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4"/>
  </p:notesMasterIdLst>
  <p:sldIdLst>
    <p:sldId id="263" r:id="rId5"/>
    <p:sldId id="266" r:id="rId6"/>
    <p:sldId id="265" r:id="rId7"/>
    <p:sldId id="269" r:id="rId8"/>
    <p:sldId id="267" r:id="rId9"/>
    <p:sldId id="276" r:id="rId10"/>
    <p:sldId id="281" r:id="rId11"/>
    <p:sldId id="271" r:id="rId12"/>
    <p:sldId id="272" r:id="rId13"/>
    <p:sldId id="293" r:id="rId14"/>
    <p:sldId id="279" r:id="rId15"/>
    <p:sldId id="288" r:id="rId16"/>
    <p:sldId id="274" r:id="rId17"/>
    <p:sldId id="284" r:id="rId18"/>
    <p:sldId id="277" r:id="rId19"/>
    <p:sldId id="268" r:id="rId20"/>
    <p:sldId id="278" r:id="rId21"/>
    <p:sldId id="294" r:id="rId22"/>
    <p:sldId id="270" r:id="rId23"/>
    <p:sldId id="280" r:id="rId24"/>
    <p:sldId id="282" r:id="rId25"/>
    <p:sldId id="283" r:id="rId26"/>
    <p:sldId id="292" r:id="rId27"/>
    <p:sldId id="275" r:id="rId28"/>
    <p:sldId id="295" r:id="rId29"/>
    <p:sldId id="289" r:id="rId30"/>
    <p:sldId id="273" r:id="rId31"/>
    <p:sldId id="286" r:id="rId32"/>
    <p:sldId id="290" r:id="rId33"/>
    <p:sldId id="285" r:id="rId34"/>
    <p:sldId id="287" r:id="rId35"/>
    <p:sldId id="296" r:id="rId36"/>
  </p:sldIdLst>
  <p:sldSz cx="12190413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1" autoAdjust="0"/>
    <p:restoredTop sz="94424" autoAdjust="0"/>
  </p:normalViewPr>
  <p:slideViewPr>
    <p:cSldViewPr>
      <p:cViewPr varScale="1">
        <p:scale>
          <a:sx n="84" d="100"/>
          <a:sy n="84" d="100"/>
        </p:scale>
        <p:origin x="26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2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slides/slide31.xml" Type="http://schemas.openxmlformats.org/officeDocument/2006/relationships/slide"/><Relationship Id="rId36" Target="slides/slide32.xml" Type="http://schemas.openxmlformats.org/officeDocument/2006/relationships/slide"/><Relationship Id="rId37" Target="tags/tag1.xml" Type="http://schemas.openxmlformats.org/officeDocument/2006/relationships/tags"/><Relationship Id="rId38" Target="presProps.xml" Type="http://schemas.openxmlformats.org/officeDocument/2006/relationships/presProps"/><Relationship Id="rId39" Target="viewProps.xml" Type="http://schemas.openxmlformats.org/officeDocument/2006/relationships/viewProps"/><Relationship Id="rId4" Target="notesMasters/notesMaster1.xml" Type="http://schemas.openxmlformats.org/officeDocument/2006/relationships/notesMaster"/><Relationship Id="rId40" Target="theme/theme1.xml" Type="http://schemas.openxmlformats.org/officeDocument/2006/relationships/theme"/><Relationship Id="rId41" Target="tableStyles.xml" Type="http://schemas.openxmlformats.org/officeDocument/2006/relationships/tableStyles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1945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6890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19255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82992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47451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02432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53205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64827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03086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71938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94712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981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08611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59076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077537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49790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69231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1788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53676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017478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597391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922454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1859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656083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1385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33025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48990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98757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3319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82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826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1760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9902076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281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71198853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74169705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25188269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51771883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79" y="2505075"/>
            <a:ext cx="51571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397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397" y="2505075"/>
            <a:ext cx="5182513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2216710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51910095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545081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7052671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9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49856926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86180971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6380129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>2017/1/6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media/image1.jpeg" Type="http://schemas.openxmlformats.org/officeDocument/2006/relationships/image"/><Relationship Id="rId13" Target="../media/image2.png" Type="http://schemas.openxmlformats.org/officeDocument/2006/relationships/image"/><Relationship Id="rId14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 rot="10800000">
            <a:off x="-6898" y="-10666"/>
            <a:ext cx="12197310" cy="68686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 userDrawn="1"/>
        </p:nvSpPr>
        <p:spPr>
          <a:xfrm rot="10800000">
            <a:off x="-6898" y="-10666"/>
            <a:ext cx="12197310" cy="6868666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48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 flipV="1">
            <a:off x="5701258" y="836712"/>
            <a:ext cx="783439" cy="86314"/>
          </a:xfrm>
          <a:prstGeom prst="rect">
            <a:avLst/>
          </a:prstGeom>
          <a:solidFill>
            <a:srgbClr val="26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C:\Users\user\Desktop\10-1512032056405V.jpg"/>
          <p:cNvPicPr>
            <a:picLocks noChangeAspect="1" noChangeArrowheads="1"/>
          </p:cNvPicPr>
          <p:nvPr userDrawn="1"/>
        </p:nvPicPr>
        <p:blipFill>
          <a:blip r:embed="rId1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rcRect l="36462" t="8668" r="-1" b="25860"/>
          <a:stretch>
            <a:fillRect/>
          </a:stretch>
        </p:blipFill>
        <p:spPr bwMode="auto">
          <a:xfrm rot="10800000">
            <a:off x="1" y="-38100"/>
            <a:ext cx="2440593" cy="231472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 userDrawn="1"/>
        </p:nvCxnSpPr>
        <p:spPr>
          <a:xfrm>
            <a:off x="4511030" y="836712"/>
            <a:ext cx="3240360" cy="0"/>
          </a:xfrm>
          <a:prstGeom prst="line">
            <a:avLst/>
          </a:prstGeom>
          <a:ln w="19050">
            <a:solidFill>
              <a:srgbClr val="2664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Desktop\图片1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b="11379"/>
          <a:stretch>
            <a:fillRect/>
          </a:stretch>
        </p:blipFill>
        <p:spPr bwMode="auto">
          <a:xfrm>
            <a:off x="10764837" y="4513489"/>
            <a:ext cx="1438275" cy="2359026"/>
          </a:xfrm>
          <a:prstGeom prst="rect">
            <a:avLst/>
          </a:prstGeom>
          <a:noFill/>
          <a:effectLst>
            <a:innerShdw blurRad="177800" dist="101600" dir="11940000">
              <a:prstClr val="black">
                <a:alpha val="50000"/>
              </a:prstClr>
            </a:inn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7889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wdp" Type="http://schemas.microsoft.com/office/2007/relationships/hdphoto"/><Relationship Id="rId6" Target="../media/image16.wdp" Type="http://schemas.microsoft.com/office/2007/relationships/hdphoto"/><Relationship Id="rId7" Target="../media/image17.wdp" Type="http://schemas.microsoft.com/office/2007/relationships/hdphoto"/></Relationships>
</file>

<file path=ppt/slides/_rels/slide1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8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9.jpeg" Type="http://schemas.openxmlformats.org/officeDocument/2006/relationships/image"/><Relationship Id="rId4" Target="../media/image20.jpeg" Type="http://schemas.openxmlformats.org/officeDocument/2006/relationships/image"/><Relationship Id="rId5" Target="../media/image21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7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22.pn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29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11.png" Type="http://schemas.openxmlformats.org/officeDocument/2006/relationships/image"/><Relationship Id="rId4" Target="../media/image24.wdp" Type="http://schemas.microsoft.com/office/2007/relationships/hdphoto"/></Relationships>
</file>

<file path=ppt/slides/_rels/slide31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media/image25.png" Type="http://schemas.openxmlformats.org/officeDocument/2006/relationships/image"/><Relationship Id="rId4" Target="../media/image26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2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Relationship Id="rId5" Target="../media/image5.wdp" Type="http://schemas.microsoft.com/office/2007/relationships/hdphoto"/></Relationships>
</file>

<file path=ppt/slides/_rels/slide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Relationship Id="rId7" Target="../media/image1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1.png" Type="http://schemas.openxmlformats.org/officeDocument/2006/relationships/image"/><Relationship Id="rId4" Target="../media/image12.wdp" Type="http://schemas.microsoft.com/office/2007/relationships/hdphoto"/></Relationships>
</file>

<file path=ppt/slides/_rels/slide9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user\Desktop\10-1512032056405V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860" t="27313"/>
          <a:stretch>
            <a:fillRect/>
          </a:stretch>
        </p:blipFill>
        <p:spPr bwMode="auto">
          <a:xfrm>
            <a:off x="0" y="-19050"/>
            <a:ext cx="12190413" cy="479715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606" y="5041602"/>
            <a:ext cx="5335216" cy="9144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 spc="-300" sz="5400">
                <a:solidFill>
                  <a:srgbClr val="266435"/>
                </a:solidFill>
                <a:latin charset="-122" panose="03000509000000000000" pitchFamily="65" typeface="方正姚体简体"/>
                <a:ea charset="-122" panose="03000509000000000000" pitchFamily="65" typeface="方正姚体简体"/>
                <a:cs charset="-122" pitchFamily="2" typeface="庞中华简体 V2007"/>
              </a:rPr>
              <a:t>清新植物PPT模板</a:t>
            </a:r>
          </a:p>
        </p:txBody>
      </p:sp>
      <p:sp>
        <p:nvSpPr>
          <p:cNvPr id="8" name="矩形 7"/>
          <p:cNvSpPr/>
          <p:nvPr/>
        </p:nvSpPr>
        <p:spPr>
          <a:xfrm>
            <a:off x="881588" y="6145559"/>
            <a:ext cx="427228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b="1" lang="zh-CN" smtClean="0" sz="1400">
                <a:solidFill>
                  <a:srgbClr val="26643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适用于工作总结、教育教学、述职报告、个人简历等。</a:t>
            </a:r>
          </a:p>
        </p:txBody>
      </p:sp>
      <p:sp>
        <p:nvSpPr>
          <p:cNvPr id="10" name="矩形 9"/>
          <p:cNvSpPr/>
          <p:nvPr/>
        </p:nvSpPr>
        <p:spPr>
          <a:xfrm>
            <a:off x="9839623" y="6019651"/>
            <a:ext cx="182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altLang="en-US" b="1" lang="zh-CN" sz="2000">
              <a:solidFill>
                <a:srgbClr val="266435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928749" y="6002238"/>
            <a:ext cx="473440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p14:dur="4400" spd="slow">
        <p14:honeycomb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500" id="7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875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875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75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7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1" id="16" nodeType="after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autoRev="1" dur="25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25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25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25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6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2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1" spid="6"/>
      <p:bldP grpId="0" spid="8"/>
      <p:bldP grpId="0" spid="10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user\Desktop\10-1512032056405V.jpg" id="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860" l="36462" r="-1" t="8668"/>
          <a:stretch>
            <a:fillRect/>
          </a:stretch>
        </p:blipFill>
        <p:spPr bwMode="auto">
          <a:xfrm rot="16200000">
            <a:off x="-177553" y="150165"/>
            <a:ext cx="6885387" cy="653028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527254" y="-27384"/>
            <a:ext cx="5663159" cy="6885384"/>
          </a:xfrm>
          <a:prstGeom prst="rect">
            <a:avLst/>
          </a:prstGeom>
          <a:solidFill>
            <a:srgbClr val="26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8492797" y="1747482"/>
            <a:ext cx="1476513" cy="1516103"/>
            <a:chOff x="1717925" y="4437112"/>
            <a:chExt cx="1476513" cy="1516103"/>
          </a:xfrm>
        </p:grpSpPr>
        <p:sp>
          <p:nvSpPr>
            <p:cNvPr id="6" name="Freeform 5"/>
            <p:cNvSpPr/>
            <p:nvPr/>
          </p:nvSpPr>
          <p:spPr bwMode="auto">
            <a:xfrm rot="5400000">
              <a:off x="1701100" y="4511088"/>
              <a:ext cx="1516103" cy="1368152"/>
            </a:xfrm>
            <a:custGeom>
              <a:gdLst>
                <a:gd fmla="*/ 1136760 w 2740" name="T0"/>
                <a:gd fmla="*/ 1235640 h 2446" name="T1"/>
                <a:gd fmla="*/ 1086026 w 2740" name="T2"/>
                <a:gd fmla="*/ 1286347 h 2446" name="T3"/>
                <a:gd fmla="*/ 1013624 w 2740" name="T4"/>
                <a:gd fmla="*/ 1305028 h 2446" name="T5"/>
                <a:gd fmla="*/ 431239 w 2740" name="T6"/>
                <a:gd fmla="*/ 1305028 h 2446" name="T7"/>
                <a:gd fmla="*/ 362009 w 2740" name="T8"/>
                <a:gd fmla="*/ 1286347 h 2446" name="T9"/>
                <a:gd fmla="*/ 311274 w 2740" name="T10"/>
                <a:gd fmla="*/ 1235107 h 2446" name="T11"/>
                <a:gd fmla="*/ 19025 w 2740" name="T12"/>
                <a:gd fmla="*/ 723770 h 2446" name="T13"/>
                <a:gd fmla="*/ 0 w 2740" name="T14"/>
                <a:gd fmla="*/ 652781 h 2446" name="T15"/>
                <a:gd fmla="*/ 19025 w 2740" name="T16"/>
                <a:gd fmla="*/ 581258 h 2446" name="T17"/>
                <a:gd fmla="*/ 310218 w 2740" name="T18"/>
                <a:gd fmla="*/ 72057 h 2446" name="T19"/>
                <a:gd fmla="*/ 362009 w 2740" name="T20"/>
                <a:gd fmla="*/ 19749 h 2446" name="T21"/>
                <a:gd fmla="*/ 428068 w 2740" name="T22"/>
                <a:gd fmla="*/ 534 h 2446" name="T23"/>
                <a:gd fmla="*/ 1012567 w 2740" name="T24"/>
                <a:gd fmla="*/ 534 h 2446" name="T25"/>
                <a:gd fmla="*/ 1086026 w 2740" name="T26"/>
                <a:gd fmla="*/ 19749 h 2446" name="T27"/>
                <a:gd fmla="*/ 1136760 w 2740" name="T28"/>
                <a:gd fmla="*/ 70456 h 2446" name="T29"/>
                <a:gd fmla="*/ 1427952 w 2740" name="T30"/>
                <a:gd fmla="*/ 579657 h 2446" name="T31"/>
                <a:gd fmla="*/ 1448034 w 2740" name="T32"/>
                <a:gd fmla="*/ 652781 h 2446" name="T33"/>
                <a:gd fmla="*/ 1427423 w 2740" name="T34"/>
                <a:gd fmla="*/ 726439 h 2446" name="T35"/>
                <a:gd fmla="*/ 1136760 w 2740" name="T36"/>
                <a:gd fmla="*/ 1235640 h 244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2740" name="T57"/>
                <a:gd fmla="*/ 0 h 2446" name="T58"/>
                <a:gd fmla="*/ 2740 w 2740" name="T59"/>
                <a:gd fmla="*/ 2446 h 2446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/>
            <a:lstStyle/>
            <a:p>
              <a:endParaRPr altLang="en-US" lang="zh-CN" sz="2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717925" y="4787102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4800">
                  <a:solidFill>
                    <a:schemeClr val="bg1"/>
                  </a:solidFill>
                  <a:latin charset="-122" pitchFamily="2" typeface="郑庆科智雅体"/>
                  <a:ea charset="-122" pitchFamily="2" typeface="郑庆科智雅体"/>
                </a:rPr>
                <a:t>02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7917444" y="3564305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b="1" lang="zh-CN" smtClean="0" sz="3200">
                <a:solidFill>
                  <a:schemeClr val="bg1"/>
                </a:solidFill>
                <a:latin charset="-122" pitchFamily="2" typeface="郑庆科智雅体"/>
                <a:ea charset="-122" pitchFamily="2" typeface="郑庆科智雅体"/>
              </a:rPr>
              <a:t>填入您的标题</a:t>
            </a:r>
          </a:p>
        </p:txBody>
      </p:sp>
      <p:sp>
        <p:nvSpPr>
          <p:cNvPr id="10" name="KSO_Shape"/>
          <p:cNvSpPr/>
          <p:nvPr/>
        </p:nvSpPr>
        <p:spPr bwMode="auto">
          <a:xfrm rot="20800368">
            <a:off x="8480207" y="1216700"/>
            <a:ext cx="552429" cy="822475"/>
          </a:xfrm>
          <a:custGeom>
            <a:gdLst>
              <a:gd fmla="*/ 224337307 w 5545" name="T0"/>
              <a:gd fmla="*/ 14634273 h 8243" name="T1"/>
              <a:gd fmla="*/ 221565041 w 5545" name="T2"/>
              <a:gd fmla="*/ 33167291 h 8243" name="T3"/>
              <a:gd fmla="*/ 217086819 w 5545" name="T4"/>
              <a:gd fmla="*/ 49670974 h 8243" name="T5"/>
              <a:gd fmla="*/ 211009248 w 5545" name="T6"/>
              <a:gd fmla="*/ 64465403 h 8243" name="T7"/>
              <a:gd fmla="*/ 202425932 w 5545" name="T8"/>
              <a:gd fmla="*/ 79687146 h 8243" name="T9"/>
              <a:gd fmla="*/ 184406435 w 5545" name="T10"/>
              <a:gd fmla="*/ 102920381 h 8243" name="T11"/>
              <a:gd fmla="*/ 155351411 w 5545" name="T12"/>
              <a:gd fmla="*/ 132883168 h 8243" name="T13"/>
              <a:gd fmla="*/ 135359438 w 5545" name="T14"/>
              <a:gd fmla="*/ 154620690 h 8243" name="T15"/>
              <a:gd fmla="*/ 119099202 w 5545" name="T16"/>
              <a:gd fmla="*/ 177640383 h 8243" name="T17"/>
              <a:gd fmla="*/ 111848714 w 5545" name="T18"/>
              <a:gd fmla="*/ 191847343 h 8243" name="T19"/>
              <a:gd fmla="*/ 105877752 w 5545" name="T20"/>
              <a:gd fmla="*/ 207603170 h 8243" name="T21"/>
              <a:gd fmla="*/ 101452833 w 5545" name="T22"/>
              <a:gd fmla="*/ 225281792 h 8243" name="T23"/>
              <a:gd fmla="*/ 98894014 w 5545" name="T24"/>
              <a:gd fmla="*/ 245096750 h 8243" name="T25"/>
              <a:gd fmla="*/ 98414048 w 5545" name="T26"/>
              <a:gd fmla="*/ 265125249 h 8243" name="T27"/>
              <a:gd fmla="*/ 100386755 w 5545" name="T28"/>
              <a:gd fmla="*/ 287557243 h 8243" name="T29"/>
              <a:gd fmla="*/ 103798668 w 5545" name="T30"/>
              <a:gd fmla="*/ 303152913 h 8243" name="T31"/>
              <a:gd fmla="*/ 109503111 w 5545" name="T32"/>
              <a:gd fmla="*/ 317893957 h 8243" name="T33"/>
              <a:gd fmla="*/ 116326937 w 5545" name="T34"/>
              <a:gd fmla="*/ 329323726 h 8243" name="T35"/>
              <a:gd fmla="*/ 81247645 w 5545" name="T36"/>
              <a:gd fmla="*/ 360034138 h 8243" name="T37"/>
              <a:gd fmla="*/ 41156862 w 5545" name="T38"/>
              <a:gd fmla="*/ 392613960 h 8243" name="T39"/>
              <a:gd fmla="*/ 0 w 5545" name="T40"/>
              <a:gd fmla="*/ 423644914 h 8243" name="T41"/>
              <a:gd fmla="*/ 40943646 w 5545" name="T42"/>
              <a:gd fmla="*/ 415366496 h 8243" name="T43"/>
              <a:gd fmla="*/ 78741899 w 5545" name="T44"/>
              <a:gd fmla="*/ 379315012 h 8243" name="T45"/>
              <a:gd fmla="*/ 109982846 w 5545" name="T46"/>
              <a:gd fmla="*/ 347429430 h 8243" name="T47"/>
              <a:gd fmla="*/ 140157484 w 5545" name="T48"/>
              <a:gd fmla="*/ 314529066 h 8243" name="T49"/>
              <a:gd fmla="*/ 155937754 w 5545" name="T50"/>
              <a:gd fmla="*/ 295996048 h 8243" name="T51"/>
              <a:gd fmla="*/ 180354875 w 5545" name="T52"/>
              <a:gd fmla="*/ 263843540 h 8243" name="T53"/>
              <a:gd fmla="*/ 201786284 w 5545" name="T54"/>
              <a:gd fmla="*/ 230302321 h 8243" name="T55"/>
              <a:gd fmla="*/ 219859085 w 5545" name="T56"/>
              <a:gd fmla="*/ 194624534 h 8243" name="T57"/>
              <a:gd fmla="*/ 232227442 w 5545" name="T58"/>
              <a:gd fmla="*/ 162472026 h 8243" name="T59"/>
              <a:gd fmla="*/ 242463411 w 5545" name="T60"/>
              <a:gd fmla="*/ 123322808 h 8243" name="T61"/>
              <a:gd fmla="*/ 246835025 w 5545" name="T62"/>
              <a:gd fmla="*/ 100356731 h 8243" name="T63"/>
              <a:gd fmla="*/ 245129069 w 5545" name="T64"/>
              <a:gd fmla="*/ 141482129 h 8243" name="T65"/>
              <a:gd fmla="*/ 238251709 w 5545" name="T66"/>
              <a:gd fmla="*/ 182340369 h 8243" name="T67"/>
              <a:gd fmla="*/ 228549009 w 5545" name="T68"/>
              <a:gd fmla="*/ 216789601 h 8243" name="T69"/>
              <a:gd fmla="*/ 213354852 w 5545" name="T70"/>
              <a:gd fmla="*/ 255832048 h 8243" name="T71"/>
              <a:gd fmla="*/ 197681190 w 5545" name="T72"/>
              <a:gd fmla="*/ 287397087 h 8243" name="T73"/>
              <a:gd fmla="*/ 177689217 w 5545" name="T74"/>
              <a:gd fmla="*/ 321151847 h 8243" name="T75"/>
              <a:gd fmla="*/ 155244803 w 5545" name="T76"/>
              <a:gd fmla="*/ 353411357 h 8243" name="T77"/>
              <a:gd fmla="*/ 171345127 w 5545" name="T78"/>
              <a:gd fmla="*/ 354906839 h 8243" name="T79"/>
              <a:gd fmla="*/ 190643918 w 5545" name="T80"/>
              <a:gd fmla="*/ 353304586 h 8243" name="T81"/>
              <a:gd fmla="*/ 209409900 w 5545" name="T82"/>
              <a:gd fmla="*/ 348390828 h 8243" name="T83"/>
              <a:gd fmla="*/ 226576303 w 5545" name="T84"/>
              <a:gd fmla="*/ 340860035 h 8243" name="T85"/>
              <a:gd fmla="*/ 239477930 w 5545" name="T86"/>
              <a:gd fmla="*/ 332261073 h 8243" name="T87"/>
              <a:gd fmla="*/ 254565248 w 5545" name="T88"/>
              <a:gd fmla="*/ 317573414 h 8243" name="T89"/>
              <a:gd fmla="*/ 266720390 w 5545" name="T90"/>
              <a:gd fmla="*/ 300322106 h 8243" name="T91"/>
              <a:gd fmla="*/ 276529697 w 5545" name="T92"/>
              <a:gd fmla="*/ 279759523 h 8243" name="T93"/>
              <a:gd fmla="*/ 286179323 w 5545" name="T94"/>
              <a:gd fmla="*/ 251238832 h 8243" name="T95"/>
              <a:gd fmla="*/ 292683325 w 5545" name="T96"/>
              <a:gd fmla="*/ 219673794 h 8243" name="T97"/>
              <a:gd fmla="*/ 295508895 w 5545" name="T98"/>
              <a:gd fmla="*/ 185918802 h 8243" name="T99"/>
              <a:gd fmla="*/ 294229370 w 5545" name="T100"/>
              <a:gd fmla="*/ 150721945 h 8243" name="T101"/>
              <a:gd fmla="*/ 288258407 w 5545" name="T102"/>
              <a:gd fmla="*/ 115044390 h 8243" name="T103"/>
              <a:gd fmla="*/ 277062967 w 5545" name="T104"/>
              <a:gd fmla="*/ 79633761 h 8243" name="T105"/>
              <a:gd fmla="*/ 261548986 w 5545" name="T106"/>
              <a:gd fmla="*/ 47694794 h 8243" name="T107"/>
              <a:gd fmla="*/ 250993193 w 5545" name="T108"/>
              <a:gd fmla="*/ 31244727 h 8243" name="T109"/>
              <a:gd fmla="*/ 238838052 w 5545" name="T110"/>
              <a:gd fmla="*/ 15275128 h 8243" name="T111"/>
              <a:gd fmla="*/ 225030258 w 5545" name="T112"/>
              <a:gd fmla="*/ 0 h 8243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b" l="0" r="r" t="0"/>
            <a:pathLst>
              <a:path h="8243" w="5545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1" name="KSO_Shape"/>
          <p:cNvSpPr/>
          <p:nvPr/>
        </p:nvSpPr>
        <p:spPr bwMode="auto">
          <a:xfrm rot="18065744">
            <a:off x="8287428" y="1560900"/>
            <a:ext cx="345279" cy="514063"/>
          </a:xfrm>
          <a:custGeom>
            <a:gdLst>
              <a:gd fmla="*/ 224337307 w 5545" name="T0"/>
              <a:gd fmla="*/ 14634273 h 8243" name="T1"/>
              <a:gd fmla="*/ 221565041 w 5545" name="T2"/>
              <a:gd fmla="*/ 33167291 h 8243" name="T3"/>
              <a:gd fmla="*/ 217086819 w 5545" name="T4"/>
              <a:gd fmla="*/ 49670974 h 8243" name="T5"/>
              <a:gd fmla="*/ 211009248 w 5545" name="T6"/>
              <a:gd fmla="*/ 64465403 h 8243" name="T7"/>
              <a:gd fmla="*/ 202425932 w 5545" name="T8"/>
              <a:gd fmla="*/ 79687146 h 8243" name="T9"/>
              <a:gd fmla="*/ 184406435 w 5545" name="T10"/>
              <a:gd fmla="*/ 102920381 h 8243" name="T11"/>
              <a:gd fmla="*/ 155351411 w 5545" name="T12"/>
              <a:gd fmla="*/ 132883168 h 8243" name="T13"/>
              <a:gd fmla="*/ 135359438 w 5545" name="T14"/>
              <a:gd fmla="*/ 154620690 h 8243" name="T15"/>
              <a:gd fmla="*/ 119099202 w 5545" name="T16"/>
              <a:gd fmla="*/ 177640383 h 8243" name="T17"/>
              <a:gd fmla="*/ 111848714 w 5545" name="T18"/>
              <a:gd fmla="*/ 191847343 h 8243" name="T19"/>
              <a:gd fmla="*/ 105877752 w 5545" name="T20"/>
              <a:gd fmla="*/ 207603170 h 8243" name="T21"/>
              <a:gd fmla="*/ 101452833 w 5545" name="T22"/>
              <a:gd fmla="*/ 225281792 h 8243" name="T23"/>
              <a:gd fmla="*/ 98894014 w 5545" name="T24"/>
              <a:gd fmla="*/ 245096750 h 8243" name="T25"/>
              <a:gd fmla="*/ 98414048 w 5545" name="T26"/>
              <a:gd fmla="*/ 265125249 h 8243" name="T27"/>
              <a:gd fmla="*/ 100386755 w 5545" name="T28"/>
              <a:gd fmla="*/ 287557243 h 8243" name="T29"/>
              <a:gd fmla="*/ 103798668 w 5545" name="T30"/>
              <a:gd fmla="*/ 303152913 h 8243" name="T31"/>
              <a:gd fmla="*/ 109503111 w 5545" name="T32"/>
              <a:gd fmla="*/ 317893957 h 8243" name="T33"/>
              <a:gd fmla="*/ 116326937 w 5545" name="T34"/>
              <a:gd fmla="*/ 329323726 h 8243" name="T35"/>
              <a:gd fmla="*/ 81247645 w 5545" name="T36"/>
              <a:gd fmla="*/ 360034138 h 8243" name="T37"/>
              <a:gd fmla="*/ 41156862 w 5545" name="T38"/>
              <a:gd fmla="*/ 392613960 h 8243" name="T39"/>
              <a:gd fmla="*/ 0 w 5545" name="T40"/>
              <a:gd fmla="*/ 423644914 h 8243" name="T41"/>
              <a:gd fmla="*/ 40943646 w 5545" name="T42"/>
              <a:gd fmla="*/ 415366496 h 8243" name="T43"/>
              <a:gd fmla="*/ 78741899 w 5545" name="T44"/>
              <a:gd fmla="*/ 379315012 h 8243" name="T45"/>
              <a:gd fmla="*/ 109982846 w 5545" name="T46"/>
              <a:gd fmla="*/ 347429430 h 8243" name="T47"/>
              <a:gd fmla="*/ 140157484 w 5545" name="T48"/>
              <a:gd fmla="*/ 314529066 h 8243" name="T49"/>
              <a:gd fmla="*/ 155937754 w 5545" name="T50"/>
              <a:gd fmla="*/ 295996048 h 8243" name="T51"/>
              <a:gd fmla="*/ 180354875 w 5545" name="T52"/>
              <a:gd fmla="*/ 263843540 h 8243" name="T53"/>
              <a:gd fmla="*/ 201786284 w 5545" name="T54"/>
              <a:gd fmla="*/ 230302321 h 8243" name="T55"/>
              <a:gd fmla="*/ 219859085 w 5545" name="T56"/>
              <a:gd fmla="*/ 194624534 h 8243" name="T57"/>
              <a:gd fmla="*/ 232227442 w 5545" name="T58"/>
              <a:gd fmla="*/ 162472026 h 8243" name="T59"/>
              <a:gd fmla="*/ 242463411 w 5545" name="T60"/>
              <a:gd fmla="*/ 123322808 h 8243" name="T61"/>
              <a:gd fmla="*/ 246835025 w 5545" name="T62"/>
              <a:gd fmla="*/ 100356731 h 8243" name="T63"/>
              <a:gd fmla="*/ 245129069 w 5545" name="T64"/>
              <a:gd fmla="*/ 141482129 h 8243" name="T65"/>
              <a:gd fmla="*/ 238251709 w 5545" name="T66"/>
              <a:gd fmla="*/ 182340369 h 8243" name="T67"/>
              <a:gd fmla="*/ 228549009 w 5545" name="T68"/>
              <a:gd fmla="*/ 216789601 h 8243" name="T69"/>
              <a:gd fmla="*/ 213354852 w 5545" name="T70"/>
              <a:gd fmla="*/ 255832048 h 8243" name="T71"/>
              <a:gd fmla="*/ 197681190 w 5545" name="T72"/>
              <a:gd fmla="*/ 287397087 h 8243" name="T73"/>
              <a:gd fmla="*/ 177689217 w 5545" name="T74"/>
              <a:gd fmla="*/ 321151847 h 8243" name="T75"/>
              <a:gd fmla="*/ 155244803 w 5545" name="T76"/>
              <a:gd fmla="*/ 353411357 h 8243" name="T77"/>
              <a:gd fmla="*/ 171345127 w 5545" name="T78"/>
              <a:gd fmla="*/ 354906839 h 8243" name="T79"/>
              <a:gd fmla="*/ 190643918 w 5545" name="T80"/>
              <a:gd fmla="*/ 353304586 h 8243" name="T81"/>
              <a:gd fmla="*/ 209409900 w 5545" name="T82"/>
              <a:gd fmla="*/ 348390828 h 8243" name="T83"/>
              <a:gd fmla="*/ 226576303 w 5545" name="T84"/>
              <a:gd fmla="*/ 340860035 h 8243" name="T85"/>
              <a:gd fmla="*/ 239477930 w 5545" name="T86"/>
              <a:gd fmla="*/ 332261073 h 8243" name="T87"/>
              <a:gd fmla="*/ 254565248 w 5545" name="T88"/>
              <a:gd fmla="*/ 317573414 h 8243" name="T89"/>
              <a:gd fmla="*/ 266720390 w 5545" name="T90"/>
              <a:gd fmla="*/ 300322106 h 8243" name="T91"/>
              <a:gd fmla="*/ 276529697 w 5545" name="T92"/>
              <a:gd fmla="*/ 279759523 h 8243" name="T93"/>
              <a:gd fmla="*/ 286179323 w 5545" name="T94"/>
              <a:gd fmla="*/ 251238832 h 8243" name="T95"/>
              <a:gd fmla="*/ 292683325 w 5545" name="T96"/>
              <a:gd fmla="*/ 219673794 h 8243" name="T97"/>
              <a:gd fmla="*/ 295508895 w 5545" name="T98"/>
              <a:gd fmla="*/ 185918802 h 8243" name="T99"/>
              <a:gd fmla="*/ 294229370 w 5545" name="T100"/>
              <a:gd fmla="*/ 150721945 h 8243" name="T101"/>
              <a:gd fmla="*/ 288258407 w 5545" name="T102"/>
              <a:gd fmla="*/ 115044390 h 8243" name="T103"/>
              <a:gd fmla="*/ 277062967 w 5545" name="T104"/>
              <a:gd fmla="*/ 79633761 h 8243" name="T105"/>
              <a:gd fmla="*/ 261548986 w 5545" name="T106"/>
              <a:gd fmla="*/ 47694794 h 8243" name="T107"/>
              <a:gd fmla="*/ 250993193 w 5545" name="T108"/>
              <a:gd fmla="*/ 31244727 h 8243" name="T109"/>
              <a:gd fmla="*/ 238838052 w 5545" name="T110"/>
              <a:gd fmla="*/ 15275128 h 8243" name="T111"/>
              <a:gd fmla="*/ 225030258 w 5545" name="T112"/>
              <a:gd fmla="*/ 0 h 8243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b" l="0" r="r" t="0"/>
            <a:pathLst>
              <a:path h="8243" w="5545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5163315" y="3013746"/>
            <a:ext cx="1921718" cy="1929593"/>
            <a:chOff x="5163315" y="3013746"/>
            <a:chExt cx="1921718" cy="1929593"/>
          </a:xfrm>
        </p:grpSpPr>
        <p:sp>
          <p:nvSpPr>
            <p:cNvPr id="2" name="MH_Title_1"/>
            <p:cNvSpPr/>
            <p:nvPr/>
          </p:nvSpPr>
          <p:spPr>
            <a:xfrm rot="20013998">
              <a:off x="5163315" y="3013746"/>
              <a:ext cx="1921718" cy="1929593"/>
            </a:xfrm>
            <a:prstGeom prst="rect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2" name="Freeform 500"/>
            <p:cNvSpPr>
              <a:spLocks noEditPoints="1"/>
            </p:cNvSpPr>
            <p:nvPr/>
          </p:nvSpPr>
          <p:spPr bwMode="auto">
            <a:xfrm rot="20052556">
              <a:off x="5707302" y="3176412"/>
              <a:ext cx="614219" cy="698614"/>
            </a:xfrm>
            <a:custGeom>
              <a:gdLst>
                <a:gd fmla="*/ 26 w 131" name="T0"/>
                <a:gd fmla="*/ 7 h 149" name="T1"/>
                <a:gd fmla="*/ 26 w 131" name="T2"/>
                <a:gd fmla="*/ 7 h 149" name="T3"/>
                <a:gd fmla="*/ 21 w 131" name="T4"/>
                <a:gd fmla="*/ 9 h 149" name="T5"/>
                <a:gd fmla="*/ 15 w 131" name="T6"/>
                <a:gd fmla="*/ 13 h 149" name="T7"/>
                <a:gd fmla="*/ 11 w 131" name="T8"/>
                <a:gd fmla="*/ 18 h 149" name="T9"/>
                <a:gd fmla="*/ 11 w 131" name="T10"/>
                <a:gd fmla="*/ 24 h 149" name="T11"/>
                <a:gd fmla="*/ 11 w 131" name="T12"/>
                <a:gd fmla="*/ 24 h 149" name="T13"/>
                <a:gd fmla="*/ 11 w 131" name="T14"/>
                <a:gd fmla="*/ 29 h 149" name="T15"/>
                <a:gd fmla="*/ 15 w 131" name="T16"/>
                <a:gd fmla="*/ 35 h 149" name="T17"/>
                <a:gd fmla="*/ 21 w 131" name="T18"/>
                <a:gd fmla="*/ 39 h 149" name="T19"/>
                <a:gd fmla="*/ 26 w 131" name="T20"/>
                <a:gd fmla="*/ 40 h 149" name="T21"/>
                <a:gd fmla="*/ 26 w 131" name="T22"/>
                <a:gd fmla="*/ 40 h 149" name="T23"/>
                <a:gd fmla="*/ 33 w 131" name="T24"/>
                <a:gd fmla="*/ 39 h 149" name="T25"/>
                <a:gd fmla="*/ 37 w 131" name="T26"/>
                <a:gd fmla="*/ 35 h 149" name="T27"/>
                <a:gd fmla="*/ 41 w 131" name="T28"/>
                <a:gd fmla="*/ 29 h 149" name="T29"/>
                <a:gd fmla="*/ 43 w 131" name="T30"/>
                <a:gd fmla="*/ 24 h 149" name="T31"/>
                <a:gd fmla="*/ 43 w 131" name="T32"/>
                <a:gd fmla="*/ 24 h 149" name="T33"/>
                <a:gd fmla="*/ 41 w 131" name="T34"/>
                <a:gd fmla="*/ 18 h 149" name="T35"/>
                <a:gd fmla="*/ 37 w 131" name="T36"/>
                <a:gd fmla="*/ 13 h 149" name="T37"/>
                <a:gd fmla="*/ 33 w 131" name="T38"/>
                <a:gd fmla="*/ 9 h 149" name="T39"/>
                <a:gd fmla="*/ 26 w 131" name="T40"/>
                <a:gd fmla="*/ 7 h 149" name="T41"/>
                <a:gd fmla="*/ 26 w 131" name="T42"/>
                <a:gd fmla="*/ 7 h 149" name="T43"/>
                <a:gd fmla="*/ 74 w 131" name="T44"/>
                <a:gd fmla="*/ 42 h 149" name="T45"/>
                <a:gd fmla="*/ 76 w 131" name="T46"/>
                <a:gd fmla="*/ 55 h 149" name="T47"/>
                <a:gd fmla="*/ 83 w 131" name="T48"/>
                <a:gd fmla="*/ 57 h 149" name="T49"/>
                <a:gd fmla="*/ 89 w 131" name="T50"/>
                <a:gd fmla="*/ 46 h 149" name="T51"/>
                <a:gd fmla="*/ 74 w 131" name="T52"/>
                <a:gd fmla="*/ 42 h 149" name="T53"/>
                <a:gd fmla="*/ 74 w 131" name="T54"/>
                <a:gd fmla="*/ 42 h 149" name="T55"/>
                <a:gd fmla="*/ 98 w 131" name="T56"/>
                <a:gd fmla="*/ 48 h 149" name="T57"/>
                <a:gd fmla="*/ 89 w 131" name="T58"/>
                <a:gd fmla="*/ 64 h 149" name="T59"/>
                <a:gd fmla="*/ 89 w 131" name="T60"/>
                <a:gd fmla="*/ 68 h 149" name="T61"/>
                <a:gd fmla="*/ 85 w 131" name="T62"/>
                <a:gd fmla="*/ 66 h 149" name="T63"/>
                <a:gd fmla="*/ 78 w 131" name="T64"/>
                <a:gd fmla="*/ 64 h 149" name="T65"/>
                <a:gd fmla="*/ 57 w 131" name="T66"/>
                <a:gd fmla="*/ 79 h 149" name="T67"/>
                <a:gd fmla="*/ 45 w 131" name="T68"/>
                <a:gd fmla="*/ 66 h 149" name="T69"/>
                <a:gd fmla="*/ 45 w 131" name="T70"/>
                <a:gd fmla="*/ 94 h 149" name="T71"/>
                <a:gd fmla="*/ 46 w 131" name="T72"/>
                <a:gd fmla="*/ 149 h 149" name="T73"/>
                <a:gd fmla="*/ 33 w 131" name="T74"/>
                <a:gd fmla="*/ 149 h 149" name="T75"/>
                <a:gd fmla="*/ 30 w 131" name="T76"/>
                <a:gd fmla="*/ 101 h 149" name="T77"/>
                <a:gd fmla="*/ 24 w 131" name="T78"/>
                <a:gd fmla="*/ 101 h 149" name="T79"/>
                <a:gd fmla="*/ 22 w 131" name="T80"/>
                <a:gd fmla="*/ 149 h 149" name="T81"/>
                <a:gd fmla="*/ 8 w 131" name="T82"/>
                <a:gd fmla="*/ 149 h 149" name="T83"/>
                <a:gd fmla="*/ 10 w 131" name="T84"/>
                <a:gd fmla="*/ 94 h 149" name="T85"/>
                <a:gd fmla="*/ 10 w 131" name="T86"/>
                <a:gd fmla="*/ 94 h 149" name="T87"/>
                <a:gd fmla="*/ 0 w 131" name="T88"/>
                <a:gd fmla="*/ 84 h 149" name="T89"/>
                <a:gd fmla="*/ 8 w 131" name="T90"/>
                <a:gd fmla="*/ 44 h 149" name="T91"/>
                <a:gd fmla="*/ 8 w 131" name="T92"/>
                <a:gd fmla="*/ 44 h 149" name="T93"/>
                <a:gd fmla="*/ 46 w 131" name="T94"/>
                <a:gd fmla="*/ 44 h 149" name="T95"/>
                <a:gd fmla="*/ 59 w 131" name="T96"/>
                <a:gd fmla="*/ 62 h 149" name="T97"/>
                <a:gd fmla="*/ 68 w 131" name="T98"/>
                <a:gd fmla="*/ 61 h 149" name="T99"/>
                <a:gd fmla="*/ 68 w 131" name="T100"/>
                <a:gd fmla="*/ 61 h 149" name="T101"/>
                <a:gd fmla="*/ 65 w 131" name="T102"/>
                <a:gd fmla="*/ 40 h 149" name="T103"/>
                <a:gd fmla="*/ 52 w 131" name="T104"/>
                <a:gd fmla="*/ 37 h 149" name="T105"/>
                <a:gd fmla="*/ 52 w 131" name="T106"/>
                <a:gd fmla="*/ 18 h 149" name="T107"/>
                <a:gd fmla="*/ 131 w 131" name="T108"/>
                <a:gd fmla="*/ 0 h 149" name="T109"/>
                <a:gd fmla="*/ 131 w 131" name="T110"/>
                <a:gd fmla="*/ 55 h 149" name="T111"/>
                <a:gd fmla="*/ 98 w 131" name="T112"/>
                <a:gd fmla="*/ 48 h 149" name="T113"/>
                <a:gd fmla="*/ 98 w 131" name="T114"/>
                <a:gd fmla="*/ 48 h 149" name="T115"/>
                <a:gd fmla="*/ 57 w 131" name="T116"/>
                <a:gd fmla="*/ 22 h 149" name="T117"/>
                <a:gd fmla="*/ 57 w 131" name="T118"/>
                <a:gd fmla="*/ 26 h 149" name="T119"/>
                <a:gd fmla="*/ 123 w 131" name="T120"/>
                <a:gd fmla="*/ 22 h 149" name="T121"/>
                <a:gd fmla="*/ 123 w 131" name="T122"/>
                <a:gd fmla="*/ 9 h 149" name="T123"/>
                <a:gd fmla="*/ 57 w 131" name="T124"/>
                <a:gd fmla="*/ 22 h 149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49" w="131">
                  <a:moveTo>
                    <a:pt x="26" y="7"/>
                  </a:moveTo>
                  <a:lnTo>
                    <a:pt x="26" y="7"/>
                  </a:lnTo>
                  <a:lnTo>
                    <a:pt x="21" y="9"/>
                  </a:lnTo>
                  <a:lnTo>
                    <a:pt x="15" y="13"/>
                  </a:lnTo>
                  <a:lnTo>
                    <a:pt x="11" y="18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9"/>
                  </a:lnTo>
                  <a:lnTo>
                    <a:pt x="15" y="35"/>
                  </a:lnTo>
                  <a:lnTo>
                    <a:pt x="21" y="39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3" y="39"/>
                  </a:lnTo>
                  <a:lnTo>
                    <a:pt x="37" y="35"/>
                  </a:lnTo>
                  <a:lnTo>
                    <a:pt x="41" y="29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1" y="18"/>
                  </a:lnTo>
                  <a:lnTo>
                    <a:pt x="37" y="13"/>
                  </a:lnTo>
                  <a:lnTo>
                    <a:pt x="33" y="9"/>
                  </a:lnTo>
                  <a:lnTo>
                    <a:pt x="26" y="7"/>
                  </a:lnTo>
                  <a:lnTo>
                    <a:pt x="26" y="7"/>
                  </a:lnTo>
                  <a:close/>
                  <a:moveTo>
                    <a:pt x="74" y="42"/>
                  </a:moveTo>
                  <a:lnTo>
                    <a:pt x="76" y="55"/>
                  </a:lnTo>
                  <a:lnTo>
                    <a:pt x="83" y="57"/>
                  </a:lnTo>
                  <a:lnTo>
                    <a:pt x="89" y="46"/>
                  </a:lnTo>
                  <a:lnTo>
                    <a:pt x="74" y="42"/>
                  </a:lnTo>
                  <a:lnTo>
                    <a:pt x="74" y="42"/>
                  </a:lnTo>
                  <a:close/>
                  <a:moveTo>
                    <a:pt x="98" y="48"/>
                  </a:moveTo>
                  <a:lnTo>
                    <a:pt x="89" y="64"/>
                  </a:lnTo>
                  <a:lnTo>
                    <a:pt x="89" y="68"/>
                  </a:lnTo>
                  <a:lnTo>
                    <a:pt x="85" y="66"/>
                  </a:lnTo>
                  <a:lnTo>
                    <a:pt x="78" y="64"/>
                  </a:lnTo>
                  <a:lnTo>
                    <a:pt x="57" y="79"/>
                  </a:lnTo>
                  <a:lnTo>
                    <a:pt x="45" y="66"/>
                  </a:lnTo>
                  <a:lnTo>
                    <a:pt x="45" y="94"/>
                  </a:lnTo>
                  <a:lnTo>
                    <a:pt x="46" y="149"/>
                  </a:lnTo>
                  <a:lnTo>
                    <a:pt x="33" y="149"/>
                  </a:lnTo>
                  <a:lnTo>
                    <a:pt x="30" y="101"/>
                  </a:lnTo>
                  <a:lnTo>
                    <a:pt x="24" y="101"/>
                  </a:lnTo>
                  <a:lnTo>
                    <a:pt x="22" y="149"/>
                  </a:lnTo>
                  <a:lnTo>
                    <a:pt x="8" y="149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0" y="8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6" y="44"/>
                  </a:lnTo>
                  <a:lnTo>
                    <a:pt x="59" y="62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65" y="40"/>
                  </a:lnTo>
                  <a:lnTo>
                    <a:pt x="52" y="37"/>
                  </a:lnTo>
                  <a:lnTo>
                    <a:pt x="52" y="18"/>
                  </a:lnTo>
                  <a:lnTo>
                    <a:pt x="131" y="0"/>
                  </a:lnTo>
                  <a:lnTo>
                    <a:pt x="131" y="55"/>
                  </a:lnTo>
                  <a:lnTo>
                    <a:pt x="98" y="48"/>
                  </a:lnTo>
                  <a:lnTo>
                    <a:pt x="98" y="48"/>
                  </a:lnTo>
                  <a:close/>
                  <a:moveTo>
                    <a:pt x="57" y="22"/>
                  </a:moveTo>
                  <a:lnTo>
                    <a:pt x="57" y="26"/>
                  </a:lnTo>
                  <a:lnTo>
                    <a:pt x="123" y="22"/>
                  </a:lnTo>
                  <a:lnTo>
                    <a:pt x="123" y="9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408067" y="4153230"/>
            <a:ext cx="2895045" cy="2193436"/>
            <a:chOff x="2408067" y="4153230"/>
            <a:chExt cx="2895045" cy="2193436"/>
          </a:xfrm>
        </p:grpSpPr>
        <p:sp>
          <p:nvSpPr>
            <p:cNvPr id="6" name="MH_Other_4"/>
            <p:cNvSpPr>
              <a:spLocks noChangeArrowheads="1"/>
            </p:cNvSpPr>
            <p:nvPr/>
          </p:nvSpPr>
          <p:spPr bwMode="auto">
            <a:xfrm>
              <a:off x="4976263" y="5307600"/>
              <a:ext cx="326849" cy="328818"/>
            </a:xfrm>
            <a:prstGeom prst="rect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  <a:effectLst>
              <a:outerShdw algn="tr" blurRad="266700" dir="7680000" dist="203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7" name="MH_Other_6"/>
            <p:cNvSpPr/>
            <p:nvPr/>
          </p:nvSpPr>
          <p:spPr bwMode="auto">
            <a:xfrm rot="14598256">
              <a:off x="2726935" y="3834362"/>
              <a:ext cx="2193436" cy="2831171"/>
            </a:xfrm>
            <a:custGeom>
              <a:cxnLst>
                <a:cxn ang="0">
                  <a:pos x="0" y="0"/>
                </a:cxn>
                <a:cxn ang="0">
                  <a:pos x="0" y="819"/>
                </a:cxn>
                <a:cxn ang="0">
                  <a:pos x="820" y="819"/>
                </a:cxn>
              </a:cxnLst>
              <a:rect b="b" l="0" r="r" t="0"/>
              <a:pathLst>
                <a:path h="819" w="820">
                  <a:moveTo>
                    <a:pt x="0" y="0"/>
                  </a:moveTo>
                  <a:lnTo>
                    <a:pt x="0" y="819"/>
                  </a:lnTo>
                  <a:lnTo>
                    <a:pt x="820" y="819"/>
                  </a:lnTo>
                </a:path>
              </a:pathLst>
            </a:custGeom>
            <a:noFill/>
            <a:ln cap="flat" cmpd="sng" w="22225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p:spPr>
          <p:txBody>
            <a:bodyPr anchor="ctr" bIns="0" lIns="0" rIns="0" tIns="0" wrap="none"/>
            <a:lstStyle/>
            <a:p>
              <a:pPr>
                <a:defRPr/>
              </a:pPr>
              <a:endParaRPr altLang="en-US" b="1" kern="0" lang="zh-CN" sz="975">
                <a:solidFill>
                  <a:srgbClr val="000000"/>
                </a:solidFill>
                <a:latin charset="0" panose="020b0604020202020204" pitchFamily="34" typeface="Arial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44104" y="691944"/>
            <a:ext cx="2173746" cy="2473415"/>
            <a:chOff x="3844104" y="691944"/>
            <a:chExt cx="2173746" cy="2473415"/>
          </a:xfrm>
        </p:grpSpPr>
        <p:sp>
          <p:nvSpPr>
            <p:cNvPr id="3" name="MH_Other_1"/>
            <p:cNvSpPr>
              <a:spLocks noChangeArrowheads="1"/>
            </p:cNvSpPr>
            <p:nvPr/>
          </p:nvSpPr>
          <p:spPr bwMode="auto">
            <a:xfrm>
              <a:off x="4480082" y="2838509"/>
              <a:ext cx="326849" cy="326850"/>
            </a:xfrm>
            <a:prstGeom prst="rect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  <a:effectLst>
              <a:outerShdw algn="tr" blurRad="266700" dir="7680000" dist="203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" name="MH_Other_7"/>
            <p:cNvSpPr/>
            <p:nvPr/>
          </p:nvSpPr>
          <p:spPr bwMode="auto">
            <a:xfrm flipH="1" rot="3798256">
              <a:off x="3726949" y="809099"/>
              <a:ext cx="2408055" cy="2173746"/>
            </a:xfrm>
            <a:custGeom>
              <a:cxnLst>
                <a:cxn ang="0">
                  <a:pos x="0" y="0"/>
                </a:cxn>
                <a:cxn ang="0">
                  <a:pos x="0" y="819"/>
                </a:cxn>
                <a:cxn ang="0">
                  <a:pos x="820" y="819"/>
                </a:cxn>
              </a:cxnLst>
              <a:rect b="b" l="0" r="r" t="0"/>
              <a:pathLst>
                <a:path h="819" w="820">
                  <a:moveTo>
                    <a:pt x="0" y="0"/>
                  </a:moveTo>
                  <a:lnTo>
                    <a:pt x="0" y="819"/>
                  </a:lnTo>
                  <a:lnTo>
                    <a:pt x="820" y="819"/>
                  </a:lnTo>
                </a:path>
              </a:pathLst>
            </a:custGeom>
            <a:noFill/>
            <a:ln cap="flat" cmpd="sng" w="22225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p:spPr>
          <p:txBody>
            <a:bodyPr anchor="ctr" bIns="0" lIns="0" rIns="0" tIns="0" wrap="none"/>
            <a:lstStyle/>
            <a:p>
              <a:pPr>
                <a:defRPr/>
              </a:pPr>
              <a:endParaRPr altLang="en-US" b="1" kern="0" lang="zh-CN" sz="975">
                <a:solidFill>
                  <a:srgbClr val="000000"/>
                </a:solidFill>
                <a:latin charset="0" panose="020b0604020202020204" pitchFamily="34" typeface="Arial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892074" y="1579713"/>
            <a:ext cx="3045705" cy="2187528"/>
            <a:chOff x="6892074" y="1579713"/>
            <a:chExt cx="3045705" cy="2187528"/>
          </a:xfrm>
        </p:grpSpPr>
        <p:sp>
          <p:nvSpPr>
            <p:cNvPr id="4" name="MH_Other_2"/>
            <p:cNvSpPr>
              <a:spLocks noChangeArrowheads="1"/>
            </p:cNvSpPr>
            <p:nvPr/>
          </p:nvSpPr>
          <p:spPr bwMode="auto">
            <a:xfrm>
              <a:off x="6892074" y="2314762"/>
              <a:ext cx="326849" cy="326850"/>
            </a:xfrm>
            <a:prstGeom prst="rect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  <a:effectLst>
              <a:outerShdw algn="tr" blurRad="266700" dir="7680000" dist="203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9" name="MH_Other_8"/>
            <p:cNvSpPr/>
            <p:nvPr/>
          </p:nvSpPr>
          <p:spPr bwMode="auto">
            <a:xfrm flipH="1" flipV="1" rot="14598256">
              <a:off x="7363472" y="1192934"/>
              <a:ext cx="2187528" cy="2961086"/>
            </a:xfrm>
            <a:custGeom>
              <a:cxnLst>
                <a:cxn ang="0">
                  <a:pos x="0" y="0"/>
                </a:cxn>
                <a:cxn ang="0">
                  <a:pos x="0" y="819"/>
                </a:cxn>
                <a:cxn ang="0">
                  <a:pos x="820" y="819"/>
                </a:cxn>
              </a:cxnLst>
              <a:rect b="b" l="0" r="r" t="0"/>
              <a:pathLst>
                <a:path h="819" w="820">
                  <a:moveTo>
                    <a:pt x="0" y="0"/>
                  </a:moveTo>
                  <a:lnTo>
                    <a:pt x="0" y="819"/>
                  </a:lnTo>
                  <a:lnTo>
                    <a:pt x="820" y="819"/>
                  </a:lnTo>
                </a:path>
              </a:pathLst>
            </a:custGeom>
            <a:noFill/>
            <a:ln cap="flat" cmpd="sng" w="22225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p:spPr>
          <p:txBody>
            <a:bodyPr anchor="ctr" bIns="0" lIns="0" rIns="0" tIns="0" wrap="none"/>
            <a:lstStyle/>
            <a:p>
              <a:pPr>
                <a:defRPr/>
              </a:pPr>
              <a:endParaRPr altLang="en-US" b="1" kern="0" lang="zh-CN" sz="975">
                <a:solidFill>
                  <a:srgbClr val="000000"/>
                </a:solidFill>
                <a:latin charset="0" panose="020b0604020202020204" pitchFamily="34" typeface="Arial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18334" y="4797152"/>
            <a:ext cx="2173746" cy="2505153"/>
            <a:chOff x="6118334" y="4797152"/>
            <a:chExt cx="2173746" cy="2505153"/>
          </a:xfrm>
        </p:grpSpPr>
        <p:sp>
          <p:nvSpPr>
            <p:cNvPr id="5" name="MH_Other_3"/>
            <p:cNvSpPr>
              <a:spLocks noChangeArrowheads="1"/>
            </p:cNvSpPr>
            <p:nvPr/>
          </p:nvSpPr>
          <p:spPr bwMode="auto">
            <a:xfrm>
              <a:off x="7352533" y="4797152"/>
              <a:ext cx="326849" cy="326850"/>
            </a:xfrm>
            <a:prstGeom prst="rect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  <a:effectLst>
              <a:outerShdw algn="tr" blurRad="266700" dir="7680000" dist="2032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r>
                <a:rPr altLang="zh-CN" lang="en-US" smtClean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6" name="MH_Other_7"/>
            <p:cNvSpPr/>
            <p:nvPr/>
          </p:nvSpPr>
          <p:spPr bwMode="auto">
            <a:xfrm flipH="1" rot="14547809">
              <a:off x="6001179" y="5011405"/>
              <a:ext cx="2408055" cy="2173746"/>
            </a:xfrm>
            <a:custGeom>
              <a:cxnLst>
                <a:cxn ang="0">
                  <a:pos x="0" y="0"/>
                </a:cxn>
                <a:cxn ang="0">
                  <a:pos x="0" y="819"/>
                </a:cxn>
                <a:cxn ang="0">
                  <a:pos x="820" y="819"/>
                </a:cxn>
              </a:cxnLst>
              <a:rect b="b" l="0" r="r" t="0"/>
              <a:pathLst>
                <a:path h="819" w="820">
                  <a:moveTo>
                    <a:pt x="0" y="0"/>
                  </a:moveTo>
                  <a:lnTo>
                    <a:pt x="0" y="819"/>
                  </a:lnTo>
                  <a:lnTo>
                    <a:pt x="820" y="819"/>
                  </a:lnTo>
                </a:path>
              </a:pathLst>
            </a:custGeom>
            <a:noFill/>
            <a:ln cap="flat" cmpd="sng" w="22225">
              <a:solidFill>
                <a:schemeClr val="bg1">
                  <a:lumMod val="50000"/>
                </a:schemeClr>
              </a:solidFill>
              <a:prstDash val="sysDash"/>
              <a:round/>
            </a:ln>
            <a:effectLst/>
          </p:spPr>
          <p:txBody>
            <a:bodyPr anchor="ctr" bIns="0" lIns="0" rIns="0" tIns="0" wrap="none"/>
            <a:lstStyle/>
            <a:p>
              <a:pPr>
                <a:defRPr/>
              </a:pPr>
              <a:endParaRPr altLang="en-US" b="1" kern="0" lang="zh-CN" sz="975">
                <a:solidFill>
                  <a:srgbClr val="000000"/>
                </a:solidFill>
                <a:latin charset="0" panose="020b0604020202020204" pitchFamily="34" typeface="Arial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 rot="19936186">
            <a:off x="7138861" y="2099019"/>
            <a:ext cx="3120943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28" name="文本框 27"/>
          <p:cNvSpPr txBox="1"/>
          <p:nvPr/>
        </p:nvSpPr>
        <p:spPr>
          <a:xfrm rot="19936186">
            <a:off x="4718966" y="1644087"/>
            <a:ext cx="2417324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请填入您的内容，或复制内容后点击右键选择只保留文本来粘贴您的内容。请填入您的内容.</a:t>
            </a:r>
          </a:p>
        </p:txBody>
      </p:sp>
      <p:sp>
        <p:nvSpPr>
          <p:cNvPr id="29" name="文本框 28"/>
          <p:cNvSpPr txBox="1"/>
          <p:nvPr/>
        </p:nvSpPr>
        <p:spPr>
          <a:xfrm rot="19936186">
            <a:off x="1915482" y="4861327"/>
            <a:ext cx="3038689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30" name="文本框 29"/>
          <p:cNvSpPr txBox="1"/>
          <p:nvPr/>
        </p:nvSpPr>
        <p:spPr>
          <a:xfrm rot="19936186">
            <a:off x="5194732" y="5609751"/>
            <a:ext cx="2417324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请填入您的内容，或复制内容后点击右键选择只保留文本来粘贴您的内容。请填入您的内容.</a:t>
            </a:r>
          </a:p>
        </p:txBody>
      </p:sp>
      <p:sp>
        <p:nvSpPr>
          <p:cNvPr id="31" name="文本框 30"/>
          <p:cNvSpPr txBox="1"/>
          <p:nvPr/>
        </p:nvSpPr>
        <p:spPr>
          <a:xfrm rot="19936186">
            <a:off x="5545252" y="3891667"/>
            <a:ext cx="1649192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复制内容后点击右键选择只保留文本来粘贴您的内容。</a:t>
            </a:r>
          </a:p>
        </p:txBody>
      </p:sp>
      <p:sp>
        <p:nvSpPr>
          <p:cNvPr id="17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decel="100000" fill="hold" id="1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23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40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29"/>
      <p:bldP grpId="0" spid="30"/>
      <p:bldP grpId="0" spid="31"/>
      <p:bldP grpId="0" spid="1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/>
          <p:cNvGrpSpPr/>
          <p:nvPr/>
        </p:nvGrpSpPr>
        <p:grpSpPr>
          <a:xfrm>
            <a:off x="3671448" y="1692005"/>
            <a:ext cx="4248472" cy="4047026"/>
            <a:chOff x="3671448" y="1692005"/>
            <a:chExt cx="4248472" cy="4047026"/>
          </a:xfrm>
        </p:grpSpPr>
        <p:grpSp>
          <p:nvGrpSpPr>
            <p:cNvPr id="2" name="组合 1"/>
            <p:cNvGrpSpPr/>
            <p:nvPr/>
          </p:nvGrpSpPr>
          <p:grpSpPr>
            <a:xfrm>
              <a:off x="4871070" y="1692005"/>
              <a:ext cx="1859414" cy="1727002"/>
              <a:chOff x="4871070" y="1692005"/>
              <a:chExt cx="1859414" cy="1727002"/>
            </a:xfrm>
          </p:grpSpPr>
          <p:sp>
            <p:nvSpPr>
              <p:cNvPr id="6" name="Freeform 50"/>
              <p:cNvSpPr/>
              <p:nvPr/>
            </p:nvSpPr>
            <p:spPr bwMode="auto">
              <a:xfrm>
                <a:off x="4871070" y="1692005"/>
                <a:ext cx="1859414" cy="1727002"/>
              </a:xfrm>
              <a:custGeom>
                <a:gdLst>
                  <a:gd fmla="*/ 635 w 694" name="T0"/>
                  <a:gd fmla="*/ 186 h 645" name="T1"/>
                  <a:gd fmla="*/ 418 w 694" name="T2"/>
                  <a:gd fmla="*/ 29 h 645" name="T3"/>
                  <a:gd fmla="*/ 276 w 694" name="T4"/>
                  <a:gd fmla="*/ 29 h 645" name="T5"/>
                  <a:gd fmla="*/ 59 w 694" name="T6"/>
                  <a:gd fmla="*/ 186 h 645" name="T7"/>
                  <a:gd fmla="*/ 15 w 694" name="T8"/>
                  <a:gd fmla="*/ 321 h 645" name="T9"/>
                  <a:gd fmla="*/ 42 w 694" name="T10"/>
                  <a:gd fmla="*/ 402 h 645" name="T11"/>
                  <a:gd fmla="*/ 98 w 694" name="T12"/>
                  <a:gd fmla="*/ 576 h 645" name="T13"/>
                  <a:gd fmla="*/ 159 w 694" name="T14"/>
                  <a:gd fmla="*/ 645 h 645" name="T15"/>
                  <a:gd fmla="*/ 233 w 694" name="T16"/>
                  <a:gd fmla="*/ 589 h 645" name="T17"/>
                  <a:gd fmla="*/ 347 w 694" name="T18"/>
                  <a:gd fmla="*/ 562 h 645" name="T19"/>
                  <a:gd fmla="*/ 458 w 694" name="T20"/>
                  <a:gd fmla="*/ 587 h 645" name="T21"/>
                  <a:gd fmla="*/ 535 w 694" name="T22"/>
                  <a:gd fmla="*/ 645 h 645" name="T23"/>
                  <a:gd fmla="*/ 596 w 694" name="T24"/>
                  <a:gd fmla="*/ 576 h 645" name="T25"/>
                  <a:gd fmla="*/ 651 w 694" name="T26"/>
                  <a:gd fmla="*/ 406 h 645" name="T27"/>
                  <a:gd fmla="*/ 679 w 694" name="T28"/>
                  <a:gd fmla="*/ 321 h 645" name="T29"/>
                  <a:gd fmla="*/ 635 w 694" name="T30"/>
                  <a:gd fmla="*/ 186 h 64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645" w="694">
                    <a:moveTo>
                      <a:pt x="635" y="186"/>
                    </a:moveTo>
                    <a:cubicBezTo>
                      <a:pt x="418" y="29"/>
                      <a:pt x="418" y="29"/>
                      <a:pt x="418" y="29"/>
                    </a:cubicBezTo>
                    <a:cubicBezTo>
                      <a:pt x="379" y="0"/>
                      <a:pt x="315" y="0"/>
                      <a:pt x="276" y="29"/>
                    </a:cubicBezTo>
                    <a:cubicBezTo>
                      <a:pt x="59" y="186"/>
                      <a:pt x="59" y="186"/>
                      <a:pt x="59" y="186"/>
                    </a:cubicBezTo>
                    <a:cubicBezTo>
                      <a:pt x="20" y="215"/>
                      <a:pt x="0" y="275"/>
                      <a:pt x="15" y="321"/>
                    </a:cubicBezTo>
                    <a:cubicBezTo>
                      <a:pt x="42" y="402"/>
                      <a:pt x="42" y="402"/>
                      <a:pt x="42" y="402"/>
                    </a:cubicBezTo>
                    <a:cubicBezTo>
                      <a:pt x="98" y="576"/>
                      <a:pt x="98" y="576"/>
                      <a:pt x="98" y="576"/>
                    </a:cubicBezTo>
                    <a:cubicBezTo>
                      <a:pt x="107" y="605"/>
                      <a:pt x="131" y="630"/>
                      <a:pt x="159" y="645"/>
                    </a:cubicBezTo>
                    <a:cubicBezTo>
                      <a:pt x="180" y="622"/>
                      <a:pt x="205" y="603"/>
                      <a:pt x="233" y="589"/>
                    </a:cubicBezTo>
                    <a:cubicBezTo>
                      <a:pt x="268" y="572"/>
                      <a:pt x="306" y="562"/>
                      <a:pt x="347" y="562"/>
                    </a:cubicBezTo>
                    <a:cubicBezTo>
                      <a:pt x="387" y="562"/>
                      <a:pt x="424" y="571"/>
                      <a:pt x="458" y="587"/>
                    </a:cubicBezTo>
                    <a:cubicBezTo>
                      <a:pt x="487" y="601"/>
                      <a:pt x="514" y="621"/>
                      <a:pt x="535" y="645"/>
                    </a:cubicBezTo>
                    <a:cubicBezTo>
                      <a:pt x="563" y="630"/>
                      <a:pt x="587" y="605"/>
                      <a:pt x="596" y="576"/>
                    </a:cubicBezTo>
                    <a:cubicBezTo>
                      <a:pt x="651" y="406"/>
                      <a:pt x="651" y="406"/>
                      <a:pt x="651" y="406"/>
                    </a:cubicBezTo>
                    <a:cubicBezTo>
                      <a:pt x="679" y="321"/>
                      <a:pt x="679" y="321"/>
                      <a:pt x="679" y="321"/>
                    </a:cubicBezTo>
                    <a:cubicBezTo>
                      <a:pt x="694" y="275"/>
                      <a:pt x="674" y="215"/>
                      <a:pt x="635" y="186"/>
                    </a:cubicBezTo>
                  </a:path>
                </a:pathLst>
              </a:custGeom>
              <a:gradFill flip="none" rotWithShape="1">
                <a:gsLst>
                  <a:gs pos="0">
                    <a:srgbClr val="C98D21"/>
                  </a:gs>
                  <a:gs pos="74000">
                    <a:srgbClr val="F3EB4F"/>
                  </a:gs>
                  <a:gs pos="54000">
                    <a:srgbClr val="F3CB69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8" name="文本框 82"/>
              <p:cNvSpPr txBox="1"/>
              <p:nvPr/>
            </p:nvSpPr>
            <p:spPr>
              <a:xfrm>
                <a:off x="5485235" y="1988840"/>
                <a:ext cx="649605" cy="7010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bg1"/>
                    </a:solidFill>
                    <a:latin charset="0" panose="020b0806030902050204" pitchFamily="34" typeface="Impact"/>
                    <a:cs charset="-79" panose="02010803020104030203" pitchFamily="2" typeface="Aharoni"/>
                  </a:rPr>
                  <a:t>01</a:t>
                </a: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5096548" y="2724956"/>
                <a:ext cx="1506890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 sz="1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您的内容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3671448" y="2552111"/>
              <a:ext cx="1625148" cy="1767744"/>
              <a:chOff x="3671448" y="2552111"/>
              <a:chExt cx="1625148" cy="1767744"/>
            </a:xfrm>
          </p:grpSpPr>
          <p:sp>
            <p:nvSpPr>
              <p:cNvPr id="4" name="Freeform 46"/>
              <p:cNvSpPr/>
              <p:nvPr/>
            </p:nvSpPr>
            <p:spPr bwMode="auto">
              <a:xfrm>
                <a:off x="3671448" y="2552111"/>
                <a:ext cx="1625148" cy="1767744"/>
              </a:xfrm>
              <a:custGeom>
                <a:gdLst>
                  <a:gd fmla="*/ 540 w 607" name="T0"/>
                  <a:gd fmla="*/ 496 h 660" name="T1"/>
                  <a:gd fmla="*/ 607 w 607" name="T2"/>
                  <a:gd fmla="*/ 324 h 660" name="T3"/>
                  <a:gd fmla="*/ 546 w 607" name="T4"/>
                  <a:gd fmla="*/ 255 h 660" name="T5"/>
                  <a:gd fmla="*/ 490 w 607" name="T6"/>
                  <a:gd fmla="*/ 81 h 660" name="T7"/>
                  <a:gd fmla="*/ 418 w 607" name="T8"/>
                  <a:gd fmla="*/ 29 h 660" name="T9"/>
                  <a:gd fmla="*/ 275 w 607" name="T10"/>
                  <a:gd fmla="*/ 29 h 660" name="T11"/>
                  <a:gd fmla="*/ 59 w 607" name="T12"/>
                  <a:gd fmla="*/ 186 h 660" name="T13"/>
                  <a:gd fmla="*/ 15 w 607" name="T14"/>
                  <a:gd fmla="*/ 321 h 660" name="T15"/>
                  <a:gd fmla="*/ 98 w 607" name="T16"/>
                  <a:gd fmla="*/ 576 h 660" name="T17"/>
                  <a:gd fmla="*/ 213 w 607" name="T18"/>
                  <a:gd fmla="*/ 660 h 660" name="T19"/>
                  <a:gd fmla="*/ 297 w 607" name="T20"/>
                  <a:gd fmla="*/ 660 h 660" name="T21"/>
                  <a:gd fmla="*/ 480 w 607" name="T22"/>
                  <a:gd fmla="*/ 660 h 660" name="T23"/>
                  <a:gd fmla="*/ 570 w 607" name="T24"/>
                  <a:gd fmla="*/ 617 h 660" name="T25"/>
                  <a:gd fmla="*/ 543 w 607" name="T26"/>
                  <a:gd fmla="*/ 537 h 660" name="T27"/>
                  <a:gd fmla="*/ 540 w 607" name="T28"/>
                  <a:gd fmla="*/ 496 h 660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60" w="607">
                    <a:moveTo>
                      <a:pt x="540" y="496"/>
                    </a:moveTo>
                    <a:cubicBezTo>
                      <a:pt x="540" y="430"/>
                      <a:pt x="565" y="369"/>
                      <a:pt x="607" y="324"/>
                    </a:cubicBezTo>
                    <a:cubicBezTo>
                      <a:pt x="579" y="309"/>
                      <a:pt x="555" y="284"/>
                      <a:pt x="546" y="255"/>
                    </a:cubicBezTo>
                    <a:cubicBezTo>
                      <a:pt x="490" y="81"/>
                      <a:pt x="490" y="81"/>
                      <a:pt x="490" y="81"/>
                    </a:cubicBezTo>
                    <a:cubicBezTo>
                      <a:pt x="418" y="29"/>
                      <a:pt x="418" y="29"/>
                      <a:pt x="418" y="29"/>
                    </a:cubicBezTo>
                    <a:cubicBezTo>
                      <a:pt x="378" y="0"/>
                      <a:pt x="314" y="0"/>
                      <a:pt x="275" y="29"/>
                    </a:cubicBezTo>
                    <a:cubicBezTo>
                      <a:pt x="59" y="186"/>
                      <a:pt x="59" y="186"/>
                      <a:pt x="59" y="186"/>
                    </a:cubicBezTo>
                    <a:cubicBezTo>
                      <a:pt x="20" y="214"/>
                      <a:pt x="0" y="275"/>
                      <a:pt x="15" y="321"/>
                    </a:cubicBezTo>
                    <a:cubicBezTo>
                      <a:pt x="98" y="576"/>
                      <a:pt x="98" y="576"/>
                      <a:pt x="98" y="576"/>
                    </a:cubicBezTo>
                    <a:cubicBezTo>
                      <a:pt x="112" y="622"/>
                      <a:pt x="164" y="660"/>
                      <a:pt x="213" y="660"/>
                    </a:cubicBezTo>
                    <a:cubicBezTo>
                      <a:pt x="297" y="660"/>
                      <a:pt x="297" y="660"/>
                      <a:pt x="297" y="660"/>
                    </a:cubicBezTo>
                    <a:cubicBezTo>
                      <a:pt x="480" y="660"/>
                      <a:pt x="480" y="660"/>
                      <a:pt x="480" y="660"/>
                    </a:cubicBezTo>
                    <a:cubicBezTo>
                      <a:pt x="513" y="660"/>
                      <a:pt x="547" y="642"/>
                      <a:pt x="570" y="617"/>
                    </a:cubicBezTo>
                    <a:cubicBezTo>
                      <a:pt x="557" y="592"/>
                      <a:pt x="548" y="565"/>
                      <a:pt x="543" y="537"/>
                    </a:cubicBezTo>
                    <a:cubicBezTo>
                      <a:pt x="541" y="523"/>
                      <a:pt x="540" y="510"/>
                      <a:pt x="540" y="496"/>
                    </a:cubicBezTo>
                  </a:path>
                </a:pathLst>
              </a:custGeom>
              <a:gradFill flip="none" rotWithShape="1">
                <a:gsLst>
                  <a:gs pos="0">
                    <a:srgbClr val="0F5316"/>
                  </a:gs>
                  <a:gs pos="69000">
                    <a:srgbClr val="63AA47"/>
                  </a:gs>
                  <a:gs pos="100000">
                    <a:srgbClr val="7DDF86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2" name="文本框 91"/>
              <p:cNvSpPr txBox="1"/>
              <p:nvPr/>
            </p:nvSpPr>
            <p:spPr>
              <a:xfrm>
                <a:off x="3885494" y="3025024"/>
                <a:ext cx="728980" cy="7010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bg1"/>
                    </a:solidFill>
                    <a:latin charset="0" panose="020b0806030902050204" pitchFamily="34" typeface="Impact"/>
                    <a:cs charset="-79" panose="02010803020104030203" pitchFamily="2" typeface="Aharoni"/>
                  </a:rPr>
                  <a:t>05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3772919" y="3695555"/>
                <a:ext cx="1506890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 sz="1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您的内容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116214" y="4204420"/>
              <a:ext cx="1665890" cy="1521030"/>
              <a:chOff x="4116214" y="4204420"/>
              <a:chExt cx="1665890" cy="1521030"/>
            </a:xfrm>
          </p:grpSpPr>
          <p:sp>
            <p:nvSpPr>
              <p:cNvPr id="3" name="Freeform 44"/>
              <p:cNvSpPr/>
              <p:nvPr/>
            </p:nvSpPr>
            <p:spPr bwMode="auto">
              <a:xfrm>
                <a:off x="4116214" y="4204420"/>
                <a:ext cx="1665890" cy="1521030"/>
              </a:xfrm>
              <a:custGeom>
                <a:gdLst>
                  <a:gd fmla="*/ 583 w 622" name="T0"/>
                  <a:gd fmla="*/ 130 h 568" name="T1"/>
                  <a:gd fmla="*/ 404 w 622" name="T2"/>
                  <a:gd fmla="*/ 0 h 568" name="T3"/>
                  <a:gd fmla="*/ 314 w 622" name="T4"/>
                  <a:gd fmla="*/ 43 h 568" name="T5"/>
                  <a:gd fmla="*/ 131 w 622" name="T6"/>
                  <a:gd fmla="*/ 43 h 568" name="T7"/>
                  <a:gd fmla="*/ 59 w 622" name="T8"/>
                  <a:gd fmla="*/ 95 h 568" name="T9"/>
                  <a:gd fmla="*/ 15 w 622" name="T10"/>
                  <a:gd fmla="*/ 230 h 568" name="T11"/>
                  <a:gd fmla="*/ 98 w 622" name="T12"/>
                  <a:gd fmla="*/ 485 h 568" name="T13"/>
                  <a:gd fmla="*/ 213 w 622" name="T14"/>
                  <a:gd fmla="*/ 568 h 568" name="T15"/>
                  <a:gd fmla="*/ 481 w 622" name="T16"/>
                  <a:gd fmla="*/ 568 h 568" name="T17"/>
                  <a:gd fmla="*/ 596 w 622" name="T18"/>
                  <a:gd fmla="*/ 485 h 568" name="T19"/>
                  <a:gd fmla="*/ 622 w 622" name="T20"/>
                  <a:gd fmla="*/ 404 h 568" name="T21"/>
                  <a:gd fmla="*/ 567 w 622" name="T22"/>
                  <a:gd fmla="*/ 234 h 568" name="T23"/>
                  <a:gd fmla="*/ 583 w 622" name="T24"/>
                  <a:gd fmla="*/ 130 h 568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68" w="622">
                    <a:moveTo>
                      <a:pt x="583" y="130"/>
                    </a:moveTo>
                    <a:cubicBezTo>
                      <a:pt x="506" y="116"/>
                      <a:pt x="441" y="67"/>
                      <a:pt x="404" y="0"/>
                    </a:cubicBezTo>
                    <a:cubicBezTo>
                      <a:pt x="381" y="25"/>
                      <a:pt x="347" y="43"/>
                      <a:pt x="314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20" y="123"/>
                      <a:pt x="0" y="184"/>
                      <a:pt x="15" y="230"/>
                    </a:cubicBezTo>
                    <a:cubicBezTo>
                      <a:pt x="98" y="485"/>
                      <a:pt x="98" y="485"/>
                      <a:pt x="98" y="485"/>
                    </a:cubicBezTo>
                    <a:cubicBezTo>
                      <a:pt x="113" y="531"/>
                      <a:pt x="165" y="568"/>
                      <a:pt x="213" y="568"/>
                    </a:cubicBezTo>
                    <a:cubicBezTo>
                      <a:pt x="481" y="568"/>
                      <a:pt x="481" y="568"/>
                      <a:pt x="481" y="568"/>
                    </a:cubicBezTo>
                    <a:cubicBezTo>
                      <a:pt x="529" y="568"/>
                      <a:pt x="581" y="531"/>
                      <a:pt x="596" y="485"/>
                    </a:cubicBezTo>
                    <a:cubicBezTo>
                      <a:pt x="622" y="404"/>
                      <a:pt x="622" y="404"/>
                      <a:pt x="622" y="404"/>
                    </a:cubicBezTo>
                    <a:cubicBezTo>
                      <a:pt x="567" y="234"/>
                      <a:pt x="567" y="234"/>
                      <a:pt x="567" y="234"/>
                    </a:cubicBezTo>
                    <a:cubicBezTo>
                      <a:pt x="556" y="201"/>
                      <a:pt x="563" y="161"/>
                      <a:pt x="583" y="130"/>
                    </a:cubicBezTo>
                  </a:path>
                </a:pathLst>
              </a:custGeom>
              <a:gradFill flip="none" rotWithShape="1">
                <a:gsLst>
                  <a:gs pos="0">
                    <a:srgbClr val="C98D21"/>
                  </a:gs>
                  <a:gs pos="74000">
                    <a:srgbClr val="F3EB4F"/>
                  </a:gs>
                  <a:gs pos="54000">
                    <a:srgbClr val="F3CB69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0" name="文本框 84"/>
              <p:cNvSpPr txBox="1"/>
              <p:nvPr/>
            </p:nvSpPr>
            <p:spPr>
              <a:xfrm>
                <a:off x="4372605" y="4637658"/>
                <a:ext cx="709930" cy="7010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bg1"/>
                    </a:solidFill>
                    <a:latin charset="0" panose="020b0806030902050204" pitchFamily="34" typeface="Impact"/>
                    <a:cs charset="-79" panose="02010803020104030203" pitchFamily="2" typeface="Aharoni"/>
                  </a:rPr>
                  <a:t>04</a:t>
                </a: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4228175" y="5198918"/>
                <a:ext cx="1506890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 sz="1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您的内容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605555" y="4225923"/>
              <a:ext cx="1845833" cy="1513108"/>
              <a:chOff x="5605555" y="4225923"/>
              <a:chExt cx="1845833" cy="1513108"/>
            </a:xfrm>
          </p:grpSpPr>
          <p:sp>
            <p:nvSpPr>
              <p:cNvPr id="5" name="Freeform 48"/>
              <p:cNvSpPr/>
              <p:nvPr/>
            </p:nvSpPr>
            <p:spPr bwMode="auto">
              <a:xfrm>
                <a:off x="5605555" y="4225923"/>
                <a:ext cx="1845833" cy="1513108"/>
              </a:xfrm>
              <a:custGeom>
                <a:gdLst>
                  <a:gd fmla="*/ 630 w 689" name="T0"/>
                  <a:gd fmla="*/ 91 h 565" name="T1"/>
                  <a:gd fmla="*/ 562 w 689" name="T2"/>
                  <a:gd fmla="*/ 41 h 565" name="T3"/>
                  <a:gd fmla="*/ 383 w 689" name="T4"/>
                  <a:gd fmla="*/ 41 h 565" name="T5"/>
                  <a:gd fmla="*/ 294 w 689" name="T6"/>
                  <a:gd fmla="*/ 0 h 565" name="T7"/>
                  <a:gd fmla="*/ 110 w 689" name="T8"/>
                  <a:gd fmla="*/ 124 h 565" name="T9"/>
                  <a:gd fmla="*/ 73 w 689" name="T10"/>
                  <a:gd fmla="*/ 126 h 565" name="T11"/>
                  <a:gd fmla="*/ 27 w 689" name="T12"/>
                  <a:gd fmla="*/ 122 h 565" name="T13"/>
                  <a:gd fmla="*/ 11 w 689" name="T14"/>
                  <a:gd fmla="*/ 226 h 565" name="T15"/>
                  <a:gd fmla="*/ 66 w 689" name="T16"/>
                  <a:gd fmla="*/ 396 h 565" name="T17"/>
                  <a:gd fmla="*/ 94 w 689" name="T18"/>
                  <a:gd fmla="*/ 481 h 565" name="T19"/>
                  <a:gd fmla="*/ 209 w 689" name="T20"/>
                  <a:gd fmla="*/ 565 h 565" name="T21"/>
                  <a:gd fmla="*/ 477 w 689" name="T22"/>
                  <a:gd fmla="*/ 565 h 565" name="T23"/>
                  <a:gd fmla="*/ 592 w 689" name="T24"/>
                  <a:gd fmla="*/ 481 h 565" name="T25"/>
                  <a:gd fmla="*/ 674 w 689" name="T26"/>
                  <a:gd fmla="*/ 226 h 565" name="T27"/>
                  <a:gd fmla="*/ 630 w 689" name="T28"/>
                  <a:gd fmla="*/ 91 h 56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65" w="689">
                    <a:moveTo>
                      <a:pt x="630" y="91"/>
                    </a:moveTo>
                    <a:cubicBezTo>
                      <a:pt x="562" y="41"/>
                      <a:pt x="562" y="41"/>
                      <a:pt x="562" y="41"/>
                    </a:cubicBezTo>
                    <a:cubicBezTo>
                      <a:pt x="383" y="41"/>
                      <a:pt x="383" y="41"/>
                      <a:pt x="383" y="41"/>
                    </a:cubicBezTo>
                    <a:cubicBezTo>
                      <a:pt x="351" y="41"/>
                      <a:pt x="317" y="24"/>
                      <a:pt x="294" y="0"/>
                    </a:cubicBezTo>
                    <a:cubicBezTo>
                      <a:pt x="255" y="65"/>
                      <a:pt x="189" y="112"/>
                      <a:pt x="110" y="124"/>
                    </a:cubicBezTo>
                    <a:cubicBezTo>
                      <a:pt x="98" y="125"/>
                      <a:pt x="86" y="126"/>
                      <a:pt x="73" y="126"/>
                    </a:cubicBezTo>
                    <a:cubicBezTo>
                      <a:pt x="57" y="126"/>
                      <a:pt x="42" y="125"/>
                      <a:pt x="27" y="122"/>
                    </a:cubicBezTo>
                    <a:cubicBezTo>
                      <a:pt x="7" y="153"/>
                      <a:pt x="0" y="193"/>
                      <a:pt x="11" y="226"/>
                    </a:cubicBezTo>
                    <a:cubicBezTo>
                      <a:pt x="66" y="396"/>
                      <a:pt x="66" y="396"/>
                      <a:pt x="66" y="396"/>
                    </a:cubicBezTo>
                    <a:cubicBezTo>
                      <a:pt x="94" y="481"/>
                      <a:pt x="94" y="481"/>
                      <a:pt x="94" y="481"/>
                    </a:cubicBezTo>
                    <a:cubicBezTo>
                      <a:pt x="109" y="527"/>
                      <a:pt x="160" y="565"/>
                      <a:pt x="209" y="565"/>
                    </a:cubicBezTo>
                    <a:cubicBezTo>
                      <a:pt x="477" y="565"/>
                      <a:pt x="477" y="565"/>
                      <a:pt x="477" y="565"/>
                    </a:cubicBezTo>
                    <a:cubicBezTo>
                      <a:pt x="525" y="565"/>
                      <a:pt x="577" y="527"/>
                      <a:pt x="592" y="481"/>
                    </a:cubicBezTo>
                    <a:cubicBezTo>
                      <a:pt x="674" y="226"/>
                      <a:pt x="674" y="226"/>
                      <a:pt x="674" y="226"/>
                    </a:cubicBezTo>
                    <a:cubicBezTo>
                      <a:pt x="689" y="180"/>
                      <a:pt x="669" y="119"/>
                      <a:pt x="630" y="91"/>
                    </a:cubicBezTo>
                  </a:path>
                </a:pathLst>
              </a:custGeom>
              <a:gradFill flip="none" rotWithShape="1">
                <a:gsLst>
                  <a:gs pos="0">
                    <a:srgbClr val="0F5316"/>
                  </a:gs>
                  <a:gs pos="69000">
                    <a:srgbClr val="63AA47"/>
                  </a:gs>
                  <a:gs pos="100000">
                    <a:srgbClr val="7DDF86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6" name="文本框 95"/>
              <p:cNvSpPr txBox="1"/>
              <p:nvPr/>
            </p:nvSpPr>
            <p:spPr>
              <a:xfrm>
                <a:off x="6615206" y="4637657"/>
                <a:ext cx="725805" cy="7010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bg1"/>
                    </a:solidFill>
                    <a:latin charset="0" panose="020b0806030902050204" pitchFamily="34" typeface="Impact"/>
                    <a:cs charset="-79" panose="02010803020104030203" pitchFamily="2" typeface="Aharoni"/>
                  </a:rPr>
                  <a:t>03</a:t>
                </a: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5688025" y="5137253"/>
                <a:ext cx="1506890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 sz="1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您的内容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304957" y="2570219"/>
              <a:ext cx="1614963" cy="1765481"/>
              <a:chOff x="6304957" y="2570219"/>
              <a:chExt cx="1614963" cy="1765481"/>
            </a:xfrm>
          </p:grpSpPr>
          <p:sp>
            <p:nvSpPr>
              <p:cNvPr id="7" name="Freeform 52"/>
              <p:cNvSpPr/>
              <p:nvPr/>
            </p:nvSpPr>
            <p:spPr bwMode="auto">
              <a:xfrm>
                <a:off x="6304957" y="2570219"/>
                <a:ext cx="1614963" cy="1765481"/>
              </a:xfrm>
              <a:custGeom>
                <a:gdLst>
                  <a:gd fmla="*/ 544 w 603" name="T0"/>
                  <a:gd fmla="*/ 186 h 659" name="T1"/>
                  <a:gd fmla="*/ 327 w 603" name="T2"/>
                  <a:gd fmla="*/ 28 h 659" name="T3"/>
                  <a:gd fmla="*/ 185 w 603" name="T4"/>
                  <a:gd fmla="*/ 28 h 659" name="T5"/>
                  <a:gd fmla="*/ 116 w 603" name="T6"/>
                  <a:gd fmla="*/ 78 h 659" name="T7"/>
                  <a:gd fmla="*/ 61 w 603" name="T8"/>
                  <a:gd fmla="*/ 248 h 659" name="T9"/>
                  <a:gd fmla="*/ 0 w 603" name="T10"/>
                  <a:gd fmla="*/ 317 h 659" name="T11"/>
                  <a:gd fmla="*/ 67 w 603" name="T12"/>
                  <a:gd fmla="*/ 489 h 659" name="T13"/>
                  <a:gd fmla="*/ 64 w 603" name="T14"/>
                  <a:gd fmla="*/ 531 h 659" name="T15"/>
                  <a:gd fmla="*/ 33 w 603" name="T16"/>
                  <a:gd fmla="*/ 618 h 659" name="T17"/>
                  <a:gd fmla="*/ 122 w 603" name="T18"/>
                  <a:gd fmla="*/ 659 h 659" name="T19"/>
                  <a:gd fmla="*/ 301 w 603" name="T20"/>
                  <a:gd fmla="*/ 659 h 659" name="T21"/>
                  <a:gd fmla="*/ 390 w 603" name="T22"/>
                  <a:gd fmla="*/ 659 h 659" name="T23"/>
                  <a:gd fmla="*/ 505 w 603" name="T24"/>
                  <a:gd fmla="*/ 576 h 659" name="T25"/>
                  <a:gd fmla="*/ 588 w 603" name="T26"/>
                  <a:gd fmla="*/ 321 h 659" name="T27"/>
                  <a:gd fmla="*/ 544 w 603" name="T28"/>
                  <a:gd fmla="*/ 186 h 659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59" w="603">
                    <a:moveTo>
                      <a:pt x="544" y="186"/>
                    </a:moveTo>
                    <a:cubicBezTo>
                      <a:pt x="327" y="28"/>
                      <a:pt x="327" y="28"/>
                      <a:pt x="327" y="28"/>
                    </a:cubicBezTo>
                    <a:cubicBezTo>
                      <a:pt x="288" y="0"/>
                      <a:pt x="224" y="0"/>
                      <a:pt x="185" y="28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61" y="248"/>
                      <a:pt x="61" y="248"/>
                      <a:pt x="61" y="248"/>
                    </a:cubicBezTo>
                    <a:cubicBezTo>
                      <a:pt x="52" y="277"/>
                      <a:pt x="28" y="302"/>
                      <a:pt x="0" y="317"/>
                    </a:cubicBezTo>
                    <a:cubicBezTo>
                      <a:pt x="42" y="362"/>
                      <a:pt x="67" y="423"/>
                      <a:pt x="67" y="489"/>
                    </a:cubicBezTo>
                    <a:cubicBezTo>
                      <a:pt x="67" y="504"/>
                      <a:pt x="66" y="518"/>
                      <a:pt x="64" y="531"/>
                    </a:cubicBezTo>
                    <a:cubicBezTo>
                      <a:pt x="59" y="562"/>
                      <a:pt x="48" y="591"/>
                      <a:pt x="33" y="618"/>
                    </a:cubicBezTo>
                    <a:cubicBezTo>
                      <a:pt x="56" y="642"/>
                      <a:pt x="90" y="659"/>
                      <a:pt x="122" y="659"/>
                    </a:cubicBezTo>
                    <a:cubicBezTo>
                      <a:pt x="301" y="659"/>
                      <a:pt x="301" y="659"/>
                      <a:pt x="301" y="659"/>
                    </a:cubicBezTo>
                    <a:cubicBezTo>
                      <a:pt x="390" y="659"/>
                      <a:pt x="390" y="659"/>
                      <a:pt x="390" y="659"/>
                    </a:cubicBezTo>
                    <a:cubicBezTo>
                      <a:pt x="438" y="659"/>
                      <a:pt x="490" y="622"/>
                      <a:pt x="505" y="576"/>
                    </a:cubicBezTo>
                    <a:cubicBezTo>
                      <a:pt x="588" y="321"/>
                      <a:pt x="588" y="321"/>
                      <a:pt x="588" y="321"/>
                    </a:cubicBezTo>
                    <a:cubicBezTo>
                      <a:pt x="603" y="275"/>
                      <a:pt x="583" y="214"/>
                      <a:pt x="544" y="186"/>
                    </a:cubicBezTo>
                  </a:path>
                </a:pathLst>
              </a:custGeom>
              <a:gradFill flip="none" rotWithShape="1">
                <a:gsLst>
                  <a:gs pos="0">
                    <a:srgbClr val="0F5316"/>
                  </a:gs>
                  <a:gs pos="69000">
                    <a:srgbClr val="63AA47"/>
                  </a:gs>
                  <a:gs pos="100000">
                    <a:srgbClr val="7DDF86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n>
                    <a:solidFill>
                      <a:srgbClr val="127210"/>
                    </a:solidFill>
                  </a:ln>
                </a:endParaRPr>
              </a:p>
            </p:txBody>
          </p:sp>
          <p:sp>
            <p:nvSpPr>
              <p:cNvPr id="14" name="文本框 93"/>
              <p:cNvSpPr txBox="1"/>
              <p:nvPr/>
            </p:nvSpPr>
            <p:spPr>
              <a:xfrm>
                <a:off x="7161852" y="3025024"/>
                <a:ext cx="711517" cy="7010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4000">
                    <a:solidFill>
                      <a:schemeClr val="bg1"/>
                    </a:solidFill>
                    <a:latin charset="0" panose="020b0806030902050204" pitchFamily="34" typeface="Impact"/>
                    <a:cs charset="-79" panose="02010803020104030203" pitchFamily="2" typeface="Aharoni"/>
                  </a:rPr>
                  <a:t>02</a:t>
                </a: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6325627" y="3632927"/>
                <a:ext cx="1506890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 sz="14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您的内容</a:t>
                </a:r>
              </a:p>
            </p:txBody>
          </p:sp>
        </p:grpSp>
      </p:grpSp>
      <p:sp>
        <p:nvSpPr>
          <p:cNvPr id="39" name="Freeform 407"/>
          <p:cNvSpPr>
            <a:spLocks noEditPoints="1"/>
          </p:cNvSpPr>
          <p:nvPr/>
        </p:nvSpPr>
        <p:spPr bwMode="auto">
          <a:xfrm>
            <a:off x="5472561" y="3582824"/>
            <a:ext cx="674465" cy="581435"/>
          </a:xfrm>
          <a:custGeom>
            <a:gdLst>
              <a:gd fmla="*/ 127 w 145" name="T0"/>
              <a:gd fmla="*/ 0 h 125" name="T1"/>
              <a:gd fmla="*/ 140 w 145" name="T2"/>
              <a:gd fmla="*/ 103 h 125" name="T3"/>
              <a:gd fmla="*/ 103 w 145" name="T4"/>
              <a:gd fmla="*/ 115 h 125" name="T5"/>
              <a:gd fmla="*/ 43 w 145" name="T6"/>
              <a:gd fmla="*/ 115 h 125" name="T7"/>
              <a:gd fmla="*/ 6 w 145" name="T8"/>
              <a:gd fmla="*/ 103 h 125" name="T9"/>
              <a:gd fmla="*/ 17 w 145" name="T10"/>
              <a:gd fmla="*/ 0 h 125" name="T11"/>
              <a:gd fmla="*/ 89 w 145" name="T12"/>
              <a:gd fmla="*/ 20 h 125" name="T13"/>
              <a:gd fmla="*/ 89 w 145" name="T14"/>
              <a:gd fmla="*/ 29 h 125" name="T15"/>
              <a:gd fmla="*/ 101 w 145" name="T16"/>
              <a:gd fmla="*/ 40 h 125" name="T17"/>
              <a:gd fmla="*/ 114 w 145" name="T18"/>
              <a:gd fmla="*/ 40 h 125" name="T19"/>
              <a:gd fmla="*/ 111 w 145" name="T20"/>
              <a:gd fmla="*/ 20 h 125" name="T21"/>
              <a:gd fmla="*/ 100 w 145" name="T22"/>
              <a:gd fmla="*/ 20 h 125" name="T23"/>
              <a:gd fmla="*/ 90 w 145" name="T24"/>
              <a:gd fmla="*/ 46 h 125" name="T25"/>
              <a:gd fmla="*/ 90 w 145" name="T26"/>
              <a:gd fmla="*/ 59 h 125" name="T27"/>
              <a:gd fmla="*/ 105 w 145" name="T28"/>
              <a:gd fmla="*/ 71 h 125" name="T29"/>
              <a:gd fmla="*/ 120 w 145" name="T30"/>
              <a:gd fmla="*/ 71 h 125" name="T31"/>
              <a:gd fmla="*/ 114 w 145" name="T32"/>
              <a:gd fmla="*/ 46 h 125" name="T33"/>
              <a:gd fmla="*/ 103 w 145" name="T34"/>
              <a:gd fmla="*/ 46 h 125" name="T35"/>
              <a:gd fmla="*/ 61 w 145" name="T36"/>
              <a:gd fmla="*/ 46 h 125" name="T37"/>
              <a:gd fmla="*/ 59 w 145" name="T38"/>
              <a:gd fmla="*/ 59 h 125" name="T39"/>
              <a:gd fmla="*/ 74 w 145" name="T40"/>
              <a:gd fmla="*/ 71 h 125" name="T41"/>
              <a:gd fmla="*/ 87 w 145" name="T42"/>
              <a:gd fmla="*/ 71 h 125" name="T43"/>
              <a:gd fmla="*/ 85 w 145" name="T44"/>
              <a:gd fmla="*/ 46 h 125" name="T45"/>
              <a:gd fmla="*/ 74 w 145" name="T46"/>
              <a:gd fmla="*/ 46 h 125" name="T47"/>
              <a:gd fmla="*/ 32 w 145" name="T48"/>
              <a:gd fmla="*/ 46 h 125" name="T49"/>
              <a:gd fmla="*/ 30 w 145" name="T50"/>
              <a:gd fmla="*/ 59 h 125" name="T51"/>
              <a:gd fmla="*/ 41 w 145" name="T52"/>
              <a:gd fmla="*/ 71 h 125" name="T53"/>
              <a:gd fmla="*/ 54 w 145" name="T54"/>
              <a:gd fmla="*/ 71 h 125" name="T55"/>
              <a:gd fmla="*/ 55 w 145" name="T56"/>
              <a:gd fmla="*/ 46 h 125" name="T57"/>
              <a:gd fmla="*/ 43 w 145" name="T58"/>
              <a:gd fmla="*/ 46 h 125" name="T59"/>
              <a:gd fmla="*/ 61 w 145" name="T60"/>
              <a:gd fmla="*/ 20 h 125" name="T61"/>
              <a:gd fmla="*/ 61 w 145" name="T62"/>
              <a:gd fmla="*/ 29 h 125" name="T63"/>
              <a:gd fmla="*/ 72 w 145" name="T64"/>
              <a:gd fmla="*/ 40 h 125" name="T65"/>
              <a:gd fmla="*/ 85 w 145" name="T66"/>
              <a:gd fmla="*/ 40 h 125" name="T67"/>
              <a:gd fmla="*/ 83 w 145" name="T68"/>
              <a:gd fmla="*/ 20 h 125" name="T69"/>
              <a:gd fmla="*/ 72 w 145" name="T70"/>
              <a:gd fmla="*/ 20 h 125" name="T71"/>
              <a:gd fmla="*/ 35 w 145" name="T72"/>
              <a:gd fmla="*/ 20 h 125" name="T73"/>
              <a:gd fmla="*/ 33 w 145" name="T74"/>
              <a:gd fmla="*/ 29 h 125" name="T75"/>
              <a:gd fmla="*/ 44 w 145" name="T76"/>
              <a:gd fmla="*/ 40 h 125" name="T77"/>
              <a:gd fmla="*/ 55 w 145" name="T78"/>
              <a:gd fmla="*/ 40 h 125" name="T79"/>
              <a:gd fmla="*/ 57 w 145" name="T80"/>
              <a:gd fmla="*/ 20 h 125" name="T81"/>
              <a:gd fmla="*/ 46 w 145" name="T82"/>
              <a:gd fmla="*/ 20 h 125" name="T83"/>
              <a:gd fmla="*/ 118 w 145" name="T84"/>
              <a:gd fmla="*/ 13 h 125" name="T85"/>
              <a:gd fmla="*/ 133 w 145" name="T86"/>
              <a:gd fmla="*/ 81 h 125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25" w="145">
                <a:moveTo>
                  <a:pt x="21" y="0"/>
                </a:moveTo>
                <a:lnTo>
                  <a:pt x="123" y="0"/>
                </a:lnTo>
                <a:lnTo>
                  <a:pt x="127" y="0"/>
                </a:lnTo>
                <a:lnTo>
                  <a:pt x="129" y="5"/>
                </a:lnTo>
                <a:lnTo>
                  <a:pt x="145" y="86"/>
                </a:lnTo>
                <a:lnTo>
                  <a:pt x="140" y="103"/>
                </a:lnTo>
                <a:lnTo>
                  <a:pt x="87" y="103"/>
                </a:lnTo>
                <a:lnTo>
                  <a:pt x="87" y="115"/>
                </a:lnTo>
                <a:lnTo>
                  <a:pt x="103" y="115"/>
                </a:lnTo>
                <a:lnTo>
                  <a:pt x="103" y="125"/>
                </a:lnTo>
                <a:lnTo>
                  <a:pt x="43" y="125"/>
                </a:lnTo>
                <a:lnTo>
                  <a:pt x="43" y="115"/>
                </a:lnTo>
                <a:lnTo>
                  <a:pt x="61" y="115"/>
                </a:lnTo>
                <a:lnTo>
                  <a:pt x="61" y="103"/>
                </a:lnTo>
                <a:lnTo>
                  <a:pt x="6" y="103"/>
                </a:lnTo>
                <a:lnTo>
                  <a:pt x="0" y="86"/>
                </a:lnTo>
                <a:lnTo>
                  <a:pt x="15" y="5"/>
                </a:lnTo>
                <a:lnTo>
                  <a:pt x="17" y="0"/>
                </a:lnTo>
                <a:lnTo>
                  <a:pt x="21" y="0"/>
                </a:lnTo>
                <a:lnTo>
                  <a:pt x="21" y="0"/>
                </a:lnTo>
                <a:close/>
                <a:moveTo>
                  <a:pt x="89" y="20"/>
                </a:moveTo>
                <a:lnTo>
                  <a:pt x="89" y="20"/>
                </a:lnTo>
                <a:lnTo>
                  <a:pt x="89" y="29"/>
                </a:lnTo>
                <a:lnTo>
                  <a:pt x="89" y="29"/>
                </a:lnTo>
                <a:lnTo>
                  <a:pt x="90" y="40"/>
                </a:lnTo>
                <a:lnTo>
                  <a:pt x="90" y="40"/>
                </a:lnTo>
                <a:lnTo>
                  <a:pt x="101" y="40"/>
                </a:lnTo>
                <a:lnTo>
                  <a:pt x="101" y="40"/>
                </a:lnTo>
                <a:lnTo>
                  <a:pt x="114" y="40"/>
                </a:lnTo>
                <a:lnTo>
                  <a:pt x="114" y="40"/>
                </a:lnTo>
                <a:lnTo>
                  <a:pt x="112" y="29"/>
                </a:lnTo>
                <a:lnTo>
                  <a:pt x="112" y="29"/>
                </a:lnTo>
                <a:lnTo>
                  <a:pt x="111" y="20"/>
                </a:lnTo>
                <a:lnTo>
                  <a:pt x="111" y="20"/>
                </a:lnTo>
                <a:lnTo>
                  <a:pt x="100" y="20"/>
                </a:lnTo>
                <a:lnTo>
                  <a:pt x="100" y="20"/>
                </a:lnTo>
                <a:lnTo>
                  <a:pt x="89" y="20"/>
                </a:lnTo>
                <a:lnTo>
                  <a:pt x="89" y="20"/>
                </a:lnTo>
                <a:close/>
                <a:moveTo>
                  <a:pt x="90" y="46"/>
                </a:moveTo>
                <a:lnTo>
                  <a:pt x="90" y="46"/>
                </a:lnTo>
                <a:lnTo>
                  <a:pt x="90" y="59"/>
                </a:lnTo>
                <a:lnTo>
                  <a:pt x="90" y="59"/>
                </a:lnTo>
                <a:lnTo>
                  <a:pt x="92" y="71"/>
                </a:lnTo>
                <a:lnTo>
                  <a:pt x="92" y="71"/>
                </a:lnTo>
                <a:lnTo>
                  <a:pt x="105" y="71"/>
                </a:lnTo>
                <a:lnTo>
                  <a:pt x="105" y="71"/>
                </a:lnTo>
                <a:lnTo>
                  <a:pt x="120" y="71"/>
                </a:lnTo>
                <a:lnTo>
                  <a:pt x="120" y="71"/>
                </a:lnTo>
                <a:lnTo>
                  <a:pt x="118" y="59"/>
                </a:lnTo>
                <a:lnTo>
                  <a:pt x="118" y="59"/>
                </a:lnTo>
                <a:lnTo>
                  <a:pt x="114" y="46"/>
                </a:lnTo>
                <a:lnTo>
                  <a:pt x="114" y="46"/>
                </a:lnTo>
                <a:lnTo>
                  <a:pt x="103" y="46"/>
                </a:lnTo>
                <a:lnTo>
                  <a:pt x="103" y="46"/>
                </a:lnTo>
                <a:lnTo>
                  <a:pt x="90" y="46"/>
                </a:lnTo>
                <a:lnTo>
                  <a:pt x="90" y="46"/>
                </a:lnTo>
                <a:close/>
                <a:moveTo>
                  <a:pt x="61" y="46"/>
                </a:moveTo>
                <a:lnTo>
                  <a:pt x="61" y="46"/>
                </a:lnTo>
                <a:lnTo>
                  <a:pt x="59" y="59"/>
                </a:lnTo>
                <a:lnTo>
                  <a:pt x="59" y="59"/>
                </a:lnTo>
                <a:lnTo>
                  <a:pt x="59" y="71"/>
                </a:lnTo>
                <a:lnTo>
                  <a:pt x="59" y="71"/>
                </a:lnTo>
                <a:lnTo>
                  <a:pt x="74" y="71"/>
                </a:lnTo>
                <a:lnTo>
                  <a:pt x="74" y="71"/>
                </a:lnTo>
                <a:lnTo>
                  <a:pt x="87" y="71"/>
                </a:lnTo>
                <a:lnTo>
                  <a:pt x="87" y="71"/>
                </a:lnTo>
                <a:lnTo>
                  <a:pt x="87" y="59"/>
                </a:lnTo>
                <a:lnTo>
                  <a:pt x="87" y="59"/>
                </a:lnTo>
                <a:lnTo>
                  <a:pt x="85" y="46"/>
                </a:lnTo>
                <a:lnTo>
                  <a:pt x="85" y="46"/>
                </a:lnTo>
                <a:lnTo>
                  <a:pt x="74" y="46"/>
                </a:lnTo>
                <a:lnTo>
                  <a:pt x="74" y="46"/>
                </a:lnTo>
                <a:lnTo>
                  <a:pt x="61" y="46"/>
                </a:lnTo>
                <a:lnTo>
                  <a:pt x="61" y="46"/>
                </a:lnTo>
                <a:close/>
                <a:moveTo>
                  <a:pt x="32" y="46"/>
                </a:moveTo>
                <a:lnTo>
                  <a:pt x="32" y="46"/>
                </a:lnTo>
                <a:lnTo>
                  <a:pt x="30" y="59"/>
                </a:lnTo>
                <a:lnTo>
                  <a:pt x="30" y="59"/>
                </a:lnTo>
                <a:lnTo>
                  <a:pt x="26" y="71"/>
                </a:lnTo>
                <a:lnTo>
                  <a:pt x="26" y="71"/>
                </a:lnTo>
                <a:lnTo>
                  <a:pt x="41" y="71"/>
                </a:lnTo>
                <a:lnTo>
                  <a:pt x="41" y="71"/>
                </a:lnTo>
                <a:lnTo>
                  <a:pt x="54" y="71"/>
                </a:lnTo>
                <a:lnTo>
                  <a:pt x="54" y="71"/>
                </a:lnTo>
                <a:lnTo>
                  <a:pt x="55" y="59"/>
                </a:lnTo>
                <a:lnTo>
                  <a:pt x="55" y="59"/>
                </a:lnTo>
                <a:lnTo>
                  <a:pt x="55" y="46"/>
                </a:lnTo>
                <a:lnTo>
                  <a:pt x="55" y="46"/>
                </a:lnTo>
                <a:lnTo>
                  <a:pt x="43" y="46"/>
                </a:lnTo>
                <a:lnTo>
                  <a:pt x="43" y="46"/>
                </a:lnTo>
                <a:lnTo>
                  <a:pt x="32" y="46"/>
                </a:lnTo>
                <a:lnTo>
                  <a:pt x="32" y="46"/>
                </a:lnTo>
                <a:close/>
                <a:moveTo>
                  <a:pt x="61" y="20"/>
                </a:moveTo>
                <a:lnTo>
                  <a:pt x="61" y="20"/>
                </a:lnTo>
                <a:lnTo>
                  <a:pt x="61" y="29"/>
                </a:lnTo>
                <a:lnTo>
                  <a:pt x="61" y="29"/>
                </a:lnTo>
                <a:lnTo>
                  <a:pt x="61" y="40"/>
                </a:lnTo>
                <a:lnTo>
                  <a:pt x="61" y="40"/>
                </a:lnTo>
                <a:lnTo>
                  <a:pt x="72" y="40"/>
                </a:lnTo>
                <a:lnTo>
                  <a:pt x="72" y="40"/>
                </a:lnTo>
                <a:lnTo>
                  <a:pt x="85" y="40"/>
                </a:lnTo>
                <a:lnTo>
                  <a:pt x="85" y="40"/>
                </a:lnTo>
                <a:lnTo>
                  <a:pt x="85" y="29"/>
                </a:lnTo>
                <a:lnTo>
                  <a:pt x="85" y="29"/>
                </a:lnTo>
                <a:lnTo>
                  <a:pt x="83" y="20"/>
                </a:lnTo>
                <a:lnTo>
                  <a:pt x="83" y="20"/>
                </a:lnTo>
                <a:lnTo>
                  <a:pt x="72" y="20"/>
                </a:lnTo>
                <a:lnTo>
                  <a:pt x="72" y="20"/>
                </a:lnTo>
                <a:lnTo>
                  <a:pt x="61" y="20"/>
                </a:lnTo>
                <a:lnTo>
                  <a:pt x="61" y="20"/>
                </a:lnTo>
                <a:close/>
                <a:moveTo>
                  <a:pt x="35" y="20"/>
                </a:moveTo>
                <a:lnTo>
                  <a:pt x="35" y="20"/>
                </a:lnTo>
                <a:lnTo>
                  <a:pt x="33" y="29"/>
                </a:lnTo>
                <a:lnTo>
                  <a:pt x="33" y="29"/>
                </a:lnTo>
                <a:lnTo>
                  <a:pt x="32" y="40"/>
                </a:lnTo>
                <a:lnTo>
                  <a:pt x="32" y="40"/>
                </a:lnTo>
                <a:lnTo>
                  <a:pt x="44" y="40"/>
                </a:lnTo>
                <a:lnTo>
                  <a:pt x="44" y="40"/>
                </a:lnTo>
                <a:lnTo>
                  <a:pt x="55" y="40"/>
                </a:lnTo>
                <a:lnTo>
                  <a:pt x="55" y="40"/>
                </a:lnTo>
                <a:lnTo>
                  <a:pt x="57" y="29"/>
                </a:lnTo>
                <a:lnTo>
                  <a:pt x="57" y="29"/>
                </a:lnTo>
                <a:lnTo>
                  <a:pt x="57" y="20"/>
                </a:lnTo>
                <a:lnTo>
                  <a:pt x="57" y="20"/>
                </a:lnTo>
                <a:lnTo>
                  <a:pt x="46" y="20"/>
                </a:lnTo>
                <a:lnTo>
                  <a:pt x="46" y="20"/>
                </a:lnTo>
                <a:lnTo>
                  <a:pt x="35" y="20"/>
                </a:lnTo>
                <a:lnTo>
                  <a:pt x="35" y="20"/>
                </a:lnTo>
                <a:close/>
                <a:moveTo>
                  <a:pt x="118" y="13"/>
                </a:moveTo>
                <a:lnTo>
                  <a:pt x="26" y="13"/>
                </a:lnTo>
                <a:lnTo>
                  <a:pt x="15" y="81"/>
                </a:lnTo>
                <a:lnTo>
                  <a:pt x="133" y="81"/>
                </a:lnTo>
                <a:lnTo>
                  <a:pt x="118" y="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40" name="文本框 39"/>
          <p:cNvSpPr txBox="1"/>
          <p:nvPr/>
        </p:nvSpPr>
        <p:spPr>
          <a:xfrm>
            <a:off x="7079071" y="1770746"/>
            <a:ext cx="2801572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148425" y="3239726"/>
            <a:ext cx="2801572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761618" y="4789875"/>
            <a:ext cx="2801572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056712" y="4982477"/>
            <a:ext cx="2801572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55844" y="3365597"/>
            <a:ext cx="2801572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</a:t>
            </a:r>
          </a:p>
        </p:txBody>
      </p:sp>
      <p:sp>
        <p:nvSpPr>
          <p:cNvPr id="41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</p:spTree>
  </p:cSld>
  <p:clrMapOvr>
    <a:masterClrMapping/>
  </p:clrMapOvr>
  <mc:AlternateContent>
    <mc:Choice Requires="p14">
      <p:transition p14:dur="1600" spd="slow">
        <p14:prism dir="u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2" nodeType="after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40"/>
      <p:bldP grpId="0" spid="42"/>
      <p:bldP grpId="0" spid="43"/>
      <p:bldP grpId="0" spid="44"/>
      <p:bldP grpId="0" spid="45"/>
      <p:bldP grpId="0" spid="4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E:\PPT背景\03.png" id="2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295198" y="1958467"/>
            <a:ext cx="7616432" cy="30412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734867" y="1610498"/>
            <a:ext cx="1895070" cy="2560443"/>
            <a:chOff x="2734867" y="1610498"/>
            <a:chExt cx="1895070" cy="2560443"/>
          </a:xfrm>
        </p:grpSpPr>
        <p:pic>
          <p:nvPicPr>
            <p:cNvPr descr="E:\PPT背景\05.png" id="4" name="Picture 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1517347">
              <a:off x="2734867" y="1610498"/>
              <a:ext cx="1895070" cy="2560443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文本框 24"/>
            <p:cNvSpPr txBox="1"/>
            <p:nvPr/>
          </p:nvSpPr>
          <p:spPr>
            <a:xfrm rot="1621748">
              <a:off x="2955777" y="2516035"/>
              <a:ext cx="145736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关键内容</a:t>
              </a:r>
            </a:p>
          </p:txBody>
        </p:sp>
        <p:sp>
          <p:nvSpPr>
            <p:cNvPr id="29" name="Freeform 334"/>
            <p:cNvSpPr>
              <a:spLocks noEditPoints="1"/>
            </p:cNvSpPr>
            <p:nvPr/>
          </p:nvSpPr>
          <p:spPr bwMode="auto">
            <a:xfrm rot="1980663">
              <a:off x="3402820" y="3414521"/>
              <a:ext cx="659553" cy="621009"/>
            </a:xfrm>
            <a:custGeom>
              <a:gdLst>
                <a:gd fmla="*/ 83 w 154" name="T0"/>
                <a:gd fmla="*/ 36 h 145" name="T1"/>
                <a:gd fmla="*/ 51 w 154" name="T2"/>
                <a:gd fmla="*/ 66 h 145" name="T3"/>
                <a:gd fmla="*/ 26 w 154" name="T4"/>
                <a:gd fmla="*/ 73 h 145" name="T5"/>
                <a:gd fmla="*/ 22 w 154" name="T6"/>
                <a:gd fmla="*/ 35 h 145" name="T7"/>
                <a:gd fmla="*/ 50 w 154" name="T8"/>
                <a:gd fmla="*/ 18 h 145" name="T9"/>
                <a:gd fmla="*/ 37 w 154" name="T10"/>
                <a:gd fmla="*/ 145 h 145" name="T11"/>
                <a:gd fmla="*/ 154 w 154" name="T12"/>
                <a:gd fmla="*/ 123 h 145" name="T13"/>
                <a:gd fmla="*/ 121 w 154" name="T14"/>
                <a:gd fmla="*/ 106 h 145" name="T15"/>
                <a:gd fmla="*/ 143 w 154" name="T16"/>
                <a:gd fmla="*/ 103 h 145" name="T17"/>
                <a:gd fmla="*/ 140 w 154" name="T18"/>
                <a:gd fmla="*/ 82 h 145" name="T19"/>
                <a:gd fmla="*/ 107 w 154" name="T20"/>
                <a:gd fmla="*/ 55 h 145" name="T21"/>
                <a:gd fmla="*/ 75 w 154" name="T22"/>
                <a:gd fmla="*/ 58 h 145" name="T23"/>
                <a:gd fmla="*/ 53 w 154" name="T24"/>
                <a:gd fmla="*/ 86 h 145" name="T25"/>
                <a:gd fmla="*/ 31 w 154" name="T26"/>
                <a:gd fmla="*/ 95 h 145" name="T27"/>
                <a:gd fmla="*/ 22 w 154" name="T28"/>
                <a:gd fmla="*/ 117 h 145" name="T29"/>
                <a:gd fmla="*/ 37 w 154" name="T30"/>
                <a:gd fmla="*/ 145 h 145" name="T31"/>
                <a:gd fmla="*/ 29 w 154" name="T32"/>
                <a:gd fmla="*/ 117 h 145" name="T33"/>
                <a:gd fmla="*/ 48 w 154" name="T34"/>
                <a:gd fmla="*/ 92 h 145" name="T35"/>
                <a:gd fmla="*/ 33 w 154" name="T36"/>
                <a:gd fmla="*/ 123 h 145" name="T37"/>
                <a:gd fmla="*/ 66 w 154" name="T38"/>
                <a:gd fmla="*/ 103 h 145" name="T39"/>
                <a:gd fmla="*/ 77 w 154" name="T40"/>
                <a:gd fmla="*/ 69 h 145" name="T41"/>
                <a:gd fmla="*/ 70 w 154" name="T42"/>
                <a:gd fmla="*/ 71 h 145" name="T43"/>
                <a:gd fmla="*/ 66 w 154" name="T44"/>
                <a:gd fmla="*/ 103 h 145" name="T45"/>
                <a:gd fmla="*/ 28 w 154" name="T46"/>
                <a:gd fmla="*/ 11 h 145" name="T47"/>
                <a:gd fmla="*/ 35 w 154" name="T48"/>
                <a:gd fmla="*/ 16 h 145" name="T49"/>
                <a:gd fmla="*/ 33 w 154" name="T50"/>
                <a:gd fmla="*/ 3 h 145" name="T51"/>
                <a:gd fmla="*/ 4 w 154" name="T52"/>
                <a:gd fmla="*/ 36 h 145" name="T53"/>
                <a:gd fmla="*/ 15 w 154" name="T54"/>
                <a:gd fmla="*/ 38 h 145" name="T55"/>
                <a:gd fmla="*/ 9 w 154" name="T56"/>
                <a:gd fmla="*/ 29 h 145" name="T57"/>
                <a:gd fmla="*/ 2 w 154" name="T58"/>
                <a:gd fmla="*/ 75 h 145" name="T59"/>
                <a:gd fmla="*/ 20 w 154" name="T60"/>
                <a:gd fmla="*/ 75 h 145" name="T61"/>
                <a:gd fmla="*/ 9 w 154" name="T62"/>
                <a:gd fmla="*/ 64 h 145" name="T63"/>
                <a:gd fmla="*/ 101 w 154" name="T64"/>
                <a:gd fmla="*/ 27 h 145" name="T65"/>
                <a:gd fmla="*/ 83 w 154" name="T66"/>
                <a:gd fmla="*/ 29 h 145" name="T67"/>
                <a:gd fmla="*/ 90 w 154" name="T68"/>
                <a:gd fmla="*/ 40 h 145" name="T69"/>
                <a:gd fmla="*/ 101 w 154" name="T70"/>
                <a:gd fmla="*/ 27 h 145" name="T71"/>
                <a:gd fmla="*/ 22 w 154" name="T72"/>
                <a:gd fmla="*/ 25 h 145" name="T73"/>
                <a:gd fmla="*/ 13 w 154" name="T74"/>
                <a:gd fmla="*/ 49 h 145" name="T75"/>
                <a:gd fmla="*/ 4 w 154" name="T76"/>
                <a:gd fmla="*/ 55 h 145" name="T77"/>
                <a:gd fmla="*/ 26 w 154" name="T78"/>
                <a:gd fmla="*/ 81 h 145" name="T79"/>
                <a:gd fmla="*/ 85 w 154" name="T80"/>
                <a:gd fmla="*/ 14 h 145" name="T81"/>
                <a:gd fmla="*/ 81 w 154" name="T82"/>
                <a:gd fmla="*/ 25 h 145" name="T83"/>
                <a:gd fmla="*/ 53 w 154" name="T84"/>
                <a:gd fmla="*/ 13 h 145" name="T85"/>
                <a:gd fmla="*/ 48 w 154" name="T86"/>
                <a:gd fmla="*/ 3 h 145" name="T87"/>
                <a:gd fmla="*/ 61 w 154" name="T88"/>
                <a:gd fmla="*/ 9 h 145" name="T89"/>
                <a:gd fmla="*/ 72 w 154" name="T90"/>
                <a:gd fmla="*/ 18 h 145" name="T91"/>
                <a:gd fmla="*/ 70 w 154" name="T92"/>
                <a:gd fmla="*/ 0 h 145" name="T93"/>
                <a:gd fmla="*/ 42 w 154" name="T94"/>
                <a:gd fmla="*/ 31 h 145" name="T95"/>
                <a:gd fmla="*/ 79 w 154" name="T96"/>
                <a:gd fmla="*/ 38 h 145" name="T97"/>
                <a:gd fmla="*/ 46 w 154" name="T98"/>
                <a:gd fmla="*/ 24 h 145" name="T99"/>
                <a:gd fmla="*/ 39 w 154" name="T100"/>
                <a:gd fmla="*/ 75 h 145" name="T101"/>
                <a:gd fmla="*/ 22 w 154" name="T102"/>
                <a:gd fmla="*/ 53 h 145" name="T103"/>
                <a:gd fmla="*/ 39 w 154" name="T104"/>
                <a:gd fmla="*/ 75 h 145" name="T105"/>
                <a:gd fmla="*/ 28 w 154" name="T106"/>
                <a:gd fmla="*/ 40 h 145" name="T107"/>
                <a:gd fmla="*/ 22 w 154" name="T108"/>
                <a:gd fmla="*/ 49 h 145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45" w="154">
                  <a:moveTo>
                    <a:pt x="62" y="20"/>
                  </a:moveTo>
                  <a:lnTo>
                    <a:pt x="62" y="20"/>
                  </a:lnTo>
                  <a:lnTo>
                    <a:pt x="72" y="24"/>
                  </a:lnTo>
                  <a:lnTo>
                    <a:pt x="77" y="29"/>
                  </a:lnTo>
                  <a:lnTo>
                    <a:pt x="83" y="3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72" y="49"/>
                  </a:lnTo>
                  <a:lnTo>
                    <a:pt x="61" y="57"/>
                  </a:lnTo>
                  <a:lnTo>
                    <a:pt x="51" y="66"/>
                  </a:lnTo>
                  <a:lnTo>
                    <a:pt x="46" y="77"/>
                  </a:lnTo>
                  <a:lnTo>
                    <a:pt x="46" y="77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26" y="73"/>
                  </a:lnTo>
                  <a:lnTo>
                    <a:pt x="20" y="64"/>
                  </a:lnTo>
                  <a:lnTo>
                    <a:pt x="18" y="51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35"/>
                  </a:lnTo>
                  <a:lnTo>
                    <a:pt x="26" y="29"/>
                  </a:lnTo>
                  <a:lnTo>
                    <a:pt x="31" y="24"/>
                  </a:lnTo>
                  <a:lnTo>
                    <a:pt x="37" y="20"/>
                  </a:lnTo>
                  <a:lnTo>
                    <a:pt x="44" y="18"/>
                  </a:lnTo>
                  <a:lnTo>
                    <a:pt x="50" y="18"/>
                  </a:lnTo>
                  <a:lnTo>
                    <a:pt x="57" y="18"/>
                  </a:lnTo>
                  <a:lnTo>
                    <a:pt x="62" y="20"/>
                  </a:lnTo>
                  <a:lnTo>
                    <a:pt x="62" y="20"/>
                  </a:lnTo>
                  <a:close/>
                  <a:moveTo>
                    <a:pt x="37" y="145"/>
                  </a:moveTo>
                  <a:lnTo>
                    <a:pt x="37" y="145"/>
                  </a:lnTo>
                  <a:lnTo>
                    <a:pt x="147" y="145"/>
                  </a:lnTo>
                  <a:lnTo>
                    <a:pt x="147" y="145"/>
                  </a:lnTo>
                  <a:lnTo>
                    <a:pt x="152" y="137"/>
                  </a:lnTo>
                  <a:lnTo>
                    <a:pt x="154" y="130"/>
                  </a:lnTo>
                  <a:lnTo>
                    <a:pt x="154" y="123"/>
                  </a:lnTo>
                  <a:lnTo>
                    <a:pt x="152" y="117"/>
                  </a:lnTo>
                  <a:lnTo>
                    <a:pt x="147" y="112"/>
                  </a:lnTo>
                  <a:lnTo>
                    <a:pt x="141" y="108"/>
                  </a:lnTo>
                  <a:lnTo>
                    <a:pt x="132" y="106"/>
                  </a:lnTo>
                  <a:lnTo>
                    <a:pt x="121" y="106"/>
                  </a:lnTo>
                  <a:lnTo>
                    <a:pt x="121" y="106"/>
                  </a:lnTo>
                  <a:lnTo>
                    <a:pt x="127" y="104"/>
                  </a:lnTo>
                  <a:lnTo>
                    <a:pt x="132" y="103"/>
                  </a:lnTo>
                  <a:lnTo>
                    <a:pt x="138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99"/>
                  </a:lnTo>
                  <a:lnTo>
                    <a:pt x="143" y="99"/>
                  </a:lnTo>
                  <a:lnTo>
                    <a:pt x="141" y="90"/>
                  </a:lnTo>
                  <a:lnTo>
                    <a:pt x="140" y="82"/>
                  </a:lnTo>
                  <a:lnTo>
                    <a:pt x="134" y="73"/>
                  </a:lnTo>
                  <a:lnTo>
                    <a:pt x="129" y="68"/>
                  </a:lnTo>
                  <a:lnTo>
                    <a:pt x="123" y="62"/>
                  </a:lnTo>
                  <a:lnTo>
                    <a:pt x="114" y="57"/>
                  </a:lnTo>
                  <a:lnTo>
                    <a:pt x="107" y="55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8" y="55"/>
                  </a:lnTo>
                  <a:lnTo>
                    <a:pt x="83" y="57"/>
                  </a:lnTo>
                  <a:lnTo>
                    <a:pt x="75" y="58"/>
                  </a:lnTo>
                  <a:lnTo>
                    <a:pt x="70" y="62"/>
                  </a:lnTo>
                  <a:lnTo>
                    <a:pt x="64" y="68"/>
                  </a:lnTo>
                  <a:lnTo>
                    <a:pt x="59" y="73"/>
                  </a:lnTo>
                  <a:lnTo>
                    <a:pt x="55" y="79"/>
                  </a:lnTo>
                  <a:lnTo>
                    <a:pt x="53" y="86"/>
                  </a:lnTo>
                  <a:lnTo>
                    <a:pt x="53" y="86"/>
                  </a:lnTo>
                  <a:lnTo>
                    <a:pt x="46" y="86"/>
                  </a:lnTo>
                  <a:lnTo>
                    <a:pt x="40" y="88"/>
                  </a:lnTo>
                  <a:lnTo>
                    <a:pt x="35" y="92"/>
                  </a:lnTo>
                  <a:lnTo>
                    <a:pt x="31" y="95"/>
                  </a:lnTo>
                  <a:lnTo>
                    <a:pt x="26" y="101"/>
                  </a:lnTo>
                  <a:lnTo>
                    <a:pt x="24" y="106"/>
                  </a:lnTo>
                  <a:lnTo>
                    <a:pt x="22" y="112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2" y="126"/>
                  </a:lnTo>
                  <a:lnTo>
                    <a:pt x="26" y="134"/>
                  </a:lnTo>
                  <a:lnTo>
                    <a:pt x="31" y="141"/>
                  </a:lnTo>
                  <a:lnTo>
                    <a:pt x="37" y="145"/>
                  </a:lnTo>
                  <a:lnTo>
                    <a:pt x="37" y="145"/>
                  </a:lnTo>
                  <a:close/>
                  <a:moveTo>
                    <a:pt x="37" y="136"/>
                  </a:moveTo>
                  <a:lnTo>
                    <a:pt x="37" y="136"/>
                  </a:lnTo>
                  <a:lnTo>
                    <a:pt x="31" y="130"/>
                  </a:lnTo>
                  <a:lnTo>
                    <a:pt x="29" y="123"/>
                  </a:lnTo>
                  <a:lnTo>
                    <a:pt x="29" y="117"/>
                  </a:lnTo>
                  <a:lnTo>
                    <a:pt x="29" y="110"/>
                  </a:lnTo>
                  <a:lnTo>
                    <a:pt x="33" y="104"/>
                  </a:lnTo>
                  <a:lnTo>
                    <a:pt x="37" y="99"/>
                  </a:lnTo>
                  <a:lnTo>
                    <a:pt x="42" y="95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0" y="101"/>
                  </a:lnTo>
                  <a:lnTo>
                    <a:pt x="35" y="110"/>
                  </a:lnTo>
                  <a:lnTo>
                    <a:pt x="33" y="115"/>
                  </a:lnTo>
                  <a:lnTo>
                    <a:pt x="33" y="123"/>
                  </a:lnTo>
                  <a:lnTo>
                    <a:pt x="35" y="128"/>
                  </a:lnTo>
                  <a:lnTo>
                    <a:pt x="37" y="136"/>
                  </a:lnTo>
                  <a:lnTo>
                    <a:pt x="37" y="136"/>
                  </a:lnTo>
                  <a:close/>
                  <a:moveTo>
                    <a:pt x="66" y="103"/>
                  </a:moveTo>
                  <a:lnTo>
                    <a:pt x="66" y="103"/>
                  </a:lnTo>
                  <a:lnTo>
                    <a:pt x="64" y="95"/>
                  </a:lnTo>
                  <a:lnTo>
                    <a:pt x="66" y="88"/>
                  </a:lnTo>
                  <a:lnTo>
                    <a:pt x="66" y="82"/>
                  </a:lnTo>
                  <a:lnTo>
                    <a:pt x="70" y="77"/>
                  </a:lnTo>
                  <a:lnTo>
                    <a:pt x="77" y="69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81" y="64"/>
                  </a:lnTo>
                  <a:lnTo>
                    <a:pt x="73" y="68"/>
                  </a:lnTo>
                  <a:lnTo>
                    <a:pt x="70" y="71"/>
                  </a:lnTo>
                  <a:lnTo>
                    <a:pt x="64" y="77"/>
                  </a:lnTo>
                  <a:lnTo>
                    <a:pt x="62" y="82"/>
                  </a:lnTo>
                  <a:lnTo>
                    <a:pt x="61" y="90"/>
                  </a:lnTo>
                  <a:lnTo>
                    <a:pt x="62" y="95"/>
                  </a:lnTo>
                  <a:lnTo>
                    <a:pt x="66" y="103"/>
                  </a:lnTo>
                  <a:lnTo>
                    <a:pt x="66" y="103"/>
                  </a:lnTo>
                  <a:close/>
                  <a:moveTo>
                    <a:pt x="28" y="2"/>
                  </a:moveTo>
                  <a:lnTo>
                    <a:pt x="28" y="2"/>
                  </a:lnTo>
                  <a:lnTo>
                    <a:pt x="29" y="5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0" y="9"/>
                  </a:lnTo>
                  <a:lnTo>
                    <a:pt x="37" y="5"/>
                  </a:lnTo>
                  <a:lnTo>
                    <a:pt x="33" y="3"/>
                  </a:lnTo>
                  <a:lnTo>
                    <a:pt x="28" y="2"/>
                  </a:lnTo>
                  <a:lnTo>
                    <a:pt x="28" y="2"/>
                  </a:lnTo>
                  <a:close/>
                  <a:moveTo>
                    <a:pt x="0" y="33"/>
                  </a:moveTo>
                  <a:lnTo>
                    <a:pt x="0" y="33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9" y="42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5" y="31"/>
                  </a:lnTo>
                  <a:lnTo>
                    <a:pt x="9" y="29"/>
                  </a:lnTo>
                  <a:lnTo>
                    <a:pt x="4" y="31"/>
                  </a:lnTo>
                  <a:lnTo>
                    <a:pt x="0" y="33"/>
                  </a:lnTo>
                  <a:lnTo>
                    <a:pt x="0" y="33"/>
                  </a:lnTo>
                  <a:close/>
                  <a:moveTo>
                    <a:pt x="2" y="75"/>
                  </a:moveTo>
                  <a:lnTo>
                    <a:pt x="2" y="75"/>
                  </a:lnTo>
                  <a:lnTo>
                    <a:pt x="6" y="75"/>
                  </a:lnTo>
                  <a:lnTo>
                    <a:pt x="11" y="75"/>
                  </a:lnTo>
                  <a:lnTo>
                    <a:pt x="15" y="75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9" y="64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5"/>
                  </a:lnTo>
                  <a:lnTo>
                    <a:pt x="2" y="75"/>
                  </a:lnTo>
                  <a:close/>
                  <a:moveTo>
                    <a:pt x="101" y="27"/>
                  </a:moveTo>
                  <a:lnTo>
                    <a:pt x="101" y="27"/>
                  </a:lnTo>
                  <a:lnTo>
                    <a:pt x="97" y="27"/>
                  </a:lnTo>
                  <a:lnTo>
                    <a:pt x="92" y="27"/>
                  </a:lnTo>
                  <a:lnTo>
                    <a:pt x="88" y="27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4" y="40"/>
                  </a:lnTo>
                  <a:lnTo>
                    <a:pt x="97" y="36"/>
                  </a:lnTo>
                  <a:lnTo>
                    <a:pt x="101" y="33"/>
                  </a:lnTo>
                  <a:lnTo>
                    <a:pt x="101" y="27"/>
                  </a:lnTo>
                  <a:lnTo>
                    <a:pt x="101" y="27"/>
                  </a:lnTo>
                  <a:close/>
                  <a:moveTo>
                    <a:pt x="15" y="20"/>
                  </a:moveTo>
                  <a:lnTo>
                    <a:pt x="20" y="29"/>
                  </a:lnTo>
                  <a:lnTo>
                    <a:pt x="20" y="29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6" y="24"/>
                  </a:lnTo>
                  <a:lnTo>
                    <a:pt x="15" y="20"/>
                  </a:lnTo>
                  <a:lnTo>
                    <a:pt x="15" y="20"/>
                  </a:lnTo>
                  <a:close/>
                  <a:moveTo>
                    <a:pt x="4" y="55"/>
                  </a:moveTo>
                  <a:lnTo>
                    <a:pt x="13" y="49"/>
                  </a:lnTo>
                  <a:lnTo>
                    <a:pt x="13" y="49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8"/>
                  </a:lnTo>
                  <a:lnTo>
                    <a:pt x="4" y="55"/>
                  </a:lnTo>
                  <a:lnTo>
                    <a:pt x="4" y="55"/>
                  </a:lnTo>
                  <a:close/>
                  <a:moveTo>
                    <a:pt x="20" y="88"/>
                  </a:moveTo>
                  <a:lnTo>
                    <a:pt x="29" y="82"/>
                  </a:lnTo>
                  <a:lnTo>
                    <a:pt x="29" y="82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4" y="77"/>
                  </a:lnTo>
                  <a:lnTo>
                    <a:pt x="20" y="88"/>
                  </a:lnTo>
                  <a:lnTo>
                    <a:pt x="20" y="88"/>
                  </a:lnTo>
                  <a:close/>
                  <a:moveTo>
                    <a:pt x="85" y="14"/>
                  </a:moveTo>
                  <a:lnTo>
                    <a:pt x="73" y="20"/>
                  </a:lnTo>
                  <a:lnTo>
                    <a:pt x="73" y="20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81" y="25"/>
                  </a:lnTo>
                  <a:lnTo>
                    <a:pt x="85" y="14"/>
                  </a:lnTo>
                  <a:lnTo>
                    <a:pt x="85" y="14"/>
                  </a:lnTo>
                  <a:close/>
                  <a:moveTo>
                    <a:pt x="48" y="3"/>
                  </a:moveTo>
                  <a:lnTo>
                    <a:pt x="53" y="13"/>
                  </a:lnTo>
                  <a:lnTo>
                    <a:pt x="53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46" y="13"/>
                  </a:lnTo>
                  <a:lnTo>
                    <a:pt x="48" y="3"/>
                  </a:lnTo>
                  <a:lnTo>
                    <a:pt x="48" y="3"/>
                  </a:lnTo>
                  <a:close/>
                  <a:moveTo>
                    <a:pt x="70" y="0"/>
                  </a:moveTo>
                  <a:lnTo>
                    <a:pt x="70" y="0"/>
                  </a:lnTo>
                  <a:lnTo>
                    <a:pt x="68" y="3"/>
                  </a:lnTo>
                  <a:lnTo>
                    <a:pt x="64" y="5"/>
                  </a:lnTo>
                  <a:lnTo>
                    <a:pt x="61" y="9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3" y="13"/>
                  </a:lnTo>
                  <a:lnTo>
                    <a:pt x="73" y="9"/>
                  </a:lnTo>
                  <a:lnTo>
                    <a:pt x="73" y="3"/>
                  </a:lnTo>
                  <a:lnTo>
                    <a:pt x="70" y="0"/>
                  </a:lnTo>
                  <a:lnTo>
                    <a:pt x="70" y="0"/>
                  </a:lnTo>
                  <a:close/>
                  <a:moveTo>
                    <a:pt x="31" y="38"/>
                  </a:moveTo>
                  <a:lnTo>
                    <a:pt x="31" y="38"/>
                  </a:lnTo>
                  <a:lnTo>
                    <a:pt x="37" y="33"/>
                  </a:lnTo>
                  <a:lnTo>
                    <a:pt x="42" y="31"/>
                  </a:lnTo>
                  <a:lnTo>
                    <a:pt x="48" y="29"/>
                  </a:lnTo>
                  <a:lnTo>
                    <a:pt x="53" y="29"/>
                  </a:lnTo>
                  <a:lnTo>
                    <a:pt x="66" y="31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3" y="31"/>
                  </a:lnTo>
                  <a:lnTo>
                    <a:pt x="68" y="27"/>
                  </a:lnTo>
                  <a:lnTo>
                    <a:pt x="61" y="24"/>
                  </a:lnTo>
                  <a:lnTo>
                    <a:pt x="53" y="22"/>
                  </a:lnTo>
                  <a:lnTo>
                    <a:pt x="46" y="24"/>
                  </a:lnTo>
                  <a:lnTo>
                    <a:pt x="40" y="25"/>
                  </a:lnTo>
                  <a:lnTo>
                    <a:pt x="35" y="31"/>
                  </a:lnTo>
                  <a:lnTo>
                    <a:pt x="31" y="38"/>
                  </a:lnTo>
                  <a:lnTo>
                    <a:pt x="31" y="38"/>
                  </a:lnTo>
                  <a:close/>
                  <a:moveTo>
                    <a:pt x="39" y="75"/>
                  </a:moveTo>
                  <a:lnTo>
                    <a:pt x="39" y="75"/>
                  </a:lnTo>
                  <a:lnTo>
                    <a:pt x="31" y="69"/>
                  </a:lnTo>
                  <a:lnTo>
                    <a:pt x="28" y="62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8"/>
                  </a:lnTo>
                  <a:lnTo>
                    <a:pt x="26" y="66"/>
                  </a:lnTo>
                  <a:lnTo>
                    <a:pt x="31" y="71"/>
                  </a:lnTo>
                  <a:lnTo>
                    <a:pt x="35" y="75"/>
                  </a:lnTo>
                  <a:lnTo>
                    <a:pt x="39" y="75"/>
                  </a:lnTo>
                  <a:lnTo>
                    <a:pt x="39" y="75"/>
                  </a:lnTo>
                  <a:close/>
                  <a:moveTo>
                    <a:pt x="26" y="57"/>
                  </a:moveTo>
                  <a:lnTo>
                    <a:pt x="26" y="57"/>
                  </a:lnTo>
                  <a:lnTo>
                    <a:pt x="26" y="47"/>
                  </a:lnTo>
                  <a:lnTo>
                    <a:pt x="28" y="4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28" y="33"/>
                  </a:lnTo>
                  <a:lnTo>
                    <a:pt x="24" y="40"/>
                  </a:lnTo>
                  <a:lnTo>
                    <a:pt x="22" y="49"/>
                  </a:lnTo>
                  <a:lnTo>
                    <a:pt x="24" y="53"/>
                  </a:lnTo>
                  <a:lnTo>
                    <a:pt x="26" y="57"/>
                  </a:lnTo>
                  <a:lnTo>
                    <a:pt x="2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09948" y="1759955"/>
            <a:ext cx="1895070" cy="2560443"/>
            <a:chOff x="5109948" y="1759955"/>
            <a:chExt cx="1895070" cy="2560443"/>
          </a:xfrm>
        </p:grpSpPr>
        <p:pic>
          <p:nvPicPr>
            <p:cNvPr descr="E:\PPT背景\05.png" id="5" name="Picture 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21018680">
              <a:off x="5109948" y="1759955"/>
              <a:ext cx="1895070" cy="2560443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文本框 26"/>
            <p:cNvSpPr txBox="1"/>
            <p:nvPr/>
          </p:nvSpPr>
          <p:spPr>
            <a:xfrm rot="21262676">
              <a:off x="5343431" y="2778779"/>
              <a:ext cx="145736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关键内容</a:t>
              </a:r>
            </a:p>
          </p:txBody>
        </p:sp>
        <p:sp>
          <p:nvSpPr>
            <p:cNvPr id="30" name="Freeform 434"/>
            <p:cNvSpPr>
              <a:spLocks noEditPoints="1"/>
            </p:cNvSpPr>
            <p:nvPr/>
          </p:nvSpPr>
          <p:spPr bwMode="auto">
            <a:xfrm>
              <a:off x="6380455" y="3520570"/>
              <a:ext cx="582462" cy="573896"/>
            </a:xfrm>
            <a:custGeom>
              <a:gdLst>
                <a:gd fmla="*/ 118 w 136" name="T0"/>
                <a:gd fmla="*/ 94 h 134" name="T1"/>
                <a:gd fmla="*/ 118 w 136" name="T2"/>
                <a:gd fmla="*/ 94 h 134" name="T3"/>
                <a:gd fmla="*/ 114 w 136" name="T4"/>
                <a:gd fmla="*/ 103 h 134" name="T5"/>
                <a:gd fmla="*/ 108 w 136" name="T6"/>
                <a:gd fmla="*/ 110 h 134" name="T7"/>
                <a:gd fmla="*/ 103 w 136" name="T8"/>
                <a:gd fmla="*/ 117 h 134" name="T9"/>
                <a:gd fmla="*/ 96 w 136" name="T10"/>
                <a:gd fmla="*/ 123 h 134" name="T11"/>
                <a:gd fmla="*/ 88 w 136" name="T12"/>
                <a:gd fmla="*/ 127 h 134" name="T13"/>
                <a:gd fmla="*/ 79 w 136" name="T14"/>
                <a:gd fmla="*/ 130 h 134" name="T15"/>
                <a:gd fmla="*/ 70 w 136" name="T16"/>
                <a:gd fmla="*/ 132 h 134" name="T17"/>
                <a:gd fmla="*/ 61 w 136" name="T18"/>
                <a:gd fmla="*/ 134 h 134" name="T19"/>
                <a:gd fmla="*/ 61 w 136" name="T20"/>
                <a:gd fmla="*/ 134 h 134" name="T21"/>
                <a:gd fmla="*/ 48 w 136" name="T22"/>
                <a:gd fmla="*/ 132 h 134" name="T23"/>
                <a:gd fmla="*/ 37 w 136" name="T24"/>
                <a:gd fmla="*/ 128 h 134" name="T25"/>
                <a:gd fmla="*/ 28 w 136" name="T26"/>
                <a:gd fmla="*/ 123 h 134" name="T27"/>
                <a:gd fmla="*/ 19 w 136" name="T28"/>
                <a:gd fmla="*/ 116 h 134" name="T29"/>
                <a:gd fmla="*/ 11 w 136" name="T30"/>
                <a:gd fmla="*/ 106 h 134" name="T31"/>
                <a:gd fmla="*/ 6 w 136" name="T32"/>
                <a:gd fmla="*/ 95 h 134" name="T33"/>
                <a:gd fmla="*/ 2 w 136" name="T34"/>
                <a:gd fmla="*/ 84 h 134" name="T35"/>
                <a:gd fmla="*/ 0 w 136" name="T36"/>
                <a:gd fmla="*/ 72 h 134" name="T37"/>
                <a:gd fmla="*/ 0 w 136" name="T38"/>
                <a:gd fmla="*/ 72 h 134" name="T39"/>
                <a:gd fmla="*/ 2 w 136" name="T40"/>
                <a:gd fmla="*/ 61 h 134" name="T41"/>
                <a:gd fmla="*/ 4 w 136" name="T42"/>
                <a:gd fmla="*/ 49 h 134" name="T43"/>
                <a:gd fmla="*/ 9 w 136" name="T44"/>
                <a:gd fmla="*/ 40 h 134" name="T45"/>
                <a:gd fmla="*/ 17 w 136" name="T46"/>
                <a:gd fmla="*/ 31 h 134" name="T47"/>
                <a:gd fmla="*/ 26 w 136" name="T48"/>
                <a:gd fmla="*/ 24 h 134" name="T49"/>
                <a:gd fmla="*/ 35 w 136" name="T50"/>
                <a:gd fmla="*/ 18 h 134" name="T51"/>
                <a:gd fmla="*/ 46 w 136" name="T52"/>
                <a:gd fmla="*/ 13 h 134" name="T53"/>
                <a:gd fmla="*/ 57 w 136" name="T54"/>
                <a:gd fmla="*/ 11 h 134" name="T55"/>
                <a:gd fmla="*/ 59 w 136" name="T56"/>
                <a:gd fmla="*/ 72 h 134" name="T57"/>
                <a:gd fmla="*/ 59 w 136" name="T58"/>
                <a:gd fmla="*/ 75 h 134" name="T59"/>
                <a:gd fmla="*/ 118 w 136" name="T60"/>
                <a:gd fmla="*/ 94 h 134" name="T61"/>
                <a:gd fmla="*/ 118 w 136" name="T62"/>
                <a:gd fmla="*/ 94 h 134" name="T63"/>
                <a:gd fmla="*/ 64 w 136" name="T64"/>
                <a:gd fmla="*/ 0 h 134" name="T65"/>
                <a:gd fmla="*/ 66 w 136" name="T66"/>
                <a:gd fmla="*/ 59 h 134" name="T67"/>
                <a:gd fmla="*/ 121 w 136" name="T68"/>
                <a:gd fmla="*/ 46 h 134" name="T69"/>
                <a:gd fmla="*/ 121 w 136" name="T70"/>
                <a:gd fmla="*/ 46 h 134" name="T71"/>
                <a:gd fmla="*/ 119 w 136" name="T72"/>
                <a:gd fmla="*/ 37 h 134" name="T73"/>
                <a:gd fmla="*/ 114 w 136" name="T74"/>
                <a:gd fmla="*/ 29 h 134" name="T75"/>
                <a:gd fmla="*/ 108 w 136" name="T76"/>
                <a:gd fmla="*/ 20 h 134" name="T77"/>
                <a:gd fmla="*/ 101 w 136" name="T78"/>
                <a:gd fmla="*/ 15 h 134" name="T79"/>
                <a:gd fmla="*/ 94 w 136" name="T80"/>
                <a:gd fmla="*/ 9 h 134" name="T81"/>
                <a:gd fmla="*/ 85 w 136" name="T82"/>
                <a:gd fmla="*/ 4 h 134" name="T83"/>
                <a:gd fmla="*/ 75 w 136" name="T84"/>
                <a:gd fmla="*/ 2 h 134" name="T85"/>
                <a:gd fmla="*/ 64 w 136" name="T86"/>
                <a:gd fmla="*/ 0 h 134" name="T87"/>
                <a:gd fmla="*/ 64 w 136" name="T88"/>
                <a:gd fmla="*/ 0 h 134" name="T89"/>
                <a:gd fmla="*/ 136 w 136" name="T90"/>
                <a:gd fmla="*/ 61 h 134" name="T91"/>
                <a:gd fmla="*/ 83 w 136" name="T92"/>
                <a:gd fmla="*/ 72 h 134" name="T93"/>
                <a:gd fmla="*/ 134 w 136" name="T94"/>
                <a:gd fmla="*/ 88 h 134" name="T95"/>
                <a:gd fmla="*/ 134 w 136" name="T96"/>
                <a:gd fmla="*/ 88 h 134" name="T97"/>
                <a:gd fmla="*/ 136 w 136" name="T98"/>
                <a:gd fmla="*/ 79 h 134" name="T99"/>
                <a:gd fmla="*/ 136 w 136" name="T100"/>
                <a:gd fmla="*/ 72 h 134" name="T101"/>
                <a:gd fmla="*/ 136 w 136" name="T102"/>
                <a:gd fmla="*/ 72 h 134" name="T103"/>
                <a:gd fmla="*/ 136 w 136" name="T104"/>
                <a:gd fmla="*/ 61 h 134" name="T105"/>
                <a:gd fmla="*/ 136 w 136" name="T106"/>
                <a:gd fmla="*/ 61 h 134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34" w="136">
                  <a:moveTo>
                    <a:pt x="118" y="94"/>
                  </a:moveTo>
                  <a:lnTo>
                    <a:pt x="118" y="94"/>
                  </a:lnTo>
                  <a:lnTo>
                    <a:pt x="114" y="103"/>
                  </a:lnTo>
                  <a:lnTo>
                    <a:pt x="108" y="110"/>
                  </a:lnTo>
                  <a:lnTo>
                    <a:pt x="103" y="117"/>
                  </a:lnTo>
                  <a:lnTo>
                    <a:pt x="96" y="123"/>
                  </a:lnTo>
                  <a:lnTo>
                    <a:pt x="88" y="127"/>
                  </a:lnTo>
                  <a:lnTo>
                    <a:pt x="79" y="130"/>
                  </a:lnTo>
                  <a:lnTo>
                    <a:pt x="70" y="132"/>
                  </a:lnTo>
                  <a:lnTo>
                    <a:pt x="61" y="134"/>
                  </a:lnTo>
                  <a:lnTo>
                    <a:pt x="61" y="134"/>
                  </a:lnTo>
                  <a:lnTo>
                    <a:pt x="48" y="132"/>
                  </a:lnTo>
                  <a:lnTo>
                    <a:pt x="37" y="128"/>
                  </a:lnTo>
                  <a:lnTo>
                    <a:pt x="28" y="123"/>
                  </a:lnTo>
                  <a:lnTo>
                    <a:pt x="19" y="116"/>
                  </a:lnTo>
                  <a:lnTo>
                    <a:pt x="11" y="106"/>
                  </a:lnTo>
                  <a:lnTo>
                    <a:pt x="6" y="95"/>
                  </a:lnTo>
                  <a:lnTo>
                    <a:pt x="2" y="84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61"/>
                  </a:lnTo>
                  <a:lnTo>
                    <a:pt x="4" y="49"/>
                  </a:lnTo>
                  <a:lnTo>
                    <a:pt x="9" y="40"/>
                  </a:lnTo>
                  <a:lnTo>
                    <a:pt x="17" y="31"/>
                  </a:lnTo>
                  <a:lnTo>
                    <a:pt x="26" y="24"/>
                  </a:lnTo>
                  <a:lnTo>
                    <a:pt x="35" y="18"/>
                  </a:lnTo>
                  <a:lnTo>
                    <a:pt x="46" y="13"/>
                  </a:lnTo>
                  <a:lnTo>
                    <a:pt x="57" y="11"/>
                  </a:lnTo>
                  <a:lnTo>
                    <a:pt x="59" y="72"/>
                  </a:lnTo>
                  <a:lnTo>
                    <a:pt x="59" y="75"/>
                  </a:lnTo>
                  <a:lnTo>
                    <a:pt x="118" y="94"/>
                  </a:lnTo>
                  <a:lnTo>
                    <a:pt x="118" y="94"/>
                  </a:lnTo>
                  <a:close/>
                  <a:moveTo>
                    <a:pt x="64" y="0"/>
                  </a:moveTo>
                  <a:lnTo>
                    <a:pt x="66" y="59"/>
                  </a:lnTo>
                  <a:lnTo>
                    <a:pt x="121" y="46"/>
                  </a:lnTo>
                  <a:lnTo>
                    <a:pt x="121" y="46"/>
                  </a:lnTo>
                  <a:lnTo>
                    <a:pt x="119" y="37"/>
                  </a:lnTo>
                  <a:lnTo>
                    <a:pt x="114" y="29"/>
                  </a:lnTo>
                  <a:lnTo>
                    <a:pt x="108" y="20"/>
                  </a:lnTo>
                  <a:lnTo>
                    <a:pt x="101" y="15"/>
                  </a:lnTo>
                  <a:lnTo>
                    <a:pt x="94" y="9"/>
                  </a:lnTo>
                  <a:lnTo>
                    <a:pt x="85" y="4"/>
                  </a:lnTo>
                  <a:lnTo>
                    <a:pt x="75" y="2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136" y="61"/>
                  </a:moveTo>
                  <a:lnTo>
                    <a:pt x="83" y="72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6" y="79"/>
                  </a:lnTo>
                  <a:lnTo>
                    <a:pt x="136" y="72"/>
                  </a:lnTo>
                  <a:lnTo>
                    <a:pt x="136" y="72"/>
                  </a:lnTo>
                  <a:lnTo>
                    <a:pt x="136" y="61"/>
                  </a:lnTo>
                  <a:lnTo>
                    <a:pt x="136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518412" y="1600704"/>
            <a:ext cx="1895070" cy="2560443"/>
            <a:chOff x="7518412" y="1600704"/>
            <a:chExt cx="1895070" cy="2560443"/>
          </a:xfrm>
        </p:grpSpPr>
        <p:pic>
          <p:nvPicPr>
            <p:cNvPr descr="E:\PPT背景\05.png" id="6" name="Picture 5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 rot="841888">
              <a:off x="7518412" y="1600704"/>
              <a:ext cx="1895070" cy="2560443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文本框 27"/>
            <p:cNvSpPr txBox="1"/>
            <p:nvPr/>
          </p:nvSpPr>
          <p:spPr>
            <a:xfrm rot="1110976">
              <a:off x="7785832" y="2717098"/>
              <a:ext cx="1457368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关键内容</a:t>
              </a:r>
            </a:p>
          </p:txBody>
        </p:sp>
        <p:sp>
          <p:nvSpPr>
            <p:cNvPr id="31" name="Freeform 452"/>
            <p:cNvSpPr>
              <a:spLocks noEditPoints="1"/>
            </p:cNvSpPr>
            <p:nvPr/>
          </p:nvSpPr>
          <p:spPr bwMode="auto">
            <a:xfrm rot="981097">
              <a:off x="8287621" y="3533418"/>
              <a:ext cx="612445" cy="548200"/>
            </a:xfrm>
            <a:custGeom>
              <a:gdLst>
                <a:gd fmla="*/ 88 w 143" name="T0"/>
                <a:gd fmla="*/ 20 h 128" name="T1"/>
                <a:gd fmla="*/ 94 w 143" name="T2"/>
                <a:gd fmla="*/ 25 h 128" name="T3"/>
                <a:gd fmla="*/ 130 w 143" name="T4"/>
                <a:gd fmla="*/ 35 h 128" name="T5"/>
                <a:gd fmla="*/ 136 w 143" name="T6"/>
                <a:gd fmla="*/ 31 h 128" name="T7"/>
                <a:gd fmla="*/ 141 w 143" name="T8"/>
                <a:gd fmla="*/ 38 h 128" name="T9"/>
                <a:gd fmla="*/ 141 w 143" name="T10"/>
                <a:gd fmla="*/ 49 h 128" name="T11"/>
                <a:gd fmla="*/ 138 w 143" name="T12"/>
                <a:gd fmla="*/ 58 h 128" name="T13"/>
                <a:gd fmla="*/ 130 w 143" name="T14"/>
                <a:gd fmla="*/ 62 h 128" name="T15"/>
                <a:gd fmla="*/ 99 w 143" name="T16"/>
                <a:gd fmla="*/ 53 h 128" name="T17"/>
                <a:gd fmla="*/ 90 w 143" name="T18"/>
                <a:gd fmla="*/ 57 h 128" name="T19"/>
                <a:gd fmla="*/ 83 w 143" name="T20"/>
                <a:gd fmla="*/ 64 h 128" name="T21"/>
                <a:gd fmla="*/ 86 w 143" name="T22"/>
                <a:gd fmla="*/ 75 h 128" name="T23"/>
                <a:gd fmla="*/ 81 w 143" name="T24"/>
                <a:gd fmla="*/ 79 h 128" name="T25"/>
                <a:gd fmla="*/ 75 w 143" name="T26"/>
                <a:gd fmla="*/ 84 h 128" name="T27"/>
                <a:gd fmla="*/ 61 w 143" name="T28"/>
                <a:gd fmla="*/ 128 h 128" name="T29"/>
                <a:gd fmla="*/ 46 w 143" name="T30"/>
                <a:gd fmla="*/ 128 h 128" name="T31"/>
                <a:gd fmla="*/ 50 w 143" name="T32"/>
                <a:gd fmla="*/ 75 h 128" name="T33"/>
                <a:gd fmla="*/ 50 w 143" name="T34"/>
                <a:gd fmla="*/ 64 h 128" name="T35"/>
                <a:gd fmla="*/ 46 w 143" name="T36"/>
                <a:gd fmla="*/ 55 h 128" name="T37"/>
                <a:gd fmla="*/ 39 w 143" name="T38"/>
                <a:gd fmla="*/ 46 h 128" name="T39"/>
                <a:gd fmla="*/ 13 w 143" name="T40"/>
                <a:gd fmla="*/ 44 h 128" name="T41"/>
                <a:gd fmla="*/ 4 w 143" name="T42"/>
                <a:gd fmla="*/ 40 h 128" name="T43"/>
                <a:gd fmla="*/ 0 w 143" name="T44"/>
                <a:gd fmla="*/ 27 h 128" name="T45"/>
                <a:gd fmla="*/ 4 w 143" name="T46"/>
                <a:gd fmla="*/ 13 h 128" name="T47"/>
                <a:gd fmla="*/ 13 w 143" name="T48"/>
                <a:gd fmla="*/ 2 h 128" name="T49"/>
                <a:gd fmla="*/ 22 w 143" name="T50"/>
                <a:gd fmla="*/ 3 h 128" name="T51"/>
                <a:gd fmla="*/ 103 w 143" name="T52"/>
                <a:gd fmla="*/ 36 h 128" name="T53"/>
                <a:gd fmla="*/ 128 w 143" name="T54"/>
                <a:gd fmla="*/ 38 h 128" name="T55"/>
                <a:gd fmla="*/ 103 w 143" name="T56"/>
                <a:gd fmla="*/ 36 h 128" name="T57"/>
                <a:gd fmla="*/ 84 w 143" name="T58"/>
                <a:gd fmla="*/ 25 h 128" name="T59"/>
                <a:gd fmla="*/ 26 w 143" name="T60"/>
                <a:gd fmla="*/ 14 h 128" name="T61"/>
                <a:gd fmla="*/ 79 w 143" name="T62"/>
                <a:gd fmla="*/ 31 h 128" name="T63"/>
                <a:gd fmla="*/ 84 w 143" name="T64"/>
                <a:gd fmla="*/ 25 h 128" name="T65"/>
                <a:gd fmla="*/ 94 w 143" name="T66"/>
                <a:gd fmla="*/ 35 h 128" name="T67"/>
                <a:gd fmla="*/ 86 w 143" name="T68"/>
                <a:gd fmla="*/ 35 h 128" name="T69"/>
                <a:gd fmla="*/ 84 w 143" name="T70"/>
                <a:gd fmla="*/ 40 h 128" name="T71"/>
                <a:gd fmla="*/ 90 w 143" name="T72"/>
                <a:gd fmla="*/ 47 h 128" name="T73"/>
                <a:gd fmla="*/ 94 w 143" name="T74"/>
                <a:gd fmla="*/ 46 h 128" name="T75"/>
                <a:gd fmla="*/ 94 w 143" name="T76"/>
                <a:gd fmla="*/ 35 h 128" name="T77"/>
                <a:gd fmla="*/ 134 w 143" name="T78"/>
                <a:gd fmla="*/ 36 h 128" name="T79"/>
                <a:gd fmla="*/ 132 w 143" name="T80"/>
                <a:gd fmla="*/ 53 h 128" name="T81"/>
                <a:gd fmla="*/ 132 w 143" name="T82"/>
                <a:gd fmla="*/ 58 h 128" name="T83"/>
                <a:gd fmla="*/ 134 w 143" name="T84"/>
                <a:gd fmla="*/ 57 h 128" name="T85"/>
                <a:gd fmla="*/ 138 w 143" name="T86"/>
                <a:gd fmla="*/ 38 h 128" name="T87"/>
                <a:gd fmla="*/ 136 w 143" name="T88"/>
                <a:gd fmla="*/ 36 h 128" name="T89"/>
                <a:gd fmla="*/ 134 w 143" name="T90"/>
                <a:gd fmla="*/ 36 h 128" name="T91"/>
                <a:gd fmla="*/ 18 w 143" name="T92"/>
                <a:gd fmla="*/ 9 h 128" name="T93"/>
                <a:gd fmla="*/ 15 w 143" name="T94"/>
                <a:gd fmla="*/ 7 h 128" name="T95"/>
                <a:gd fmla="*/ 9 w 143" name="T96"/>
                <a:gd fmla="*/ 14 h 128" name="T97"/>
                <a:gd fmla="*/ 7 w 143" name="T98"/>
                <a:gd fmla="*/ 27 h 128" name="T99"/>
                <a:gd fmla="*/ 9 w 143" name="T100"/>
                <a:gd fmla="*/ 36 h 128" name="T101"/>
                <a:gd fmla="*/ 13 w 143" name="T102"/>
                <a:gd fmla="*/ 36 h 128" name="T103"/>
                <a:gd fmla="*/ 16 w 143" name="T104"/>
                <a:gd fmla="*/ 29 h 128" name="T105"/>
                <a:gd fmla="*/ 20 w 143" name="T106"/>
                <a:gd fmla="*/ 16 h 12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28" w="143">
                  <a:moveTo>
                    <a:pt x="26" y="9"/>
                  </a:moveTo>
                  <a:lnTo>
                    <a:pt x="88" y="20"/>
                  </a:lnTo>
                  <a:lnTo>
                    <a:pt x="88" y="20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4" y="25"/>
                  </a:lnTo>
                  <a:lnTo>
                    <a:pt x="97" y="27"/>
                  </a:lnTo>
                  <a:lnTo>
                    <a:pt x="130" y="35"/>
                  </a:lnTo>
                  <a:lnTo>
                    <a:pt x="130" y="35"/>
                  </a:lnTo>
                  <a:lnTo>
                    <a:pt x="132" y="33"/>
                  </a:lnTo>
                  <a:lnTo>
                    <a:pt x="136" y="31"/>
                  </a:lnTo>
                  <a:lnTo>
                    <a:pt x="136" y="31"/>
                  </a:lnTo>
                  <a:lnTo>
                    <a:pt x="139" y="35"/>
                  </a:lnTo>
                  <a:lnTo>
                    <a:pt x="141" y="38"/>
                  </a:lnTo>
                  <a:lnTo>
                    <a:pt x="141" y="38"/>
                  </a:lnTo>
                  <a:lnTo>
                    <a:pt x="143" y="44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41" y="55"/>
                  </a:lnTo>
                  <a:lnTo>
                    <a:pt x="138" y="58"/>
                  </a:lnTo>
                  <a:lnTo>
                    <a:pt x="138" y="58"/>
                  </a:lnTo>
                  <a:lnTo>
                    <a:pt x="134" y="62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7" y="60"/>
                  </a:lnTo>
                  <a:lnTo>
                    <a:pt x="125" y="58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95" y="55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83" y="55"/>
                  </a:lnTo>
                  <a:lnTo>
                    <a:pt x="83" y="64"/>
                  </a:lnTo>
                  <a:lnTo>
                    <a:pt x="86" y="64"/>
                  </a:lnTo>
                  <a:lnTo>
                    <a:pt x="86" y="69"/>
                  </a:lnTo>
                  <a:lnTo>
                    <a:pt x="86" y="75"/>
                  </a:lnTo>
                  <a:lnTo>
                    <a:pt x="81" y="75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94" y="128"/>
                  </a:lnTo>
                  <a:lnTo>
                    <a:pt x="84" y="128"/>
                  </a:lnTo>
                  <a:lnTo>
                    <a:pt x="75" y="84"/>
                  </a:lnTo>
                  <a:lnTo>
                    <a:pt x="72" y="84"/>
                  </a:lnTo>
                  <a:lnTo>
                    <a:pt x="72" y="128"/>
                  </a:lnTo>
                  <a:lnTo>
                    <a:pt x="61" y="128"/>
                  </a:lnTo>
                  <a:lnTo>
                    <a:pt x="61" y="84"/>
                  </a:lnTo>
                  <a:lnTo>
                    <a:pt x="57" y="84"/>
                  </a:lnTo>
                  <a:lnTo>
                    <a:pt x="46" y="128"/>
                  </a:lnTo>
                  <a:lnTo>
                    <a:pt x="39" y="128"/>
                  </a:lnTo>
                  <a:lnTo>
                    <a:pt x="50" y="80"/>
                  </a:lnTo>
                  <a:lnTo>
                    <a:pt x="50" y="75"/>
                  </a:lnTo>
                  <a:lnTo>
                    <a:pt x="44" y="75"/>
                  </a:lnTo>
                  <a:lnTo>
                    <a:pt x="44" y="64"/>
                  </a:lnTo>
                  <a:lnTo>
                    <a:pt x="50" y="64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6" y="55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39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7" y="5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6" y="9"/>
                  </a:lnTo>
                  <a:lnTo>
                    <a:pt x="26" y="9"/>
                  </a:lnTo>
                  <a:close/>
                  <a:moveTo>
                    <a:pt x="103" y="36"/>
                  </a:moveTo>
                  <a:lnTo>
                    <a:pt x="130" y="42"/>
                  </a:lnTo>
                  <a:lnTo>
                    <a:pt x="130" y="42"/>
                  </a:lnTo>
                  <a:lnTo>
                    <a:pt x="128" y="38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3" y="36"/>
                  </a:lnTo>
                  <a:lnTo>
                    <a:pt x="103" y="36"/>
                  </a:lnTo>
                  <a:close/>
                  <a:moveTo>
                    <a:pt x="84" y="25"/>
                  </a:moveTo>
                  <a:lnTo>
                    <a:pt x="84" y="25"/>
                  </a:lnTo>
                  <a:lnTo>
                    <a:pt x="84" y="25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84" y="25"/>
                  </a:lnTo>
                  <a:lnTo>
                    <a:pt x="84" y="25"/>
                  </a:lnTo>
                  <a:close/>
                  <a:moveTo>
                    <a:pt x="94" y="35"/>
                  </a:moveTo>
                  <a:lnTo>
                    <a:pt x="94" y="35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35"/>
                  </a:lnTo>
                  <a:lnTo>
                    <a:pt x="94" y="35"/>
                  </a:lnTo>
                  <a:close/>
                  <a:moveTo>
                    <a:pt x="134" y="36"/>
                  </a:moveTo>
                  <a:lnTo>
                    <a:pt x="134" y="36"/>
                  </a:lnTo>
                  <a:lnTo>
                    <a:pt x="134" y="42"/>
                  </a:lnTo>
                  <a:lnTo>
                    <a:pt x="134" y="47"/>
                  </a:lnTo>
                  <a:lnTo>
                    <a:pt x="132" y="53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4" y="57"/>
                  </a:lnTo>
                  <a:lnTo>
                    <a:pt x="134" y="57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4" y="36"/>
                  </a:lnTo>
                  <a:close/>
                  <a:moveTo>
                    <a:pt x="18" y="11"/>
                  </a:moveTo>
                  <a:lnTo>
                    <a:pt x="18" y="11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7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6" y="29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16"/>
                  </a:lnTo>
                  <a:lnTo>
                    <a:pt x="18" y="11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34" name="TextBox 5"/>
          <p:cNvSpPr txBox="1"/>
          <p:nvPr/>
        </p:nvSpPr>
        <p:spPr>
          <a:xfrm>
            <a:off x="2278782" y="4633555"/>
            <a:ext cx="2287357" cy="1408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输入内容，或复制内容后右键选择只保留文本粘贴内容。输入内容，或复制内容后右键选择只保留文本粘贴内容。输入内容，或复制内容后右键选择只保留文本粘贴内容。</a:t>
            </a:r>
          </a:p>
        </p:txBody>
      </p:sp>
      <p:sp>
        <p:nvSpPr>
          <p:cNvPr id="35" name="TextBox 6"/>
          <p:cNvSpPr txBox="1"/>
          <p:nvPr/>
        </p:nvSpPr>
        <p:spPr>
          <a:xfrm>
            <a:off x="5031985" y="4633554"/>
            <a:ext cx="2287357" cy="1408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输入内容，或复制内容后右键选择只保留文本粘贴内容。输入内容，或复制内容后右键选择只保留文本粘贴内容。输入内容，或复制内容后右键选择只保留文本粘贴内容。</a:t>
            </a:r>
          </a:p>
        </p:txBody>
      </p:sp>
      <p:sp>
        <p:nvSpPr>
          <p:cNvPr id="36" name="TextBox 7"/>
          <p:cNvSpPr txBox="1"/>
          <p:nvPr/>
        </p:nvSpPr>
        <p:spPr>
          <a:xfrm>
            <a:off x="7840296" y="4633554"/>
            <a:ext cx="2287357" cy="1408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输入内容，或复制内容后右键选择只保留文本粘贴内容。输入内容，或复制内容后右键选择只保留文本粘贴内容。输入内容，或复制内容后右键选择只保留文本粘贴内容。</a:t>
            </a:r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7463358" y="4526902"/>
            <a:ext cx="0" cy="140931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4727054" y="4526902"/>
            <a:ext cx="0" cy="140931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</p:spTree>
  </p:cSld>
  <p:clrMapOvr>
    <a:masterClrMapping/>
  </p:clrMapOvr>
  <mc:AlternateContent>
    <mc:Choice Requires="p14">
      <p:transition p14:dur="110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1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id="2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2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fill="hold" grpId="0" id="3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id="3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4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fill="hold" grpId="0" id="5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5"/>
      <p:bldP grpId="0" spid="36"/>
      <p:bldP grpId="0" spid="1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8" name="组合 27"/>
          <p:cNvGrpSpPr/>
          <p:nvPr/>
        </p:nvGrpSpPr>
        <p:grpSpPr>
          <a:xfrm>
            <a:off x="4048822" y="1866686"/>
            <a:ext cx="4008403" cy="4009617"/>
            <a:chOff x="4048822" y="1866686"/>
            <a:chExt cx="4008403" cy="4009617"/>
          </a:xfrm>
        </p:grpSpPr>
        <p:sp>
          <p:nvSpPr>
            <p:cNvPr id="2" name="Freeform 106"/>
            <p:cNvSpPr>
              <a:spLocks noEditPoints="1"/>
            </p:cNvSpPr>
            <p:nvPr/>
          </p:nvSpPr>
          <p:spPr bwMode="auto">
            <a:xfrm>
              <a:off x="4048822" y="1866686"/>
              <a:ext cx="4008403" cy="4009617"/>
            </a:xfrm>
            <a:custGeom>
              <a:gdLst>
                <a:gd fmla="*/ 252 w 504" name="T0"/>
                <a:gd fmla="*/ 366 h 504" name="T1"/>
                <a:gd fmla="*/ 138 w 504" name="T2"/>
                <a:gd fmla="*/ 251 h 504" name="T3"/>
                <a:gd fmla="*/ 138 w 504" name="T4"/>
                <a:gd fmla="*/ 249 h 504" name="T5"/>
                <a:gd fmla="*/ 250 w 504" name="T6"/>
                <a:gd fmla="*/ 138 h 504" name="T7"/>
                <a:gd fmla="*/ 254 w 504" name="T8"/>
                <a:gd fmla="*/ 138 h 504" name="T9"/>
                <a:gd fmla="*/ 366 w 504" name="T10"/>
                <a:gd fmla="*/ 249 h 504" name="T11"/>
                <a:gd fmla="*/ 366 w 504" name="T12"/>
                <a:gd fmla="*/ 250 h 504" name="T13"/>
                <a:gd fmla="*/ 252 w 504" name="T14"/>
                <a:gd fmla="*/ 366 h 504" name="T15"/>
                <a:gd fmla="*/ 308 w 504" name="T16"/>
                <a:gd fmla="*/ 0 h 504" name="T17"/>
                <a:gd fmla="*/ 195 w 504" name="T18"/>
                <a:gd fmla="*/ 0 h 504" name="T19"/>
                <a:gd fmla="*/ 182 w 504" name="T20"/>
                <a:gd fmla="*/ 13 h 504" name="T21"/>
                <a:gd fmla="*/ 182 w 504" name="T22"/>
                <a:gd fmla="*/ 69 h 504" name="T23"/>
                <a:gd fmla="*/ 71 w 504" name="T24"/>
                <a:gd fmla="*/ 180 h 504" name="T25"/>
                <a:gd fmla="*/ 13 w 504" name="T26"/>
                <a:gd fmla="*/ 180 h 504" name="T27"/>
                <a:gd fmla="*/ 0 w 504" name="T28"/>
                <a:gd fmla="*/ 193 h 504" name="T29"/>
                <a:gd fmla="*/ 0 w 504" name="T30"/>
                <a:gd fmla="*/ 305 h 504" name="T31"/>
                <a:gd fmla="*/ 13 w 504" name="T32"/>
                <a:gd fmla="*/ 318 h 504" name="T33"/>
                <a:gd fmla="*/ 69 w 504" name="T34"/>
                <a:gd fmla="*/ 318 h 504" name="T35"/>
                <a:gd fmla="*/ 182 w 504" name="T36"/>
                <a:gd fmla="*/ 433 h 504" name="T37"/>
                <a:gd fmla="*/ 182 w 504" name="T38"/>
                <a:gd fmla="*/ 491 h 504" name="T39"/>
                <a:gd fmla="*/ 195 w 504" name="T40"/>
                <a:gd fmla="*/ 504 h 504" name="T41"/>
                <a:gd fmla="*/ 308 w 504" name="T42"/>
                <a:gd fmla="*/ 504 h 504" name="T43"/>
                <a:gd fmla="*/ 320 w 504" name="T44"/>
                <a:gd fmla="*/ 491 h 504" name="T45"/>
                <a:gd fmla="*/ 320 w 504" name="T46"/>
                <a:gd fmla="*/ 434 h 504" name="T47"/>
                <a:gd fmla="*/ 435 w 504" name="T48"/>
                <a:gd fmla="*/ 318 h 504" name="T49"/>
                <a:gd fmla="*/ 491 w 504" name="T50"/>
                <a:gd fmla="*/ 318 h 504" name="T51"/>
                <a:gd fmla="*/ 504 w 504" name="T52"/>
                <a:gd fmla="*/ 305 h 504" name="T53"/>
                <a:gd fmla="*/ 504 w 504" name="T54"/>
                <a:gd fmla="*/ 193 h 504" name="T55"/>
                <a:gd fmla="*/ 491 w 504" name="T56"/>
                <a:gd fmla="*/ 180 h 504" name="T57"/>
                <a:gd fmla="*/ 433 w 504" name="T58"/>
                <a:gd fmla="*/ 180 h 504" name="T59"/>
                <a:gd fmla="*/ 320 w 504" name="T60"/>
                <a:gd fmla="*/ 69 h 504" name="T61"/>
                <a:gd fmla="*/ 320 w 504" name="T62"/>
                <a:gd fmla="*/ 13 h 504" name="T63"/>
                <a:gd fmla="*/ 308 w 504" name="T64"/>
                <a:gd fmla="*/ 0 h 504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502" w="502">
                  <a:moveTo>
                    <a:pt x="252" y="366"/>
                  </a:moveTo>
                  <a:cubicBezTo>
                    <a:pt x="188" y="365"/>
                    <a:pt x="138" y="314"/>
                    <a:pt x="138" y="251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9" y="185"/>
                    <a:pt x="186" y="138"/>
                    <a:pt x="250" y="138"/>
                  </a:cubicBezTo>
                  <a:cubicBezTo>
                    <a:pt x="254" y="138"/>
                    <a:pt x="254" y="138"/>
                    <a:pt x="254" y="138"/>
                  </a:cubicBezTo>
                  <a:cubicBezTo>
                    <a:pt x="317" y="138"/>
                    <a:pt x="365" y="186"/>
                    <a:pt x="366" y="249"/>
                  </a:cubicBezTo>
                  <a:cubicBezTo>
                    <a:pt x="366" y="250"/>
                    <a:pt x="366" y="250"/>
                    <a:pt x="366" y="250"/>
                  </a:cubicBezTo>
                  <a:cubicBezTo>
                    <a:pt x="366" y="314"/>
                    <a:pt x="316" y="365"/>
                    <a:pt x="252" y="366"/>
                  </a:cubicBezTo>
                  <a:moveTo>
                    <a:pt x="308" y="0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88" y="0"/>
                    <a:pt x="182" y="6"/>
                    <a:pt x="182" y="1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82" y="133"/>
                    <a:pt x="135" y="180"/>
                    <a:pt x="71" y="180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6" y="180"/>
                    <a:pt x="0" y="186"/>
                    <a:pt x="0" y="193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0" y="312"/>
                    <a:pt x="6" y="318"/>
                    <a:pt x="13" y="318"/>
                  </a:cubicBezTo>
                  <a:cubicBezTo>
                    <a:pt x="69" y="318"/>
                    <a:pt x="69" y="318"/>
                    <a:pt x="69" y="318"/>
                  </a:cubicBezTo>
                  <a:cubicBezTo>
                    <a:pt x="132" y="319"/>
                    <a:pt x="182" y="369"/>
                    <a:pt x="182" y="433"/>
                  </a:cubicBezTo>
                  <a:cubicBezTo>
                    <a:pt x="182" y="491"/>
                    <a:pt x="182" y="491"/>
                    <a:pt x="182" y="491"/>
                  </a:cubicBezTo>
                  <a:cubicBezTo>
                    <a:pt x="182" y="498"/>
                    <a:pt x="188" y="504"/>
                    <a:pt x="195" y="504"/>
                  </a:cubicBezTo>
                  <a:cubicBezTo>
                    <a:pt x="308" y="504"/>
                    <a:pt x="308" y="504"/>
                    <a:pt x="308" y="504"/>
                  </a:cubicBezTo>
                  <a:cubicBezTo>
                    <a:pt x="315" y="504"/>
                    <a:pt x="320" y="498"/>
                    <a:pt x="320" y="491"/>
                  </a:cubicBezTo>
                  <a:cubicBezTo>
                    <a:pt x="320" y="434"/>
                    <a:pt x="320" y="434"/>
                    <a:pt x="320" y="434"/>
                  </a:cubicBezTo>
                  <a:cubicBezTo>
                    <a:pt x="320" y="369"/>
                    <a:pt x="371" y="319"/>
                    <a:pt x="435" y="318"/>
                  </a:cubicBezTo>
                  <a:cubicBezTo>
                    <a:pt x="491" y="318"/>
                    <a:pt x="491" y="318"/>
                    <a:pt x="491" y="318"/>
                  </a:cubicBezTo>
                  <a:cubicBezTo>
                    <a:pt x="498" y="318"/>
                    <a:pt x="504" y="312"/>
                    <a:pt x="504" y="305"/>
                  </a:cubicBezTo>
                  <a:cubicBezTo>
                    <a:pt x="504" y="193"/>
                    <a:pt x="504" y="193"/>
                    <a:pt x="504" y="193"/>
                  </a:cubicBezTo>
                  <a:cubicBezTo>
                    <a:pt x="504" y="186"/>
                    <a:pt x="498" y="180"/>
                    <a:pt x="491" y="180"/>
                  </a:cubicBezTo>
                  <a:cubicBezTo>
                    <a:pt x="433" y="180"/>
                    <a:pt x="433" y="180"/>
                    <a:pt x="433" y="180"/>
                  </a:cubicBezTo>
                  <a:cubicBezTo>
                    <a:pt x="369" y="180"/>
                    <a:pt x="321" y="132"/>
                    <a:pt x="320" y="69"/>
                  </a:cubicBezTo>
                  <a:cubicBezTo>
                    <a:pt x="320" y="13"/>
                    <a:pt x="320" y="13"/>
                    <a:pt x="320" y="13"/>
                  </a:cubicBezTo>
                  <a:cubicBezTo>
                    <a:pt x="320" y="6"/>
                    <a:pt x="315" y="0"/>
                    <a:pt x="308" y="0"/>
                  </a:cubicBezTo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  <a:effectLst>
              <a:innerShdw blurRad="63500" dir="13500000" dist="1016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5428503" y="3860688"/>
              <a:ext cx="1350198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600">
                  <a:solidFill>
                    <a:srgbClr val="00762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  <p:sp>
          <p:nvSpPr>
            <p:cNvPr id="41" name="Freeform 348"/>
            <p:cNvSpPr>
              <a:spLocks noEditPoints="1"/>
            </p:cNvSpPr>
            <p:nvPr/>
          </p:nvSpPr>
          <p:spPr bwMode="auto">
            <a:xfrm>
              <a:off x="5778144" y="3269208"/>
              <a:ext cx="665295" cy="455411"/>
            </a:xfrm>
            <a:custGeom>
              <a:gdLst>
                <a:gd fmla="*/ 130 w 168" name="T0"/>
                <a:gd fmla="*/ 0 h 115" name="T1"/>
                <a:gd fmla="*/ 123 w 168" name="T2"/>
                <a:gd fmla="*/ 46 h 115" name="T3"/>
                <a:gd fmla="*/ 57 w 168" name="T4"/>
                <a:gd fmla="*/ 70 h 115" name="T5"/>
                <a:gd fmla="*/ 66 w 168" name="T6"/>
                <a:gd fmla="*/ 108 h 115" name="T7"/>
                <a:gd fmla="*/ 55 w 168" name="T8"/>
                <a:gd fmla="*/ 114 h 115" name="T9"/>
                <a:gd fmla="*/ 38 w 168" name="T10"/>
                <a:gd fmla="*/ 103 h 115" name="T11"/>
                <a:gd fmla="*/ 29 w 168" name="T12"/>
                <a:gd fmla="*/ 62 h 115" name="T13"/>
                <a:gd fmla="*/ 22 w 168" name="T14"/>
                <a:gd fmla="*/ 35 h 115" name="T15"/>
                <a:gd fmla="*/ 161 w 168" name="T16"/>
                <a:gd fmla="*/ 71 h 115" name="T17"/>
                <a:gd fmla="*/ 167 w 168" name="T18"/>
                <a:gd fmla="*/ 77 h 115" name="T19"/>
                <a:gd fmla="*/ 165 w 168" name="T20"/>
                <a:gd fmla="*/ 82 h 115" name="T21"/>
                <a:gd fmla="*/ 157 w 168" name="T22"/>
                <a:gd fmla="*/ 86 h 115" name="T23"/>
                <a:gd fmla="*/ 137 w 168" name="T24"/>
                <a:gd fmla="*/ 79 h 115" name="T25"/>
                <a:gd fmla="*/ 135 w 168" name="T26"/>
                <a:gd fmla="*/ 70 h 115" name="T27"/>
                <a:gd fmla="*/ 139 w 168" name="T28"/>
                <a:gd fmla="*/ 66 h 115" name="T29"/>
                <a:gd fmla="*/ 161 w 168" name="T30"/>
                <a:gd fmla="*/ 71 h 115" name="T31"/>
                <a:gd fmla="*/ 145 w 168" name="T32"/>
                <a:gd fmla="*/ 24 h 115" name="T33"/>
                <a:gd fmla="*/ 137 w 168" name="T34"/>
                <a:gd fmla="*/ 20 h 115" name="T35"/>
                <a:gd fmla="*/ 135 w 168" name="T36"/>
                <a:gd fmla="*/ 15 h 115" name="T37"/>
                <a:gd fmla="*/ 141 w 168" name="T38"/>
                <a:gd fmla="*/ 9 h 115" name="T39"/>
                <a:gd fmla="*/ 159 w 168" name="T40"/>
                <a:gd fmla="*/ 2 h 115" name="T41"/>
                <a:gd fmla="*/ 167 w 168" name="T42"/>
                <a:gd fmla="*/ 7 h 115" name="T43"/>
                <a:gd fmla="*/ 167 w 168" name="T44"/>
                <a:gd fmla="*/ 15 h 115" name="T45"/>
                <a:gd fmla="*/ 145 w 168" name="T46"/>
                <a:gd fmla="*/ 24 h 115" name="T47"/>
                <a:gd fmla="*/ 145 w 168" name="T48"/>
                <a:gd fmla="*/ 51 h 115" name="T49"/>
                <a:gd fmla="*/ 137 w 168" name="T50"/>
                <a:gd fmla="*/ 48 h 115" name="T51"/>
                <a:gd fmla="*/ 137 w 168" name="T52"/>
                <a:gd fmla="*/ 40 h 115" name="T53"/>
                <a:gd fmla="*/ 145 w 168" name="T54"/>
                <a:gd fmla="*/ 37 h 115" name="T55"/>
                <a:gd fmla="*/ 163 w 168" name="T56"/>
                <a:gd fmla="*/ 37 h 115" name="T57"/>
                <a:gd fmla="*/ 168 w 168" name="T58"/>
                <a:gd fmla="*/ 44 h 115" name="T59"/>
                <a:gd fmla="*/ 167 w 168" name="T60"/>
                <a:gd fmla="*/ 49 h 115" name="T61"/>
                <a:gd fmla="*/ 145 w 168" name="T62"/>
                <a:gd fmla="*/ 51 h 115" name="T63"/>
                <a:gd fmla="*/ 13 w 168" name="T64"/>
                <a:gd fmla="*/ 31 h 115" name="T65"/>
                <a:gd fmla="*/ 16 w 168" name="T66"/>
                <a:gd fmla="*/ 35 h 115" name="T67"/>
                <a:gd fmla="*/ 14 w 168" name="T68"/>
                <a:gd fmla="*/ 64 h 115" name="T69"/>
                <a:gd fmla="*/ 3 w 168" name="T70"/>
                <a:gd fmla="*/ 64 h 115" name="T71"/>
                <a:gd fmla="*/ 0 w 168" name="T72"/>
                <a:gd fmla="*/ 35 h 115" name="T73"/>
                <a:gd fmla="*/ 3 w 168" name="T74"/>
                <a:gd fmla="*/ 31 h 115" name="T75"/>
                <a:gd fmla="*/ 47 w 168" name="T76"/>
                <a:gd fmla="*/ 75 h 115" name="T77"/>
                <a:gd fmla="*/ 53 w 168" name="T78"/>
                <a:gd fmla="*/ 104 h 115" name="T79"/>
                <a:gd fmla="*/ 58 w 168" name="T80"/>
                <a:gd fmla="*/ 106 h 115" name="T81"/>
                <a:gd fmla="*/ 60 w 168" name="T82"/>
                <a:gd fmla="*/ 103 h 115" name="T83"/>
                <a:gd fmla="*/ 57 w 168" name="T84"/>
                <a:gd fmla="*/ 90 h 115" name="T85"/>
                <a:gd fmla="*/ 53 w 168" name="T86"/>
                <a:gd fmla="*/ 73 h 115" name="T87"/>
                <a:gd fmla="*/ 49 w 168" name="T88"/>
                <a:gd fmla="*/ 73 h 115" name="T89"/>
                <a:gd fmla="*/ 106 w 168" name="T90"/>
                <a:gd fmla="*/ 16 h 115" name="T91"/>
                <a:gd fmla="*/ 102 w 168" name="T92"/>
                <a:gd fmla="*/ 46 h 115" name="T93"/>
                <a:gd fmla="*/ 106 w 168" name="T94"/>
                <a:gd fmla="*/ 75 h 115" name="T95"/>
                <a:gd fmla="*/ 112 w 168" name="T96"/>
                <a:gd fmla="*/ 79 h 115" name="T97"/>
                <a:gd fmla="*/ 113 w 168" name="T98"/>
                <a:gd fmla="*/ 73 h 115" name="T99"/>
                <a:gd fmla="*/ 110 w 168" name="T100"/>
                <a:gd fmla="*/ 46 h 115" name="T101"/>
                <a:gd fmla="*/ 113 w 168" name="T102"/>
                <a:gd fmla="*/ 18 h 115" name="T103"/>
                <a:gd fmla="*/ 112 w 168" name="T104"/>
                <a:gd fmla="*/ 15 h 115" name="T105"/>
                <a:gd fmla="*/ 106 w 168" name="T106"/>
                <a:gd fmla="*/ 16 h 115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15" w="168">
                  <a:moveTo>
                    <a:pt x="22" y="35"/>
                  </a:moveTo>
                  <a:lnTo>
                    <a:pt x="22" y="35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4" y="22"/>
                  </a:lnTo>
                  <a:lnTo>
                    <a:pt x="123" y="46"/>
                  </a:lnTo>
                  <a:lnTo>
                    <a:pt x="124" y="68"/>
                  </a:lnTo>
                  <a:lnTo>
                    <a:pt x="130" y="90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60" y="90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0" y="112"/>
                  </a:lnTo>
                  <a:lnTo>
                    <a:pt x="55" y="114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38" y="103"/>
                  </a:lnTo>
                  <a:lnTo>
                    <a:pt x="35" y="90"/>
                  </a:lnTo>
                  <a:lnTo>
                    <a:pt x="31" y="77"/>
                  </a:lnTo>
                  <a:lnTo>
                    <a:pt x="29" y="62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35"/>
                  </a:lnTo>
                  <a:lnTo>
                    <a:pt x="22" y="35"/>
                  </a:lnTo>
                  <a:close/>
                  <a:moveTo>
                    <a:pt x="161" y="71"/>
                  </a:moveTo>
                  <a:lnTo>
                    <a:pt x="161" y="71"/>
                  </a:lnTo>
                  <a:lnTo>
                    <a:pt x="165" y="71"/>
                  </a:lnTo>
                  <a:lnTo>
                    <a:pt x="167" y="75"/>
                  </a:lnTo>
                  <a:lnTo>
                    <a:pt x="167" y="77"/>
                  </a:lnTo>
                  <a:lnTo>
                    <a:pt x="167" y="81"/>
                  </a:lnTo>
                  <a:lnTo>
                    <a:pt x="167" y="81"/>
                  </a:lnTo>
                  <a:lnTo>
                    <a:pt x="165" y="82"/>
                  </a:lnTo>
                  <a:lnTo>
                    <a:pt x="163" y="84"/>
                  </a:lnTo>
                  <a:lnTo>
                    <a:pt x="159" y="86"/>
                  </a:lnTo>
                  <a:lnTo>
                    <a:pt x="157" y="86"/>
                  </a:lnTo>
                  <a:lnTo>
                    <a:pt x="141" y="81"/>
                  </a:lnTo>
                  <a:lnTo>
                    <a:pt x="141" y="81"/>
                  </a:lnTo>
                  <a:lnTo>
                    <a:pt x="137" y="79"/>
                  </a:lnTo>
                  <a:lnTo>
                    <a:pt x="135" y="75"/>
                  </a:lnTo>
                  <a:lnTo>
                    <a:pt x="135" y="73"/>
                  </a:lnTo>
                  <a:lnTo>
                    <a:pt x="135" y="70"/>
                  </a:lnTo>
                  <a:lnTo>
                    <a:pt x="135" y="70"/>
                  </a:lnTo>
                  <a:lnTo>
                    <a:pt x="137" y="68"/>
                  </a:lnTo>
                  <a:lnTo>
                    <a:pt x="139" y="66"/>
                  </a:lnTo>
                  <a:lnTo>
                    <a:pt x="143" y="64"/>
                  </a:lnTo>
                  <a:lnTo>
                    <a:pt x="145" y="64"/>
                  </a:lnTo>
                  <a:lnTo>
                    <a:pt x="161" y="71"/>
                  </a:lnTo>
                  <a:lnTo>
                    <a:pt x="161" y="71"/>
                  </a:lnTo>
                  <a:close/>
                  <a:moveTo>
                    <a:pt x="145" y="24"/>
                  </a:moveTo>
                  <a:lnTo>
                    <a:pt x="145" y="24"/>
                  </a:lnTo>
                  <a:lnTo>
                    <a:pt x="143" y="24"/>
                  </a:lnTo>
                  <a:lnTo>
                    <a:pt x="139" y="22"/>
                  </a:lnTo>
                  <a:lnTo>
                    <a:pt x="137" y="20"/>
                  </a:lnTo>
                  <a:lnTo>
                    <a:pt x="135" y="18"/>
                  </a:lnTo>
                  <a:lnTo>
                    <a:pt x="135" y="18"/>
                  </a:lnTo>
                  <a:lnTo>
                    <a:pt x="135" y="15"/>
                  </a:lnTo>
                  <a:lnTo>
                    <a:pt x="135" y="13"/>
                  </a:lnTo>
                  <a:lnTo>
                    <a:pt x="137" y="9"/>
                  </a:lnTo>
                  <a:lnTo>
                    <a:pt x="141" y="9"/>
                  </a:lnTo>
                  <a:lnTo>
                    <a:pt x="157" y="4"/>
                  </a:lnTo>
                  <a:lnTo>
                    <a:pt x="157" y="4"/>
                  </a:lnTo>
                  <a:lnTo>
                    <a:pt x="159" y="2"/>
                  </a:lnTo>
                  <a:lnTo>
                    <a:pt x="163" y="4"/>
                  </a:lnTo>
                  <a:lnTo>
                    <a:pt x="165" y="5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11"/>
                  </a:lnTo>
                  <a:lnTo>
                    <a:pt x="167" y="15"/>
                  </a:lnTo>
                  <a:lnTo>
                    <a:pt x="165" y="16"/>
                  </a:lnTo>
                  <a:lnTo>
                    <a:pt x="161" y="18"/>
                  </a:lnTo>
                  <a:lnTo>
                    <a:pt x="145" y="24"/>
                  </a:lnTo>
                  <a:lnTo>
                    <a:pt x="145" y="24"/>
                  </a:lnTo>
                  <a:close/>
                  <a:moveTo>
                    <a:pt x="145" y="51"/>
                  </a:moveTo>
                  <a:lnTo>
                    <a:pt x="145" y="51"/>
                  </a:lnTo>
                  <a:lnTo>
                    <a:pt x="141" y="51"/>
                  </a:lnTo>
                  <a:lnTo>
                    <a:pt x="139" y="49"/>
                  </a:lnTo>
                  <a:lnTo>
                    <a:pt x="137" y="48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7" y="40"/>
                  </a:lnTo>
                  <a:lnTo>
                    <a:pt x="139" y="38"/>
                  </a:lnTo>
                  <a:lnTo>
                    <a:pt x="141" y="37"/>
                  </a:lnTo>
                  <a:lnTo>
                    <a:pt x="145" y="37"/>
                  </a:lnTo>
                  <a:lnTo>
                    <a:pt x="161" y="37"/>
                  </a:lnTo>
                  <a:lnTo>
                    <a:pt x="161" y="37"/>
                  </a:lnTo>
                  <a:lnTo>
                    <a:pt x="163" y="37"/>
                  </a:lnTo>
                  <a:lnTo>
                    <a:pt x="167" y="38"/>
                  </a:lnTo>
                  <a:lnTo>
                    <a:pt x="168" y="40"/>
                  </a:lnTo>
                  <a:lnTo>
                    <a:pt x="168" y="44"/>
                  </a:lnTo>
                  <a:lnTo>
                    <a:pt x="168" y="44"/>
                  </a:lnTo>
                  <a:lnTo>
                    <a:pt x="168" y="48"/>
                  </a:lnTo>
                  <a:lnTo>
                    <a:pt x="167" y="49"/>
                  </a:lnTo>
                  <a:lnTo>
                    <a:pt x="163" y="51"/>
                  </a:lnTo>
                  <a:lnTo>
                    <a:pt x="161" y="51"/>
                  </a:lnTo>
                  <a:lnTo>
                    <a:pt x="145" y="51"/>
                  </a:lnTo>
                  <a:lnTo>
                    <a:pt x="145" y="51"/>
                  </a:lnTo>
                  <a:close/>
                  <a:moveTo>
                    <a:pt x="3" y="31"/>
                  </a:moveTo>
                  <a:lnTo>
                    <a:pt x="13" y="31"/>
                  </a:lnTo>
                  <a:lnTo>
                    <a:pt x="13" y="31"/>
                  </a:lnTo>
                  <a:lnTo>
                    <a:pt x="14" y="33"/>
                  </a:lnTo>
                  <a:lnTo>
                    <a:pt x="16" y="35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4" y="64"/>
                  </a:lnTo>
                  <a:lnTo>
                    <a:pt x="13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3" y="31"/>
                  </a:lnTo>
                  <a:lnTo>
                    <a:pt x="3" y="31"/>
                  </a:lnTo>
                  <a:close/>
                  <a:moveTo>
                    <a:pt x="47" y="75"/>
                  </a:moveTo>
                  <a:lnTo>
                    <a:pt x="47" y="75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53" y="104"/>
                  </a:lnTo>
                  <a:lnTo>
                    <a:pt x="53" y="104"/>
                  </a:lnTo>
                  <a:lnTo>
                    <a:pt x="55" y="106"/>
                  </a:lnTo>
                  <a:lnTo>
                    <a:pt x="58" y="106"/>
                  </a:lnTo>
                  <a:lnTo>
                    <a:pt x="58" y="106"/>
                  </a:lnTo>
                  <a:lnTo>
                    <a:pt x="60" y="104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55" y="75"/>
                  </a:lnTo>
                  <a:lnTo>
                    <a:pt x="55" y="75"/>
                  </a:lnTo>
                  <a:lnTo>
                    <a:pt x="53" y="73"/>
                  </a:lnTo>
                  <a:lnTo>
                    <a:pt x="51" y="71"/>
                  </a:lnTo>
                  <a:lnTo>
                    <a:pt x="51" y="71"/>
                  </a:lnTo>
                  <a:lnTo>
                    <a:pt x="49" y="73"/>
                  </a:lnTo>
                  <a:lnTo>
                    <a:pt x="47" y="75"/>
                  </a:lnTo>
                  <a:lnTo>
                    <a:pt x="47" y="75"/>
                  </a:lnTo>
                  <a:close/>
                  <a:moveTo>
                    <a:pt x="106" y="16"/>
                  </a:moveTo>
                  <a:lnTo>
                    <a:pt x="106" y="16"/>
                  </a:lnTo>
                  <a:lnTo>
                    <a:pt x="104" y="31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4" y="60"/>
                  </a:lnTo>
                  <a:lnTo>
                    <a:pt x="106" y="75"/>
                  </a:lnTo>
                  <a:lnTo>
                    <a:pt x="106" y="75"/>
                  </a:lnTo>
                  <a:lnTo>
                    <a:pt x="108" y="79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3" y="77"/>
                  </a:lnTo>
                  <a:lnTo>
                    <a:pt x="113" y="73"/>
                  </a:lnTo>
                  <a:lnTo>
                    <a:pt x="113" y="73"/>
                  </a:lnTo>
                  <a:lnTo>
                    <a:pt x="112" y="60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2" y="33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3" y="16"/>
                  </a:lnTo>
                  <a:lnTo>
                    <a:pt x="112" y="15"/>
                  </a:lnTo>
                  <a:lnTo>
                    <a:pt x="112" y="15"/>
                  </a:lnTo>
                  <a:lnTo>
                    <a:pt x="108" y="15"/>
                  </a:lnTo>
                  <a:lnTo>
                    <a:pt x="106" y="16"/>
                  </a:lnTo>
                  <a:lnTo>
                    <a:pt x="106" y="16"/>
                  </a:lnTo>
                  <a:close/>
                </a:path>
              </a:pathLst>
            </a:custGeom>
            <a:solidFill>
              <a:srgbClr val="0076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790950" y="2468310"/>
            <a:ext cx="1234795" cy="1053467"/>
            <a:chOff x="3790950" y="2468310"/>
            <a:chExt cx="1234795" cy="1053467"/>
          </a:xfrm>
        </p:grpSpPr>
        <p:sp>
          <p:nvSpPr>
            <p:cNvPr id="8" name="Freeform 108"/>
            <p:cNvSpPr/>
            <p:nvPr/>
          </p:nvSpPr>
          <p:spPr bwMode="auto">
            <a:xfrm flipH="1">
              <a:off x="3790950" y="3021467"/>
              <a:ext cx="1234795" cy="500310"/>
            </a:xfrm>
            <a:custGeom>
              <a:gdLst>
                <a:gd fmla="*/ 5 w 159" name="T0"/>
                <a:gd fmla="*/ 49 h 59" name="T1"/>
                <a:gd fmla="*/ 7 w 159" name="T2"/>
                <a:gd fmla="*/ 49 h 59" name="T3"/>
                <a:gd fmla="*/ 39 w 159" name="T4"/>
                <a:gd fmla="*/ 0 h 59" name="T5"/>
                <a:gd fmla="*/ 39 w 159" name="T6"/>
                <a:gd fmla="*/ 1 h 59" name="T7"/>
                <a:gd fmla="*/ 39 w 159" name="T8"/>
                <a:gd fmla="*/ 0 h 59" name="T9"/>
                <a:gd fmla="*/ 159 w 159" name="T10"/>
                <a:gd fmla="*/ 0 h 59" name="T11"/>
                <a:gd fmla="*/ 159 w 159" name="T12"/>
                <a:gd fmla="*/ 1 h 59" name="T13"/>
                <a:gd fmla="*/ 39 w 159" name="T14"/>
                <a:gd fmla="*/ 1 h 59" name="T15"/>
                <a:gd fmla="*/ 8 w 159" name="T16"/>
                <a:gd fmla="*/ 50 h 59" name="T17"/>
                <a:gd fmla="*/ 10 w 159" name="T18"/>
                <a:gd fmla="*/ 54 h 59" name="T19"/>
                <a:gd fmla="*/ 5 w 159" name="T20"/>
                <a:gd fmla="*/ 59 h 59" name="T21"/>
                <a:gd fmla="*/ 0 w 159" name="T22"/>
                <a:gd fmla="*/ 54 h 59" name="T23"/>
                <a:gd fmla="*/ 5 w 159" name="T24"/>
                <a:gd fmla="*/ 49 h 5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9" w="159">
                  <a:moveTo>
                    <a:pt x="5" y="49"/>
                  </a:moveTo>
                  <a:cubicBezTo>
                    <a:pt x="6" y="49"/>
                    <a:pt x="6" y="49"/>
                    <a:pt x="7" y="4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10" y="52"/>
                    <a:pt x="10" y="54"/>
                  </a:cubicBezTo>
                  <a:cubicBezTo>
                    <a:pt x="10" y="56"/>
                    <a:pt x="7" y="59"/>
                    <a:pt x="5" y="59"/>
                  </a:cubicBezTo>
                  <a:cubicBezTo>
                    <a:pt x="2" y="59"/>
                    <a:pt x="0" y="56"/>
                    <a:pt x="0" y="54"/>
                  </a:cubicBezTo>
                  <a:cubicBezTo>
                    <a:pt x="0" y="51"/>
                    <a:pt x="2" y="49"/>
                    <a:pt x="5" y="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893106" y="2468310"/>
              <a:ext cx="505651" cy="484628"/>
              <a:chOff x="4019550" y="5668963"/>
              <a:chExt cx="725488" cy="695325"/>
            </a:xfrm>
            <a:solidFill>
              <a:schemeClr val="bg1">
                <a:lumMod val="50000"/>
              </a:schemeClr>
            </a:solidFill>
          </p:grpSpPr>
          <p:sp>
            <p:nvSpPr>
              <p:cNvPr id="12" name="Freeform 226"/>
              <p:cNvSpPr/>
              <p:nvPr/>
            </p:nvSpPr>
            <p:spPr bwMode="auto">
              <a:xfrm>
                <a:off x="4079875" y="5668963"/>
                <a:ext cx="646113" cy="695325"/>
              </a:xfrm>
              <a:custGeom>
                <a:gdLst>
                  <a:gd fmla="*/ 253 w 407" name="T0"/>
                  <a:gd fmla="*/ 0 h 438" name="T1"/>
                  <a:gd fmla="*/ 225 w 407" name="T2"/>
                  <a:gd fmla="*/ 0 h 438" name="T3"/>
                  <a:gd fmla="*/ 225 w 407" name="T4"/>
                  <a:gd fmla="*/ 334 h 438" name="T5"/>
                  <a:gd fmla="*/ 0 w 407" name="T6"/>
                  <a:gd fmla="*/ 334 h 438" name="T7"/>
                  <a:gd fmla="*/ 64 w 407" name="T8"/>
                  <a:gd fmla="*/ 438 h 438" name="T9"/>
                  <a:gd fmla="*/ 343 w 407" name="T10"/>
                  <a:gd fmla="*/ 438 h 438" name="T11"/>
                  <a:gd fmla="*/ 407 w 407" name="T12"/>
                  <a:gd fmla="*/ 334 h 438" name="T13"/>
                  <a:gd fmla="*/ 253 w 407" name="T14"/>
                  <a:gd fmla="*/ 334 h 438" name="T15"/>
                  <a:gd fmla="*/ 253 w 407" name="T16"/>
                  <a:gd fmla="*/ 0 h 43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38" w="407">
                    <a:moveTo>
                      <a:pt x="253" y="0"/>
                    </a:moveTo>
                    <a:lnTo>
                      <a:pt x="225" y="0"/>
                    </a:lnTo>
                    <a:lnTo>
                      <a:pt x="225" y="334"/>
                    </a:lnTo>
                    <a:lnTo>
                      <a:pt x="0" y="334"/>
                    </a:lnTo>
                    <a:lnTo>
                      <a:pt x="64" y="438"/>
                    </a:lnTo>
                    <a:lnTo>
                      <a:pt x="343" y="438"/>
                    </a:lnTo>
                    <a:lnTo>
                      <a:pt x="407" y="334"/>
                    </a:lnTo>
                    <a:lnTo>
                      <a:pt x="253" y="334"/>
                    </a:lnTo>
                    <a:lnTo>
                      <a:pt x="25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3" name="Freeform 227"/>
              <p:cNvSpPr/>
              <p:nvPr/>
            </p:nvSpPr>
            <p:spPr bwMode="auto">
              <a:xfrm>
                <a:off x="4019550" y="5695950"/>
                <a:ext cx="384175" cy="458788"/>
              </a:xfrm>
              <a:custGeom>
                <a:gdLst>
                  <a:gd fmla="*/ 242 w 242" name="T0"/>
                  <a:gd fmla="*/ 0 h 289" name="T1"/>
                  <a:gd fmla="*/ 0 w 242" name="T2"/>
                  <a:gd fmla="*/ 289 h 289" name="T3"/>
                  <a:gd fmla="*/ 242 w 242" name="T4"/>
                  <a:gd fmla="*/ 289 h 289" name="T5"/>
                  <a:gd fmla="*/ 242 w 242" name="T6"/>
                  <a:gd fmla="*/ 0 h 28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9" w="241">
                    <a:moveTo>
                      <a:pt x="242" y="0"/>
                    </a:moveTo>
                    <a:lnTo>
                      <a:pt x="0" y="289"/>
                    </a:lnTo>
                    <a:lnTo>
                      <a:pt x="242" y="289"/>
                    </a:lnTo>
                    <a:lnTo>
                      <a:pt x="24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4" name="Freeform 228"/>
              <p:cNvSpPr/>
              <p:nvPr/>
            </p:nvSpPr>
            <p:spPr bwMode="auto">
              <a:xfrm>
                <a:off x="4519613" y="5880100"/>
                <a:ext cx="225425" cy="269875"/>
              </a:xfrm>
              <a:custGeom>
                <a:gdLst>
                  <a:gd fmla="*/ 0 w 142" name="T0"/>
                  <a:gd fmla="*/ 0 h 170" name="T1"/>
                  <a:gd fmla="*/ 0 w 142" name="T2"/>
                  <a:gd fmla="*/ 170 h 170" name="T3"/>
                  <a:gd fmla="*/ 142 w 142" name="T4"/>
                  <a:gd fmla="*/ 170 h 170" name="T5"/>
                  <a:gd fmla="*/ 0 w 142" name="T6"/>
                  <a:gd fmla="*/ 0 h 17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0" w="142">
                    <a:moveTo>
                      <a:pt x="0" y="0"/>
                    </a:moveTo>
                    <a:lnTo>
                      <a:pt x="0" y="170"/>
                    </a:lnTo>
                    <a:lnTo>
                      <a:pt x="142" y="17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117894" y="4199242"/>
            <a:ext cx="1264086" cy="1198380"/>
            <a:chOff x="7117894" y="4199242"/>
            <a:chExt cx="1264086" cy="1198380"/>
          </a:xfrm>
        </p:grpSpPr>
        <p:sp>
          <p:nvSpPr>
            <p:cNvPr id="9" name="Freeform 108"/>
            <p:cNvSpPr/>
            <p:nvPr/>
          </p:nvSpPr>
          <p:spPr bwMode="auto">
            <a:xfrm flipV="1">
              <a:off x="7117894" y="4199242"/>
              <a:ext cx="1264086" cy="469934"/>
            </a:xfrm>
            <a:custGeom>
              <a:gdLst>
                <a:gd fmla="*/ 5 w 159" name="T0"/>
                <a:gd fmla="*/ 49 h 59" name="T1"/>
                <a:gd fmla="*/ 7 w 159" name="T2"/>
                <a:gd fmla="*/ 49 h 59" name="T3"/>
                <a:gd fmla="*/ 39 w 159" name="T4"/>
                <a:gd fmla="*/ 0 h 59" name="T5"/>
                <a:gd fmla="*/ 39 w 159" name="T6"/>
                <a:gd fmla="*/ 1 h 59" name="T7"/>
                <a:gd fmla="*/ 39 w 159" name="T8"/>
                <a:gd fmla="*/ 0 h 59" name="T9"/>
                <a:gd fmla="*/ 159 w 159" name="T10"/>
                <a:gd fmla="*/ 0 h 59" name="T11"/>
                <a:gd fmla="*/ 159 w 159" name="T12"/>
                <a:gd fmla="*/ 1 h 59" name="T13"/>
                <a:gd fmla="*/ 39 w 159" name="T14"/>
                <a:gd fmla="*/ 1 h 59" name="T15"/>
                <a:gd fmla="*/ 8 w 159" name="T16"/>
                <a:gd fmla="*/ 50 h 59" name="T17"/>
                <a:gd fmla="*/ 10 w 159" name="T18"/>
                <a:gd fmla="*/ 54 h 59" name="T19"/>
                <a:gd fmla="*/ 5 w 159" name="T20"/>
                <a:gd fmla="*/ 59 h 59" name="T21"/>
                <a:gd fmla="*/ 0 w 159" name="T22"/>
                <a:gd fmla="*/ 54 h 59" name="T23"/>
                <a:gd fmla="*/ 5 w 159" name="T24"/>
                <a:gd fmla="*/ 49 h 5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9" w="159">
                  <a:moveTo>
                    <a:pt x="5" y="49"/>
                  </a:moveTo>
                  <a:cubicBezTo>
                    <a:pt x="6" y="49"/>
                    <a:pt x="6" y="49"/>
                    <a:pt x="7" y="4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10" y="52"/>
                    <a:pt x="10" y="54"/>
                  </a:cubicBezTo>
                  <a:cubicBezTo>
                    <a:pt x="10" y="56"/>
                    <a:pt x="7" y="59"/>
                    <a:pt x="5" y="59"/>
                  </a:cubicBezTo>
                  <a:cubicBezTo>
                    <a:pt x="2" y="59"/>
                    <a:pt x="0" y="56"/>
                    <a:pt x="0" y="54"/>
                  </a:cubicBezTo>
                  <a:cubicBezTo>
                    <a:pt x="0" y="51"/>
                    <a:pt x="2" y="49"/>
                    <a:pt x="5" y="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7524594" y="4948409"/>
              <a:ext cx="542878" cy="449213"/>
            </a:xfrm>
            <a:custGeom>
              <a:gdLst>
                <a:gd fmla="*/ 527 w 851" name="T0"/>
                <a:gd fmla="*/ 282 h 706" name="T1"/>
                <a:gd fmla="*/ 307 w 851" name="T2"/>
                <a:gd fmla="*/ 0 h 706" name="T3"/>
                <a:gd fmla="*/ 246 w 851" name="T4"/>
                <a:gd fmla="*/ 0 h 706" name="T5"/>
                <a:gd fmla="*/ 358 w 851" name="T6"/>
                <a:gd fmla="*/ 297 h 706" name="T7"/>
                <a:gd fmla="*/ 127 w 851" name="T8"/>
                <a:gd fmla="*/ 317 h 706" name="T9"/>
                <a:gd fmla="*/ 41 w 851" name="T10"/>
                <a:gd fmla="*/ 231 h 706" name="T11"/>
                <a:gd fmla="*/ 0 w 851" name="T12"/>
                <a:gd fmla="*/ 231 h 706" name="T13"/>
                <a:gd fmla="*/ 36 w 851" name="T14"/>
                <a:gd fmla="*/ 353 h 706" name="T15"/>
                <a:gd fmla="*/ 0 w 851" name="T16"/>
                <a:gd fmla="*/ 474 h 706" name="T17"/>
                <a:gd fmla="*/ 41 w 851" name="T18"/>
                <a:gd fmla="*/ 474 h 706" name="T19"/>
                <a:gd fmla="*/ 127 w 851" name="T20"/>
                <a:gd fmla="*/ 390 h 706" name="T21"/>
                <a:gd fmla="*/ 358 w 851" name="T22"/>
                <a:gd fmla="*/ 409 h 706" name="T23"/>
                <a:gd fmla="*/ 246 w 851" name="T24"/>
                <a:gd fmla="*/ 706 h 706" name="T25"/>
                <a:gd fmla="*/ 307 w 851" name="T26"/>
                <a:gd fmla="*/ 706 h 706" name="T27"/>
                <a:gd fmla="*/ 527 w 851" name="T28"/>
                <a:gd fmla="*/ 425 h 706" name="T29"/>
                <a:gd fmla="*/ 527 w 851" name="T30"/>
                <a:gd fmla="*/ 425 h 706" name="T31"/>
                <a:gd fmla="*/ 571 w 851" name="T32"/>
                <a:gd fmla="*/ 425 h 706" name="T33"/>
                <a:gd fmla="*/ 610 w 851" name="T34"/>
                <a:gd fmla="*/ 423 h 706" name="T35"/>
                <a:gd fmla="*/ 646 w 851" name="T36"/>
                <a:gd fmla="*/ 420 h 706" name="T37"/>
                <a:gd fmla="*/ 680 w 851" name="T38"/>
                <a:gd fmla="*/ 416 h 706" name="T39"/>
                <a:gd fmla="*/ 709 w 851" name="T40"/>
                <a:gd fmla="*/ 411 h 706" name="T41"/>
                <a:gd fmla="*/ 736 w 851" name="T42"/>
                <a:gd fmla="*/ 405 h 706" name="T43"/>
                <a:gd fmla="*/ 760 w 851" name="T44"/>
                <a:gd fmla="*/ 398 h 706" name="T45"/>
                <a:gd fmla="*/ 780 w 851" name="T46"/>
                <a:gd fmla="*/ 391 h 706" name="T47"/>
                <a:gd fmla="*/ 798 w 851" name="T48"/>
                <a:gd fmla="*/ 384 h 706" name="T49"/>
                <a:gd fmla="*/ 812 w 851" name="T50"/>
                <a:gd fmla="*/ 377 h 706" name="T51"/>
                <a:gd fmla="*/ 834 w 851" name="T52"/>
                <a:gd fmla="*/ 366 h 706" name="T53"/>
                <a:gd fmla="*/ 847 w 851" name="T54"/>
                <a:gd fmla="*/ 356 h 706" name="T55"/>
                <a:gd fmla="*/ 851 w 851" name="T56"/>
                <a:gd fmla="*/ 353 h 706" name="T57"/>
                <a:gd fmla="*/ 851 w 851" name="T58"/>
                <a:gd fmla="*/ 353 h 706" name="T59"/>
                <a:gd fmla="*/ 847 w 851" name="T60"/>
                <a:gd fmla="*/ 350 h 706" name="T61"/>
                <a:gd fmla="*/ 834 w 851" name="T62"/>
                <a:gd fmla="*/ 341 h 706" name="T63"/>
                <a:gd fmla="*/ 812 w 851" name="T64"/>
                <a:gd fmla="*/ 328 h 706" name="T65"/>
                <a:gd fmla="*/ 798 w 851" name="T66"/>
                <a:gd fmla="*/ 321 h 706" name="T67"/>
                <a:gd fmla="*/ 780 w 851" name="T68"/>
                <a:gd fmla="*/ 314 h 706" name="T69"/>
                <a:gd fmla="*/ 760 w 851" name="T70"/>
                <a:gd fmla="*/ 307 h 706" name="T71"/>
                <a:gd fmla="*/ 736 w 851" name="T72"/>
                <a:gd fmla="*/ 301 h 706" name="T73"/>
                <a:gd fmla="*/ 709 w 851" name="T74"/>
                <a:gd fmla="*/ 294 h 706" name="T75"/>
                <a:gd fmla="*/ 680 w 851" name="T76"/>
                <a:gd fmla="*/ 290 h 706" name="T77"/>
                <a:gd fmla="*/ 646 w 851" name="T78"/>
                <a:gd fmla="*/ 286 h 706" name="T79"/>
                <a:gd fmla="*/ 610 w 851" name="T80"/>
                <a:gd fmla="*/ 283 h 706" name="T81"/>
                <a:gd fmla="*/ 571 w 851" name="T82"/>
                <a:gd fmla="*/ 282 h 706" name="T83"/>
                <a:gd fmla="*/ 527 w 851" name="T84"/>
                <a:gd fmla="*/ 282 h 706" name="T85"/>
                <a:gd fmla="*/ 527 w 851" name="T86"/>
                <a:gd fmla="*/ 282 h 706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706" w="851">
                  <a:moveTo>
                    <a:pt x="527" y="282"/>
                  </a:moveTo>
                  <a:lnTo>
                    <a:pt x="307" y="0"/>
                  </a:lnTo>
                  <a:lnTo>
                    <a:pt x="246" y="0"/>
                  </a:lnTo>
                  <a:lnTo>
                    <a:pt x="358" y="297"/>
                  </a:lnTo>
                  <a:lnTo>
                    <a:pt x="127" y="317"/>
                  </a:lnTo>
                  <a:lnTo>
                    <a:pt x="41" y="231"/>
                  </a:lnTo>
                  <a:lnTo>
                    <a:pt x="0" y="231"/>
                  </a:lnTo>
                  <a:lnTo>
                    <a:pt x="36" y="353"/>
                  </a:lnTo>
                  <a:lnTo>
                    <a:pt x="0" y="474"/>
                  </a:lnTo>
                  <a:lnTo>
                    <a:pt x="41" y="474"/>
                  </a:lnTo>
                  <a:lnTo>
                    <a:pt x="127" y="390"/>
                  </a:lnTo>
                  <a:lnTo>
                    <a:pt x="358" y="409"/>
                  </a:lnTo>
                  <a:lnTo>
                    <a:pt x="246" y="706"/>
                  </a:lnTo>
                  <a:lnTo>
                    <a:pt x="307" y="706"/>
                  </a:lnTo>
                  <a:lnTo>
                    <a:pt x="527" y="425"/>
                  </a:lnTo>
                  <a:lnTo>
                    <a:pt x="527" y="425"/>
                  </a:lnTo>
                  <a:lnTo>
                    <a:pt x="571" y="425"/>
                  </a:lnTo>
                  <a:lnTo>
                    <a:pt x="610" y="423"/>
                  </a:lnTo>
                  <a:lnTo>
                    <a:pt x="646" y="420"/>
                  </a:lnTo>
                  <a:lnTo>
                    <a:pt x="680" y="416"/>
                  </a:lnTo>
                  <a:lnTo>
                    <a:pt x="709" y="411"/>
                  </a:lnTo>
                  <a:lnTo>
                    <a:pt x="736" y="405"/>
                  </a:lnTo>
                  <a:lnTo>
                    <a:pt x="760" y="398"/>
                  </a:lnTo>
                  <a:lnTo>
                    <a:pt x="780" y="391"/>
                  </a:lnTo>
                  <a:lnTo>
                    <a:pt x="798" y="384"/>
                  </a:lnTo>
                  <a:lnTo>
                    <a:pt x="812" y="377"/>
                  </a:lnTo>
                  <a:lnTo>
                    <a:pt x="834" y="366"/>
                  </a:lnTo>
                  <a:lnTo>
                    <a:pt x="847" y="356"/>
                  </a:lnTo>
                  <a:lnTo>
                    <a:pt x="851" y="353"/>
                  </a:lnTo>
                  <a:lnTo>
                    <a:pt x="851" y="353"/>
                  </a:lnTo>
                  <a:lnTo>
                    <a:pt x="847" y="350"/>
                  </a:lnTo>
                  <a:lnTo>
                    <a:pt x="834" y="341"/>
                  </a:lnTo>
                  <a:lnTo>
                    <a:pt x="812" y="328"/>
                  </a:lnTo>
                  <a:lnTo>
                    <a:pt x="798" y="321"/>
                  </a:lnTo>
                  <a:lnTo>
                    <a:pt x="780" y="314"/>
                  </a:lnTo>
                  <a:lnTo>
                    <a:pt x="760" y="307"/>
                  </a:lnTo>
                  <a:lnTo>
                    <a:pt x="736" y="301"/>
                  </a:lnTo>
                  <a:lnTo>
                    <a:pt x="709" y="294"/>
                  </a:lnTo>
                  <a:lnTo>
                    <a:pt x="680" y="290"/>
                  </a:lnTo>
                  <a:lnTo>
                    <a:pt x="646" y="286"/>
                  </a:lnTo>
                  <a:lnTo>
                    <a:pt x="610" y="283"/>
                  </a:lnTo>
                  <a:lnTo>
                    <a:pt x="571" y="282"/>
                  </a:lnTo>
                  <a:lnTo>
                    <a:pt x="527" y="282"/>
                  </a:lnTo>
                  <a:lnTo>
                    <a:pt x="527" y="28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rgbClr val="FF85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19134" y="1772817"/>
            <a:ext cx="1264086" cy="937807"/>
            <a:chOff x="6419134" y="1772817"/>
            <a:chExt cx="1264086" cy="937807"/>
          </a:xfrm>
        </p:grpSpPr>
        <p:sp>
          <p:nvSpPr>
            <p:cNvPr id="7" name="Freeform 108"/>
            <p:cNvSpPr/>
            <p:nvPr/>
          </p:nvSpPr>
          <p:spPr bwMode="auto">
            <a:xfrm>
              <a:off x="6419134" y="2240690"/>
              <a:ext cx="1264086" cy="469934"/>
            </a:xfrm>
            <a:custGeom>
              <a:gdLst>
                <a:gd fmla="*/ 5 w 159" name="T0"/>
                <a:gd fmla="*/ 49 h 59" name="T1"/>
                <a:gd fmla="*/ 7 w 159" name="T2"/>
                <a:gd fmla="*/ 49 h 59" name="T3"/>
                <a:gd fmla="*/ 39 w 159" name="T4"/>
                <a:gd fmla="*/ 0 h 59" name="T5"/>
                <a:gd fmla="*/ 39 w 159" name="T6"/>
                <a:gd fmla="*/ 1 h 59" name="T7"/>
                <a:gd fmla="*/ 39 w 159" name="T8"/>
                <a:gd fmla="*/ 0 h 59" name="T9"/>
                <a:gd fmla="*/ 159 w 159" name="T10"/>
                <a:gd fmla="*/ 0 h 59" name="T11"/>
                <a:gd fmla="*/ 159 w 159" name="T12"/>
                <a:gd fmla="*/ 1 h 59" name="T13"/>
                <a:gd fmla="*/ 39 w 159" name="T14"/>
                <a:gd fmla="*/ 1 h 59" name="T15"/>
                <a:gd fmla="*/ 8 w 159" name="T16"/>
                <a:gd fmla="*/ 50 h 59" name="T17"/>
                <a:gd fmla="*/ 10 w 159" name="T18"/>
                <a:gd fmla="*/ 54 h 59" name="T19"/>
                <a:gd fmla="*/ 5 w 159" name="T20"/>
                <a:gd fmla="*/ 59 h 59" name="T21"/>
                <a:gd fmla="*/ 0 w 159" name="T22"/>
                <a:gd fmla="*/ 54 h 59" name="T23"/>
                <a:gd fmla="*/ 5 w 159" name="T24"/>
                <a:gd fmla="*/ 49 h 5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9" w="159">
                  <a:moveTo>
                    <a:pt x="5" y="49"/>
                  </a:moveTo>
                  <a:cubicBezTo>
                    <a:pt x="6" y="49"/>
                    <a:pt x="6" y="49"/>
                    <a:pt x="7" y="4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10" y="52"/>
                    <a:pt x="10" y="54"/>
                  </a:cubicBezTo>
                  <a:cubicBezTo>
                    <a:pt x="10" y="56"/>
                    <a:pt x="7" y="59"/>
                    <a:pt x="5" y="59"/>
                  </a:cubicBezTo>
                  <a:cubicBezTo>
                    <a:pt x="2" y="59"/>
                    <a:pt x="0" y="56"/>
                    <a:pt x="0" y="54"/>
                  </a:cubicBezTo>
                  <a:cubicBezTo>
                    <a:pt x="0" y="51"/>
                    <a:pt x="2" y="49"/>
                    <a:pt x="5" y="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778701" y="1772817"/>
              <a:ext cx="625980" cy="344641"/>
              <a:chOff x="4256088" y="117475"/>
              <a:chExt cx="565150" cy="311151"/>
            </a:xfrm>
            <a:solidFill>
              <a:schemeClr val="bg1">
                <a:lumMod val="50000"/>
              </a:schemeClr>
            </a:solidFill>
          </p:grpSpPr>
          <p:sp>
            <p:nvSpPr>
              <p:cNvPr id="18" name="Freeform 28"/>
              <p:cNvSpPr>
                <a:spLocks noEditPoints="1"/>
              </p:cNvSpPr>
              <p:nvPr/>
            </p:nvSpPr>
            <p:spPr bwMode="auto">
              <a:xfrm>
                <a:off x="4256088" y="117475"/>
                <a:ext cx="565150" cy="282575"/>
              </a:xfrm>
              <a:custGeom>
                <a:gdLst>
                  <a:gd fmla="*/ 1064 w 1068" name="T0"/>
                  <a:gd fmla="*/ 441 h 534" name="T1"/>
                  <a:gd fmla="*/ 1043 w 1068" name="T2"/>
                  <a:gd fmla="*/ 426 h 534" name="T3"/>
                  <a:gd fmla="*/ 1036 w 1068" name="T4"/>
                  <a:gd fmla="*/ 426 h 534" name="T5"/>
                  <a:gd fmla="*/ 1005 w 1068" name="T6"/>
                  <a:gd fmla="*/ 332 h 534" name="T7"/>
                  <a:gd fmla="*/ 970 w 1068" name="T8"/>
                  <a:gd fmla="*/ 279 h 534" name="T9"/>
                  <a:gd fmla="*/ 918 w 1068" name="T10"/>
                  <a:gd fmla="*/ 237 h 534" name="T11"/>
                  <a:gd fmla="*/ 875 w 1068" name="T12"/>
                  <a:gd fmla="*/ 195 h 534" name="T13"/>
                  <a:gd fmla="*/ 807 w 1068" name="T14"/>
                  <a:gd fmla="*/ 102 h 534" name="T15"/>
                  <a:gd fmla="*/ 723 w 1068" name="T16"/>
                  <a:gd fmla="*/ 39 h 534" name="T17"/>
                  <a:gd fmla="*/ 627 w 1068" name="T18"/>
                  <a:gd fmla="*/ 5 h 534" name="T19"/>
                  <a:gd fmla="*/ 524 w 1068" name="T20"/>
                  <a:gd fmla="*/ 1 h 534" name="T21"/>
                  <a:gd fmla="*/ 424 w 1068" name="T22"/>
                  <a:gd fmla="*/ 26 h 534" name="T23"/>
                  <a:gd fmla="*/ 331 w 1068" name="T24"/>
                  <a:gd fmla="*/ 78 h 534" name="T25"/>
                  <a:gd fmla="*/ 253 w 1068" name="T26"/>
                  <a:gd fmla="*/ 157 h 534" name="T27"/>
                  <a:gd fmla="*/ 208 w 1068" name="T28"/>
                  <a:gd fmla="*/ 234 h 534" name="T29"/>
                  <a:gd fmla="*/ 152 w 1068" name="T30"/>
                  <a:gd fmla="*/ 241 h 534" name="T31"/>
                  <a:gd fmla="*/ 105 w 1068" name="T32"/>
                  <a:gd fmla="*/ 262 h 534" name="T33"/>
                  <a:gd fmla="*/ 54 w 1068" name="T34"/>
                  <a:gd fmla="*/ 312 h 534" name="T35"/>
                  <a:gd fmla="*/ 14 w 1068" name="T36"/>
                  <a:gd fmla="*/ 405 h 534" name="T37"/>
                  <a:gd fmla="*/ 0 w 1068" name="T38"/>
                  <a:gd fmla="*/ 508 h 534" name="T39"/>
                  <a:gd fmla="*/ 135 w 1068" name="T40"/>
                  <a:gd fmla="*/ 521 h 534" name="T41"/>
                  <a:gd fmla="*/ 126 w 1068" name="T42"/>
                  <a:gd fmla="*/ 478 h 534" name="T43"/>
                  <a:gd fmla="*/ 138 w 1068" name="T44"/>
                  <a:gd fmla="*/ 426 h 534" name="T45"/>
                  <a:gd fmla="*/ 167 w 1068" name="T46"/>
                  <a:gd fmla="*/ 385 h 534" name="T47"/>
                  <a:gd fmla="*/ 211 w 1068" name="T48"/>
                  <a:gd fmla="*/ 357 h 534" name="T49"/>
                  <a:gd fmla="*/ 262 w 1068" name="T50"/>
                  <a:gd fmla="*/ 347 h 534" name="T51"/>
                  <a:gd fmla="*/ 303 w 1068" name="T52"/>
                  <a:gd fmla="*/ 353 h 534" name="T53"/>
                  <a:gd fmla="*/ 349 w 1068" name="T54"/>
                  <a:gd fmla="*/ 377 h 534" name="T55"/>
                  <a:gd fmla="*/ 383 w 1068" name="T56"/>
                  <a:gd fmla="*/ 415 h 534" name="T57"/>
                  <a:gd fmla="*/ 398 w 1068" name="T58"/>
                  <a:gd fmla="*/ 464 h 534" name="T59"/>
                  <a:gd fmla="*/ 396 w 1068" name="T60"/>
                  <a:gd fmla="*/ 507 h 534" name="T61"/>
                  <a:gd fmla="*/ 722 w 1068" name="T62"/>
                  <a:gd fmla="*/ 534 h 534" name="T63"/>
                  <a:gd fmla="*/ 708 w 1068" name="T64"/>
                  <a:gd fmla="*/ 478 h 534" name="T65"/>
                  <a:gd fmla="*/ 715 w 1068" name="T66"/>
                  <a:gd fmla="*/ 438 h 534" name="T67"/>
                  <a:gd fmla="*/ 739 w 1068" name="T68"/>
                  <a:gd fmla="*/ 394 h 534" name="T69"/>
                  <a:gd fmla="*/ 779 w 1068" name="T70"/>
                  <a:gd fmla="*/ 363 h 534" name="T71"/>
                  <a:gd fmla="*/ 831 w 1068" name="T72"/>
                  <a:gd fmla="*/ 347 h 534" name="T73"/>
                  <a:gd fmla="*/ 871 w 1068" name="T74"/>
                  <a:gd fmla="*/ 349 h 534" name="T75"/>
                  <a:gd fmla="*/ 917 w 1068" name="T76"/>
                  <a:gd fmla="*/ 367 h 534" name="T77"/>
                  <a:gd fmla="*/ 953 w 1068" name="T78"/>
                  <a:gd fmla="*/ 399 h 534" name="T79"/>
                  <a:gd fmla="*/ 976 w 1068" name="T80"/>
                  <a:gd fmla="*/ 441 h 534" name="T81"/>
                  <a:gd fmla="*/ 981 w 1068" name="T82"/>
                  <a:gd fmla="*/ 476 h 534" name="T83"/>
                  <a:gd fmla="*/ 980 w 1068" name="T84"/>
                  <a:gd fmla="*/ 492 h 534" name="T85"/>
                  <a:gd fmla="*/ 1040 w 1068" name="T86"/>
                  <a:gd fmla="*/ 534 h 534" name="T87"/>
                  <a:gd fmla="*/ 1050 w 1068" name="T88"/>
                  <a:gd fmla="*/ 518 h 534" name="T89"/>
                  <a:gd fmla="*/ 1067 w 1068" name="T90"/>
                  <a:gd fmla="*/ 496 h 534" name="T91"/>
                  <a:gd fmla="*/ 530 w 1068" name="T92"/>
                  <a:gd fmla="*/ 258 h 534" name="T93"/>
                  <a:gd fmla="*/ 286 w 1068" name="T94"/>
                  <a:gd fmla="*/ 255 h 534" name="T95"/>
                  <a:gd fmla="*/ 306 w 1068" name="T96"/>
                  <a:gd fmla="*/ 195 h 534" name="T97"/>
                  <a:gd fmla="*/ 356 w 1068" name="T98"/>
                  <a:gd fmla="*/ 137 h 534" name="T99"/>
                  <a:gd fmla="*/ 433 w 1068" name="T100"/>
                  <a:gd fmla="*/ 94 h 534" name="T101"/>
                  <a:gd fmla="*/ 530 w 1068" name="T102"/>
                  <a:gd fmla="*/ 73 h 534" name="T103"/>
                  <a:gd fmla="*/ 589 w 1068" name="T104"/>
                  <a:gd fmla="*/ 74 h 534" name="T105"/>
                  <a:gd fmla="*/ 679 w 1068" name="T106"/>
                  <a:gd fmla="*/ 98 h 534" name="T107"/>
                  <a:gd fmla="*/ 750 w 1068" name="T108"/>
                  <a:gd fmla="*/ 143 h 534" name="T109"/>
                  <a:gd fmla="*/ 796 w 1068" name="T110"/>
                  <a:gd fmla="*/ 199 h 534" name="T111"/>
                  <a:gd fmla="*/ 816 w 1068" name="T112"/>
                  <a:gd fmla="*/ 258 h 534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534" w="1068">
                    <a:moveTo>
                      <a:pt x="1068" y="464"/>
                    </a:moveTo>
                    <a:lnTo>
                      <a:pt x="1068" y="464"/>
                    </a:lnTo>
                    <a:lnTo>
                      <a:pt x="1067" y="451"/>
                    </a:lnTo>
                    <a:lnTo>
                      <a:pt x="1064" y="441"/>
                    </a:lnTo>
                    <a:lnTo>
                      <a:pt x="1058" y="434"/>
                    </a:lnTo>
                    <a:lnTo>
                      <a:pt x="1053" y="430"/>
                    </a:lnTo>
                    <a:lnTo>
                      <a:pt x="1047" y="427"/>
                    </a:lnTo>
                    <a:lnTo>
                      <a:pt x="1043" y="426"/>
                    </a:lnTo>
                    <a:lnTo>
                      <a:pt x="1037" y="426"/>
                    </a:lnTo>
                    <a:lnTo>
                      <a:pt x="1037" y="426"/>
                    </a:lnTo>
                    <a:lnTo>
                      <a:pt x="1036" y="426"/>
                    </a:lnTo>
                    <a:lnTo>
                      <a:pt x="1036" y="426"/>
                    </a:lnTo>
                    <a:lnTo>
                      <a:pt x="1029" y="394"/>
                    </a:lnTo>
                    <a:lnTo>
                      <a:pt x="1019" y="361"/>
                    </a:lnTo>
                    <a:lnTo>
                      <a:pt x="1012" y="346"/>
                    </a:lnTo>
                    <a:lnTo>
                      <a:pt x="1005" y="332"/>
                    </a:lnTo>
                    <a:lnTo>
                      <a:pt x="998" y="318"/>
                    </a:lnTo>
                    <a:lnTo>
                      <a:pt x="990" y="304"/>
                    </a:lnTo>
                    <a:lnTo>
                      <a:pt x="980" y="290"/>
                    </a:lnTo>
                    <a:lnTo>
                      <a:pt x="970" y="279"/>
                    </a:lnTo>
                    <a:lnTo>
                      <a:pt x="959" y="266"/>
                    </a:lnTo>
                    <a:lnTo>
                      <a:pt x="946" y="256"/>
                    </a:lnTo>
                    <a:lnTo>
                      <a:pt x="934" y="246"/>
                    </a:lnTo>
                    <a:lnTo>
                      <a:pt x="918" y="237"/>
                    </a:lnTo>
                    <a:lnTo>
                      <a:pt x="904" y="228"/>
                    </a:lnTo>
                    <a:lnTo>
                      <a:pt x="887" y="223"/>
                    </a:lnTo>
                    <a:lnTo>
                      <a:pt x="887" y="223"/>
                    </a:lnTo>
                    <a:lnTo>
                      <a:pt x="875" y="195"/>
                    </a:lnTo>
                    <a:lnTo>
                      <a:pt x="861" y="168"/>
                    </a:lnTo>
                    <a:lnTo>
                      <a:pt x="844" y="144"/>
                    </a:lnTo>
                    <a:lnTo>
                      <a:pt x="827" y="122"/>
                    </a:lnTo>
                    <a:lnTo>
                      <a:pt x="807" y="102"/>
                    </a:lnTo>
                    <a:lnTo>
                      <a:pt x="788" y="82"/>
                    </a:lnTo>
                    <a:lnTo>
                      <a:pt x="768" y="67"/>
                    </a:lnTo>
                    <a:lnTo>
                      <a:pt x="746" y="52"/>
                    </a:lnTo>
                    <a:lnTo>
                      <a:pt x="723" y="39"/>
                    </a:lnTo>
                    <a:lnTo>
                      <a:pt x="700" y="28"/>
                    </a:lnTo>
                    <a:lnTo>
                      <a:pt x="676" y="19"/>
                    </a:lnTo>
                    <a:lnTo>
                      <a:pt x="651" y="11"/>
                    </a:lnTo>
                    <a:lnTo>
                      <a:pt x="627" y="5"/>
                    </a:lnTo>
                    <a:lnTo>
                      <a:pt x="602" y="3"/>
                    </a:lnTo>
                    <a:lnTo>
                      <a:pt x="575" y="0"/>
                    </a:lnTo>
                    <a:lnTo>
                      <a:pt x="550" y="0"/>
                    </a:lnTo>
                    <a:lnTo>
                      <a:pt x="524" y="1"/>
                    </a:lnTo>
                    <a:lnTo>
                      <a:pt x="498" y="5"/>
                    </a:lnTo>
                    <a:lnTo>
                      <a:pt x="473" y="10"/>
                    </a:lnTo>
                    <a:lnTo>
                      <a:pt x="447" y="17"/>
                    </a:lnTo>
                    <a:lnTo>
                      <a:pt x="424" y="26"/>
                    </a:lnTo>
                    <a:lnTo>
                      <a:pt x="398" y="36"/>
                    </a:lnTo>
                    <a:lnTo>
                      <a:pt x="376" y="49"/>
                    </a:lnTo>
                    <a:lnTo>
                      <a:pt x="352" y="61"/>
                    </a:lnTo>
                    <a:lnTo>
                      <a:pt x="331" y="78"/>
                    </a:lnTo>
                    <a:lnTo>
                      <a:pt x="310" y="95"/>
                    </a:lnTo>
                    <a:lnTo>
                      <a:pt x="289" y="113"/>
                    </a:lnTo>
                    <a:lnTo>
                      <a:pt x="271" y="134"/>
                    </a:lnTo>
                    <a:lnTo>
                      <a:pt x="253" y="157"/>
                    </a:lnTo>
                    <a:lnTo>
                      <a:pt x="236" y="181"/>
                    </a:lnTo>
                    <a:lnTo>
                      <a:pt x="222" y="207"/>
                    </a:lnTo>
                    <a:lnTo>
                      <a:pt x="208" y="234"/>
                    </a:lnTo>
                    <a:lnTo>
                      <a:pt x="208" y="234"/>
                    </a:lnTo>
                    <a:lnTo>
                      <a:pt x="192" y="234"/>
                    </a:lnTo>
                    <a:lnTo>
                      <a:pt x="178" y="235"/>
                    </a:lnTo>
                    <a:lnTo>
                      <a:pt x="164" y="238"/>
                    </a:lnTo>
                    <a:lnTo>
                      <a:pt x="152" y="241"/>
                    </a:lnTo>
                    <a:lnTo>
                      <a:pt x="139" y="245"/>
                    </a:lnTo>
                    <a:lnTo>
                      <a:pt x="126" y="251"/>
                    </a:lnTo>
                    <a:lnTo>
                      <a:pt x="115" y="256"/>
                    </a:lnTo>
                    <a:lnTo>
                      <a:pt x="105" y="262"/>
                    </a:lnTo>
                    <a:lnTo>
                      <a:pt x="96" y="269"/>
                    </a:lnTo>
                    <a:lnTo>
                      <a:pt x="86" y="277"/>
                    </a:lnTo>
                    <a:lnTo>
                      <a:pt x="69" y="294"/>
                    </a:lnTo>
                    <a:lnTo>
                      <a:pt x="54" y="312"/>
                    </a:lnTo>
                    <a:lnTo>
                      <a:pt x="41" y="333"/>
                    </a:lnTo>
                    <a:lnTo>
                      <a:pt x="30" y="357"/>
                    </a:lnTo>
                    <a:lnTo>
                      <a:pt x="21" y="381"/>
                    </a:lnTo>
                    <a:lnTo>
                      <a:pt x="14" y="405"/>
                    </a:lnTo>
                    <a:lnTo>
                      <a:pt x="9" y="431"/>
                    </a:lnTo>
                    <a:lnTo>
                      <a:pt x="5" y="457"/>
                    </a:lnTo>
                    <a:lnTo>
                      <a:pt x="2" y="483"/>
                    </a:lnTo>
                    <a:lnTo>
                      <a:pt x="0" y="508"/>
                    </a:lnTo>
                    <a:lnTo>
                      <a:pt x="0" y="534"/>
                    </a:lnTo>
                    <a:lnTo>
                      <a:pt x="141" y="534"/>
                    </a:lnTo>
                    <a:lnTo>
                      <a:pt x="141" y="534"/>
                    </a:lnTo>
                    <a:lnTo>
                      <a:pt x="135" y="521"/>
                    </a:lnTo>
                    <a:lnTo>
                      <a:pt x="131" y="507"/>
                    </a:lnTo>
                    <a:lnTo>
                      <a:pt x="128" y="492"/>
                    </a:lnTo>
                    <a:lnTo>
                      <a:pt x="126" y="478"/>
                    </a:lnTo>
                    <a:lnTo>
                      <a:pt x="126" y="478"/>
                    </a:lnTo>
                    <a:lnTo>
                      <a:pt x="128" y="464"/>
                    </a:lnTo>
                    <a:lnTo>
                      <a:pt x="129" y="451"/>
                    </a:lnTo>
                    <a:lnTo>
                      <a:pt x="134" y="438"/>
                    </a:lnTo>
                    <a:lnTo>
                      <a:pt x="138" y="426"/>
                    </a:lnTo>
                    <a:lnTo>
                      <a:pt x="143" y="415"/>
                    </a:lnTo>
                    <a:lnTo>
                      <a:pt x="150" y="405"/>
                    </a:lnTo>
                    <a:lnTo>
                      <a:pt x="157" y="394"/>
                    </a:lnTo>
                    <a:lnTo>
                      <a:pt x="167" y="385"/>
                    </a:lnTo>
                    <a:lnTo>
                      <a:pt x="177" y="377"/>
                    </a:lnTo>
                    <a:lnTo>
                      <a:pt x="187" y="368"/>
                    </a:lnTo>
                    <a:lnTo>
                      <a:pt x="198" y="363"/>
                    </a:lnTo>
                    <a:lnTo>
                      <a:pt x="211" y="357"/>
                    </a:lnTo>
                    <a:lnTo>
                      <a:pt x="223" y="353"/>
                    </a:lnTo>
                    <a:lnTo>
                      <a:pt x="236" y="349"/>
                    </a:lnTo>
                    <a:lnTo>
                      <a:pt x="250" y="347"/>
                    </a:lnTo>
                    <a:lnTo>
                      <a:pt x="262" y="347"/>
                    </a:lnTo>
                    <a:lnTo>
                      <a:pt x="262" y="347"/>
                    </a:lnTo>
                    <a:lnTo>
                      <a:pt x="276" y="347"/>
                    </a:lnTo>
                    <a:lnTo>
                      <a:pt x="290" y="349"/>
                    </a:lnTo>
                    <a:lnTo>
                      <a:pt x="303" y="353"/>
                    </a:lnTo>
                    <a:lnTo>
                      <a:pt x="316" y="357"/>
                    </a:lnTo>
                    <a:lnTo>
                      <a:pt x="328" y="363"/>
                    </a:lnTo>
                    <a:lnTo>
                      <a:pt x="339" y="368"/>
                    </a:lnTo>
                    <a:lnTo>
                      <a:pt x="349" y="377"/>
                    </a:lnTo>
                    <a:lnTo>
                      <a:pt x="359" y="385"/>
                    </a:lnTo>
                    <a:lnTo>
                      <a:pt x="369" y="394"/>
                    </a:lnTo>
                    <a:lnTo>
                      <a:pt x="376" y="405"/>
                    </a:lnTo>
                    <a:lnTo>
                      <a:pt x="383" y="415"/>
                    </a:lnTo>
                    <a:lnTo>
                      <a:pt x="389" y="426"/>
                    </a:lnTo>
                    <a:lnTo>
                      <a:pt x="393" y="438"/>
                    </a:lnTo>
                    <a:lnTo>
                      <a:pt x="397" y="451"/>
                    </a:lnTo>
                    <a:lnTo>
                      <a:pt x="398" y="464"/>
                    </a:lnTo>
                    <a:lnTo>
                      <a:pt x="400" y="478"/>
                    </a:lnTo>
                    <a:lnTo>
                      <a:pt x="400" y="478"/>
                    </a:lnTo>
                    <a:lnTo>
                      <a:pt x="398" y="492"/>
                    </a:lnTo>
                    <a:lnTo>
                      <a:pt x="396" y="507"/>
                    </a:lnTo>
                    <a:lnTo>
                      <a:pt x="391" y="521"/>
                    </a:lnTo>
                    <a:lnTo>
                      <a:pt x="386" y="534"/>
                    </a:lnTo>
                    <a:lnTo>
                      <a:pt x="722" y="534"/>
                    </a:lnTo>
                    <a:lnTo>
                      <a:pt x="722" y="534"/>
                    </a:lnTo>
                    <a:lnTo>
                      <a:pt x="716" y="521"/>
                    </a:lnTo>
                    <a:lnTo>
                      <a:pt x="712" y="507"/>
                    </a:lnTo>
                    <a:lnTo>
                      <a:pt x="709" y="492"/>
                    </a:lnTo>
                    <a:lnTo>
                      <a:pt x="708" y="478"/>
                    </a:lnTo>
                    <a:lnTo>
                      <a:pt x="708" y="478"/>
                    </a:lnTo>
                    <a:lnTo>
                      <a:pt x="709" y="464"/>
                    </a:lnTo>
                    <a:lnTo>
                      <a:pt x="711" y="451"/>
                    </a:lnTo>
                    <a:lnTo>
                      <a:pt x="715" y="438"/>
                    </a:lnTo>
                    <a:lnTo>
                      <a:pt x="719" y="426"/>
                    </a:lnTo>
                    <a:lnTo>
                      <a:pt x="725" y="415"/>
                    </a:lnTo>
                    <a:lnTo>
                      <a:pt x="732" y="405"/>
                    </a:lnTo>
                    <a:lnTo>
                      <a:pt x="739" y="394"/>
                    </a:lnTo>
                    <a:lnTo>
                      <a:pt x="749" y="385"/>
                    </a:lnTo>
                    <a:lnTo>
                      <a:pt x="758" y="377"/>
                    </a:lnTo>
                    <a:lnTo>
                      <a:pt x="768" y="368"/>
                    </a:lnTo>
                    <a:lnTo>
                      <a:pt x="779" y="363"/>
                    </a:lnTo>
                    <a:lnTo>
                      <a:pt x="792" y="357"/>
                    </a:lnTo>
                    <a:lnTo>
                      <a:pt x="805" y="353"/>
                    </a:lnTo>
                    <a:lnTo>
                      <a:pt x="817" y="349"/>
                    </a:lnTo>
                    <a:lnTo>
                      <a:pt x="831" y="347"/>
                    </a:lnTo>
                    <a:lnTo>
                      <a:pt x="844" y="347"/>
                    </a:lnTo>
                    <a:lnTo>
                      <a:pt x="844" y="347"/>
                    </a:lnTo>
                    <a:lnTo>
                      <a:pt x="858" y="347"/>
                    </a:lnTo>
                    <a:lnTo>
                      <a:pt x="871" y="349"/>
                    </a:lnTo>
                    <a:lnTo>
                      <a:pt x="883" y="351"/>
                    </a:lnTo>
                    <a:lnTo>
                      <a:pt x="894" y="356"/>
                    </a:lnTo>
                    <a:lnTo>
                      <a:pt x="907" y="361"/>
                    </a:lnTo>
                    <a:lnTo>
                      <a:pt x="917" y="367"/>
                    </a:lnTo>
                    <a:lnTo>
                      <a:pt x="928" y="374"/>
                    </a:lnTo>
                    <a:lnTo>
                      <a:pt x="936" y="381"/>
                    </a:lnTo>
                    <a:lnTo>
                      <a:pt x="946" y="389"/>
                    </a:lnTo>
                    <a:lnTo>
                      <a:pt x="953" y="399"/>
                    </a:lnTo>
                    <a:lnTo>
                      <a:pt x="960" y="409"/>
                    </a:lnTo>
                    <a:lnTo>
                      <a:pt x="967" y="419"/>
                    </a:lnTo>
                    <a:lnTo>
                      <a:pt x="971" y="430"/>
                    </a:lnTo>
                    <a:lnTo>
                      <a:pt x="976" y="441"/>
                    </a:lnTo>
                    <a:lnTo>
                      <a:pt x="978" y="454"/>
                    </a:lnTo>
                    <a:lnTo>
                      <a:pt x="980" y="465"/>
                    </a:lnTo>
                    <a:lnTo>
                      <a:pt x="980" y="465"/>
                    </a:lnTo>
                    <a:lnTo>
                      <a:pt x="981" y="476"/>
                    </a:lnTo>
                    <a:lnTo>
                      <a:pt x="981" y="476"/>
                    </a:lnTo>
                    <a:lnTo>
                      <a:pt x="981" y="478"/>
                    </a:lnTo>
                    <a:lnTo>
                      <a:pt x="981" y="478"/>
                    </a:lnTo>
                    <a:lnTo>
                      <a:pt x="980" y="492"/>
                    </a:lnTo>
                    <a:lnTo>
                      <a:pt x="977" y="507"/>
                    </a:lnTo>
                    <a:lnTo>
                      <a:pt x="973" y="521"/>
                    </a:lnTo>
                    <a:lnTo>
                      <a:pt x="967" y="534"/>
                    </a:lnTo>
                    <a:lnTo>
                      <a:pt x="1040" y="534"/>
                    </a:lnTo>
                    <a:lnTo>
                      <a:pt x="1040" y="534"/>
                    </a:lnTo>
                    <a:lnTo>
                      <a:pt x="1041" y="521"/>
                    </a:lnTo>
                    <a:lnTo>
                      <a:pt x="1041" y="521"/>
                    </a:lnTo>
                    <a:lnTo>
                      <a:pt x="1050" y="518"/>
                    </a:lnTo>
                    <a:lnTo>
                      <a:pt x="1055" y="515"/>
                    </a:lnTo>
                    <a:lnTo>
                      <a:pt x="1061" y="510"/>
                    </a:lnTo>
                    <a:lnTo>
                      <a:pt x="1064" y="503"/>
                    </a:lnTo>
                    <a:lnTo>
                      <a:pt x="1067" y="496"/>
                    </a:lnTo>
                    <a:lnTo>
                      <a:pt x="1068" y="486"/>
                    </a:lnTo>
                    <a:lnTo>
                      <a:pt x="1068" y="464"/>
                    </a:lnTo>
                    <a:lnTo>
                      <a:pt x="1068" y="464"/>
                    </a:lnTo>
                    <a:close/>
                    <a:moveTo>
                      <a:pt x="530" y="258"/>
                    </a:moveTo>
                    <a:lnTo>
                      <a:pt x="288" y="258"/>
                    </a:lnTo>
                    <a:lnTo>
                      <a:pt x="288" y="258"/>
                    </a:lnTo>
                    <a:lnTo>
                      <a:pt x="286" y="255"/>
                    </a:lnTo>
                    <a:lnTo>
                      <a:pt x="286" y="255"/>
                    </a:lnTo>
                    <a:lnTo>
                      <a:pt x="288" y="239"/>
                    </a:lnTo>
                    <a:lnTo>
                      <a:pt x="292" y="224"/>
                    </a:lnTo>
                    <a:lnTo>
                      <a:pt x="297" y="209"/>
                    </a:lnTo>
                    <a:lnTo>
                      <a:pt x="306" y="195"/>
                    </a:lnTo>
                    <a:lnTo>
                      <a:pt x="316" y="179"/>
                    </a:lnTo>
                    <a:lnTo>
                      <a:pt x="327" y="165"/>
                    </a:lnTo>
                    <a:lnTo>
                      <a:pt x="341" y="151"/>
                    </a:lnTo>
                    <a:lnTo>
                      <a:pt x="356" y="137"/>
                    </a:lnTo>
                    <a:lnTo>
                      <a:pt x="373" y="124"/>
                    </a:lnTo>
                    <a:lnTo>
                      <a:pt x="391" y="113"/>
                    </a:lnTo>
                    <a:lnTo>
                      <a:pt x="412" y="103"/>
                    </a:lnTo>
                    <a:lnTo>
                      <a:pt x="433" y="94"/>
                    </a:lnTo>
                    <a:lnTo>
                      <a:pt x="456" y="85"/>
                    </a:lnTo>
                    <a:lnTo>
                      <a:pt x="480" y="80"/>
                    </a:lnTo>
                    <a:lnTo>
                      <a:pt x="505" y="75"/>
                    </a:lnTo>
                    <a:lnTo>
                      <a:pt x="530" y="73"/>
                    </a:lnTo>
                    <a:lnTo>
                      <a:pt x="530" y="258"/>
                    </a:lnTo>
                    <a:close/>
                    <a:moveTo>
                      <a:pt x="589" y="258"/>
                    </a:moveTo>
                    <a:lnTo>
                      <a:pt x="589" y="74"/>
                    </a:lnTo>
                    <a:lnTo>
                      <a:pt x="589" y="74"/>
                    </a:lnTo>
                    <a:lnTo>
                      <a:pt x="614" y="77"/>
                    </a:lnTo>
                    <a:lnTo>
                      <a:pt x="637" y="82"/>
                    </a:lnTo>
                    <a:lnTo>
                      <a:pt x="659" y="89"/>
                    </a:lnTo>
                    <a:lnTo>
                      <a:pt x="679" y="98"/>
                    </a:lnTo>
                    <a:lnTo>
                      <a:pt x="698" y="108"/>
                    </a:lnTo>
                    <a:lnTo>
                      <a:pt x="718" y="117"/>
                    </a:lnTo>
                    <a:lnTo>
                      <a:pt x="735" y="130"/>
                    </a:lnTo>
                    <a:lnTo>
                      <a:pt x="750" y="143"/>
                    </a:lnTo>
                    <a:lnTo>
                      <a:pt x="764" y="155"/>
                    </a:lnTo>
                    <a:lnTo>
                      <a:pt x="777" y="169"/>
                    </a:lnTo>
                    <a:lnTo>
                      <a:pt x="788" y="183"/>
                    </a:lnTo>
                    <a:lnTo>
                      <a:pt x="796" y="199"/>
                    </a:lnTo>
                    <a:lnTo>
                      <a:pt x="805" y="213"/>
                    </a:lnTo>
                    <a:lnTo>
                      <a:pt x="810" y="228"/>
                    </a:lnTo>
                    <a:lnTo>
                      <a:pt x="814" y="242"/>
                    </a:lnTo>
                    <a:lnTo>
                      <a:pt x="816" y="258"/>
                    </a:lnTo>
                    <a:lnTo>
                      <a:pt x="589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Freeform 29"/>
              <p:cNvSpPr>
                <a:spLocks noEditPoints="1"/>
              </p:cNvSpPr>
              <p:nvPr/>
            </p:nvSpPr>
            <p:spPr bwMode="auto">
              <a:xfrm>
                <a:off x="4641851" y="312738"/>
                <a:ext cx="122238" cy="115888"/>
              </a:xfrm>
              <a:custGeom>
                <a:gdLst>
                  <a:gd fmla="*/ 115 w 231" name="T0"/>
                  <a:gd fmla="*/ 0 h 221" name="T1"/>
                  <a:gd fmla="*/ 92 w 231" name="T2"/>
                  <a:gd fmla="*/ 1 h 221" name="T3"/>
                  <a:gd fmla="*/ 70 w 231" name="T4"/>
                  <a:gd fmla="*/ 8 h 221" name="T5"/>
                  <a:gd fmla="*/ 50 w 231" name="T6"/>
                  <a:gd fmla="*/ 18 h 221" name="T7"/>
                  <a:gd fmla="*/ 34 w 231" name="T8"/>
                  <a:gd fmla="*/ 32 h 221" name="T9"/>
                  <a:gd fmla="*/ 20 w 231" name="T10"/>
                  <a:gd fmla="*/ 48 h 221" name="T11"/>
                  <a:gd fmla="*/ 8 w 231" name="T12"/>
                  <a:gd fmla="*/ 67 h 221" name="T13"/>
                  <a:gd fmla="*/ 1 w 231" name="T14"/>
                  <a:gd fmla="*/ 88 h 221" name="T15"/>
                  <a:gd fmla="*/ 0 w 231" name="T16"/>
                  <a:gd fmla="*/ 111 h 221" name="T17"/>
                  <a:gd fmla="*/ 0 w 231" name="T18"/>
                  <a:gd fmla="*/ 122 h 221" name="T19"/>
                  <a:gd fmla="*/ 4 w 231" name="T20"/>
                  <a:gd fmla="*/ 143 h 221" name="T21"/>
                  <a:gd fmla="*/ 14 w 231" name="T22"/>
                  <a:gd fmla="*/ 162 h 221" name="T23"/>
                  <a:gd fmla="*/ 27 w 231" name="T24"/>
                  <a:gd fmla="*/ 181 h 221" name="T25"/>
                  <a:gd fmla="*/ 42 w 231" name="T26"/>
                  <a:gd fmla="*/ 195 h 221" name="T27"/>
                  <a:gd fmla="*/ 60 w 231" name="T28"/>
                  <a:gd fmla="*/ 207 h 221" name="T29"/>
                  <a:gd fmla="*/ 81 w 231" name="T30"/>
                  <a:gd fmla="*/ 216 h 221" name="T31"/>
                  <a:gd fmla="*/ 104 w 231" name="T32"/>
                  <a:gd fmla="*/ 220 h 221" name="T33"/>
                  <a:gd fmla="*/ 115 w 231" name="T34"/>
                  <a:gd fmla="*/ 221 h 221" name="T35"/>
                  <a:gd fmla="*/ 139 w 231" name="T36"/>
                  <a:gd fmla="*/ 218 h 221" name="T37"/>
                  <a:gd fmla="*/ 161 w 231" name="T38"/>
                  <a:gd fmla="*/ 211 h 221" name="T39"/>
                  <a:gd fmla="*/ 181 w 231" name="T40"/>
                  <a:gd fmla="*/ 202 h 221" name="T41"/>
                  <a:gd fmla="*/ 198 w 231" name="T42"/>
                  <a:gd fmla="*/ 188 h 221" name="T43"/>
                  <a:gd fmla="*/ 212 w 231" name="T44"/>
                  <a:gd fmla="*/ 172 h 221" name="T45"/>
                  <a:gd fmla="*/ 223 w 231" name="T46"/>
                  <a:gd fmla="*/ 153 h 221" name="T47"/>
                  <a:gd fmla="*/ 228 w 231" name="T48"/>
                  <a:gd fmla="*/ 132 h 221" name="T49"/>
                  <a:gd fmla="*/ 231 w 231" name="T50"/>
                  <a:gd fmla="*/ 111 h 221" name="T51"/>
                  <a:gd fmla="*/ 231 w 231" name="T52"/>
                  <a:gd fmla="*/ 98 h 221" name="T53"/>
                  <a:gd fmla="*/ 226 w 231" name="T54"/>
                  <a:gd fmla="*/ 77 h 221" name="T55"/>
                  <a:gd fmla="*/ 217 w 231" name="T56"/>
                  <a:gd fmla="*/ 57 h 221" name="T57"/>
                  <a:gd fmla="*/ 205 w 231" name="T58"/>
                  <a:gd fmla="*/ 39 h 221" name="T59"/>
                  <a:gd fmla="*/ 189 w 231" name="T60"/>
                  <a:gd fmla="*/ 25 h 221" name="T61"/>
                  <a:gd fmla="*/ 171 w 231" name="T62"/>
                  <a:gd fmla="*/ 13 h 221" name="T63"/>
                  <a:gd fmla="*/ 150 w 231" name="T64"/>
                  <a:gd fmla="*/ 4 h 221" name="T65"/>
                  <a:gd fmla="*/ 128 w 231" name="T66"/>
                  <a:gd fmla="*/ 0 h 221" name="T67"/>
                  <a:gd fmla="*/ 115 w 231" name="T68"/>
                  <a:gd fmla="*/ 0 h 221" name="T69"/>
                  <a:gd fmla="*/ 116 w 231" name="T70"/>
                  <a:gd fmla="*/ 153 h 221" name="T71"/>
                  <a:gd fmla="*/ 98 w 231" name="T72"/>
                  <a:gd fmla="*/ 148 h 221" name="T73"/>
                  <a:gd fmla="*/ 84 w 231" name="T74"/>
                  <a:gd fmla="*/ 139 h 221" name="T75"/>
                  <a:gd fmla="*/ 74 w 231" name="T76"/>
                  <a:gd fmla="*/ 125 h 221" name="T77"/>
                  <a:gd fmla="*/ 71 w 231" name="T78"/>
                  <a:gd fmla="*/ 108 h 221" name="T79"/>
                  <a:gd fmla="*/ 71 w 231" name="T80"/>
                  <a:gd fmla="*/ 98 h 221" name="T81"/>
                  <a:gd fmla="*/ 78 w 231" name="T82"/>
                  <a:gd fmla="*/ 83 h 221" name="T83"/>
                  <a:gd fmla="*/ 91 w 231" name="T84"/>
                  <a:gd fmla="*/ 70 h 221" name="T85"/>
                  <a:gd fmla="*/ 107 w 231" name="T86"/>
                  <a:gd fmla="*/ 63 h 221" name="T87"/>
                  <a:gd fmla="*/ 116 w 231" name="T88"/>
                  <a:gd fmla="*/ 62 h 221" name="T89"/>
                  <a:gd fmla="*/ 133 w 231" name="T90"/>
                  <a:gd fmla="*/ 66 h 221" name="T91"/>
                  <a:gd fmla="*/ 147 w 231" name="T92"/>
                  <a:gd fmla="*/ 76 h 221" name="T93"/>
                  <a:gd fmla="*/ 157 w 231" name="T94"/>
                  <a:gd fmla="*/ 90 h 221" name="T95"/>
                  <a:gd fmla="*/ 161 w 231" name="T96"/>
                  <a:gd fmla="*/ 108 h 221" name="T97"/>
                  <a:gd fmla="*/ 160 w 231" name="T98"/>
                  <a:gd fmla="*/ 116 h 221" name="T99"/>
                  <a:gd fmla="*/ 153 w 231" name="T100"/>
                  <a:gd fmla="*/ 132 h 221" name="T101"/>
                  <a:gd fmla="*/ 142 w 231" name="T102"/>
                  <a:gd fmla="*/ 144 h 221" name="T103"/>
                  <a:gd fmla="*/ 125 w 231" name="T104"/>
                  <a:gd fmla="*/ 151 h 221" name="T105"/>
                  <a:gd fmla="*/ 116 w 231" name="T106"/>
                  <a:gd fmla="*/ 153 h 221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21" w="231">
                    <a:moveTo>
                      <a:pt x="115" y="0"/>
                    </a:moveTo>
                    <a:lnTo>
                      <a:pt x="115" y="0"/>
                    </a:lnTo>
                    <a:lnTo>
                      <a:pt x="104" y="0"/>
                    </a:lnTo>
                    <a:lnTo>
                      <a:pt x="92" y="1"/>
                    </a:lnTo>
                    <a:lnTo>
                      <a:pt x="81" y="4"/>
                    </a:lnTo>
                    <a:lnTo>
                      <a:pt x="70" y="8"/>
                    </a:lnTo>
                    <a:lnTo>
                      <a:pt x="60" y="13"/>
                    </a:lnTo>
                    <a:lnTo>
                      <a:pt x="50" y="18"/>
                    </a:lnTo>
                    <a:lnTo>
                      <a:pt x="42" y="25"/>
                    </a:lnTo>
                    <a:lnTo>
                      <a:pt x="34" y="32"/>
                    </a:lnTo>
                    <a:lnTo>
                      <a:pt x="27" y="39"/>
                    </a:lnTo>
                    <a:lnTo>
                      <a:pt x="20" y="48"/>
                    </a:lnTo>
                    <a:lnTo>
                      <a:pt x="14" y="57"/>
                    </a:lnTo>
                    <a:lnTo>
                      <a:pt x="8" y="67"/>
                    </a:lnTo>
                    <a:lnTo>
                      <a:pt x="4" y="77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1" y="132"/>
                    </a:lnTo>
                    <a:lnTo>
                      <a:pt x="4" y="143"/>
                    </a:lnTo>
                    <a:lnTo>
                      <a:pt x="8" y="153"/>
                    </a:lnTo>
                    <a:lnTo>
                      <a:pt x="14" y="162"/>
                    </a:lnTo>
                    <a:lnTo>
                      <a:pt x="20" y="172"/>
                    </a:lnTo>
                    <a:lnTo>
                      <a:pt x="27" y="181"/>
                    </a:lnTo>
                    <a:lnTo>
                      <a:pt x="34" y="188"/>
                    </a:lnTo>
                    <a:lnTo>
                      <a:pt x="42" y="195"/>
                    </a:lnTo>
                    <a:lnTo>
                      <a:pt x="50" y="202"/>
                    </a:lnTo>
                    <a:lnTo>
                      <a:pt x="60" y="207"/>
                    </a:lnTo>
                    <a:lnTo>
                      <a:pt x="70" y="211"/>
                    </a:lnTo>
                    <a:lnTo>
                      <a:pt x="81" y="216"/>
                    </a:lnTo>
                    <a:lnTo>
                      <a:pt x="92" y="218"/>
                    </a:lnTo>
                    <a:lnTo>
                      <a:pt x="104" y="220"/>
                    </a:lnTo>
                    <a:lnTo>
                      <a:pt x="115" y="221"/>
                    </a:lnTo>
                    <a:lnTo>
                      <a:pt x="115" y="221"/>
                    </a:lnTo>
                    <a:lnTo>
                      <a:pt x="128" y="220"/>
                    </a:lnTo>
                    <a:lnTo>
                      <a:pt x="139" y="218"/>
                    </a:lnTo>
                    <a:lnTo>
                      <a:pt x="150" y="216"/>
                    </a:lnTo>
                    <a:lnTo>
                      <a:pt x="161" y="211"/>
                    </a:lnTo>
                    <a:lnTo>
                      <a:pt x="171" y="207"/>
                    </a:lnTo>
                    <a:lnTo>
                      <a:pt x="181" y="202"/>
                    </a:lnTo>
                    <a:lnTo>
                      <a:pt x="189" y="195"/>
                    </a:lnTo>
                    <a:lnTo>
                      <a:pt x="198" y="188"/>
                    </a:lnTo>
                    <a:lnTo>
                      <a:pt x="205" y="181"/>
                    </a:lnTo>
                    <a:lnTo>
                      <a:pt x="212" y="172"/>
                    </a:lnTo>
                    <a:lnTo>
                      <a:pt x="217" y="162"/>
                    </a:lnTo>
                    <a:lnTo>
                      <a:pt x="223" y="153"/>
                    </a:lnTo>
                    <a:lnTo>
                      <a:pt x="226" y="143"/>
                    </a:lnTo>
                    <a:lnTo>
                      <a:pt x="228" y="132"/>
                    </a:lnTo>
                    <a:lnTo>
                      <a:pt x="231" y="122"/>
                    </a:lnTo>
                    <a:lnTo>
                      <a:pt x="231" y="111"/>
                    </a:lnTo>
                    <a:lnTo>
                      <a:pt x="231" y="111"/>
                    </a:lnTo>
                    <a:lnTo>
                      <a:pt x="231" y="98"/>
                    </a:lnTo>
                    <a:lnTo>
                      <a:pt x="228" y="88"/>
                    </a:lnTo>
                    <a:lnTo>
                      <a:pt x="226" y="77"/>
                    </a:lnTo>
                    <a:lnTo>
                      <a:pt x="223" y="67"/>
                    </a:lnTo>
                    <a:lnTo>
                      <a:pt x="217" y="57"/>
                    </a:lnTo>
                    <a:lnTo>
                      <a:pt x="212" y="48"/>
                    </a:lnTo>
                    <a:lnTo>
                      <a:pt x="205" y="39"/>
                    </a:lnTo>
                    <a:lnTo>
                      <a:pt x="198" y="32"/>
                    </a:lnTo>
                    <a:lnTo>
                      <a:pt x="189" y="25"/>
                    </a:lnTo>
                    <a:lnTo>
                      <a:pt x="181" y="18"/>
                    </a:lnTo>
                    <a:lnTo>
                      <a:pt x="171" y="13"/>
                    </a:lnTo>
                    <a:lnTo>
                      <a:pt x="161" y="8"/>
                    </a:lnTo>
                    <a:lnTo>
                      <a:pt x="150" y="4"/>
                    </a:lnTo>
                    <a:lnTo>
                      <a:pt x="139" y="1"/>
                    </a:lnTo>
                    <a:lnTo>
                      <a:pt x="128" y="0"/>
                    </a:lnTo>
                    <a:lnTo>
                      <a:pt x="115" y="0"/>
                    </a:lnTo>
                    <a:lnTo>
                      <a:pt x="115" y="0"/>
                    </a:lnTo>
                    <a:close/>
                    <a:moveTo>
                      <a:pt x="116" y="153"/>
                    </a:moveTo>
                    <a:lnTo>
                      <a:pt x="116" y="153"/>
                    </a:lnTo>
                    <a:lnTo>
                      <a:pt x="107" y="151"/>
                    </a:lnTo>
                    <a:lnTo>
                      <a:pt x="98" y="148"/>
                    </a:lnTo>
                    <a:lnTo>
                      <a:pt x="91" y="144"/>
                    </a:lnTo>
                    <a:lnTo>
                      <a:pt x="84" y="139"/>
                    </a:lnTo>
                    <a:lnTo>
                      <a:pt x="78" y="132"/>
                    </a:lnTo>
                    <a:lnTo>
                      <a:pt x="74" y="125"/>
                    </a:lnTo>
                    <a:lnTo>
                      <a:pt x="71" y="116"/>
                    </a:lnTo>
                    <a:lnTo>
                      <a:pt x="71" y="108"/>
                    </a:lnTo>
                    <a:lnTo>
                      <a:pt x="71" y="108"/>
                    </a:lnTo>
                    <a:lnTo>
                      <a:pt x="71" y="98"/>
                    </a:lnTo>
                    <a:lnTo>
                      <a:pt x="74" y="90"/>
                    </a:lnTo>
                    <a:lnTo>
                      <a:pt x="78" y="83"/>
                    </a:lnTo>
                    <a:lnTo>
                      <a:pt x="84" y="76"/>
                    </a:lnTo>
                    <a:lnTo>
                      <a:pt x="91" y="70"/>
                    </a:lnTo>
                    <a:lnTo>
                      <a:pt x="98" y="66"/>
                    </a:lnTo>
                    <a:lnTo>
                      <a:pt x="107" y="63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25" y="63"/>
                    </a:lnTo>
                    <a:lnTo>
                      <a:pt x="133" y="66"/>
                    </a:lnTo>
                    <a:lnTo>
                      <a:pt x="142" y="70"/>
                    </a:lnTo>
                    <a:lnTo>
                      <a:pt x="147" y="76"/>
                    </a:lnTo>
                    <a:lnTo>
                      <a:pt x="153" y="83"/>
                    </a:lnTo>
                    <a:lnTo>
                      <a:pt x="157" y="90"/>
                    </a:lnTo>
                    <a:lnTo>
                      <a:pt x="160" y="98"/>
                    </a:lnTo>
                    <a:lnTo>
                      <a:pt x="161" y="108"/>
                    </a:lnTo>
                    <a:lnTo>
                      <a:pt x="161" y="108"/>
                    </a:lnTo>
                    <a:lnTo>
                      <a:pt x="160" y="116"/>
                    </a:lnTo>
                    <a:lnTo>
                      <a:pt x="157" y="125"/>
                    </a:lnTo>
                    <a:lnTo>
                      <a:pt x="153" y="132"/>
                    </a:lnTo>
                    <a:lnTo>
                      <a:pt x="147" y="139"/>
                    </a:lnTo>
                    <a:lnTo>
                      <a:pt x="142" y="144"/>
                    </a:lnTo>
                    <a:lnTo>
                      <a:pt x="133" y="148"/>
                    </a:lnTo>
                    <a:lnTo>
                      <a:pt x="125" y="151"/>
                    </a:lnTo>
                    <a:lnTo>
                      <a:pt x="116" y="153"/>
                    </a:lnTo>
                    <a:lnTo>
                      <a:pt x="116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Freeform 30"/>
              <p:cNvSpPr>
                <a:spLocks noEditPoints="1"/>
              </p:cNvSpPr>
              <p:nvPr/>
            </p:nvSpPr>
            <p:spPr bwMode="auto">
              <a:xfrm>
                <a:off x="4333876" y="312738"/>
                <a:ext cx="122238" cy="115888"/>
              </a:xfrm>
              <a:custGeom>
                <a:gdLst>
                  <a:gd fmla="*/ 114 w 231" name="T0"/>
                  <a:gd fmla="*/ 0 h 221" name="T1"/>
                  <a:gd fmla="*/ 92 w 231" name="T2"/>
                  <a:gd fmla="*/ 1 h 221" name="T3"/>
                  <a:gd fmla="*/ 70 w 231" name="T4"/>
                  <a:gd fmla="*/ 8 h 221" name="T5"/>
                  <a:gd fmla="*/ 50 w 231" name="T6"/>
                  <a:gd fmla="*/ 18 h 221" name="T7"/>
                  <a:gd fmla="*/ 33 w 231" name="T8"/>
                  <a:gd fmla="*/ 32 h 221" name="T9"/>
                  <a:gd fmla="*/ 19 w 231" name="T10"/>
                  <a:gd fmla="*/ 48 h 221" name="T11"/>
                  <a:gd fmla="*/ 8 w 231" name="T12"/>
                  <a:gd fmla="*/ 67 h 221" name="T13"/>
                  <a:gd fmla="*/ 1 w 231" name="T14"/>
                  <a:gd fmla="*/ 88 h 221" name="T15"/>
                  <a:gd fmla="*/ 0 w 231" name="T16"/>
                  <a:gd fmla="*/ 111 h 221" name="T17"/>
                  <a:gd fmla="*/ 0 w 231" name="T18"/>
                  <a:gd fmla="*/ 122 h 221" name="T19"/>
                  <a:gd fmla="*/ 5 w 231" name="T20"/>
                  <a:gd fmla="*/ 143 h 221" name="T21"/>
                  <a:gd fmla="*/ 14 w 231" name="T22"/>
                  <a:gd fmla="*/ 162 h 221" name="T23"/>
                  <a:gd fmla="*/ 26 w 231" name="T24"/>
                  <a:gd fmla="*/ 181 h 221" name="T25"/>
                  <a:gd fmla="*/ 42 w 231" name="T26"/>
                  <a:gd fmla="*/ 195 h 221" name="T27"/>
                  <a:gd fmla="*/ 60 w 231" name="T28"/>
                  <a:gd fmla="*/ 207 h 221" name="T29"/>
                  <a:gd fmla="*/ 81 w 231" name="T30"/>
                  <a:gd fmla="*/ 216 h 221" name="T31"/>
                  <a:gd fmla="*/ 103 w 231" name="T32"/>
                  <a:gd fmla="*/ 220 h 221" name="T33"/>
                  <a:gd fmla="*/ 114 w 231" name="T34"/>
                  <a:gd fmla="*/ 221 h 221" name="T35"/>
                  <a:gd fmla="*/ 138 w 231" name="T36"/>
                  <a:gd fmla="*/ 218 h 221" name="T37"/>
                  <a:gd fmla="*/ 161 w 231" name="T38"/>
                  <a:gd fmla="*/ 211 h 221" name="T39"/>
                  <a:gd fmla="*/ 180 w 231" name="T40"/>
                  <a:gd fmla="*/ 202 h 221" name="T41"/>
                  <a:gd fmla="*/ 197 w 231" name="T42"/>
                  <a:gd fmla="*/ 188 h 221" name="T43"/>
                  <a:gd fmla="*/ 211 w 231" name="T44"/>
                  <a:gd fmla="*/ 172 h 221" name="T45"/>
                  <a:gd fmla="*/ 222 w 231" name="T46"/>
                  <a:gd fmla="*/ 153 h 221" name="T47"/>
                  <a:gd fmla="*/ 229 w 231" name="T48"/>
                  <a:gd fmla="*/ 132 h 221" name="T49"/>
                  <a:gd fmla="*/ 231 w 231" name="T50"/>
                  <a:gd fmla="*/ 111 h 221" name="T51"/>
                  <a:gd fmla="*/ 231 w 231" name="T52"/>
                  <a:gd fmla="*/ 98 h 221" name="T53"/>
                  <a:gd fmla="*/ 225 w 231" name="T54"/>
                  <a:gd fmla="*/ 77 h 221" name="T55"/>
                  <a:gd fmla="*/ 217 w 231" name="T56"/>
                  <a:gd fmla="*/ 57 h 221" name="T57"/>
                  <a:gd fmla="*/ 204 w 231" name="T58"/>
                  <a:gd fmla="*/ 39 h 221" name="T59"/>
                  <a:gd fmla="*/ 189 w 231" name="T60"/>
                  <a:gd fmla="*/ 25 h 221" name="T61"/>
                  <a:gd fmla="*/ 170 w 231" name="T62"/>
                  <a:gd fmla="*/ 13 h 221" name="T63"/>
                  <a:gd fmla="*/ 149 w 231" name="T64"/>
                  <a:gd fmla="*/ 4 h 221" name="T65"/>
                  <a:gd fmla="*/ 127 w 231" name="T66"/>
                  <a:gd fmla="*/ 0 h 221" name="T67"/>
                  <a:gd fmla="*/ 114 w 231" name="T68"/>
                  <a:gd fmla="*/ 0 h 221" name="T69"/>
                  <a:gd fmla="*/ 110 w 231" name="T70"/>
                  <a:gd fmla="*/ 153 h 221" name="T71"/>
                  <a:gd fmla="*/ 92 w 231" name="T72"/>
                  <a:gd fmla="*/ 148 h 221" name="T73"/>
                  <a:gd fmla="*/ 78 w 231" name="T74"/>
                  <a:gd fmla="*/ 139 h 221" name="T75"/>
                  <a:gd fmla="*/ 68 w 231" name="T76"/>
                  <a:gd fmla="*/ 125 h 221" name="T77"/>
                  <a:gd fmla="*/ 65 w 231" name="T78"/>
                  <a:gd fmla="*/ 108 h 221" name="T79"/>
                  <a:gd fmla="*/ 65 w 231" name="T80"/>
                  <a:gd fmla="*/ 98 h 221" name="T81"/>
                  <a:gd fmla="*/ 72 w 231" name="T82"/>
                  <a:gd fmla="*/ 83 h 221" name="T83"/>
                  <a:gd fmla="*/ 85 w 231" name="T84"/>
                  <a:gd fmla="*/ 70 h 221" name="T85"/>
                  <a:gd fmla="*/ 100 w 231" name="T86"/>
                  <a:gd fmla="*/ 63 h 221" name="T87"/>
                  <a:gd fmla="*/ 110 w 231" name="T88"/>
                  <a:gd fmla="*/ 62 h 221" name="T89"/>
                  <a:gd fmla="*/ 127 w 231" name="T90"/>
                  <a:gd fmla="*/ 66 h 221" name="T91"/>
                  <a:gd fmla="*/ 142 w 231" name="T92"/>
                  <a:gd fmla="*/ 76 h 221" name="T93"/>
                  <a:gd fmla="*/ 152 w 231" name="T94"/>
                  <a:gd fmla="*/ 90 h 221" name="T95"/>
                  <a:gd fmla="*/ 155 w 231" name="T96"/>
                  <a:gd fmla="*/ 108 h 221" name="T97"/>
                  <a:gd fmla="*/ 154 w 231" name="T98"/>
                  <a:gd fmla="*/ 116 h 221" name="T99"/>
                  <a:gd fmla="*/ 148 w 231" name="T100"/>
                  <a:gd fmla="*/ 132 h 221" name="T101"/>
                  <a:gd fmla="*/ 135 w 231" name="T102"/>
                  <a:gd fmla="*/ 144 h 221" name="T103"/>
                  <a:gd fmla="*/ 119 w 231" name="T104"/>
                  <a:gd fmla="*/ 151 h 221" name="T105"/>
                  <a:gd fmla="*/ 110 w 231" name="T106"/>
                  <a:gd fmla="*/ 153 h 221" name="T1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b="b" l="0" r="r" t="0"/>
                <a:pathLst>
                  <a:path h="221" w="231">
                    <a:moveTo>
                      <a:pt x="114" y="0"/>
                    </a:moveTo>
                    <a:lnTo>
                      <a:pt x="114" y="0"/>
                    </a:lnTo>
                    <a:lnTo>
                      <a:pt x="103" y="0"/>
                    </a:lnTo>
                    <a:lnTo>
                      <a:pt x="92" y="1"/>
                    </a:lnTo>
                    <a:lnTo>
                      <a:pt x="81" y="4"/>
                    </a:lnTo>
                    <a:lnTo>
                      <a:pt x="70" y="8"/>
                    </a:lnTo>
                    <a:lnTo>
                      <a:pt x="60" y="13"/>
                    </a:lnTo>
                    <a:lnTo>
                      <a:pt x="50" y="18"/>
                    </a:lnTo>
                    <a:lnTo>
                      <a:pt x="42" y="25"/>
                    </a:lnTo>
                    <a:lnTo>
                      <a:pt x="33" y="32"/>
                    </a:lnTo>
                    <a:lnTo>
                      <a:pt x="26" y="39"/>
                    </a:lnTo>
                    <a:lnTo>
                      <a:pt x="19" y="48"/>
                    </a:lnTo>
                    <a:lnTo>
                      <a:pt x="14" y="57"/>
                    </a:lnTo>
                    <a:lnTo>
                      <a:pt x="8" y="67"/>
                    </a:lnTo>
                    <a:lnTo>
                      <a:pt x="5" y="77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22"/>
                    </a:lnTo>
                    <a:lnTo>
                      <a:pt x="1" y="132"/>
                    </a:lnTo>
                    <a:lnTo>
                      <a:pt x="5" y="143"/>
                    </a:lnTo>
                    <a:lnTo>
                      <a:pt x="8" y="153"/>
                    </a:lnTo>
                    <a:lnTo>
                      <a:pt x="14" y="162"/>
                    </a:lnTo>
                    <a:lnTo>
                      <a:pt x="19" y="172"/>
                    </a:lnTo>
                    <a:lnTo>
                      <a:pt x="26" y="181"/>
                    </a:lnTo>
                    <a:lnTo>
                      <a:pt x="33" y="188"/>
                    </a:lnTo>
                    <a:lnTo>
                      <a:pt x="42" y="195"/>
                    </a:lnTo>
                    <a:lnTo>
                      <a:pt x="50" y="202"/>
                    </a:lnTo>
                    <a:lnTo>
                      <a:pt x="60" y="207"/>
                    </a:lnTo>
                    <a:lnTo>
                      <a:pt x="70" y="211"/>
                    </a:lnTo>
                    <a:lnTo>
                      <a:pt x="81" y="216"/>
                    </a:lnTo>
                    <a:lnTo>
                      <a:pt x="92" y="218"/>
                    </a:lnTo>
                    <a:lnTo>
                      <a:pt x="103" y="220"/>
                    </a:lnTo>
                    <a:lnTo>
                      <a:pt x="114" y="221"/>
                    </a:lnTo>
                    <a:lnTo>
                      <a:pt x="114" y="221"/>
                    </a:lnTo>
                    <a:lnTo>
                      <a:pt x="127" y="220"/>
                    </a:lnTo>
                    <a:lnTo>
                      <a:pt x="138" y="218"/>
                    </a:lnTo>
                    <a:lnTo>
                      <a:pt x="149" y="216"/>
                    </a:lnTo>
                    <a:lnTo>
                      <a:pt x="161" y="211"/>
                    </a:lnTo>
                    <a:lnTo>
                      <a:pt x="170" y="207"/>
                    </a:lnTo>
                    <a:lnTo>
                      <a:pt x="180" y="202"/>
                    </a:lnTo>
                    <a:lnTo>
                      <a:pt x="189" y="195"/>
                    </a:lnTo>
                    <a:lnTo>
                      <a:pt x="197" y="188"/>
                    </a:lnTo>
                    <a:lnTo>
                      <a:pt x="204" y="181"/>
                    </a:lnTo>
                    <a:lnTo>
                      <a:pt x="211" y="172"/>
                    </a:lnTo>
                    <a:lnTo>
                      <a:pt x="217" y="162"/>
                    </a:lnTo>
                    <a:lnTo>
                      <a:pt x="222" y="153"/>
                    </a:lnTo>
                    <a:lnTo>
                      <a:pt x="225" y="143"/>
                    </a:lnTo>
                    <a:lnTo>
                      <a:pt x="229" y="132"/>
                    </a:lnTo>
                    <a:lnTo>
                      <a:pt x="231" y="122"/>
                    </a:lnTo>
                    <a:lnTo>
                      <a:pt x="231" y="111"/>
                    </a:lnTo>
                    <a:lnTo>
                      <a:pt x="231" y="111"/>
                    </a:lnTo>
                    <a:lnTo>
                      <a:pt x="231" y="98"/>
                    </a:lnTo>
                    <a:lnTo>
                      <a:pt x="229" y="88"/>
                    </a:lnTo>
                    <a:lnTo>
                      <a:pt x="225" y="77"/>
                    </a:lnTo>
                    <a:lnTo>
                      <a:pt x="222" y="67"/>
                    </a:lnTo>
                    <a:lnTo>
                      <a:pt x="217" y="57"/>
                    </a:lnTo>
                    <a:lnTo>
                      <a:pt x="211" y="48"/>
                    </a:lnTo>
                    <a:lnTo>
                      <a:pt x="204" y="39"/>
                    </a:lnTo>
                    <a:lnTo>
                      <a:pt x="197" y="32"/>
                    </a:lnTo>
                    <a:lnTo>
                      <a:pt x="189" y="25"/>
                    </a:lnTo>
                    <a:lnTo>
                      <a:pt x="180" y="18"/>
                    </a:lnTo>
                    <a:lnTo>
                      <a:pt x="170" y="13"/>
                    </a:lnTo>
                    <a:lnTo>
                      <a:pt x="161" y="8"/>
                    </a:lnTo>
                    <a:lnTo>
                      <a:pt x="149" y="4"/>
                    </a:lnTo>
                    <a:lnTo>
                      <a:pt x="138" y="1"/>
                    </a:lnTo>
                    <a:lnTo>
                      <a:pt x="127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  <a:moveTo>
                      <a:pt x="110" y="153"/>
                    </a:moveTo>
                    <a:lnTo>
                      <a:pt x="110" y="153"/>
                    </a:lnTo>
                    <a:lnTo>
                      <a:pt x="100" y="151"/>
                    </a:lnTo>
                    <a:lnTo>
                      <a:pt x="92" y="148"/>
                    </a:lnTo>
                    <a:lnTo>
                      <a:pt x="85" y="144"/>
                    </a:lnTo>
                    <a:lnTo>
                      <a:pt x="78" y="139"/>
                    </a:lnTo>
                    <a:lnTo>
                      <a:pt x="72" y="132"/>
                    </a:lnTo>
                    <a:lnTo>
                      <a:pt x="68" y="125"/>
                    </a:lnTo>
                    <a:lnTo>
                      <a:pt x="65" y="116"/>
                    </a:lnTo>
                    <a:lnTo>
                      <a:pt x="65" y="108"/>
                    </a:lnTo>
                    <a:lnTo>
                      <a:pt x="65" y="108"/>
                    </a:lnTo>
                    <a:lnTo>
                      <a:pt x="65" y="98"/>
                    </a:lnTo>
                    <a:lnTo>
                      <a:pt x="68" y="90"/>
                    </a:lnTo>
                    <a:lnTo>
                      <a:pt x="72" y="83"/>
                    </a:lnTo>
                    <a:lnTo>
                      <a:pt x="78" y="76"/>
                    </a:lnTo>
                    <a:lnTo>
                      <a:pt x="85" y="70"/>
                    </a:lnTo>
                    <a:lnTo>
                      <a:pt x="92" y="66"/>
                    </a:lnTo>
                    <a:lnTo>
                      <a:pt x="100" y="63"/>
                    </a:lnTo>
                    <a:lnTo>
                      <a:pt x="110" y="62"/>
                    </a:lnTo>
                    <a:lnTo>
                      <a:pt x="110" y="62"/>
                    </a:lnTo>
                    <a:lnTo>
                      <a:pt x="119" y="63"/>
                    </a:lnTo>
                    <a:lnTo>
                      <a:pt x="127" y="66"/>
                    </a:lnTo>
                    <a:lnTo>
                      <a:pt x="135" y="70"/>
                    </a:lnTo>
                    <a:lnTo>
                      <a:pt x="142" y="76"/>
                    </a:lnTo>
                    <a:lnTo>
                      <a:pt x="148" y="83"/>
                    </a:lnTo>
                    <a:lnTo>
                      <a:pt x="152" y="90"/>
                    </a:lnTo>
                    <a:lnTo>
                      <a:pt x="154" y="98"/>
                    </a:lnTo>
                    <a:lnTo>
                      <a:pt x="155" y="108"/>
                    </a:lnTo>
                    <a:lnTo>
                      <a:pt x="155" y="108"/>
                    </a:lnTo>
                    <a:lnTo>
                      <a:pt x="154" y="116"/>
                    </a:lnTo>
                    <a:lnTo>
                      <a:pt x="152" y="125"/>
                    </a:lnTo>
                    <a:lnTo>
                      <a:pt x="148" y="132"/>
                    </a:lnTo>
                    <a:lnTo>
                      <a:pt x="142" y="139"/>
                    </a:lnTo>
                    <a:lnTo>
                      <a:pt x="135" y="144"/>
                    </a:lnTo>
                    <a:lnTo>
                      <a:pt x="127" y="148"/>
                    </a:lnTo>
                    <a:lnTo>
                      <a:pt x="119" y="151"/>
                    </a:lnTo>
                    <a:lnTo>
                      <a:pt x="110" y="153"/>
                    </a:lnTo>
                    <a:lnTo>
                      <a:pt x="11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5580604" y="1914009"/>
            <a:ext cx="941058" cy="941058"/>
            <a:chOff x="5580604" y="1914009"/>
            <a:chExt cx="941058" cy="941058"/>
          </a:xfrm>
        </p:grpSpPr>
        <p:sp>
          <p:nvSpPr>
            <p:cNvPr id="6" name="圆角矩形 5"/>
            <p:cNvSpPr/>
            <p:nvPr/>
          </p:nvSpPr>
          <p:spPr>
            <a:xfrm>
              <a:off x="5580604" y="1914009"/>
              <a:ext cx="941058" cy="941058"/>
            </a:xfrm>
            <a:prstGeom prst="roundRect">
              <a:avLst>
                <a:gd fmla="val 9147" name="adj"/>
              </a:avLst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152400" dir="2700000" dist="25400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文本框 198"/>
            <p:cNvSpPr txBox="1"/>
            <p:nvPr/>
          </p:nvSpPr>
          <p:spPr>
            <a:xfrm>
              <a:off x="5732465" y="1929606"/>
              <a:ext cx="640080" cy="9144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5400">
                  <a:solidFill>
                    <a:srgbClr val="595959"/>
                  </a:solidFill>
                  <a:latin charset="0" panose="020b0604020202020204" pitchFamily="34" typeface="Arial"/>
                  <a:ea charset="0" panose="020b0604030504040204" pitchFamily="34" typeface="Tahoma"/>
                  <a:cs charset="0" panose="020b0604020202020204" pitchFamily="34" typeface="Arial"/>
                </a:rPr>
                <a:t>S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580604" y="4881934"/>
            <a:ext cx="941058" cy="944014"/>
            <a:chOff x="5580604" y="4881934"/>
            <a:chExt cx="941058" cy="944014"/>
          </a:xfrm>
        </p:grpSpPr>
        <p:sp>
          <p:nvSpPr>
            <p:cNvPr id="3" name="圆角矩形 2"/>
            <p:cNvSpPr/>
            <p:nvPr/>
          </p:nvSpPr>
          <p:spPr>
            <a:xfrm>
              <a:off x="5580604" y="4884890"/>
              <a:ext cx="941058" cy="941058"/>
            </a:xfrm>
            <a:prstGeom prst="roundRect">
              <a:avLst>
                <a:gd fmla="val 9147" name="adj"/>
              </a:avLst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152400" dir="2700000" dist="25400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文本框 199"/>
            <p:cNvSpPr txBox="1"/>
            <p:nvPr/>
          </p:nvSpPr>
          <p:spPr>
            <a:xfrm>
              <a:off x="5700459" y="4881935"/>
              <a:ext cx="716280" cy="9144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5400">
                  <a:solidFill>
                    <a:srgbClr val="595959"/>
                  </a:solidFill>
                  <a:latin charset="0" panose="020b0604020202020204" pitchFamily="34" typeface="Arial"/>
                  <a:ea charset="0" panose="020b0604030504040204" pitchFamily="34" typeface="Tahoma"/>
                  <a:cs charset="0" panose="020b0604020202020204" pitchFamily="34" typeface="Arial"/>
                </a:rPr>
                <a:t>O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130521" y="3356992"/>
            <a:ext cx="941058" cy="946072"/>
            <a:chOff x="4130521" y="3356992"/>
            <a:chExt cx="941058" cy="946072"/>
          </a:xfrm>
        </p:grpSpPr>
        <p:sp>
          <p:nvSpPr>
            <p:cNvPr id="4" name="圆角矩形 3"/>
            <p:cNvSpPr/>
            <p:nvPr/>
          </p:nvSpPr>
          <p:spPr>
            <a:xfrm>
              <a:off x="4130521" y="3362006"/>
              <a:ext cx="941058" cy="941058"/>
            </a:xfrm>
            <a:prstGeom prst="roundRect">
              <a:avLst>
                <a:gd fmla="val 9147" name="adj"/>
              </a:avLst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152400" dir="2700000" dist="25400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文本框 200"/>
            <p:cNvSpPr txBox="1"/>
            <p:nvPr/>
          </p:nvSpPr>
          <p:spPr>
            <a:xfrm>
              <a:off x="4150991" y="3356992"/>
              <a:ext cx="830580" cy="9144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5400">
                  <a:solidFill>
                    <a:srgbClr val="595959"/>
                  </a:solidFill>
                  <a:latin charset="0" panose="020b0604020202020204" pitchFamily="34" typeface="Arial"/>
                  <a:ea charset="0" panose="020b0604030504040204" pitchFamily="34" typeface="Tahoma"/>
                  <a:cs charset="0" panose="020b0604020202020204" pitchFamily="34" typeface="Arial"/>
                </a:rPr>
                <a:t>W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031674" y="3362006"/>
            <a:ext cx="941058" cy="941058"/>
            <a:chOff x="7031674" y="3362006"/>
            <a:chExt cx="941058" cy="941058"/>
          </a:xfrm>
        </p:grpSpPr>
        <p:sp>
          <p:nvSpPr>
            <p:cNvPr id="5" name="圆角矩形 4"/>
            <p:cNvSpPr/>
            <p:nvPr/>
          </p:nvSpPr>
          <p:spPr>
            <a:xfrm>
              <a:off x="7031674" y="3362006"/>
              <a:ext cx="941058" cy="941058"/>
            </a:xfrm>
            <a:prstGeom prst="roundRect">
              <a:avLst>
                <a:gd fmla="val 9147" name="adj"/>
              </a:avLst>
            </a:prstGeom>
            <a:gradFill flip="none" rotWithShape="1">
              <a:gsLst>
                <a:gs pos="100000">
                  <a:srgbClr val="FFFFFF">
                    <a:lumMod val="100000"/>
                  </a:srgbClr>
                </a:gs>
                <a:gs pos="0">
                  <a:srgbClr val="D9D9DA"/>
                </a:gs>
              </a:gsLst>
              <a:lin ang="2700000" scaled="1"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</a:ln>
            <a:effectLst>
              <a:outerShdw algn="tl" blurRad="152400" dir="2700000" dist="25400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文本框 201"/>
            <p:cNvSpPr txBox="1"/>
            <p:nvPr/>
          </p:nvSpPr>
          <p:spPr>
            <a:xfrm>
              <a:off x="7215539" y="3369766"/>
              <a:ext cx="601980" cy="9144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5400">
                  <a:solidFill>
                    <a:srgbClr val="595959"/>
                  </a:solidFill>
                  <a:latin charset="0" panose="020b0604020202020204" pitchFamily="34" typeface="Arial"/>
                  <a:ea charset="0" panose="020b0604030504040204" pitchFamily="34" typeface="Tahoma"/>
                  <a:cs charset="0" panose="020b0604020202020204" pitchFamily="34" typeface="Arial"/>
                </a:rPr>
                <a:t>T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728812" y="1577518"/>
            <a:ext cx="2903219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71551" y="2647002"/>
            <a:ext cx="2903219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468201" y="4179810"/>
            <a:ext cx="2903219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449200" y="5336582"/>
            <a:ext cx="2903219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436373" y="5266907"/>
            <a:ext cx="1264086" cy="656655"/>
            <a:chOff x="4436373" y="5266907"/>
            <a:chExt cx="1264086" cy="656655"/>
          </a:xfrm>
        </p:grpSpPr>
        <p:sp>
          <p:nvSpPr>
            <p:cNvPr id="10" name="Freeform 108"/>
            <p:cNvSpPr/>
            <p:nvPr/>
          </p:nvSpPr>
          <p:spPr bwMode="auto">
            <a:xfrm flipH="1" flipV="1">
              <a:off x="4436373" y="5453628"/>
              <a:ext cx="1264086" cy="469934"/>
            </a:xfrm>
            <a:custGeom>
              <a:gdLst>
                <a:gd fmla="*/ 5 w 159" name="T0"/>
                <a:gd fmla="*/ 49 h 59" name="T1"/>
                <a:gd fmla="*/ 7 w 159" name="T2"/>
                <a:gd fmla="*/ 49 h 59" name="T3"/>
                <a:gd fmla="*/ 39 w 159" name="T4"/>
                <a:gd fmla="*/ 0 h 59" name="T5"/>
                <a:gd fmla="*/ 39 w 159" name="T6"/>
                <a:gd fmla="*/ 1 h 59" name="T7"/>
                <a:gd fmla="*/ 39 w 159" name="T8"/>
                <a:gd fmla="*/ 0 h 59" name="T9"/>
                <a:gd fmla="*/ 159 w 159" name="T10"/>
                <a:gd fmla="*/ 0 h 59" name="T11"/>
                <a:gd fmla="*/ 159 w 159" name="T12"/>
                <a:gd fmla="*/ 1 h 59" name="T13"/>
                <a:gd fmla="*/ 39 w 159" name="T14"/>
                <a:gd fmla="*/ 1 h 59" name="T15"/>
                <a:gd fmla="*/ 8 w 159" name="T16"/>
                <a:gd fmla="*/ 50 h 59" name="T17"/>
                <a:gd fmla="*/ 10 w 159" name="T18"/>
                <a:gd fmla="*/ 54 h 59" name="T19"/>
                <a:gd fmla="*/ 5 w 159" name="T20"/>
                <a:gd fmla="*/ 59 h 59" name="T21"/>
                <a:gd fmla="*/ 0 w 159" name="T22"/>
                <a:gd fmla="*/ 54 h 59" name="T23"/>
                <a:gd fmla="*/ 5 w 159" name="T24"/>
                <a:gd fmla="*/ 49 h 5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9" w="159">
                  <a:moveTo>
                    <a:pt x="5" y="49"/>
                  </a:moveTo>
                  <a:cubicBezTo>
                    <a:pt x="6" y="49"/>
                    <a:pt x="6" y="49"/>
                    <a:pt x="7" y="4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50"/>
                    <a:pt x="10" y="52"/>
                    <a:pt x="10" y="54"/>
                  </a:cubicBezTo>
                  <a:cubicBezTo>
                    <a:pt x="10" y="56"/>
                    <a:pt x="7" y="59"/>
                    <a:pt x="5" y="59"/>
                  </a:cubicBezTo>
                  <a:cubicBezTo>
                    <a:pt x="2" y="59"/>
                    <a:pt x="0" y="56"/>
                    <a:pt x="0" y="54"/>
                  </a:cubicBezTo>
                  <a:cubicBezTo>
                    <a:pt x="0" y="51"/>
                    <a:pt x="2" y="49"/>
                    <a:pt x="5" y="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6" name="Freeform 249"/>
            <p:cNvSpPr>
              <a:spLocks noEditPoints="1"/>
            </p:cNvSpPr>
            <p:nvPr/>
          </p:nvSpPr>
          <p:spPr bwMode="auto">
            <a:xfrm>
              <a:off x="4661129" y="5266907"/>
              <a:ext cx="518587" cy="431639"/>
            </a:xfrm>
            <a:custGeom>
              <a:gdLst>
                <a:gd fmla="*/ 63 w 167" name="T0"/>
                <a:gd fmla="*/ 90 h 139" name="T1"/>
                <a:gd fmla="*/ 65 w 167" name="T2"/>
                <a:gd fmla="*/ 119 h 139" name="T3"/>
                <a:gd fmla="*/ 46 w 167" name="T4"/>
                <a:gd fmla="*/ 137 h 139" name="T5"/>
                <a:gd fmla="*/ 21 w 167" name="T6"/>
                <a:gd fmla="*/ 137 h 139" name="T7"/>
                <a:gd fmla="*/ 2 w 167" name="T8"/>
                <a:gd fmla="*/ 119 h 139" name="T9"/>
                <a:gd fmla="*/ 6 w 167" name="T10"/>
                <a:gd fmla="*/ 90 h 139" name="T11"/>
                <a:gd fmla="*/ 15 w 167" name="T12"/>
                <a:gd fmla="*/ 18 h 139" name="T13"/>
                <a:gd fmla="*/ 33 w 167" name="T14"/>
                <a:gd fmla="*/ 0 h 139" name="T15"/>
                <a:gd fmla="*/ 50 w 167" name="T16"/>
                <a:gd fmla="*/ 11 h 139" name="T17"/>
                <a:gd fmla="*/ 155 w 167" name="T18"/>
                <a:gd fmla="*/ 60 h 139" name="T19"/>
                <a:gd fmla="*/ 144 w 167" name="T20"/>
                <a:gd fmla="*/ 53 h 139" name="T21"/>
                <a:gd fmla="*/ 144 w 167" name="T22"/>
                <a:gd fmla="*/ 53 h 139" name="T23"/>
                <a:gd fmla="*/ 144 w 167" name="T24"/>
                <a:gd fmla="*/ 48 h 139" name="T25"/>
                <a:gd fmla="*/ 144 w 167" name="T26"/>
                <a:gd fmla="*/ 33 h 139" name="T27"/>
                <a:gd fmla="*/ 155 w 167" name="T28"/>
                <a:gd fmla="*/ 27 h 139" name="T29"/>
                <a:gd fmla="*/ 155 w 167" name="T30"/>
                <a:gd fmla="*/ 18 h 139" name="T31"/>
                <a:gd fmla="*/ 144 w 167" name="T32"/>
                <a:gd fmla="*/ 68 h 139" name="T33"/>
                <a:gd fmla="*/ 144 w 167" name="T34"/>
                <a:gd fmla="*/ 68 h 139" name="T35"/>
                <a:gd fmla="*/ 144 w 167" name="T36"/>
                <a:gd fmla="*/ 38 h 139" name="T37"/>
                <a:gd fmla="*/ 144 w 167" name="T38"/>
                <a:gd fmla="*/ 14 h 139" name="T39"/>
                <a:gd fmla="*/ 120 w 167" name="T40"/>
                <a:gd fmla="*/ 62 h 139" name="T41"/>
                <a:gd fmla="*/ 112 w 167" name="T42"/>
                <a:gd fmla="*/ 62 h 139" name="T43"/>
                <a:gd fmla="*/ 99 w 167" name="T44"/>
                <a:gd fmla="*/ 97 h 139" name="T45"/>
                <a:gd fmla="*/ 103 w 167" name="T46"/>
                <a:gd fmla="*/ 119 h 139" name="T47"/>
                <a:gd fmla="*/ 131 w 167" name="T48"/>
                <a:gd fmla="*/ 119 h 139" name="T49"/>
                <a:gd fmla="*/ 133 w 167" name="T50"/>
                <a:gd fmla="*/ 97 h 139" name="T51"/>
                <a:gd fmla="*/ 134 w 167" name="T52"/>
                <a:gd fmla="*/ 79 h 139" name="T53"/>
                <a:gd fmla="*/ 129 w 167" name="T54"/>
                <a:gd fmla="*/ 5 h 139" name="T55"/>
                <a:gd fmla="*/ 103 w 167" name="T56"/>
                <a:gd fmla="*/ 5 h 139" name="T57"/>
                <a:gd fmla="*/ 98 w 167" name="T58"/>
                <a:gd fmla="*/ 79 h 139" name="T59"/>
                <a:gd fmla="*/ 83 w 167" name="T60"/>
                <a:gd fmla="*/ 106 h 139" name="T61"/>
                <a:gd fmla="*/ 92 w 167" name="T62"/>
                <a:gd fmla="*/ 130 h 139" name="T63"/>
                <a:gd fmla="*/ 116 w 167" name="T64"/>
                <a:gd fmla="*/ 139 h 139" name="T65"/>
                <a:gd fmla="*/ 140 w 167" name="T66"/>
                <a:gd fmla="*/ 130 h 139" name="T67"/>
                <a:gd fmla="*/ 151 w 167" name="T68"/>
                <a:gd fmla="*/ 106 h 139" name="T69"/>
                <a:gd fmla="*/ 140 w 167" name="T70"/>
                <a:gd fmla="*/ 82 h 139" name="T71"/>
                <a:gd fmla="*/ 140 w 167" name="T72"/>
                <a:gd fmla="*/ 99 h 139" name="T73"/>
                <a:gd fmla="*/ 134 w 167" name="T74"/>
                <a:gd fmla="*/ 125 h 139" name="T75"/>
                <a:gd fmla="*/ 99 w 167" name="T76"/>
                <a:gd fmla="*/ 125 h 139" name="T77"/>
                <a:gd fmla="*/ 92 w 167" name="T78"/>
                <a:gd fmla="*/ 99 h 139" name="T79"/>
                <a:gd fmla="*/ 107 w 167" name="T80"/>
                <a:gd fmla="*/ 84 h 139" name="T81"/>
                <a:gd fmla="*/ 110 w 167" name="T82"/>
                <a:gd fmla="*/ 11 h 139" name="T83"/>
                <a:gd fmla="*/ 120 w 167" name="T84"/>
                <a:gd fmla="*/ 9 h 139" name="T85"/>
                <a:gd fmla="*/ 125 w 167" name="T86"/>
                <a:gd fmla="*/ 81 h 139" name="T87"/>
                <a:gd fmla="*/ 138 w 167" name="T88"/>
                <a:gd fmla="*/ 93 h 139" name="T89"/>
                <a:gd fmla="*/ 37 w 167" name="T90"/>
                <a:gd fmla="*/ 14 h 139" name="T91"/>
                <a:gd fmla="*/ 30 w 167" name="T92"/>
                <a:gd fmla="*/ 86 h 139" name="T93"/>
                <a:gd fmla="*/ 15 w 167" name="T94"/>
                <a:gd fmla="*/ 101 h 139" name="T95"/>
                <a:gd fmla="*/ 26 w 167" name="T96"/>
                <a:gd fmla="*/ 125 h 139" name="T97"/>
                <a:gd fmla="*/ 52 w 167" name="T98"/>
                <a:gd fmla="*/ 114 h 139" name="T99"/>
                <a:gd fmla="*/ 46 w 167" name="T100"/>
                <a:gd fmla="*/ 93 h 139" name="T101"/>
                <a:gd fmla="*/ 55 w 167" name="T102"/>
                <a:gd fmla="*/ 93 h 139" name="T103"/>
                <a:gd fmla="*/ 43 w 167" name="T104"/>
                <a:gd fmla="*/ 18 h 139" name="T105"/>
                <a:gd fmla="*/ 37 w 167" name="T106"/>
                <a:gd fmla="*/ 9 h 139" name="T107"/>
                <a:gd fmla="*/ 28 w 167" name="T108"/>
                <a:gd fmla="*/ 11 h 139" name="T109"/>
                <a:gd fmla="*/ 22 w 167" name="T110"/>
                <a:gd fmla="*/ 84 h 139" name="T111"/>
                <a:gd fmla="*/ 10 w 167" name="T112"/>
                <a:gd fmla="*/ 99 h 139" name="T113"/>
                <a:gd fmla="*/ 17 w 167" name="T114"/>
                <a:gd fmla="*/ 125 h 139" name="T115"/>
                <a:gd fmla="*/ 52 w 167" name="T116"/>
                <a:gd fmla="*/ 125 h 139" name="T117"/>
                <a:gd fmla="*/ 57 w 167" name="T118"/>
                <a:gd fmla="*/ 99 h 13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39" w="167">
                  <a:moveTo>
                    <a:pt x="52" y="79"/>
                  </a:moveTo>
                  <a:lnTo>
                    <a:pt x="52" y="79"/>
                  </a:lnTo>
                  <a:lnTo>
                    <a:pt x="57" y="82"/>
                  </a:lnTo>
                  <a:lnTo>
                    <a:pt x="63" y="90"/>
                  </a:lnTo>
                  <a:lnTo>
                    <a:pt x="63" y="90"/>
                  </a:lnTo>
                  <a:lnTo>
                    <a:pt x="66" y="97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6" y="114"/>
                  </a:lnTo>
                  <a:lnTo>
                    <a:pt x="65" y="119"/>
                  </a:lnTo>
                  <a:lnTo>
                    <a:pt x="61" y="125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2" y="134"/>
                  </a:lnTo>
                  <a:lnTo>
                    <a:pt x="46" y="137"/>
                  </a:lnTo>
                  <a:lnTo>
                    <a:pt x="41" y="139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28" y="139"/>
                  </a:lnTo>
                  <a:lnTo>
                    <a:pt x="21" y="137"/>
                  </a:lnTo>
                  <a:lnTo>
                    <a:pt x="15" y="134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6" y="125"/>
                  </a:lnTo>
                  <a:lnTo>
                    <a:pt x="2" y="119"/>
                  </a:lnTo>
                  <a:lnTo>
                    <a:pt x="0" y="114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97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10" y="82"/>
                  </a:lnTo>
                  <a:lnTo>
                    <a:pt x="15" y="79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7" y="11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1" y="2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50" y="11"/>
                  </a:lnTo>
                  <a:lnTo>
                    <a:pt x="52" y="18"/>
                  </a:lnTo>
                  <a:lnTo>
                    <a:pt x="52" y="79"/>
                  </a:lnTo>
                  <a:lnTo>
                    <a:pt x="52" y="79"/>
                  </a:lnTo>
                  <a:close/>
                  <a:moveTo>
                    <a:pt x="144" y="60"/>
                  </a:moveTo>
                  <a:lnTo>
                    <a:pt x="155" y="60"/>
                  </a:lnTo>
                  <a:lnTo>
                    <a:pt x="155" y="62"/>
                  </a:lnTo>
                  <a:lnTo>
                    <a:pt x="144" y="62"/>
                  </a:lnTo>
                  <a:lnTo>
                    <a:pt x="144" y="60"/>
                  </a:lnTo>
                  <a:lnTo>
                    <a:pt x="144" y="60"/>
                  </a:lnTo>
                  <a:close/>
                  <a:moveTo>
                    <a:pt x="144" y="53"/>
                  </a:moveTo>
                  <a:lnTo>
                    <a:pt x="155" y="53"/>
                  </a:lnTo>
                  <a:lnTo>
                    <a:pt x="155" y="57"/>
                  </a:lnTo>
                  <a:lnTo>
                    <a:pt x="144" y="57"/>
                  </a:lnTo>
                  <a:lnTo>
                    <a:pt x="144" y="53"/>
                  </a:lnTo>
                  <a:lnTo>
                    <a:pt x="144" y="53"/>
                  </a:lnTo>
                  <a:close/>
                  <a:moveTo>
                    <a:pt x="144" y="48"/>
                  </a:moveTo>
                  <a:lnTo>
                    <a:pt x="155" y="48"/>
                  </a:lnTo>
                  <a:lnTo>
                    <a:pt x="155" y="49"/>
                  </a:lnTo>
                  <a:lnTo>
                    <a:pt x="144" y="49"/>
                  </a:lnTo>
                  <a:lnTo>
                    <a:pt x="144" y="48"/>
                  </a:lnTo>
                  <a:lnTo>
                    <a:pt x="144" y="48"/>
                  </a:lnTo>
                  <a:close/>
                  <a:moveTo>
                    <a:pt x="144" y="31"/>
                  </a:moveTo>
                  <a:lnTo>
                    <a:pt x="155" y="31"/>
                  </a:lnTo>
                  <a:lnTo>
                    <a:pt x="155" y="33"/>
                  </a:lnTo>
                  <a:lnTo>
                    <a:pt x="144" y="33"/>
                  </a:lnTo>
                  <a:lnTo>
                    <a:pt x="144" y="31"/>
                  </a:lnTo>
                  <a:lnTo>
                    <a:pt x="144" y="31"/>
                  </a:lnTo>
                  <a:close/>
                  <a:moveTo>
                    <a:pt x="144" y="24"/>
                  </a:moveTo>
                  <a:lnTo>
                    <a:pt x="155" y="24"/>
                  </a:lnTo>
                  <a:lnTo>
                    <a:pt x="155" y="27"/>
                  </a:lnTo>
                  <a:lnTo>
                    <a:pt x="144" y="27"/>
                  </a:lnTo>
                  <a:lnTo>
                    <a:pt x="144" y="24"/>
                  </a:lnTo>
                  <a:lnTo>
                    <a:pt x="144" y="24"/>
                  </a:lnTo>
                  <a:close/>
                  <a:moveTo>
                    <a:pt x="144" y="18"/>
                  </a:moveTo>
                  <a:lnTo>
                    <a:pt x="155" y="18"/>
                  </a:lnTo>
                  <a:lnTo>
                    <a:pt x="155" y="22"/>
                  </a:lnTo>
                  <a:lnTo>
                    <a:pt x="144" y="22"/>
                  </a:lnTo>
                  <a:lnTo>
                    <a:pt x="144" y="18"/>
                  </a:lnTo>
                  <a:lnTo>
                    <a:pt x="144" y="18"/>
                  </a:lnTo>
                  <a:close/>
                  <a:moveTo>
                    <a:pt x="144" y="68"/>
                  </a:moveTo>
                  <a:lnTo>
                    <a:pt x="167" y="68"/>
                  </a:lnTo>
                  <a:lnTo>
                    <a:pt x="167" y="71"/>
                  </a:lnTo>
                  <a:lnTo>
                    <a:pt x="144" y="71"/>
                  </a:lnTo>
                  <a:lnTo>
                    <a:pt x="144" y="68"/>
                  </a:lnTo>
                  <a:lnTo>
                    <a:pt x="144" y="68"/>
                  </a:lnTo>
                  <a:close/>
                  <a:moveTo>
                    <a:pt x="144" y="38"/>
                  </a:moveTo>
                  <a:lnTo>
                    <a:pt x="167" y="38"/>
                  </a:lnTo>
                  <a:lnTo>
                    <a:pt x="167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4" y="38"/>
                  </a:lnTo>
                  <a:close/>
                  <a:moveTo>
                    <a:pt x="144" y="9"/>
                  </a:moveTo>
                  <a:lnTo>
                    <a:pt x="167" y="9"/>
                  </a:lnTo>
                  <a:lnTo>
                    <a:pt x="167" y="14"/>
                  </a:lnTo>
                  <a:lnTo>
                    <a:pt x="144" y="14"/>
                  </a:lnTo>
                  <a:lnTo>
                    <a:pt x="144" y="9"/>
                  </a:lnTo>
                  <a:lnTo>
                    <a:pt x="144" y="9"/>
                  </a:lnTo>
                  <a:close/>
                  <a:moveTo>
                    <a:pt x="120" y="86"/>
                  </a:moveTo>
                  <a:lnTo>
                    <a:pt x="120" y="62"/>
                  </a:lnTo>
                  <a:lnTo>
                    <a:pt x="120" y="62"/>
                  </a:lnTo>
                  <a:lnTo>
                    <a:pt x="120" y="60"/>
                  </a:lnTo>
                  <a:lnTo>
                    <a:pt x="116" y="59"/>
                  </a:lnTo>
                  <a:lnTo>
                    <a:pt x="116" y="59"/>
                  </a:lnTo>
                  <a:lnTo>
                    <a:pt x="114" y="60"/>
                  </a:lnTo>
                  <a:lnTo>
                    <a:pt x="112" y="62"/>
                  </a:lnTo>
                  <a:lnTo>
                    <a:pt x="112" y="86"/>
                  </a:lnTo>
                  <a:lnTo>
                    <a:pt x="107" y="90"/>
                  </a:lnTo>
                  <a:lnTo>
                    <a:pt x="107" y="90"/>
                  </a:lnTo>
                  <a:lnTo>
                    <a:pt x="103" y="93"/>
                  </a:lnTo>
                  <a:lnTo>
                    <a:pt x="99" y="97"/>
                  </a:lnTo>
                  <a:lnTo>
                    <a:pt x="98" y="101"/>
                  </a:lnTo>
                  <a:lnTo>
                    <a:pt x="98" y="106"/>
                  </a:lnTo>
                  <a:lnTo>
                    <a:pt x="98" y="106"/>
                  </a:lnTo>
                  <a:lnTo>
                    <a:pt x="99" y="114"/>
                  </a:lnTo>
                  <a:lnTo>
                    <a:pt x="103" y="119"/>
                  </a:lnTo>
                  <a:lnTo>
                    <a:pt x="109" y="125"/>
                  </a:lnTo>
                  <a:lnTo>
                    <a:pt x="116" y="126"/>
                  </a:lnTo>
                  <a:lnTo>
                    <a:pt x="116" y="126"/>
                  </a:lnTo>
                  <a:lnTo>
                    <a:pt x="123" y="125"/>
                  </a:lnTo>
                  <a:lnTo>
                    <a:pt x="131" y="119"/>
                  </a:lnTo>
                  <a:lnTo>
                    <a:pt x="134" y="114"/>
                  </a:lnTo>
                  <a:lnTo>
                    <a:pt x="136" y="106"/>
                  </a:lnTo>
                  <a:lnTo>
                    <a:pt x="136" y="106"/>
                  </a:lnTo>
                  <a:lnTo>
                    <a:pt x="134" y="101"/>
                  </a:lnTo>
                  <a:lnTo>
                    <a:pt x="133" y="97"/>
                  </a:lnTo>
                  <a:lnTo>
                    <a:pt x="129" y="93"/>
                  </a:lnTo>
                  <a:lnTo>
                    <a:pt x="125" y="90"/>
                  </a:lnTo>
                  <a:lnTo>
                    <a:pt x="120" y="86"/>
                  </a:lnTo>
                  <a:lnTo>
                    <a:pt x="120" y="86"/>
                  </a:lnTo>
                  <a:close/>
                  <a:moveTo>
                    <a:pt x="134" y="79"/>
                  </a:moveTo>
                  <a:lnTo>
                    <a:pt x="134" y="18"/>
                  </a:lnTo>
                  <a:lnTo>
                    <a:pt x="134" y="18"/>
                  </a:lnTo>
                  <a:lnTo>
                    <a:pt x="133" y="11"/>
                  </a:lnTo>
                  <a:lnTo>
                    <a:pt x="129" y="5"/>
                  </a:lnTo>
                  <a:lnTo>
                    <a:pt x="129" y="5"/>
                  </a:lnTo>
                  <a:lnTo>
                    <a:pt x="123" y="2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09" y="2"/>
                  </a:lnTo>
                  <a:lnTo>
                    <a:pt x="103" y="5"/>
                  </a:lnTo>
                  <a:lnTo>
                    <a:pt x="103" y="5"/>
                  </a:lnTo>
                  <a:lnTo>
                    <a:pt x="99" y="11"/>
                  </a:lnTo>
                  <a:lnTo>
                    <a:pt x="98" y="18"/>
                  </a:lnTo>
                  <a:lnTo>
                    <a:pt x="98" y="79"/>
                  </a:lnTo>
                  <a:lnTo>
                    <a:pt x="98" y="79"/>
                  </a:lnTo>
                  <a:lnTo>
                    <a:pt x="92" y="82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5" y="97"/>
                  </a:lnTo>
                  <a:lnTo>
                    <a:pt x="83" y="106"/>
                  </a:lnTo>
                  <a:lnTo>
                    <a:pt x="83" y="106"/>
                  </a:lnTo>
                  <a:lnTo>
                    <a:pt x="83" y="114"/>
                  </a:lnTo>
                  <a:lnTo>
                    <a:pt x="85" y="119"/>
                  </a:lnTo>
                  <a:lnTo>
                    <a:pt x="88" y="125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8" y="134"/>
                  </a:lnTo>
                  <a:lnTo>
                    <a:pt x="103" y="137"/>
                  </a:lnTo>
                  <a:lnTo>
                    <a:pt x="110" y="139"/>
                  </a:lnTo>
                  <a:lnTo>
                    <a:pt x="116" y="139"/>
                  </a:lnTo>
                  <a:lnTo>
                    <a:pt x="116" y="139"/>
                  </a:lnTo>
                  <a:lnTo>
                    <a:pt x="123" y="139"/>
                  </a:lnTo>
                  <a:lnTo>
                    <a:pt x="129" y="137"/>
                  </a:lnTo>
                  <a:lnTo>
                    <a:pt x="134" y="134"/>
                  </a:lnTo>
                  <a:lnTo>
                    <a:pt x="140" y="130"/>
                  </a:lnTo>
                  <a:lnTo>
                    <a:pt x="140" y="130"/>
                  </a:lnTo>
                  <a:lnTo>
                    <a:pt x="144" y="125"/>
                  </a:lnTo>
                  <a:lnTo>
                    <a:pt x="147" y="119"/>
                  </a:lnTo>
                  <a:lnTo>
                    <a:pt x="149" y="114"/>
                  </a:lnTo>
                  <a:lnTo>
                    <a:pt x="151" y="106"/>
                  </a:lnTo>
                  <a:lnTo>
                    <a:pt x="151" y="106"/>
                  </a:lnTo>
                  <a:lnTo>
                    <a:pt x="149" y="97"/>
                  </a:lnTo>
                  <a:lnTo>
                    <a:pt x="145" y="90"/>
                  </a:lnTo>
                  <a:lnTo>
                    <a:pt x="145" y="90"/>
                  </a:lnTo>
                  <a:lnTo>
                    <a:pt x="140" y="82"/>
                  </a:lnTo>
                  <a:lnTo>
                    <a:pt x="134" y="79"/>
                  </a:lnTo>
                  <a:lnTo>
                    <a:pt x="134" y="79"/>
                  </a:lnTo>
                  <a:close/>
                  <a:moveTo>
                    <a:pt x="138" y="93"/>
                  </a:moveTo>
                  <a:lnTo>
                    <a:pt x="138" y="93"/>
                  </a:lnTo>
                  <a:lnTo>
                    <a:pt x="140" y="99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40" y="115"/>
                  </a:lnTo>
                  <a:lnTo>
                    <a:pt x="134" y="125"/>
                  </a:lnTo>
                  <a:lnTo>
                    <a:pt x="134" y="125"/>
                  </a:lnTo>
                  <a:lnTo>
                    <a:pt x="125" y="128"/>
                  </a:lnTo>
                  <a:lnTo>
                    <a:pt x="116" y="132"/>
                  </a:lnTo>
                  <a:lnTo>
                    <a:pt x="116" y="132"/>
                  </a:lnTo>
                  <a:lnTo>
                    <a:pt x="107" y="128"/>
                  </a:lnTo>
                  <a:lnTo>
                    <a:pt x="99" y="125"/>
                  </a:lnTo>
                  <a:lnTo>
                    <a:pt x="99" y="125"/>
                  </a:lnTo>
                  <a:lnTo>
                    <a:pt x="94" y="115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92" y="99"/>
                  </a:lnTo>
                  <a:lnTo>
                    <a:pt x="96" y="93"/>
                  </a:lnTo>
                  <a:lnTo>
                    <a:pt x="96" y="93"/>
                  </a:lnTo>
                  <a:lnTo>
                    <a:pt x="99" y="88"/>
                  </a:lnTo>
                  <a:lnTo>
                    <a:pt x="105" y="84"/>
                  </a:lnTo>
                  <a:lnTo>
                    <a:pt x="107" y="84"/>
                  </a:lnTo>
                  <a:lnTo>
                    <a:pt x="107" y="81"/>
                  </a:lnTo>
                  <a:lnTo>
                    <a:pt x="107" y="18"/>
                  </a:lnTo>
                  <a:lnTo>
                    <a:pt x="107" y="18"/>
                  </a:lnTo>
                  <a:lnTo>
                    <a:pt x="109" y="14"/>
                  </a:lnTo>
                  <a:lnTo>
                    <a:pt x="110" y="11"/>
                  </a:lnTo>
                  <a:lnTo>
                    <a:pt x="110" y="11"/>
                  </a:lnTo>
                  <a:lnTo>
                    <a:pt x="112" y="9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20" y="9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5" y="14"/>
                  </a:lnTo>
                  <a:lnTo>
                    <a:pt x="125" y="18"/>
                  </a:lnTo>
                  <a:lnTo>
                    <a:pt x="125" y="81"/>
                  </a:lnTo>
                  <a:lnTo>
                    <a:pt x="125" y="84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34" y="88"/>
                  </a:lnTo>
                  <a:lnTo>
                    <a:pt x="138" y="93"/>
                  </a:lnTo>
                  <a:lnTo>
                    <a:pt x="138" y="93"/>
                  </a:lnTo>
                  <a:close/>
                  <a:moveTo>
                    <a:pt x="37" y="86"/>
                  </a:moveTo>
                  <a:lnTo>
                    <a:pt x="37" y="18"/>
                  </a:lnTo>
                  <a:lnTo>
                    <a:pt x="37" y="18"/>
                  </a:lnTo>
                  <a:lnTo>
                    <a:pt x="37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30" y="18"/>
                  </a:lnTo>
                  <a:lnTo>
                    <a:pt x="30" y="86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1" y="93"/>
                  </a:lnTo>
                  <a:lnTo>
                    <a:pt x="17" y="97"/>
                  </a:lnTo>
                  <a:lnTo>
                    <a:pt x="15" y="101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7" y="114"/>
                  </a:lnTo>
                  <a:lnTo>
                    <a:pt x="21" y="119"/>
                  </a:lnTo>
                  <a:lnTo>
                    <a:pt x="26" y="125"/>
                  </a:lnTo>
                  <a:lnTo>
                    <a:pt x="33" y="126"/>
                  </a:lnTo>
                  <a:lnTo>
                    <a:pt x="33" y="126"/>
                  </a:lnTo>
                  <a:lnTo>
                    <a:pt x="41" y="125"/>
                  </a:lnTo>
                  <a:lnTo>
                    <a:pt x="48" y="119"/>
                  </a:lnTo>
                  <a:lnTo>
                    <a:pt x="52" y="114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52" y="101"/>
                  </a:lnTo>
                  <a:lnTo>
                    <a:pt x="50" y="97"/>
                  </a:lnTo>
                  <a:lnTo>
                    <a:pt x="46" y="93"/>
                  </a:lnTo>
                  <a:lnTo>
                    <a:pt x="43" y="90"/>
                  </a:lnTo>
                  <a:lnTo>
                    <a:pt x="37" y="86"/>
                  </a:lnTo>
                  <a:lnTo>
                    <a:pt x="37" y="86"/>
                  </a:lnTo>
                  <a:close/>
                  <a:moveTo>
                    <a:pt x="55" y="93"/>
                  </a:moveTo>
                  <a:lnTo>
                    <a:pt x="55" y="93"/>
                  </a:lnTo>
                  <a:lnTo>
                    <a:pt x="52" y="88"/>
                  </a:lnTo>
                  <a:lnTo>
                    <a:pt x="46" y="84"/>
                  </a:lnTo>
                  <a:lnTo>
                    <a:pt x="43" y="84"/>
                  </a:lnTo>
                  <a:lnTo>
                    <a:pt x="43" y="81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3" y="14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7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0" y="9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4" y="81"/>
                  </a:lnTo>
                  <a:lnTo>
                    <a:pt x="24" y="84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17" y="88"/>
                  </a:lnTo>
                  <a:lnTo>
                    <a:pt x="13" y="93"/>
                  </a:lnTo>
                  <a:lnTo>
                    <a:pt x="13" y="93"/>
                  </a:lnTo>
                  <a:lnTo>
                    <a:pt x="10" y="99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1" y="115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24" y="128"/>
                  </a:lnTo>
                  <a:lnTo>
                    <a:pt x="33" y="132"/>
                  </a:lnTo>
                  <a:lnTo>
                    <a:pt x="33" y="132"/>
                  </a:lnTo>
                  <a:lnTo>
                    <a:pt x="43" y="128"/>
                  </a:lnTo>
                  <a:lnTo>
                    <a:pt x="52" y="125"/>
                  </a:lnTo>
                  <a:lnTo>
                    <a:pt x="52" y="125"/>
                  </a:lnTo>
                  <a:lnTo>
                    <a:pt x="57" y="115"/>
                  </a:lnTo>
                  <a:lnTo>
                    <a:pt x="59" y="106"/>
                  </a:lnTo>
                  <a:lnTo>
                    <a:pt x="59" y="106"/>
                  </a:lnTo>
                  <a:lnTo>
                    <a:pt x="57" y="99"/>
                  </a:lnTo>
                  <a:lnTo>
                    <a:pt x="55" y="93"/>
                  </a:lnTo>
                  <a:lnTo>
                    <a:pt x="55" y="9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31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decel="100000" fill="hold" id="1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2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3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4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5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grpId="0" id="5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9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grpId="0" id="7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3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2"/>
      <p:bldP grpId="0" spid="43"/>
      <p:bldP grpId="0" spid="44"/>
      <p:bldP grpId="0" spid="45"/>
      <p:bldP grpId="0" spid="3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燕尾形箭头 20"/>
          <p:cNvSpPr>
            <a:spLocks noChangeArrowheads="1"/>
          </p:cNvSpPr>
          <p:nvPr/>
        </p:nvSpPr>
        <p:spPr bwMode="auto">
          <a:xfrm>
            <a:off x="6747259" y="3422609"/>
            <a:ext cx="1113530" cy="551760"/>
          </a:xfrm>
          <a:prstGeom prst="notchedRightArrow">
            <a:avLst>
              <a:gd fmla="val 50000" name="adj1"/>
              <a:gd fmla="val 49984" name="adj2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bIns="17140" lIns="34281" rIns="34281" tIns="17140"/>
          <a:lstStyle/>
          <a:p>
            <a:pPr>
              <a:defRPr/>
            </a:pPr>
            <a:endParaRPr altLang="en-US" lang="zh-CN">
              <a:latin charset="0" pitchFamily="34" typeface="Corbel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421812" y="1503834"/>
            <a:ext cx="1402505" cy="1605507"/>
            <a:chOff x="7421812" y="1503834"/>
            <a:chExt cx="1402505" cy="1605507"/>
          </a:xfrm>
        </p:grpSpPr>
        <p:sp>
          <p:nvSpPr>
            <p:cNvPr id="3" name="任意多边形 2"/>
            <p:cNvSpPr/>
            <p:nvPr/>
          </p:nvSpPr>
          <p:spPr bwMode="auto">
            <a:xfrm>
              <a:off x="7427071" y="1503834"/>
              <a:ext cx="1397246" cy="1605507"/>
            </a:xfrm>
            <a:custGeom>
              <a:gdLst>
                <a:gd fmla="*/ 0 w 4017518" name="connsiteX0"/>
                <a:gd fmla="*/ 1747621 h 3495241" name="connsiteY0"/>
                <a:gd fmla="*/ 873810 w 4017518" name="connsiteX1"/>
                <a:gd fmla="*/ 1 h 3495241" name="connsiteY1"/>
                <a:gd fmla="*/ 3143708 w 4017518" name="connsiteX2"/>
                <a:gd fmla="*/ 1 h 3495241" name="connsiteY2"/>
                <a:gd fmla="*/ 4017518 w 4017518" name="connsiteX3"/>
                <a:gd fmla="*/ 1747621 h 3495241" name="connsiteY3"/>
                <a:gd fmla="*/ 3143708 w 4017518" name="connsiteX4"/>
                <a:gd fmla="*/ 3495240 h 3495241" name="connsiteY4"/>
                <a:gd fmla="*/ 873810 w 4017518" name="connsiteX5"/>
                <a:gd fmla="*/ 3495240 h 3495241" name="connsiteY5"/>
                <a:gd fmla="*/ 0 w 4017518" name="connsiteX6"/>
                <a:gd fmla="*/ 1747621 h 349524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495241" w="4017517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  <a:effectLst>
              <a:outerShdw algn="tr" blurRad="571500" dir="8100000" dist="546100" rotWithShape="0" sx="98000" sy="9800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421812" y="2417860"/>
              <a:ext cx="1402505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  <p:sp>
          <p:nvSpPr>
            <p:cNvPr id="41" name="Freeform 270"/>
            <p:cNvSpPr>
              <a:spLocks noEditPoints="1"/>
            </p:cNvSpPr>
            <p:nvPr/>
          </p:nvSpPr>
          <p:spPr bwMode="auto">
            <a:xfrm>
              <a:off x="7860390" y="1742314"/>
              <a:ext cx="525347" cy="561923"/>
            </a:xfrm>
            <a:custGeom>
              <a:gdLst>
                <a:gd fmla="*/ 46 w 158" name="T0"/>
                <a:gd fmla="*/ 68 h 169" name="T1"/>
                <a:gd fmla="*/ 66 w 158" name="T2"/>
                <a:gd fmla="*/ 62 h 169" name="T3"/>
                <a:gd fmla="*/ 81 w 158" name="T4"/>
                <a:gd fmla="*/ 75 h 169" name="T5"/>
                <a:gd fmla="*/ 94 w 158" name="T6"/>
                <a:gd fmla="*/ 88 h 169" name="T7"/>
                <a:gd fmla="*/ 107 w 158" name="T8"/>
                <a:gd fmla="*/ 103 h 169" name="T9"/>
                <a:gd fmla="*/ 101 w 158" name="T10"/>
                <a:gd fmla="*/ 117 h 169" name="T11"/>
                <a:gd fmla="*/ 101 w 158" name="T12"/>
                <a:gd fmla="*/ 139 h 169" name="T13"/>
                <a:gd fmla="*/ 85 w 158" name="T14"/>
                <a:gd fmla="*/ 150 h 169" name="T15"/>
                <a:gd fmla="*/ 70 w 158" name="T16"/>
                <a:gd fmla="*/ 160 h 169" name="T17"/>
                <a:gd fmla="*/ 52 w 158" name="T18"/>
                <a:gd fmla="*/ 169 h 169" name="T19"/>
                <a:gd fmla="*/ 39 w 158" name="T20"/>
                <a:gd fmla="*/ 160 h 169" name="T21"/>
                <a:gd fmla="*/ 19 w 158" name="T22"/>
                <a:gd fmla="*/ 154 h 169" name="T23"/>
                <a:gd fmla="*/ 11 w 158" name="T24"/>
                <a:gd fmla="*/ 136 h 169" name="T25"/>
                <a:gd fmla="*/ 8 w 158" name="T26"/>
                <a:gd fmla="*/ 117 h 169" name="T27"/>
                <a:gd fmla="*/ 2 w 158" name="T28"/>
                <a:gd fmla="*/ 99 h 169" name="T29"/>
                <a:gd fmla="*/ 15 w 158" name="T30"/>
                <a:gd fmla="*/ 88 h 169" name="T31"/>
                <a:gd fmla="*/ 26 w 158" name="T32"/>
                <a:gd fmla="*/ 70 h 169" name="T33"/>
                <a:gd fmla="*/ 94 w 158" name="T34"/>
                <a:gd fmla="*/ 13 h 169" name="T35"/>
                <a:gd fmla="*/ 83 w 158" name="T36"/>
                <a:gd fmla="*/ 24 h 169" name="T37"/>
                <a:gd fmla="*/ 74 w 158" name="T38"/>
                <a:gd fmla="*/ 35 h 169" name="T39"/>
                <a:gd fmla="*/ 79 w 158" name="T40"/>
                <a:gd fmla="*/ 48 h 169" name="T41"/>
                <a:gd fmla="*/ 79 w 158" name="T42"/>
                <a:gd fmla="*/ 64 h 169" name="T43"/>
                <a:gd fmla="*/ 92 w 158" name="T44"/>
                <a:gd fmla="*/ 72 h 169" name="T45"/>
                <a:gd fmla="*/ 105 w 158" name="T46"/>
                <a:gd fmla="*/ 79 h 169" name="T47"/>
                <a:gd fmla="*/ 120 w 158" name="T48"/>
                <a:gd fmla="*/ 86 h 169" name="T49"/>
                <a:gd fmla="*/ 129 w 158" name="T50"/>
                <a:gd fmla="*/ 77 h 169" name="T51"/>
                <a:gd fmla="*/ 145 w 158" name="T52"/>
                <a:gd fmla="*/ 73 h 169" name="T53"/>
                <a:gd fmla="*/ 149 w 158" name="T54"/>
                <a:gd fmla="*/ 59 h 169" name="T55"/>
                <a:gd fmla="*/ 153 w 158" name="T56"/>
                <a:gd fmla="*/ 44 h 169" name="T57"/>
                <a:gd fmla="*/ 155 w 158" name="T58"/>
                <a:gd fmla="*/ 29 h 169" name="T59"/>
                <a:gd fmla="*/ 145 w 158" name="T60"/>
                <a:gd fmla="*/ 22 h 169" name="T61"/>
                <a:gd fmla="*/ 136 w 158" name="T62"/>
                <a:gd fmla="*/ 7 h 169" name="T63"/>
                <a:gd fmla="*/ 122 w 158" name="T64"/>
                <a:gd fmla="*/ 5 h 169" name="T65"/>
                <a:gd fmla="*/ 107 w 158" name="T66"/>
                <a:gd fmla="*/ 7 h 169" name="T67"/>
                <a:gd fmla="*/ 109 w 158" name="T68"/>
                <a:gd fmla="*/ 31 h 169" name="T69"/>
                <a:gd fmla="*/ 127 w 158" name="T70"/>
                <a:gd fmla="*/ 37 h 169" name="T71"/>
                <a:gd fmla="*/ 118 w 158" name="T72"/>
                <a:gd fmla="*/ 55 h 169" name="T73"/>
                <a:gd fmla="*/ 103 w 158" name="T74"/>
                <a:gd fmla="*/ 40 h 169" name="T75"/>
                <a:gd fmla="*/ 122 w 158" name="T76"/>
                <a:gd fmla="*/ 37 h 169" name="T77"/>
                <a:gd fmla="*/ 120 w 158" name="T78"/>
                <a:gd fmla="*/ 51 h 169" name="T79"/>
                <a:gd fmla="*/ 107 w 158" name="T80"/>
                <a:gd fmla="*/ 48 h 169" name="T81"/>
                <a:gd fmla="*/ 114 w 158" name="T82"/>
                <a:gd fmla="*/ 35 h 169" name="T83"/>
                <a:gd fmla="*/ 101 w 158" name="T84"/>
                <a:gd fmla="*/ 20 h 169" name="T85"/>
                <a:gd fmla="*/ 101 w 158" name="T86"/>
                <a:gd fmla="*/ 64 h 169" name="T87"/>
                <a:gd fmla="*/ 140 w 158" name="T88"/>
                <a:gd fmla="*/ 49 h 169" name="T89"/>
                <a:gd fmla="*/ 122 w 158" name="T90"/>
                <a:gd fmla="*/ 18 h 169" name="T91"/>
                <a:gd fmla="*/ 43 w 158" name="T92"/>
                <a:gd fmla="*/ 121 h 169" name="T93"/>
                <a:gd fmla="*/ 61 w 158" name="T94"/>
                <a:gd fmla="*/ 127 h 169" name="T95"/>
                <a:gd fmla="*/ 63 w 158" name="T96"/>
                <a:gd fmla="*/ 105 h 169" name="T97"/>
                <a:gd fmla="*/ 57 w 158" name="T98"/>
                <a:gd fmla="*/ 106 h 169" name="T99"/>
                <a:gd fmla="*/ 46 w 158" name="T100"/>
                <a:gd fmla="*/ 116 h 169" name="T101"/>
                <a:gd fmla="*/ 59 w 158" name="T102"/>
                <a:gd fmla="*/ 123 h 169" name="T103"/>
                <a:gd fmla="*/ 63 w 158" name="T104"/>
                <a:gd fmla="*/ 110 h 169" name="T105"/>
                <a:gd fmla="*/ 50 w 158" name="T106"/>
                <a:gd fmla="*/ 83 h 169" name="T107"/>
                <a:gd fmla="*/ 22 w 158" name="T108"/>
                <a:gd fmla="*/ 106 h 169" name="T109"/>
                <a:gd fmla="*/ 30 w 158" name="T110"/>
                <a:gd fmla="*/ 136 h 169" name="T111"/>
                <a:gd fmla="*/ 65 w 158" name="T112"/>
                <a:gd fmla="*/ 147 h 169" name="T113"/>
                <a:gd fmla="*/ 87 w 158" name="T114"/>
                <a:gd fmla="*/ 123 h 169" name="T115"/>
                <a:gd fmla="*/ 74 w 158" name="T116"/>
                <a:gd fmla="*/ 88 h 169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69" w="158">
                  <a:moveTo>
                    <a:pt x="33" y="73"/>
                  </a:moveTo>
                  <a:lnTo>
                    <a:pt x="33" y="73"/>
                  </a:lnTo>
                  <a:lnTo>
                    <a:pt x="39" y="70"/>
                  </a:lnTo>
                  <a:lnTo>
                    <a:pt x="39" y="64"/>
                  </a:lnTo>
                  <a:lnTo>
                    <a:pt x="43" y="62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52" y="68"/>
                  </a:lnTo>
                  <a:lnTo>
                    <a:pt x="52" y="61"/>
                  </a:lnTo>
                  <a:lnTo>
                    <a:pt x="57" y="61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63" y="68"/>
                  </a:lnTo>
                  <a:lnTo>
                    <a:pt x="66" y="62"/>
                  </a:lnTo>
                  <a:lnTo>
                    <a:pt x="70" y="64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6" y="73"/>
                  </a:lnTo>
                  <a:lnTo>
                    <a:pt x="79" y="68"/>
                  </a:lnTo>
                  <a:lnTo>
                    <a:pt x="83" y="70"/>
                  </a:lnTo>
                  <a:lnTo>
                    <a:pt x="81" y="75"/>
                  </a:lnTo>
                  <a:lnTo>
                    <a:pt x="81" y="75"/>
                  </a:lnTo>
                  <a:lnTo>
                    <a:pt x="85" y="79"/>
                  </a:lnTo>
                  <a:lnTo>
                    <a:pt x="90" y="75"/>
                  </a:lnTo>
                  <a:lnTo>
                    <a:pt x="94" y="79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4" y="88"/>
                  </a:lnTo>
                  <a:lnTo>
                    <a:pt x="99" y="86"/>
                  </a:lnTo>
                  <a:lnTo>
                    <a:pt x="101" y="90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9" y="99"/>
                  </a:lnTo>
                  <a:lnTo>
                    <a:pt x="105" y="99"/>
                  </a:lnTo>
                  <a:lnTo>
                    <a:pt x="107" y="103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101" y="112"/>
                  </a:lnTo>
                  <a:lnTo>
                    <a:pt x="109" y="112"/>
                  </a:lnTo>
                  <a:lnTo>
                    <a:pt x="109" y="117"/>
                  </a:lnTo>
                  <a:lnTo>
                    <a:pt x="101" y="117"/>
                  </a:lnTo>
                  <a:lnTo>
                    <a:pt x="101" y="117"/>
                  </a:lnTo>
                  <a:lnTo>
                    <a:pt x="101" y="123"/>
                  </a:lnTo>
                  <a:lnTo>
                    <a:pt x="107" y="127"/>
                  </a:lnTo>
                  <a:lnTo>
                    <a:pt x="105" y="130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6" y="136"/>
                  </a:lnTo>
                  <a:lnTo>
                    <a:pt x="101" y="139"/>
                  </a:lnTo>
                  <a:lnTo>
                    <a:pt x="99" y="143"/>
                  </a:lnTo>
                  <a:lnTo>
                    <a:pt x="94" y="141"/>
                  </a:lnTo>
                  <a:lnTo>
                    <a:pt x="94" y="141"/>
                  </a:lnTo>
                  <a:lnTo>
                    <a:pt x="90" y="145"/>
                  </a:lnTo>
                  <a:lnTo>
                    <a:pt x="94" y="150"/>
                  </a:lnTo>
                  <a:lnTo>
                    <a:pt x="90" y="154"/>
                  </a:lnTo>
                  <a:lnTo>
                    <a:pt x="85" y="150"/>
                  </a:lnTo>
                  <a:lnTo>
                    <a:pt x="85" y="150"/>
                  </a:lnTo>
                  <a:lnTo>
                    <a:pt x="81" y="154"/>
                  </a:lnTo>
                  <a:lnTo>
                    <a:pt x="83" y="160"/>
                  </a:lnTo>
                  <a:lnTo>
                    <a:pt x="79" y="163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70" y="160"/>
                  </a:lnTo>
                  <a:lnTo>
                    <a:pt x="70" y="167"/>
                  </a:lnTo>
                  <a:lnTo>
                    <a:pt x="66" y="167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57" y="161"/>
                  </a:lnTo>
                  <a:lnTo>
                    <a:pt x="57" y="169"/>
                  </a:lnTo>
                  <a:lnTo>
                    <a:pt x="52" y="169"/>
                  </a:lnTo>
                  <a:lnTo>
                    <a:pt x="52" y="161"/>
                  </a:lnTo>
                  <a:lnTo>
                    <a:pt x="52" y="161"/>
                  </a:lnTo>
                  <a:lnTo>
                    <a:pt x="46" y="161"/>
                  </a:lnTo>
                  <a:lnTo>
                    <a:pt x="43" y="167"/>
                  </a:lnTo>
                  <a:lnTo>
                    <a:pt x="39" y="167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33" y="158"/>
                  </a:lnTo>
                  <a:lnTo>
                    <a:pt x="30" y="163"/>
                  </a:lnTo>
                  <a:lnTo>
                    <a:pt x="26" y="160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4" y="150"/>
                  </a:lnTo>
                  <a:lnTo>
                    <a:pt x="19" y="154"/>
                  </a:lnTo>
                  <a:lnTo>
                    <a:pt x="15" y="150"/>
                  </a:lnTo>
                  <a:lnTo>
                    <a:pt x="19" y="145"/>
                  </a:lnTo>
                  <a:lnTo>
                    <a:pt x="19" y="145"/>
                  </a:lnTo>
                  <a:lnTo>
                    <a:pt x="15" y="141"/>
                  </a:lnTo>
                  <a:lnTo>
                    <a:pt x="10" y="143"/>
                  </a:lnTo>
                  <a:lnTo>
                    <a:pt x="6" y="139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0" y="130"/>
                  </a:lnTo>
                  <a:lnTo>
                    <a:pt x="2" y="130"/>
                  </a:lnTo>
                  <a:lnTo>
                    <a:pt x="2" y="127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8" y="117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06"/>
                  </a:lnTo>
                  <a:lnTo>
                    <a:pt x="2" y="103"/>
                  </a:lnTo>
                  <a:lnTo>
                    <a:pt x="2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1" y="94"/>
                  </a:lnTo>
                  <a:lnTo>
                    <a:pt x="6" y="90"/>
                  </a:lnTo>
                  <a:lnTo>
                    <a:pt x="10" y="86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19" y="75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8" y="75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3" y="73"/>
                  </a:lnTo>
                  <a:lnTo>
                    <a:pt x="33" y="73"/>
                  </a:lnTo>
                  <a:close/>
                  <a:moveTo>
                    <a:pt x="98" y="11"/>
                  </a:moveTo>
                  <a:lnTo>
                    <a:pt x="94" y="5"/>
                  </a:lnTo>
                  <a:lnTo>
                    <a:pt x="90" y="7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0" y="16"/>
                  </a:lnTo>
                  <a:lnTo>
                    <a:pt x="85" y="13"/>
                  </a:lnTo>
                  <a:lnTo>
                    <a:pt x="83" y="16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3" y="24"/>
                  </a:lnTo>
                  <a:lnTo>
                    <a:pt x="79" y="22"/>
                  </a:lnTo>
                  <a:lnTo>
                    <a:pt x="77" y="26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79" y="33"/>
                  </a:lnTo>
                  <a:lnTo>
                    <a:pt x="74" y="31"/>
                  </a:lnTo>
                  <a:lnTo>
                    <a:pt x="74" y="35"/>
                  </a:lnTo>
                  <a:lnTo>
                    <a:pt x="79" y="37"/>
                  </a:lnTo>
                  <a:lnTo>
                    <a:pt x="79" y="37"/>
                  </a:lnTo>
                  <a:lnTo>
                    <a:pt x="77" y="42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51"/>
                  </a:lnTo>
                  <a:lnTo>
                    <a:pt x="74" y="53"/>
                  </a:lnTo>
                  <a:lnTo>
                    <a:pt x="76" y="57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3" y="61"/>
                  </a:lnTo>
                  <a:lnTo>
                    <a:pt x="79" y="64"/>
                  </a:lnTo>
                  <a:lnTo>
                    <a:pt x="81" y="68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8" y="68"/>
                  </a:lnTo>
                  <a:lnTo>
                    <a:pt x="85" y="73"/>
                  </a:lnTo>
                  <a:lnTo>
                    <a:pt x="88" y="75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6" y="75"/>
                  </a:lnTo>
                  <a:lnTo>
                    <a:pt x="94" y="79"/>
                  </a:lnTo>
                  <a:lnTo>
                    <a:pt x="98" y="81"/>
                  </a:lnTo>
                  <a:lnTo>
                    <a:pt x="99" y="77"/>
                  </a:lnTo>
                  <a:lnTo>
                    <a:pt x="99" y="77"/>
                  </a:lnTo>
                  <a:lnTo>
                    <a:pt x="105" y="79"/>
                  </a:lnTo>
                  <a:lnTo>
                    <a:pt x="105" y="84"/>
                  </a:lnTo>
                  <a:lnTo>
                    <a:pt x="109" y="84"/>
                  </a:lnTo>
                  <a:lnTo>
                    <a:pt x="110" y="79"/>
                  </a:lnTo>
                  <a:lnTo>
                    <a:pt x="110" y="79"/>
                  </a:lnTo>
                  <a:lnTo>
                    <a:pt x="114" y="81"/>
                  </a:lnTo>
                  <a:lnTo>
                    <a:pt x="116" y="86"/>
                  </a:lnTo>
                  <a:lnTo>
                    <a:pt x="120" y="86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23" y="79"/>
                  </a:lnTo>
                  <a:lnTo>
                    <a:pt x="127" y="84"/>
                  </a:lnTo>
                  <a:lnTo>
                    <a:pt x="129" y="83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33" y="75"/>
                  </a:lnTo>
                  <a:lnTo>
                    <a:pt x="136" y="81"/>
                  </a:lnTo>
                  <a:lnTo>
                    <a:pt x="140" y="77"/>
                  </a:lnTo>
                  <a:lnTo>
                    <a:pt x="138" y="73"/>
                  </a:lnTo>
                  <a:lnTo>
                    <a:pt x="138" y="73"/>
                  </a:lnTo>
                  <a:lnTo>
                    <a:pt x="140" y="70"/>
                  </a:lnTo>
                  <a:lnTo>
                    <a:pt x="145" y="73"/>
                  </a:lnTo>
                  <a:lnTo>
                    <a:pt x="147" y="70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7" y="62"/>
                  </a:lnTo>
                  <a:lnTo>
                    <a:pt x="153" y="64"/>
                  </a:lnTo>
                  <a:lnTo>
                    <a:pt x="155" y="61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51" y="53"/>
                  </a:lnTo>
                  <a:lnTo>
                    <a:pt x="156" y="55"/>
                  </a:lnTo>
                  <a:lnTo>
                    <a:pt x="156" y="51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3" y="44"/>
                  </a:lnTo>
                  <a:lnTo>
                    <a:pt x="158" y="44"/>
                  </a:lnTo>
                  <a:lnTo>
                    <a:pt x="158" y="40"/>
                  </a:lnTo>
                  <a:lnTo>
                    <a:pt x="153" y="38"/>
                  </a:lnTo>
                  <a:lnTo>
                    <a:pt x="153" y="38"/>
                  </a:lnTo>
                  <a:lnTo>
                    <a:pt x="151" y="35"/>
                  </a:lnTo>
                  <a:lnTo>
                    <a:pt x="156" y="33"/>
                  </a:lnTo>
                  <a:lnTo>
                    <a:pt x="155" y="29"/>
                  </a:lnTo>
                  <a:lnTo>
                    <a:pt x="151" y="29"/>
                  </a:lnTo>
                  <a:lnTo>
                    <a:pt x="151" y="29"/>
                  </a:lnTo>
                  <a:lnTo>
                    <a:pt x="147" y="26"/>
                  </a:lnTo>
                  <a:lnTo>
                    <a:pt x="153" y="22"/>
                  </a:lnTo>
                  <a:lnTo>
                    <a:pt x="151" y="18"/>
                  </a:lnTo>
                  <a:lnTo>
                    <a:pt x="145" y="22"/>
                  </a:lnTo>
                  <a:lnTo>
                    <a:pt x="145" y="22"/>
                  </a:lnTo>
                  <a:lnTo>
                    <a:pt x="142" y="18"/>
                  </a:lnTo>
                  <a:lnTo>
                    <a:pt x="145" y="13"/>
                  </a:lnTo>
                  <a:lnTo>
                    <a:pt x="144" y="11"/>
                  </a:lnTo>
                  <a:lnTo>
                    <a:pt x="138" y="15"/>
                  </a:lnTo>
                  <a:lnTo>
                    <a:pt x="138" y="15"/>
                  </a:lnTo>
                  <a:lnTo>
                    <a:pt x="134" y="11"/>
                  </a:lnTo>
                  <a:lnTo>
                    <a:pt x="136" y="7"/>
                  </a:lnTo>
                  <a:lnTo>
                    <a:pt x="134" y="5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27" y="7"/>
                  </a:lnTo>
                  <a:lnTo>
                    <a:pt x="127" y="2"/>
                  </a:lnTo>
                  <a:lnTo>
                    <a:pt x="123" y="2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2" y="0"/>
                  </a:lnTo>
                  <a:lnTo>
                    <a:pt x="110" y="5"/>
                  </a:lnTo>
                  <a:lnTo>
                    <a:pt x="110" y="5"/>
                  </a:lnTo>
                  <a:lnTo>
                    <a:pt x="107" y="7"/>
                  </a:lnTo>
                  <a:lnTo>
                    <a:pt x="105" y="2"/>
                  </a:lnTo>
                  <a:lnTo>
                    <a:pt x="101" y="4"/>
                  </a:lnTo>
                  <a:lnTo>
                    <a:pt x="101" y="9"/>
                  </a:lnTo>
                  <a:lnTo>
                    <a:pt x="101" y="9"/>
                  </a:lnTo>
                  <a:lnTo>
                    <a:pt x="98" y="11"/>
                  </a:lnTo>
                  <a:lnTo>
                    <a:pt x="98" y="11"/>
                  </a:lnTo>
                  <a:close/>
                  <a:moveTo>
                    <a:pt x="109" y="31"/>
                  </a:moveTo>
                  <a:lnTo>
                    <a:pt x="109" y="31"/>
                  </a:lnTo>
                  <a:lnTo>
                    <a:pt x="114" y="29"/>
                  </a:lnTo>
                  <a:lnTo>
                    <a:pt x="118" y="31"/>
                  </a:lnTo>
                  <a:lnTo>
                    <a:pt x="118" y="31"/>
                  </a:lnTo>
                  <a:lnTo>
                    <a:pt x="123" y="33"/>
                  </a:lnTo>
                  <a:lnTo>
                    <a:pt x="127" y="37"/>
                  </a:lnTo>
                  <a:lnTo>
                    <a:pt x="127" y="37"/>
                  </a:lnTo>
                  <a:lnTo>
                    <a:pt x="129" y="42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25" y="51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18" y="55"/>
                  </a:lnTo>
                  <a:lnTo>
                    <a:pt x="112" y="55"/>
                  </a:lnTo>
                  <a:lnTo>
                    <a:pt x="112" y="55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3" y="44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5" y="35"/>
                  </a:lnTo>
                  <a:lnTo>
                    <a:pt x="109" y="31"/>
                  </a:lnTo>
                  <a:lnTo>
                    <a:pt x="109" y="31"/>
                  </a:lnTo>
                  <a:close/>
                  <a:moveTo>
                    <a:pt x="118" y="35"/>
                  </a:moveTo>
                  <a:lnTo>
                    <a:pt x="118" y="35"/>
                  </a:lnTo>
                  <a:lnTo>
                    <a:pt x="122" y="37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5" y="42"/>
                  </a:lnTo>
                  <a:lnTo>
                    <a:pt x="123" y="46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0" y="51"/>
                  </a:lnTo>
                  <a:lnTo>
                    <a:pt x="120" y="51"/>
                  </a:lnTo>
                  <a:lnTo>
                    <a:pt x="116" y="51"/>
                  </a:lnTo>
                  <a:lnTo>
                    <a:pt x="112" y="51"/>
                  </a:lnTo>
                  <a:lnTo>
                    <a:pt x="112" y="51"/>
                  </a:lnTo>
                  <a:lnTo>
                    <a:pt x="110" y="49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4"/>
                  </a:lnTo>
                  <a:lnTo>
                    <a:pt x="107" y="40"/>
                  </a:lnTo>
                  <a:lnTo>
                    <a:pt x="107" y="40"/>
                  </a:lnTo>
                  <a:lnTo>
                    <a:pt x="109" y="37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4" y="35"/>
                  </a:lnTo>
                  <a:lnTo>
                    <a:pt x="118" y="35"/>
                  </a:lnTo>
                  <a:lnTo>
                    <a:pt x="118" y="35"/>
                  </a:lnTo>
                  <a:close/>
                  <a:moveTo>
                    <a:pt x="122" y="18"/>
                  </a:moveTo>
                  <a:lnTo>
                    <a:pt x="122" y="18"/>
                  </a:lnTo>
                  <a:lnTo>
                    <a:pt x="110" y="18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94" y="27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90" y="48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101" y="64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20" y="68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36" y="5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2" y="38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1" y="22"/>
                  </a:lnTo>
                  <a:lnTo>
                    <a:pt x="122" y="18"/>
                  </a:lnTo>
                  <a:lnTo>
                    <a:pt x="122" y="18"/>
                  </a:lnTo>
                  <a:close/>
                  <a:moveTo>
                    <a:pt x="48" y="103"/>
                  </a:moveTo>
                  <a:lnTo>
                    <a:pt x="48" y="103"/>
                  </a:lnTo>
                  <a:lnTo>
                    <a:pt x="44" y="106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1" y="116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6" y="125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5" y="128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5" y="123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6" y="114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3" y="105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4" y="103"/>
                  </a:lnTo>
                  <a:lnTo>
                    <a:pt x="48" y="103"/>
                  </a:lnTo>
                  <a:lnTo>
                    <a:pt x="48" y="103"/>
                  </a:lnTo>
                  <a:close/>
                  <a:moveTo>
                    <a:pt x="57" y="106"/>
                  </a:moveTo>
                  <a:lnTo>
                    <a:pt x="57" y="106"/>
                  </a:lnTo>
                  <a:lnTo>
                    <a:pt x="54" y="106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46" y="110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6" y="116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8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5" y="123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61" y="12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3" y="114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59" y="108"/>
                  </a:lnTo>
                  <a:lnTo>
                    <a:pt x="57" y="106"/>
                  </a:lnTo>
                  <a:lnTo>
                    <a:pt x="57" y="106"/>
                  </a:lnTo>
                  <a:close/>
                  <a:moveTo>
                    <a:pt x="63" y="83"/>
                  </a:moveTo>
                  <a:lnTo>
                    <a:pt x="63" y="83"/>
                  </a:lnTo>
                  <a:lnTo>
                    <a:pt x="57" y="83"/>
                  </a:lnTo>
                  <a:lnTo>
                    <a:pt x="50" y="83"/>
                  </a:lnTo>
                  <a:lnTo>
                    <a:pt x="44" y="84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3" y="90"/>
                  </a:lnTo>
                  <a:lnTo>
                    <a:pt x="28" y="95"/>
                  </a:lnTo>
                  <a:lnTo>
                    <a:pt x="24" y="101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12"/>
                  </a:lnTo>
                  <a:lnTo>
                    <a:pt x="22" y="119"/>
                  </a:lnTo>
                  <a:lnTo>
                    <a:pt x="22" y="125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0" y="136"/>
                  </a:lnTo>
                  <a:lnTo>
                    <a:pt x="35" y="141"/>
                  </a:lnTo>
                  <a:lnTo>
                    <a:pt x="41" y="145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52" y="147"/>
                  </a:lnTo>
                  <a:lnTo>
                    <a:pt x="59" y="147"/>
                  </a:lnTo>
                  <a:lnTo>
                    <a:pt x="65" y="147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76" y="139"/>
                  </a:lnTo>
                  <a:lnTo>
                    <a:pt x="81" y="134"/>
                  </a:lnTo>
                  <a:lnTo>
                    <a:pt x="85" y="128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7" y="117"/>
                  </a:lnTo>
                  <a:lnTo>
                    <a:pt x="87" y="110"/>
                  </a:lnTo>
                  <a:lnTo>
                    <a:pt x="85" y="105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79" y="94"/>
                  </a:lnTo>
                  <a:lnTo>
                    <a:pt x="74" y="88"/>
                  </a:lnTo>
                  <a:lnTo>
                    <a:pt x="68" y="84"/>
                  </a:lnTo>
                  <a:lnTo>
                    <a:pt x="63" y="83"/>
                  </a:lnTo>
                  <a:lnTo>
                    <a:pt x="63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989664" y="1484784"/>
            <a:ext cx="1438373" cy="1605507"/>
            <a:chOff x="8989664" y="1484784"/>
            <a:chExt cx="1438373" cy="1605507"/>
          </a:xfrm>
        </p:grpSpPr>
        <p:sp>
          <p:nvSpPr>
            <p:cNvPr id="6" name="任意多边形 5"/>
            <p:cNvSpPr/>
            <p:nvPr/>
          </p:nvSpPr>
          <p:spPr bwMode="auto">
            <a:xfrm>
              <a:off x="9030791" y="1484784"/>
              <a:ext cx="1397246" cy="1605507"/>
            </a:xfrm>
            <a:custGeom>
              <a:gdLst>
                <a:gd fmla="*/ 0 w 4017518" name="connsiteX0"/>
                <a:gd fmla="*/ 1747621 h 3495241" name="connsiteY0"/>
                <a:gd fmla="*/ 873810 w 4017518" name="connsiteX1"/>
                <a:gd fmla="*/ 1 h 3495241" name="connsiteY1"/>
                <a:gd fmla="*/ 3143708 w 4017518" name="connsiteX2"/>
                <a:gd fmla="*/ 1 h 3495241" name="connsiteY2"/>
                <a:gd fmla="*/ 4017518 w 4017518" name="connsiteX3"/>
                <a:gd fmla="*/ 1747621 h 3495241" name="connsiteY3"/>
                <a:gd fmla="*/ 3143708 w 4017518" name="connsiteX4"/>
                <a:gd fmla="*/ 3495240 h 3495241" name="connsiteY4"/>
                <a:gd fmla="*/ 873810 w 4017518" name="connsiteX5"/>
                <a:gd fmla="*/ 3495240 h 3495241" name="connsiteY5"/>
                <a:gd fmla="*/ 0 w 4017518" name="connsiteX6"/>
                <a:gd fmla="*/ 1747621 h 349524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495241" w="4017517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  <a:effectLst>
              <a:outerShdw algn="tr" blurRad="571500" dir="8100000" dist="546100" rotWithShape="0" sx="98000" sy="9800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989664" y="2392651"/>
              <a:ext cx="1402505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  <p:sp>
          <p:nvSpPr>
            <p:cNvPr id="42" name="Freeform 296"/>
            <p:cNvSpPr/>
            <p:nvPr/>
          </p:nvSpPr>
          <p:spPr bwMode="auto">
            <a:xfrm>
              <a:off x="9568553" y="1811711"/>
              <a:ext cx="430761" cy="430761"/>
            </a:xfrm>
            <a:custGeom>
              <a:gdLst>
                <a:gd fmla="*/ 24 w 165" name="T0"/>
                <a:gd fmla="*/ 31 h 165" name="T1"/>
                <a:gd fmla="*/ 40 w 165" name="T2"/>
                <a:gd fmla="*/ 37 h 165" name="T3"/>
                <a:gd fmla="*/ 48 w 165" name="T4"/>
                <a:gd fmla="*/ 53 h 165" name="T5"/>
                <a:gd fmla="*/ 123 w 165" name="T6"/>
                <a:gd fmla="*/ 72 h 165" name="T7"/>
                <a:gd fmla="*/ 110 w 165" name="T8"/>
                <a:gd fmla="*/ 35 h 165" name="T9"/>
                <a:gd fmla="*/ 105 w 165" name="T10"/>
                <a:gd fmla="*/ 37 h 165" name="T11"/>
                <a:gd fmla="*/ 97 w 165" name="T12"/>
                <a:gd fmla="*/ 35 h 165" name="T13"/>
                <a:gd fmla="*/ 88 w 165" name="T14"/>
                <a:gd fmla="*/ 26 h 165" name="T15"/>
                <a:gd fmla="*/ 86 w 165" name="T16"/>
                <a:gd fmla="*/ 19 h 165" name="T17"/>
                <a:gd fmla="*/ 92 w 165" name="T18"/>
                <a:gd fmla="*/ 6 h 165" name="T19"/>
                <a:gd fmla="*/ 105 w 165" name="T20"/>
                <a:gd fmla="*/ 0 h 165" name="T21"/>
                <a:gd fmla="*/ 112 w 165" name="T22"/>
                <a:gd fmla="*/ 2 h 165" name="T23"/>
                <a:gd fmla="*/ 121 w 165" name="T24"/>
                <a:gd fmla="*/ 11 h 165" name="T25"/>
                <a:gd fmla="*/ 123 w 165" name="T26"/>
                <a:gd fmla="*/ 19 h 165" name="T27"/>
                <a:gd fmla="*/ 119 w 165" name="T28"/>
                <a:gd fmla="*/ 30 h 165" name="T29"/>
                <a:gd fmla="*/ 138 w 165" name="T30"/>
                <a:gd fmla="*/ 59 h 165" name="T31"/>
                <a:gd fmla="*/ 143 w 165" name="T32"/>
                <a:gd fmla="*/ 57 h 165" name="T33"/>
                <a:gd fmla="*/ 160 w 165" name="T34"/>
                <a:gd fmla="*/ 64 h 165" name="T35"/>
                <a:gd fmla="*/ 165 w 165" name="T36"/>
                <a:gd fmla="*/ 79 h 165" name="T37"/>
                <a:gd fmla="*/ 163 w 165" name="T38"/>
                <a:gd fmla="*/ 88 h 165" name="T39"/>
                <a:gd fmla="*/ 152 w 165" name="T40"/>
                <a:gd fmla="*/ 101 h 165" name="T41"/>
                <a:gd fmla="*/ 143 w 165" name="T42"/>
                <a:gd fmla="*/ 103 h 165" name="T43"/>
                <a:gd fmla="*/ 130 w 165" name="T44"/>
                <a:gd fmla="*/ 97 h 165" name="T45"/>
                <a:gd fmla="*/ 121 w 165" name="T46"/>
                <a:gd fmla="*/ 85 h 165" name="T47"/>
                <a:gd fmla="*/ 46 w 165" name="T48"/>
                <a:gd fmla="*/ 66 h 165" name="T49"/>
                <a:gd fmla="*/ 37 w 165" name="T50"/>
                <a:gd fmla="*/ 74 h 165" name="T51"/>
                <a:gd fmla="*/ 50 w 165" name="T52"/>
                <a:gd fmla="*/ 110 h 165" name="T53"/>
                <a:gd fmla="*/ 53 w 165" name="T54"/>
                <a:gd fmla="*/ 108 h 165" name="T55"/>
                <a:gd fmla="*/ 64 w 165" name="T56"/>
                <a:gd fmla="*/ 112 h 165" name="T57"/>
                <a:gd fmla="*/ 79 w 165" name="T58"/>
                <a:gd fmla="*/ 127 h 165" name="T59"/>
                <a:gd fmla="*/ 81 w 165" name="T60"/>
                <a:gd fmla="*/ 138 h 165" name="T61"/>
                <a:gd fmla="*/ 81 w 165" name="T62"/>
                <a:gd fmla="*/ 143 h 165" name="T63"/>
                <a:gd fmla="*/ 73 w 165" name="T64"/>
                <a:gd fmla="*/ 156 h 165" name="T65"/>
                <a:gd fmla="*/ 59 w 165" name="T66"/>
                <a:gd fmla="*/ 164 h 165" name="T67"/>
                <a:gd fmla="*/ 53 w 165" name="T68"/>
                <a:gd fmla="*/ 165 h 165" name="T69"/>
                <a:gd fmla="*/ 42 w 165" name="T70"/>
                <a:gd fmla="*/ 164 h 165" name="T71"/>
                <a:gd fmla="*/ 28 w 165" name="T72"/>
                <a:gd fmla="*/ 149 h 165" name="T73"/>
                <a:gd fmla="*/ 26 w 165" name="T74"/>
                <a:gd fmla="*/ 138 h 165" name="T75"/>
                <a:gd fmla="*/ 26 w 165" name="T76"/>
                <a:gd fmla="*/ 131 h 165" name="T77"/>
                <a:gd fmla="*/ 33 w 165" name="T78"/>
                <a:gd fmla="*/ 118 h 165" name="T79"/>
                <a:gd fmla="*/ 26 w 165" name="T80"/>
                <a:gd fmla="*/ 77 h 165" name="T81"/>
                <a:gd fmla="*/ 24 w 165" name="T82"/>
                <a:gd fmla="*/ 77 h 165" name="T83"/>
                <a:gd fmla="*/ 15 w 165" name="T84"/>
                <a:gd fmla="*/ 75 h 165" name="T85"/>
                <a:gd fmla="*/ 2 w 165" name="T86"/>
                <a:gd fmla="*/ 63 h 165" name="T87"/>
                <a:gd fmla="*/ 0 w 165" name="T88"/>
                <a:gd fmla="*/ 53 h 165" name="T89"/>
                <a:gd fmla="*/ 7 w 165" name="T90"/>
                <a:gd fmla="*/ 37 h 165" name="T91"/>
                <a:gd fmla="*/ 24 w 165" name="T92"/>
                <a:gd fmla="*/ 31 h 165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65" w="165">
                  <a:moveTo>
                    <a:pt x="24" y="31"/>
                  </a:moveTo>
                  <a:lnTo>
                    <a:pt x="24" y="31"/>
                  </a:lnTo>
                  <a:lnTo>
                    <a:pt x="33" y="33"/>
                  </a:lnTo>
                  <a:lnTo>
                    <a:pt x="40" y="37"/>
                  </a:lnTo>
                  <a:lnTo>
                    <a:pt x="46" y="44"/>
                  </a:lnTo>
                  <a:lnTo>
                    <a:pt x="48" y="53"/>
                  </a:lnTo>
                  <a:lnTo>
                    <a:pt x="123" y="72"/>
                  </a:lnTo>
                  <a:lnTo>
                    <a:pt x="123" y="72"/>
                  </a:lnTo>
                  <a:lnTo>
                    <a:pt x="127" y="64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97" y="35"/>
                  </a:lnTo>
                  <a:lnTo>
                    <a:pt x="92" y="31"/>
                  </a:lnTo>
                  <a:lnTo>
                    <a:pt x="88" y="26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8" y="11"/>
                  </a:lnTo>
                  <a:lnTo>
                    <a:pt x="92" y="6"/>
                  </a:lnTo>
                  <a:lnTo>
                    <a:pt x="97" y="2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2" y="2"/>
                  </a:lnTo>
                  <a:lnTo>
                    <a:pt x="117" y="6"/>
                  </a:lnTo>
                  <a:lnTo>
                    <a:pt x="121" y="11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1" y="24"/>
                  </a:lnTo>
                  <a:lnTo>
                    <a:pt x="119" y="30"/>
                  </a:lnTo>
                  <a:lnTo>
                    <a:pt x="138" y="59"/>
                  </a:lnTo>
                  <a:lnTo>
                    <a:pt x="138" y="59"/>
                  </a:lnTo>
                  <a:lnTo>
                    <a:pt x="143" y="57"/>
                  </a:lnTo>
                  <a:lnTo>
                    <a:pt x="143" y="57"/>
                  </a:lnTo>
                  <a:lnTo>
                    <a:pt x="152" y="59"/>
                  </a:lnTo>
                  <a:lnTo>
                    <a:pt x="160" y="64"/>
                  </a:lnTo>
                  <a:lnTo>
                    <a:pt x="163" y="72"/>
                  </a:lnTo>
                  <a:lnTo>
                    <a:pt x="165" y="79"/>
                  </a:lnTo>
                  <a:lnTo>
                    <a:pt x="165" y="79"/>
                  </a:lnTo>
                  <a:lnTo>
                    <a:pt x="163" y="88"/>
                  </a:lnTo>
                  <a:lnTo>
                    <a:pt x="160" y="96"/>
                  </a:lnTo>
                  <a:lnTo>
                    <a:pt x="152" y="101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36" y="101"/>
                  </a:lnTo>
                  <a:lnTo>
                    <a:pt x="130" y="97"/>
                  </a:lnTo>
                  <a:lnTo>
                    <a:pt x="125" y="92"/>
                  </a:lnTo>
                  <a:lnTo>
                    <a:pt x="121" y="85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2" y="70"/>
                  </a:lnTo>
                  <a:lnTo>
                    <a:pt x="37" y="74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53" y="108"/>
                  </a:lnTo>
                  <a:lnTo>
                    <a:pt x="53" y="108"/>
                  </a:lnTo>
                  <a:lnTo>
                    <a:pt x="59" y="110"/>
                  </a:lnTo>
                  <a:lnTo>
                    <a:pt x="64" y="112"/>
                  </a:lnTo>
                  <a:lnTo>
                    <a:pt x="73" y="118"/>
                  </a:lnTo>
                  <a:lnTo>
                    <a:pt x="79" y="127"/>
                  </a:lnTo>
                  <a:lnTo>
                    <a:pt x="81" y="132"/>
                  </a:lnTo>
                  <a:lnTo>
                    <a:pt x="81" y="138"/>
                  </a:lnTo>
                  <a:lnTo>
                    <a:pt x="81" y="138"/>
                  </a:lnTo>
                  <a:lnTo>
                    <a:pt x="81" y="143"/>
                  </a:lnTo>
                  <a:lnTo>
                    <a:pt x="79" y="149"/>
                  </a:lnTo>
                  <a:lnTo>
                    <a:pt x="73" y="156"/>
                  </a:lnTo>
                  <a:lnTo>
                    <a:pt x="64" y="164"/>
                  </a:lnTo>
                  <a:lnTo>
                    <a:pt x="59" y="164"/>
                  </a:lnTo>
                  <a:lnTo>
                    <a:pt x="53" y="165"/>
                  </a:lnTo>
                  <a:lnTo>
                    <a:pt x="53" y="165"/>
                  </a:lnTo>
                  <a:lnTo>
                    <a:pt x="48" y="164"/>
                  </a:lnTo>
                  <a:lnTo>
                    <a:pt x="42" y="164"/>
                  </a:lnTo>
                  <a:lnTo>
                    <a:pt x="33" y="156"/>
                  </a:lnTo>
                  <a:lnTo>
                    <a:pt x="28" y="149"/>
                  </a:lnTo>
                  <a:lnTo>
                    <a:pt x="26" y="143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1"/>
                  </a:lnTo>
                  <a:lnTo>
                    <a:pt x="29" y="123"/>
                  </a:lnTo>
                  <a:lnTo>
                    <a:pt x="33" y="118"/>
                  </a:lnTo>
                  <a:lnTo>
                    <a:pt x="39" y="114"/>
                  </a:lnTo>
                  <a:lnTo>
                    <a:pt x="26" y="77"/>
                  </a:lnTo>
                  <a:lnTo>
                    <a:pt x="26" y="77"/>
                  </a:lnTo>
                  <a:lnTo>
                    <a:pt x="24" y="77"/>
                  </a:lnTo>
                  <a:lnTo>
                    <a:pt x="24" y="77"/>
                  </a:lnTo>
                  <a:lnTo>
                    <a:pt x="15" y="75"/>
                  </a:lnTo>
                  <a:lnTo>
                    <a:pt x="7" y="70"/>
                  </a:lnTo>
                  <a:lnTo>
                    <a:pt x="2" y="6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2" y="44"/>
                  </a:lnTo>
                  <a:lnTo>
                    <a:pt x="7" y="37"/>
                  </a:lnTo>
                  <a:lnTo>
                    <a:pt x="15" y="33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783934" y="2919911"/>
            <a:ext cx="1418569" cy="1605507"/>
            <a:chOff x="9783934" y="2919911"/>
            <a:chExt cx="1418569" cy="1605507"/>
          </a:xfrm>
        </p:grpSpPr>
        <p:sp>
          <p:nvSpPr>
            <p:cNvPr id="9" name="任意多边形 8"/>
            <p:cNvSpPr/>
            <p:nvPr/>
          </p:nvSpPr>
          <p:spPr bwMode="auto">
            <a:xfrm>
              <a:off x="9805968" y="2919911"/>
              <a:ext cx="1396535" cy="1605507"/>
            </a:xfrm>
            <a:custGeom>
              <a:gdLst>
                <a:gd fmla="*/ 0 w 4017518" name="connsiteX0"/>
                <a:gd fmla="*/ 1747621 h 3495241" name="connsiteY0"/>
                <a:gd fmla="*/ 873810 w 4017518" name="connsiteX1"/>
                <a:gd fmla="*/ 1 h 3495241" name="connsiteY1"/>
                <a:gd fmla="*/ 3143708 w 4017518" name="connsiteX2"/>
                <a:gd fmla="*/ 1 h 3495241" name="connsiteY2"/>
                <a:gd fmla="*/ 4017518 w 4017518" name="connsiteX3"/>
                <a:gd fmla="*/ 1747621 h 3495241" name="connsiteY3"/>
                <a:gd fmla="*/ 3143708 w 4017518" name="connsiteX4"/>
                <a:gd fmla="*/ 3495240 h 3495241" name="connsiteY4"/>
                <a:gd fmla="*/ 873810 w 4017518" name="connsiteX5"/>
                <a:gd fmla="*/ 3495240 h 3495241" name="connsiteY5"/>
                <a:gd fmla="*/ 0 w 4017518" name="connsiteX6"/>
                <a:gd fmla="*/ 1747621 h 349524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495241" w="4017517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  <a:effectLst>
              <a:outerShdw algn="tr" blurRad="571500" dir="8100000" dist="546100" rotWithShape="0" sx="98000" sy="9800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783934" y="3819275"/>
              <a:ext cx="1402505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  <p:sp>
          <p:nvSpPr>
            <p:cNvPr id="43" name="Freeform 302"/>
            <p:cNvSpPr>
              <a:spLocks noEditPoints="1"/>
            </p:cNvSpPr>
            <p:nvPr/>
          </p:nvSpPr>
          <p:spPr bwMode="auto">
            <a:xfrm>
              <a:off x="10315882" y="3240469"/>
              <a:ext cx="326629" cy="476935"/>
            </a:xfrm>
            <a:custGeom>
              <a:gdLst>
                <a:gd fmla="*/ 57 w 113" name="T0"/>
                <a:gd fmla="*/ 0 h 165" name="T1"/>
                <a:gd fmla="*/ 79 w 113" name="T2"/>
                <a:gd fmla="*/ 4 h 165" name="T3"/>
                <a:gd fmla="*/ 97 w 113" name="T4"/>
                <a:gd fmla="*/ 17 h 165" name="T5"/>
                <a:gd fmla="*/ 102 w 113" name="T6"/>
                <a:gd fmla="*/ 24 h 165" name="T7"/>
                <a:gd fmla="*/ 112 w 113" name="T8"/>
                <a:gd fmla="*/ 44 h 165" name="T9"/>
                <a:gd fmla="*/ 113 w 113" name="T10"/>
                <a:gd fmla="*/ 55 h 165" name="T11"/>
                <a:gd fmla="*/ 108 w 113" name="T12"/>
                <a:gd fmla="*/ 77 h 165" name="T13"/>
                <a:gd fmla="*/ 97 w 113" name="T14"/>
                <a:gd fmla="*/ 96 h 165" name="T15"/>
                <a:gd fmla="*/ 58 w 113" name="T16"/>
                <a:gd fmla="*/ 165 h 165" name="T17"/>
                <a:gd fmla="*/ 16 w 113" name="T18"/>
                <a:gd fmla="*/ 96 h 165" name="T19"/>
                <a:gd fmla="*/ 9 w 113" name="T20"/>
                <a:gd fmla="*/ 86 h 165" name="T21"/>
                <a:gd fmla="*/ 1 w 113" name="T22"/>
                <a:gd fmla="*/ 68 h 165" name="T23"/>
                <a:gd fmla="*/ 0 w 113" name="T24"/>
                <a:gd fmla="*/ 55 h 165" name="T25"/>
                <a:gd fmla="*/ 5 w 113" name="T26"/>
                <a:gd fmla="*/ 33 h 165" name="T27"/>
                <a:gd fmla="*/ 16 w 113" name="T28"/>
                <a:gd fmla="*/ 17 h 165" name="T29"/>
                <a:gd fmla="*/ 25 w 113" name="T30"/>
                <a:gd fmla="*/ 9 h 165" name="T31"/>
                <a:gd fmla="*/ 46 w 113" name="T32"/>
                <a:gd fmla="*/ 0 h 165" name="T33"/>
                <a:gd fmla="*/ 57 w 113" name="T34"/>
                <a:gd fmla="*/ 0 h 165" name="T35"/>
                <a:gd fmla="*/ 80 w 113" name="T36"/>
                <a:gd fmla="*/ 33 h 165" name="T37"/>
                <a:gd fmla="*/ 69 w 113" name="T38"/>
                <a:gd fmla="*/ 26 h 165" name="T39"/>
                <a:gd fmla="*/ 57 w 113" name="T40"/>
                <a:gd fmla="*/ 22 h 165" name="T41"/>
                <a:gd fmla="*/ 49 w 113" name="T42"/>
                <a:gd fmla="*/ 24 h 165" name="T43"/>
                <a:gd fmla="*/ 38 w 113" name="T44"/>
                <a:gd fmla="*/ 28 h 165" name="T45"/>
                <a:gd fmla="*/ 33 w 113" name="T46"/>
                <a:gd fmla="*/ 33 h 165" name="T47"/>
                <a:gd fmla="*/ 25 w 113" name="T48"/>
                <a:gd fmla="*/ 42 h 165" name="T49"/>
                <a:gd fmla="*/ 23 w 113" name="T50"/>
                <a:gd fmla="*/ 55 h 165" name="T51"/>
                <a:gd fmla="*/ 23 w 113" name="T52"/>
                <a:gd fmla="*/ 63 h 165" name="T53"/>
                <a:gd fmla="*/ 29 w 113" name="T54"/>
                <a:gd fmla="*/ 75 h 165" name="T55"/>
                <a:gd fmla="*/ 33 w 113" name="T56"/>
                <a:gd fmla="*/ 79 h 165" name="T57"/>
                <a:gd fmla="*/ 44 w 113" name="T58"/>
                <a:gd fmla="*/ 86 h 165" name="T59"/>
                <a:gd fmla="*/ 57 w 113" name="T60"/>
                <a:gd fmla="*/ 90 h 165" name="T61"/>
                <a:gd fmla="*/ 64 w 113" name="T62"/>
                <a:gd fmla="*/ 88 h 165" name="T63"/>
                <a:gd fmla="*/ 75 w 113" name="T64"/>
                <a:gd fmla="*/ 85 h 165" name="T65"/>
                <a:gd fmla="*/ 80 w 113" name="T66"/>
                <a:gd fmla="*/ 79 h 165" name="T67"/>
                <a:gd fmla="*/ 88 w 113" name="T68"/>
                <a:gd fmla="*/ 70 h 165" name="T69"/>
                <a:gd fmla="*/ 90 w 113" name="T70"/>
                <a:gd fmla="*/ 55 h 165" name="T71"/>
                <a:gd fmla="*/ 90 w 113" name="T72"/>
                <a:gd fmla="*/ 50 h 165" name="T73"/>
                <a:gd fmla="*/ 84 w 113" name="T74"/>
                <a:gd fmla="*/ 37 h 165" name="T75"/>
                <a:gd fmla="*/ 80 w 113" name="T76"/>
                <a:gd fmla="*/ 33 h 165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65" w="113">
                  <a:moveTo>
                    <a:pt x="57" y="0"/>
                  </a:moveTo>
                  <a:lnTo>
                    <a:pt x="57" y="0"/>
                  </a:lnTo>
                  <a:lnTo>
                    <a:pt x="68" y="0"/>
                  </a:lnTo>
                  <a:lnTo>
                    <a:pt x="79" y="4"/>
                  </a:lnTo>
                  <a:lnTo>
                    <a:pt x="88" y="9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102" y="24"/>
                  </a:lnTo>
                  <a:lnTo>
                    <a:pt x="108" y="33"/>
                  </a:lnTo>
                  <a:lnTo>
                    <a:pt x="112" y="44"/>
                  </a:lnTo>
                  <a:lnTo>
                    <a:pt x="113" y="55"/>
                  </a:lnTo>
                  <a:lnTo>
                    <a:pt x="113" y="55"/>
                  </a:lnTo>
                  <a:lnTo>
                    <a:pt x="112" y="68"/>
                  </a:lnTo>
                  <a:lnTo>
                    <a:pt x="108" y="77"/>
                  </a:lnTo>
                  <a:lnTo>
                    <a:pt x="102" y="88"/>
                  </a:lnTo>
                  <a:lnTo>
                    <a:pt x="97" y="96"/>
                  </a:lnTo>
                  <a:lnTo>
                    <a:pt x="58" y="165"/>
                  </a:lnTo>
                  <a:lnTo>
                    <a:pt x="58" y="165"/>
                  </a:lnTo>
                  <a:lnTo>
                    <a:pt x="42" y="138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9" y="86"/>
                  </a:lnTo>
                  <a:lnTo>
                    <a:pt x="3" y="77"/>
                  </a:lnTo>
                  <a:lnTo>
                    <a:pt x="1" y="6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44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25" y="9"/>
                  </a:lnTo>
                  <a:lnTo>
                    <a:pt x="35" y="4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57" y="0"/>
                  </a:lnTo>
                  <a:close/>
                  <a:moveTo>
                    <a:pt x="80" y="33"/>
                  </a:moveTo>
                  <a:lnTo>
                    <a:pt x="80" y="33"/>
                  </a:lnTo>
                  <a:lnTo>
                    <a:pt x="75" y="28"/>
                  </a:lnTo>
                  <a:lnTo>
                    <a:pt x="69" y="26"/>
                  </a:lnTo>
                  <a:lnTo>
                    <a:pt x="64" y="24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49" y="24"/>
                  </a:lnTo>
                  <a:lnTo>
                    <a:pt x="44" y="26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29" y="37"/>
                  </a:lnTo>
                  <a:lnTo>
                    <a:pt x="25" y="42"/>
                  </a:lnTo>
                  <a:lnTo>
                    <a:pt x="23" y="50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3" y="63"/>
                  </a:lnTo>
                  <a:lnTo>
                    <a:pt x="25" y="70"/>
                  </a:lnTo>
                  <a:lnTo>
                    <a:pt x="29" y="75"/>
                  </a:lnTo>
                  <a:lnTo>
                    <a:pt x="33" y="79"/>
                  </a:lnTo>
                  <a:lnTo>
                    <a:pt x="33" y="79"/>
                  </a:lnTo>
                  <a:lnTo>
                    <a:pt x="38" y="85"/>
                  </a:lnTo>
                  <a:lnTo>
                    <a:pt x="44" y="86"/>
                  </a:lnTo>
                  <a:lnTo>
                    <a:pt x="49" y="88"/>
                  </a:lnTo>
                  <a:lnTo>
                    <a:pt x="57" y="90"/>
                  </a:lnTo>
                  <a:lnTo>
                    <a:pt x="57" y="90"/>
                  </a:lnTo>
                  <a:lnTo>
                    <a:pt x="64" y="88"/>
                  </a:lnTo>
                  <a:lnTo>
                    <a:pt x="69" y="86"/>
                  </a:lnTo>
                  <a:lnTo>
                    <a:pt x="75" y="85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4" y="75"/>
                  </a:lnTo>
                  <a:lnTo>
                    <a:pt x="88" y="70"/>
                  </a:lnTo>
                  <a:lnTo>
                    <a:pt x="90" y="63"/>
                  </a:lnTo>
                  <a:lnTo>
                    <a:pt x="90" y="55"/>
                  </a:lnTo>
                  <a:lnTo>
                    <a:pt x="90" y="55"/>
                  </a:lnTo>
                  <a:lnTo>
                    <a:pt x="90" y="50"/>
                  </a:lnTo>
                  <a:lnTo>
                    <a:pt x="88" y="42"/>
                  </a:lnTo>
                  <a:lnTo>
                    <a:pt x="84" y="37"/>
                  </a:lnTo>
                  <a:lnTo>
                    <a:pt x="80" y="33"/>
                  </a:lnTo>
                  <a:lnTo>
                    <a:pt x="8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20588" y="2919911"/>
            <a:ext cx="1418569" cy="1605507"/>
            <a:chOff x="8220588" y="2919911"/>
            <a:chExt cx="1418569" cy="1605507"/>
          </a:xfrm>
        </p:grpSpPr>
        <p:sp>
          <p:nvSpPr>
            <p:cNvPr id="12" name="任意多边形 11"/>
            <p:cNvSpPr/>
            <p:nvPr/>
          </p:nvSpPr>
          <p:spPr bwMode="auto">
            <a:xfrm>
              <a:off x="8220588" y="2919911"/>
              <a:ext cx="1396535" cy="1605507"/>
            </a:xfrm>
            <a:custGeom>
              <a:gdLst>
                <a:gd fmla="*/ 0 w 4017518" name="connsiteX0"/>
                <a:gd fmla="*/ 1747621 h 3495241" name="connsiteY0"/>
                <a:gd fmla="*/ 873810 w 4017518" name="connsiteX1"/>
                <a:gd fmla="*/ 1 h 3495241" name="connsiteY1"/>
                <a:gd fmla="*/ 3143708 w 4017518" name="connsiteX2"/>
                <a:gd fmla="*/ 1 h 3495241" name="connsiteY2"/>
                <a:gd fmla="*/ 4017518 w 4017518" name="connsiteX3"/>
                <a:gd fmla="*/ 1747621 h 3495241" name="connsiteY3"/>
                <a:gd fmla="*/ 3143708 w 4017518" name="connsiteX4"/>
                <a:gd fmla="*/ 3495240 h 3495241" name="connsiteY4"/>
                <a:gd fmla="*/ 873810 w 4017518" name="connsiteX5"/>
                <a:gd fmla="*/ 3495240 h 3495241" name="connsiteY5"/>
                <a:gd fmla="*/ 0 w 4017518" name="connsiteX6"/>
                <a:gd fmla="*/ 1747621 h 349524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495241" w="4017517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  <a:effectLst>
              <a:outerShdw algn="tr" blurRad="571500" dir="8100000" dist="546100" rotWithShape="0" sx="98000" sy="9800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236652" y="3835868"/>
              <a:ext cx="1402505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  <p:sp>
          <p:nvSpPr>
            <p:cNvPr id="46" name="Freeform 359"/>
            <p:cNvSpPr>
              <a:spLocks noEditPoints="1"/>
            </p:cNvSpPr>
            <p:nvPr/>
          </p:nvSpPr>
          <p:spPr bwMode="auto">
            <a:xfrm>
              <a:off x="8665619" y="3240470"/>
              <a:ext cx="443446" cy="529078"/>
            </a:xfrm>
            <a:custGeom>
              <a:gdLst>
                <a:gd fmla="*/ 62 w 145" name="T0"/>
                <a:gd fmla="*/ 94 h 173" name="T1"/>
                <a:gd fmla="*/ 73 w 145" name="T2"/>
                <a:gd fmla="*/ 98 h 173" name="T3"/>
                <a:gd fmla="*/ 73 w 145" name="T4"/>
                <a:gd fmla="*/ 107 h 173" name="T5"/>
                <a:gd fmla="*/ 64 w 145" name="T6"/>
                <a:gd fmla="*/ 112 h 173" name="T7"/>
                <a:gd fmla="*/ 44 w 145" name="T8"/>
                <a:gd fmla="*/ 112 h 173" name="T9"/>
                <a:gd fmla="*/ 33 w 145" name="T10"/>
                <a:gd fmla="*/ 109 h 173" name="T11"/>
                <a:gd fmla="*/ 27 w 145" name="T12"/>
                <a:gd fmla="*/ 101 h 173" name="T13"/>
                <a:gd fmla="*/ 45 w 145" name="T14"/>
                <a:gd fmla="*/ 54 h 173" name="T15"/>
                <a:gd fmla="*/ 51 w 145" name="T16"/>
                <a:gd fmla="*/ 46 h 173" name="T17"/>
                <a:gd fmla="*/ 58 w 145" name="T18"/>
                <a:gd fmla="*/ 44 h 173" name="T19"/>
                <a:gd fmla="*/ 64 w 145" name="T20"/>
                <a:gd fmla="*/ 46 h 173" name="T21"/>
                <a:gd fmla="*/ 68 w 145" name="T22"/>
                <a:gd fmla="*/ 54 h 173" name="T23"/>
                <a:gd fmla="*/ 53 w 145" name="T24"/>
                <a:gd fmla="*/ 94 h 173" name="T25"/>
                <a:gd fmla="*/ 101 w 145" name="T26"/>
                <a:gd fmla="*/ 173 h 173" name="T27"/>
                <a:gd fmla="*/ 141 w 145" name="T28"/>
                <a:gd fmla="*/ 151 h 173" name="T29"/>
                <a:gd fmla="*/ 113 w 145" name="T30"/>
                <a:gd fmla="*/ 77 h 173" name="T31"/>
                <a:gd fmla="*/ 115 w 145" name="T32"/>
                <a:gd fmla="*/ 96 h 173" name="T33"/>
                <a:gd fmla="*/ 119 w 145" name="T34"/>
                <a:gd fmla="*/ 90 h 173" name="T35"/>
                <a:gd fmla="*/ 126 w 145" name="T36"/>
                <a:gd fmla="*/ 101 h 173" name="T37"/>
                <a:gd fmla="*/ 130 w 145" name="T38"/>
                <a:gd fmla="*/ 98 h 173" name="T39"/>
                <a:gd fmla="*/ 135 w 145" name="T40"/>
                <a:gd fmla="*/ 99 h 173" name="T41"/>
                <a:gd fmla="*/ 141 w 145" name="T42"/>
                <a:gd fmla="*/ 109 h 173" name="T43"/>
                <a:gd fmla="*/ 132 w 145" name="T44"/>
                <a:gd fmla="*/ 149 h 173" name="T45"/>
                <a:gd fmla="*/ 102 w 145" name="T46"/>
                <a:gd fmla="*/ 153 h 173" name="T47"/>
                <a:gd fmla="*/ 91 w 145" name="T48"/>
                <a:gd fmla="*/ 116 h 173" name="T49"/>
                <a:gd fmla="*/ 99 w 145" name="T50"/>
                <a:gd fmla="*/ 107 h 173" name="T51"/>
                <a:gd fmla="*/ 101 w 145" name="T52"/>
                <a:gd fmla="*/ 83 h 173" name="T53"/>
                <a:gd fmla="*/ 104 w 145" name="T54"/>
                <a:gd fmla="*/ 61 h 173" name="T55"/>
                <a:gd fmla="*/ 73 w 145" name="T56"/>
                <a:gd fmla="*/ 0 h 173" name="T57"/>
                <a:gd fmla="*/ 44 w 145" name="T58"/>
                <a:gd fmla="*/ 6 h 173" name="T59"/>
                <a:gd fmla="*/ 12 w 145" name="T60"/>
                <a:gd fmla="*/ 32 h 173" name="T61"/>
                <a:gd fmla="*/ 0 w 145" name="T62"/>
                <a:gd fmla="*/ 72 h 173" name="T63"/>
                <a:gd fmla="*/ 7 w 145" name="T64"/>
                <a:gd fmla="*/ 99 h 173" name="T65"/>
                <a:gd fmla="*/ 33 w 145" name="T66"/>
                <a:gd fmla="*/ 133 h 173" name="T67"/>
                <a:gd fmla="*/ 73 w 145" name="T68"/>
                <a:gd fmla="*/ 144 h 173" name="T69"/>
                <a:gd fmla="*/ 88 w 145" name="T70"/>
                <a:gd fmla="*/ 144 h 173" name="T71"/>
                <a:gd fmla="*/ 80 w 145" name="T72"/>
                <a:gd fmla="*/ 99 h 173" name="T73"/>
                <a:gd fmla="*/ 91 w 145" name="T74"/>
                <a:gd fmla="*/ 85 h 173" name="T75"/>
                <a:gd fmla="*/ 95 w 145" name="T76"/>
                <a:gd fmla="*/ 52 h 173" name="T77"/>
                <a:gd fmla="*/ 112 w 145" name="T78"/>
                <a:gd fmla="*/ 52 h 173" name="T79"/>
                <a:gd fmla="*/ 121 w 145" name="T80"/>
                <a:gd fmla="*/ 59 h 173" name="T81"/>
                <a:gd fmla="*/ 123 w 145" name="T82"/>
                <a:gd fmla="*/ 81 h 173" name="T83"/>
                <a:gd fmla="*/ 134 w 145" name="T84"/>
                <a:gd fmla="*/ 88 h 173" name="T85"/>
                <a:gd fmla="*/ 143 w 145" name="T86"/>
                <a:gd fmla="*/ 92 h 173" name="T87"/>
                <a:gd fmla="*/ 145 w 145" name="T88"/>
                <a:gd fmla="*/ 72 h 173" name="T89"/>
                <a:gd fmla="*/ 139 w 145" name="T90"/>
                <a:gd fmla="*/ 44 h 173" name="T91"/>
                <a:gd fmla="*/ 113 w 145" name="T92"/>
                <a:gd fmla="*/ 11 h 173" name="T93"/>
                <a:gd fmla="*/ 73 w 145" name="T94"/>
                <a:gd fmla="*/ 0 h 173" name="T95"/>
                <a:gd fmla="*/ 64 w 145" name="T96"/>
                <a:gd fmla="*/ 15 h 173" name="T97"/>
                <a:gd fmla="*/ 73 w 145" name="T98"/>
                <a:gd fmla="*/ 19 h 173" name="T99"/>
                <a:gd fmla="*/ 77 w 145" name="T100"/>
                <a:gd fmla="*/ 28 h 173" name="T101"/>
                <a:gd fmla="*/ 73 w 145" name="T102"/>
                <a:gd fmla="*/ 37 h 173" name="T103"/>
                <a:gd fmla="*/ 64 w 145" name="T104"/>
                <a:gd fmla="*/ 41 h 173" name="T105"/>
                <a:gd fmla="*/ 55 w 145" name="T106"/>
                <a:gd fmla="*/ 37 h 173" name="T107"/>
                <a:gd fmla="*/ 51 w 145" name="T108"/>
                <a:gd fmla="*/ 28 h 173" name="T109"/>
                <a:gd fmla="*/ 55 w 145" name="T110"/>
                <a:gd fmla="*/ 19 h 173" name="T111"/>
                <a:gd fmla="*/ 64 w 145" name="T112"/>
                <a:gd fmla="*/ 15 h 173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73" w="145">
                  <a:moveTo>
                    <a:pt x="53" y="94"/>
                  </a:moveTo>
                  <a:lnTo>
                    <a:pt x="62" y="94"/>
                  </a:lnTo>
                  <a:lnTo>
                    <a:pt x="62" y="94"/>
                  </a:lnTo>
                  <a:lnTo>
                    <a:pt x="68" y="94"/>
                  </a:lnTo>
                  <a:lnTo>
                    <a:pt x="71" y="96"/>
                  </a:lnTo>
                  <a:lnTo>
                    <a:pt x="73" y="98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73" y="107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4" y="112"/>
                  </a:lnTo>
                  <a:lnTo>
                    <a:pt x="58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36" y="112"/>
                  </a:lnTo>
                  <a:lnTo>
                    <a:pt x="33" y="109"/>
                  </a:lnTo>
                  <a:lnTo>
                    <a:pt x="33" y="109"/>
                  </a:lnTo>
                  <a:lnTo>
                    <a:pt x="29" y="105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9" y="94"/>
                  </a:lnTo>
                  <a:lnTo>
                    <a:pt x="44" y="57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7" y="50"/>
                  </a:lnTo>
                  <a:lnTo>
                    <a:pt x="51" y="46"/>
                  </a:lnTo>
                  <a:lnTo>
                    <a:pt x="55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62" y="44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8" y="50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6" y="61"/>
                  </a:lnTo>
                  <a:lnTo>
                    <a:pt x="53" y="94"/>
                  </a:lnTo>
                  <a:lnTo>
                    <a:pt x="53" y="94"/>
                  </a:lnTo>
                  <a:close/>
                  <a:moveTo>
                    <a:pt x="141" y="151"/>
                  </a:moveTo>
                  <a:lnTo>
                    <a:pt x="97" y="160"/>
                  </a:lnTo>
                  <a:lnTo>
                    <a:pt x="101" y="173"/>
                  </a:lnTo>
                  <a:lnTo>
                    <a:pt x="143" y="164"/>
                  </a:lnTo>
                  <a:lnTo>
                    <a:pt x="141" y="151"/>
                  </a:lnTo>
                  <a:lnTo>
                    <a:pt x="141" y="151"/>
                  </a:lnTo>
                  <a:close/>
                  <a:moveTo>
                    <a:pt x="112" y="61"/>
                  </a:moveTo>
                  <a:lnTo>
                    <a:pt x="112" y="61"/>
                  </a:lnTo>
                  <a:lnTo>
                    <a:pt x="113" y="77"/>
                  </a:lnTo>
                  <a:lnTo>
                    <a:pt x="113" y="96"/>
                  </a:lnTo>
                  <a:lnTo>
                    <a:pt x="113" y="96"/>
                  </a:lnTo>
                  <a:lnTo>
                    <a:pt x="115" y="96"/>
                  </a:lnTo>
                  <a:lnTo>
                    <a:pt x="115" y="96"/>
                  </a:lnTo>
                  <a:lnTo>
                    <a:pt x="119" y="90"/>
                  </a:lnTo>
                  <a:lnTo>
                    <a:pt x="119" y="90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26" y="101"/>
                  </a:lnTo>
                  <a:lnTo>
                    <a:pt x="130" y="98"/>
                  </a:lnTo>
                  <a:lnTo>
                    <a:pt x="130" y="98"/>
                  </a:lnTo>
                  <a:lnTo>
                    <a:pt x="135" y="99"/>
                  </a:lnTo>
                  <a:lnTo>
                    <a:pt x="135" y="99"/>
                  </a:lnTo>
                  <a:lnTo>
                    <a:pt x="135" y="107"/>
                  </a:lnTo>
                  <a:lnTo>
                    <a:pt x="135" y="107"/>
                  </a:lnTo>
                  <a:lnTo>
                    <a:pt x="141" y="109"/>
                  </a:lnTo>
                  <a:lnTo>
                    <a:pt x="141" y="109"/>
                  </a:lnTo>
                  <a:lnTo>
                    <a:pt x="137" y="133"/>
                  </a:lnTo>
                  <a:lnTo>
                    <a:pt x="132" y="149"/>
                  </a:lnTo>
                  <a:lnTo>
                    <a:pt x="132" y="149"/>
                  </a:lnTo>
                  <a:lnTo>
                    <a:pt x="102" y="153"/>
                  </a:lnTo>
                  <a:lnTo>
                    <a:pt x="102" y="153"/>
                  </a:lnTo>
                  <a:lnTo>
                    <a:pt x="97" y="144"/>
                  </a:lnTo>
                  <a:lnTo>
                    <a:pt x="93" y="131"/>
                  </a:lnTo>
                  <a:lnTo>
                    <a:pt x="91" y="116"/>
                  </a:lnTo>
                  <a:lnTo>
                    <a:pt x="90" y="99"/>
                  </a:lnTo>
                  <a:lnTo>
                    <a:pt x="97" y="90"/>
                  </a:lnTo>
                  <a:lnTo>
                    <a:pt x="99" y="107"/>
                  </a:lnTo>
                  <a:lnTo>
                    <a:pt x="101" y="105"/>
                  </a:lnTo>
                  <a:lnTo>
                    <a:pt x="101" y="105"/>
                  </a:lnTo>
                  <a:lnTo>
                    <a:pt x="101" y="83"/>
                  </a:lnTo>
                  <a:lnTo>
                    <a:pt x="101" y="72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112" y="61"/>
                  </a:lnTo>
                  <a:lnTo>
                    <a:pt x="112" y="61"/>
                  </a:lnTo>
                  <a:close/>
                  <a:moveTo>
                    <a:pt x="73" y="0"/>
                  </a:moveTo>
                  <a:lnTo>
                    <a:pt x="73" y="0"/>
                  </a:lnTo>
                  <a:lnTo>
                    <a:pt x="58" y="0"/>
                  </a:lnTo>
                  <a:lnTo>
                    <a:pt x="44" y="6"/>
                  </a:lnTo>
                  <a:lnTo>
                    <a:pt x="33" y="11"/>
                  </a:lnTo>
                  <a:lnTo>
                    <a:pt x="22" y="21"/>
                  </a:lnTo>
                  <a:lnTo>
                    <a:pt x="12" y="32"/>
                  </a:lnTo>
                  <a:lnTo>
                    <a:pt x="7" y="44"/>
                  </a:lnTo>
                  <a:lnTo>
                    <a:pt x="1" y="57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7"/>
                  </a:lnTo>
                  <a:lnTo>
                    <a:pt x="7" y="99"/>
                  </a:lnTo>
                  <a:lnTo>
                    <a:pt x="12" y="112"/>
                  </a:lnTo>
                  <a:lnTo>
                    <a:pt x="22" y="123"/>
                  </a:lnTo>
                  <a:lnTo>
                    <a:pt x="33" y="133"/>
                  </a:lnTo>
                  <a:lnTo>
                    <a:pt x="44" y="138"/>
                  </a:lnTo>
                  <a:lnTo>
                    <a:pt x="58" y="144"/>
                  </a:lnTo>
                  <a:lnTo>
                    <a:pt x="73" y="144"/>
                  </a:lnTo>
                  <a:lnTo>
                    <a:pt x="73" y="144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84" y="133"/>
                  </a:lnTo>
                  <a:lnTo>
                    <a:pt x="82" y="120"/>
                  </a:lnTo>
                  <a:lnTo>
                    <a:pt x="80" y="99"/>
                  </a:lnTo>
                  <a:lnTo>
                    <a:pt x="80" y="94"/>
                  </a:lnTo>
                  <a:lnTo>
                    <a:pt x="91" y="85"/>
                  </a:lnTo>
                  <a:lnTo>
                    <a:pt x="91" y="85"/>
                  </a:lnTo>
                  <a:lnTo>
                    <a:pt x="91" y="72"/>
                  </a:lnTo>
                  <a:lnTo>
                    <a:pt x="95" y="59"/>
                  </a:lnTo>
                  <a:lnTo>
                    <a:pt x="95" y="52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12" y="52"/>
                  </a:lnTo>
                  <a:lnTo>
                    <a:pt x="119" y="52"/>
                  </a:lnTo>
                  <a:lnTo>
                    <a:pt x="121" y="59"/>
                  </a:lnTo>
                  <a:lnTo>
                    <a:pt x="121" y="59"/>
                  </a:lnTo>
                  <a:lnTo>
                    <a:pt x="123" y="70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26" y="83"/>
                  </a:lnTo>
                  <a:lnTo>
                    <a:pt x="134" y="85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7" y="90"/>
                  </a:lnTo>
                  <a:lnTo>
                    <a:pt x="143" y="92"/>
                  </a:lnTo>
                  <a:lnTo>
                    <a:pt x="143" y="92"/>
                  </a:lnTo>
                  <a:lnTo>
                    <a:pt x="145" y="81"/>
                  </a:lnTo>
                  <a:lnTo>
                    <a:pt x="145" y="72"/>
                  </a:lnTo>
                  <a:lnTo>
                    <a:pt x="145" y="72"/>
                  </a:lnTo>
                  <a:lnTo>
                    <a:pt x="143" y="57"/>
                  </a:lnTo>
                  <a:lnTo>
                    <a:pt x="139" y="44"/>
                  </a:lnTo>
                  <a:lnTo>
                    <a:pt x="132" y="32"/>
                  </a:lnTo>
                  <a:lnTo>
                    <a:pt x="124" y="21"/>
                  </a:lnTo>
                  <a:lnTo>
                    <a:pt x="113" y="11"/>
                  </a:lnTo>
                  <a:lnTo>
                    <a:pt x="101" y="6"/>
                  </a:lnTo>
                  <a:lnTo>
                    <a:pt x="88" y="0"/>
                  </a:lnTo>
                  <a:lnTo>
                    <a:pt x="73" y="0"/>
                  </a:lnTo>
                  <a:lnTo>
                    <a:pt x="73" y="0"/>
                  </a:lnTo>
                  <a:close/>
                  <a:moveTo>
                    <a:pt x="64" y="15"/>
                  </a:moveTo>
                  <a:lnTo>
                    <a:pt x="64" y="15"/>
                  </a:lnTo>
                  <a:lnTo>
                    <a:pt x="69" y="17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5" y="24"/>
                  </a:lnTo>
                  <a:lnTo>
                    <a:pt x="77" y="28"/>
                  </a:lnTo>
                  <a:lnTo>
                    <a:pt x="77" y="28"/>
                  </a:lnTo>
                  <a:lnTo>
                    <a:pt x="75" y="33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69" y="39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58" y="39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3" y="33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3" y="24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4" y="15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087941" y="4311813"/>
            <a:ext cx="1415804" cy="1605507"/>
            <a:chOff x="9087941" y="4311813"/>
            <a:chExt cx="1415804" cy="1605507"/>
          </a:xfrm>
        </p:grpSpPr>
        <p:sp>
          <p:nvSpPr>
            <p:cNvPr id="18" name="任意多边形 17"/>
            <p:cNvSpPr/>
            <p:nvPr/>
          </p:nvSpPr>
          <p:spPr bwMode="auto">
            <a:xfrm>
              <a:off x="9087941" y="4311813"/>
              <a:ext cx="1397246" cy="1605507"/>
            </a:xfrm>
            <a:custGeom>
              <a:gdLst>
                <a:gd fmla="*/ 0 w 4017518" name="connsiteX0"/>
                <a:gd fmla="*/ 1747621 h 3495241" name="connsiteY0"/>
                <a:gd fmla="*/ 873810 w 4017518" name="connsiteX1"/>
                <a:gd fmla="*/ 1 h 3495241" name="connsiteY1"/>
                <a:gd fmla="*/ 3143708 w 4017518" name="connsiteX2"/>
                <a:gd fmla="*/ 1 h 3495241" name="connsiteY2"/>
                <a:gd fmla="*/ 4017518 w 4017518" name="connsiteX3"/>
                <a:gd fmla="*/ 1747621 h 3495241" name="connsiteY3"/>
                <a:gd fmla="*/ 3143708 w 4017518" name="connsiteX4"/>
                <a:gd fmla="*/ 3495240 h 3495241" name="connsiteY4"/>
                <a:gd fmla="*/ 873810 w 4017518" name="connsiteX5"/>
                <a:gd fmla="*/ 3495240 h 3495241" name="connsiteY5"/>
                <a:gd fmla="*/ 0 w 4017518" name="connsiteX6"/>
                <a:gd fmla="*/ 1747621 h 349524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495241" w="4017517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  <a:effectLst>
              <a:outerShdw algn="tr" blurRad="571500" dir="8100000" dist="546100" rotWithShape="0" sx="98000" sy="9800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9101240" y="5251946"/>
              <a:ext cx="1402505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  <p:sp>
          <p:nvSpPr>
            <p:cNvPr id="47" name="Freeform 309"/>
            <p:cNvSpPr>
              <a:spLocks noEditPoints="1"/>
            </p:cNvSpPr>
            <p:nvPr/>
          </p:nvSpPr>
          <p:spPr bwMode="auto">
            <a:xfrm>
              <a:off x="9593431" y="4659566"/>
              <a:ext cx="371455" cy="396037"/>
            </a:xfrm>
            <a:custGeom>
              <a:gdLst>
                <a:gd fmla="*/ 9 w 136" name="T0"/>
                <a:gd fmla="*/ 10 h 145" name="T1"/>
                <a:gd fmla="*/ 36 w 136" name="T2"/>
                <a:gd fmla="*/ 8 h 145" name="T3"/>
                <a:gd fmla="*/ 51 w 136" name="T4"/>
                <a:gd fmla="*/ 6 h 145" name="T5"/>
                <a:gd fmla="*/ 68 w 136" name="T6"/>
                <a:gd fmla="*/ 0 h 145" name="T7"/>
                <a:gd fmla="*/ 70 w 136" name="T8"/>
                <a:gd fmla="*/ 0 h 145" name="T9"/>
                <a:gd fmla="*/ 99 w 136" name="T10"/>
                <a:gd fmla="*/ 8 h 145" name="T11"/>
                <a:gd fmla="*/ 112 w 136" name="T12"/>
                <a:gd fmla="*/ 10 h 145" name="T13"/>
                <a:gd fmla="*/ 136 w 136" name="T14"/>
                <a:gd fmla="*/ 8 h 145" name="T15"/>
                <a:gd fmla="*/ 136 w 136" name="T16"/>
                <a:gd fmla="*/ 19 h 145" name="T17"/>
                <a:gd fmla="*/ 130 w 136" name="T18"/>
                <a:gd fmla="*/ 74 h 145" name="T19"/>
                <a:gd fmla="*/ 115 w 136" name="T20"/>
                <a:gd fmla="*/ 111 h 145" name="T21"/>
                <a:gd fmla="*/ 106 w 136" name="T22"/>
                <a:gd fmla="*/ 123 h 145" name="T23"/>
                <a:gd fmla="*/ 82 w 136" name="T24"/>
                <a:gd fmla="*/ 140 h 145" name="T25"/>
                <a:gd fmla="*/ 68 w 136" name="T26"/>
                <a:gd fmla="*/ 145 h 145" name="T27"/>
                <a:gd fmla="*/ 66 w 136" name="T28"/>
                <a:gd fmla="*/ 145 h 145" name="T29"/>
                <a:gd fmla="*/ 40 w 136" name="T30"/>
                <a:gd fmla="*/ 133 h 145" name="T31"/>
                <a:gd fmla="*/ 20 w 136" name="T32"/>
                <a:gd fmla="*/ 111 h 145" name="T33"/>
                <a:gd fmla="*/ 11 w 136" name="T34"/>
                <a:gd fmla="*/ 94 h 145" name="T35"/>
                <a:gd fmla="*/ 2 w 136" name="T36"/>
                <a:gd fmla="*/ 48 h 145" name="T37"/>
                <a:gd fmla="*/ 0 w 136" name="T38"/>
                <a:gd fmla="*/ 8 h 145" name="T39"/>
                <a:gd fmla="*/ 9 w 136" name="T40"/>
                <a:gd fmla="*/ 10 h 145" name="T41"/>
                <a:gd fmla="*/ 112 w 136" name="T42"/>
                <a:gd fmla="*/ 74 h 145" name="T43"/>
                <a:gd fmla="*/ 115 w 136" name="T44"/>
                <a:gd fmla="*/ 54 h 145" name="T45"/>
                <a:gd fmla="*/ 119 w 136" name="T46"/>
                <a:gd fmla="*/ 28 h 145" name="T47"/>
                <a:gd fmla="*/ 97 w 136" name="T48"/>
                <a:gd fmla="*/ 26 h 145" name="T49"/>
                <a:gd fmla="*/ 68 w 136" name="T50"/>
                <a:gd fmla="*/ 19 h 145" name="T51"/>
                <a:gd fmla="*/ 68 w 136" name="T52"/>
                <a:gd fmla="*/ 74 h 145" name="T53"/>
                <a:gd fmla="*/ 68 w 136" name="T54"/>
                <a:gd fmla="*/ 74 h 145" name="T55"/>
                <a:gd fmla="*/ 24 w 136" name="T56"/>
                <a:gd fmla="*/ 74 h 145" name="T57"/>
                <a:gd fmla="*/ 33 w 136" name="T58"/>
                <a:gd fmla="*/ 100 h 145" name="T59"/>
                <a:gd fmla="*/ 40 w 136" name="T60"/>
                <a:gd fmla="*/ 111 h 145" name="T61"/>
                <a:gd fmla="*/ 59 w 136" name="T62"/>
                <a:gd fmla="*/ 123 h 145" name="T63"/>
                <a:gd fmla="*/ 68 w 136" name="T64"/>
                <a:gd fmla="*/ 127 h 145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45" w="136">
                  <a:moveTo>
                    <a:pt x="9" y="10"/>
                  </a:moveTo>
                  <a:lnTo>
                    <a:pt x="9" y="10"/>
                  </a:lnTo>
                  <a:lnTo>
                    <a:pt x="22" y="10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51" y="6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4" y="6"/>
                  </a:lnTo>
                  <a:lnTo>
                    <a:pt x="99" y="8"/>
                  </a:lnTo>
                  <a:lnTo>
                    <a:pt x="99" y="8"/>
                  </a:lnTo>
                  <a:lnTo>
                    <a:pt x="112" y="10"/>
                  </a:lnTo>
                  <a:lnTo>
                    <a:pt x="126" y="10"/>
                  </a:lnTo>
                  <a:lnTo>
                    <a:pt x="136" y="8"/>
                  </a:lnTo>
                  <a:lnTo>
                    <a:pt x="136" y="19"/>
                  </a:lnTo>
                  <a:lnTo>
                    <a:pt x="136" y="19"/>
                  </a:lnTo>
                  <a:lnTo>
                    <a:pt x="134" y="48"/>
                  </a:lnTo>
                  <a:lnTo>
                    <a:pt x="130" y="74"/>
                  </a:lnTo>
                  <a:lnTo>
                    <a:pt x="123" y="94"/>
                  </a:lnTo>
                  <a:lnTo>
                    <a:pt x="115" y="111"/>
                  </a:lnTo>
                  <a:lnTo>
                    <a:pt x="115" y="111"/>
                  </a:lnTo>
                  <a:lnTo>
                    <a:pt x="106" y="123"/>
                  </a:lnTo>
                  <a:lnTo>
                    <a:pt x="95" y="133"/>
                  </a:lnTo>
                  <a:lnTo>
                    <a:pt x="82" y="140"/>
                  </a:lnTo>
                  <a:lnTo>
                    <a:pt x="70" y="145"/>
                  </a:lnTo>
                  <a:lnTo>
                    <a:pt x="68" y="145"/>
                  </a:lnTo>
                  <a:lnTo>
                    <a:pt x="66" y="145"/>
                  </a:lnTo>
                  <a:lnTo>
                    <a:pt x="66" y="145"/>
                  </a:lnTo>
                  <a:lnTo>
                    <a:pt x="53" y="140"/>
                  </a:lnTo>
                  <a:lnTo>
                    <a:pt x="40" y="133"/>
                  </a:lnTo>
                  <a:lnTo>
                    <a:pt x="29" y="12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1" y="94"/>
                  </a:lnTo>
                  <a:lnTo>
                    <a:pt x="5" y="74"/>
                  </a:lnTo>
                  <a:lnTo>
                    <a:pt x="2" y="48"/>
                  </a:lnTo>
                  <a:lnTo>
                    <a:pt x="0" y="19"/>
                  </a:lnTo>
                  <a:lnTo>
                    <a:pt x="0" y="8"/>
                  </a:lnTo>
                  <a:lnTo>
                    <a:pt x="9" y="10"/>
                  </a:lnTo>
                  <a:lnTo>
                    <a:pt x="9" y="10"/>
                  </a:lnTo>
                  <a:close/>
                  <a:moveTo>
                    <a:pt x="68" y="74"/>
                  </a:moveTo>
                  <a:lnTo>
                    <a:pt x="112" y="74"/>
                  </a:lnTo>
                  <a:lnTo>
                    <a:pt x="112" y="74"/>
                  </a:lnTo>
                  <a:lnTo>
                    <a:pt x="115" y="54"/>
                  </a:lnTo>
                  <a:lnTo>
                    <a:pt x="119" y="28"/>
                  </a:lnTo>
                  <a:lnTo>
                    <a:pt x="119" y="28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82" y="24"/>
                  </a:lnTo>
                  <a:lnTo>
                    <a:pt x="68" y="19"/>
                  </a:lnTo>
                  <a:lnTo>
                    <a:pt x="68" y="74"/>
                  </a:lnTo>
                  <a:lnTo>
                    <a:pt x="68" y="74"/>
                  </a:lnTo>
                  <a:close/>
                  <a:moveTo>
                    <a:pt x="68" y="127"/>
                  </a:moveTo>
                  <a:lnTo>
                    <a:pt x="68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7" y="89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40" y="111"/>
                  </a:lnTo>
                  <a:lnTo>
                    <a:pt x="49" y="118"/>
                  </a:lnTo>
                  <a:lnTo>
                    <a:pt x="59" y="123"/>
                  </a:lnTo>
                  <a:lnTo>
                    <a:pt x="68" y="127"/>
                  </a:lnTo>
                  <a:lnTo>
                    <a:pt x="68" y="1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24858" y="2111666"/>
            <a:ext cx="2885653" cy="3315763"/>
            <a:chOff x="3624858" y="2111666"/>
            <a:chExt cx="2885653" cy="3315763"/>
          </a:xfrm>
        </p:grpSpPr>
        <p:sp>
          <p:nvSpPr>
            <p:cNvPr id="48" name="任意多边形 47"/>
            <p:cNvSpPr/>
            <p:nvPr/>
          </p:nvSpPr>
          <p:spPr bwMode="auto">
            <a:xfrm>
              <a:off x="3624858" y="2111666"/>
              <a:ext cx="2885653" cy="3315763"/>
            </a:xfrm>
            <a:custGeom>
              <a:gdLst>
                <a:gd fmla="*/ 0 w 4017518" name="connsiteX0"/>
                <a:gd fmla="*/ 1747621 h 3495241" name="connsiteY0"/>
                <a:gd fmla="*/ 873810 w 4017518" name="connsiteX1"/>
                <a:gd fmla="*/ 1 h 3495241" name="connsiteY1"/>
                <a:gd fmla="*/ 3143708 w 4017518" name="connsiteX2"/>
                <a:gd fmla="*/ 1 h 3495241" name="connsiteY2"/>
                <a:gd fmla="*/ 4017518 w 4017518" name="connsiteX3"/>
                <a:gd fmla="*/ 1747621 h 3495241" name="connsiteY3"/>
                <a:gd fmla="*/ 3143708 w 4017518" name="connsiteX4"/>
                <a:gd fmla="*/ 3495240 h 3495241" name="connsiteY4"/>
                <a:gd fmla="*/ 873810 w 4017518" name="connsiteX5"/>
                <a:gd fmla="*/ 3495240 h 3495241" name="connsiteY5"/>
                <a:gd fmla="*/ 0 w 4017518" name="connsiteX6"/>
                <a:gd fmla="*/ 1747621 h 349524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495241" w="4017517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  <a:effectLst>
              <a:outerShdw algn="tr" blurRad="571500" dir="8100000" dist="736600" rotWithShape="0" sx="98000" sy="9800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9" name="Freeform 289"/>
            <p:cNvSpPr>
              <a:spLocks noEditPoints="1"/>
            </p:cNvSpPr>
            <p:nvPr/>
          </p:nvSpPr>
          <p:spPr bwMode="auto">
            <a:xfrm>
              <a:off x="4706763" y="2493749"/>
              <a:ext cx="736147" cy="708882"/>
            </a:xfrm>
            <a:custGeom>
              <a:gdLst>
                <a:gd fmla="*/ 129 w 162" name="T0"/>
                <a:gd fmla="*/ 11 h 156" name="T1"/>
                <a:gd fmla="*/ 129 w 162" name="T2"/>
                <a:gd fmla="*/ 3 h 156" name="T3"/>
                <a:gd fmla="*/ 134 w 162" name="T4"/>
                <a:gd fmla="*/ 0 h 156" name="T5"/>
                <a:gd fmla="*/ 140 w 162" name="T6"/>
                <a:gd fmla="*/ 1 h 156" name="T7"/>
                <a:gd fmla="*/ 156 w 162" name="T8"/>
                <a:gd fmla="*/ 25 h 156" name="T9"/>
                <a:gd fmla="*/ 162 w 162" name="T10"/>
                <a:gd fmla="*/ 55 h 156" name="T11"/>
                <a:gd fmla="*/ 156 w 162" name="T12"/>
                <a:gd fmla="*/ 80 h 156" name="T13"/>
                <a:gd fmla="*/ 140 w 162" name="T14"/>
                <a:gd fmla="*/ 100 h 156" name="T15"/>
                <a:gd fmla="*/ 132 w 162" name="T16"/>
                <a:gd fmla="*/ 102 h 156" name="T17"/>
                <a:gd fmla="*/ 129 w 162" name="T18"/>
                <a:gd fmla="*/ 97 h 156" name="T19"/>
                <a:gd fmla="*/ 131 w 162" name="T20"/>
                <a:gd fmla="*/ 89 h 156" name="T21"/>
                <a:gd fmla="*/ 143 w 162" name="T22"/>
                <a:gd fmla="*/ 75 h 156" name="T23"/>
                <a:gd fmla="*/ 147 w 162" name="T24"/>
                <a:gd fmla="*/ 55 h 156" name="T25"/>
                <a:gd fmla="*/ 143 w 162" name="T26"/>
                <a:gd fmla="*/ 33 h 156" name="T27"/>
                <a:gd fmla="*/ 131 w 162" name="T28"/>
                <a:gd fmla="*/ 12 h 156" name="T29"/>
                <a:gd fmla="*/ 83 w 162" name="T30"/>
                <a:gd fmla="*/ 36 h 156" name="T31"/>
                <a:gd fmla="*/ 96 w 162" name="T32"/>
                <a:gd fmla="*/ 45 h 156" name="T33"/>
                <a:gd fmla="*/ 96 w 162" name="T34"/>
                <a:gd fmla="*/ 55 h 156" name="T35"/>
                <a:gd fmla="*/ 88 w 162" name="T36"/>
                <a:gd fmla="*/ 64 h 156" name="T37"/>
                <a:gd fmla="*/ 76 w 162" name="T38"/>
                <a:gd fmla="*/ 64 h 156" name="T39"/>
                <a:gd fmla="*/ 68 w 162" name="T40"/>
                <a:gd fmla="*/ 55 h 156" name="T41"/>
                <a:gd fmla="*/ 68 w 162" name="T42"/>
                <a:gd fmla="*/ 45 h 156" name="T43"/>
                <a:gd fmla="*/ 83 w 162" name="T44"/>
                <a:gd fmla="*/ 36 h 156" name="T45"/>
                <a:gd fmla="*/ 33 w 162" name="T46"/>
                <a:gd fmla="*/ 12 h 156" name="T47"/>
                <a:gd fmla="*/ 35 w 162" name="T48"/>
                <a:gd fmla="*/ 5 h 156" name="T49"/>
                <a:gd fmla="*/ 31 w 162" name="T50"/>
                <a:gd fmla="*/ 1 h 156" name="T51"/>
                <a:gd fmla="*/ 24 w 162" name="T52"/>
                <a:gd fmla="*/ 1 h 156" name="T53"/>
                <a:gd fmla="*/ 6 w 162" name="T54"/>
                <a:gd fmla="*/ 25 h 156" name="T55"/>
                <a:gd fmla="*/ 0 w 162" name="T56"/>
                <a:gd fmla="*/ 55 h 156" name="T57"/>
                <a:gd fmla="*/ 8 w 162" name="T58"/>
                <a:gd fmla="*/ 80 h 156" name="T59"/>
                <a:gd fmla="*/ 24 w 162" name="T60"/>
                <a:gd fmla="*/ 100 h 156" name="T61"/>
                <a:gd fmla="*/ 28 w 162" name="T62"/>
                <a:gd fmla="*/ 102 h 156" name="T63"/>
                <a:gd fmla="*/ 33 w 162" name="T64"/>
                <a:gd fmla="*/ 100 h 156" name="T65"/>
                <a:gd fmla="*/ 35 w 162" name="T66"/>
                <a:gd fmla="*/ 91 h 156" name="T67"/>
                <a:gd fmla="*/ 26 w 162" name="T68"/>
                <a:gd fmla="*/ 82 h 156" name="T69"/>
                <a:gd fmla="*/ 17 w 162" name="T70"/>
                <a:gd fmla="*/ 64 h 156" name="T71"/>
                <a:gd fmla="*/ 17 w 162" name="T72"/>
                <a:gd fmla="*/ 44 h 156" name="T73"/>
                <a:gd fmla="*/ 26 w 162" name="T74"/>
                <a:gd fmla="*/ 22 h 156" name="T75"/>
                <a:gd fmla="*/ 52 w 162" name="T76"/>
                <a:gd fmla="*/ 34 h 156" name="T77"/>
                <a:gd fmla="*/ 44 w 162" name="T78"/>
                <a:gd fmla="*/ 53 h 156" name="T79"/>
                <a:gd fmla="*/ 53 w 162" name="T80"/>
                <a:gd fmla="*/ 71 h 156" name="T81"/>
                <a:gd fmla="*/ 57 w 162" name="T82"/>
                <a:gd fmla="*/ 75 h 156" name="T83"/>
                <a:gd fmla="*/ 55 w 162" name="T84"/>
                <a:gd fmla="*/ 80 h 156" name="T85"/>
                <a:gd fmla="*/ 48 w 162" name="T86"/>
                <a:gd fmla="*/ 84 h 156" name="T87"/>
                <a:gd fmla="*/ 39 w 162" name="T88"/>
                <a:gd fmla="*/ 77 h 156" name="T89"/>
                <a:gd fmla="*/ 30 w 162" name="T90"/>
                <a:gd fmla="*/ 53 h 156" name="T91"/>
                <a:gd fmla="*/ 37 w 162" name="T92"/>
                <a:gd fmla="*/ 31 h 156" name="T93"/>
                <a:gd fmla="*/ 46 w 162" name="T94"/>
                <a:gd fmla="*/ 22 h 156" name="T95"/>
                <a:gd fmla="*/ 53 w 162" name="T96"/>
                <a:gd fmla="*/ 23 h 156" name="T97"/>
                <a:gd fmla="*/ 55 w 162" name="T98"/>
                <a:gd fmla="*/ 29 h 156" name="T99"/>
                <a:gd fmla="*/ 52 w 162" name="T100"/>
                <a:gd fmla="*/ 34 h 156" name="T101"/>
                <a:gd fmla="*/ 116 w 162" name="T102"/>
                <a:gd fmla="*/ 44 h 156" name="T103"/>
                <a:gd fmla="*/ 114 w 162" name="T104"/>
                <a:gd fmla="*/ 66 h 156" name="T105"/>
                <a:gd fmla="*/ 107 w 162" name="T106"/>
                <a:gd fmla="*/ 73 h 156" name="T107"/>
                <a:gd fmla="*/ 109 w 162" name="T108"/>
                <a:gd fmla="*/ 80 h 156" name="T109"/>
                <a:gd fmla="*/ 112 w 162" name="T110"/>
                <a:gd fmla="*/ 84 h 156" name="T111"/>
                <a:gd fmla="*/ 118 w 162" name="T112"/>
                <a:gd fmla="*/ 82 h 156" name="T113"/>
                <a:gd fmla="*/ 132 w 162" name="T114"/>
                <a:gd fmla="*/ 62 h 156" name="T115"/>
                <a:gd fmla="*/ 131 w 162" name="T116"/>
                <a:gd fmla="*/ 38 h 156" name="T117"/>
                <a:gd fmla="*/ 120 w 162" name="T118"/>
                <a:gd fmla="*/ 23 h 156" name="T119"/>
                <a:gd fmla="*/ 112 w 162" name="T120"/>
                <a:gd fmla="*/ 22 h 156" name="T121"/>
                <a:gd fmla="*/ 109 w 162" name="T122"/>
                <a:gd fmla="*/ 27 h 156" name="T123"/>
                <a:gd fmla="*/ 110 w 162" name="T124"/>
                <a:gd fmla="*/ 34 h 15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56" w="162">
                  <a:moveTo>
                    <a:pt x="131" y="12"/>
                  </a:moveTo>
                  <a:lnTo>
                    <a:pt x="131" y="12"/>
                  </a:lnTo>
                  <a:lnTo>
                    <a:pt x="129" y="11"/>
                  </a:lnTo>
                  <a:lnTo>
                    <a:pt x="127" y="9"/>
                  </a:lnTo>
                  <a:lnTo>
                    <a:pt x="127" y="5"/>
                  </a:lnTo>
                  <a:lnTo>
                    <a:pt x="129" y="3"/>
                  </a:lnTo>
                  <a:lnTo>
                    <a:pt x="129" y="3"/>
                  </a:lnTo>
                  <a:lnTo>
                    <a:pt x="131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40" y="1"/>
                  </a:lnTo>
                  <a:lnTo>
                    <a:pt x="140" y="1"/>
                  </a:lnTo>
                  <a:lnTo>
                    <a:pt x="149" y="12"/>
                  </a:lnTo>
                  <a:lnTo>
                    <a:pt x="156" y="25"/>
                  </a:lnTo>
                  <a:lnTo>
                    <a:pt x="156" y="25"/>
                  </a:lnTo>
                  <a:lnTo>
                    <a:pt x="162" y="40"/>
                  </a:lnTo>
                  <a:lnTo>
                    <a:pt x="162" y="55"/>
                  </a:lnTo>
                  <a:lnTo>
                    <a:pt x="162" y="55"/>
                  </a:lnTo>
                  <a:lnTo>
                    <a:pt x="160" y="67"/>
                  </a:lnTo>
                  <a:lnTo>
                    <a:pt x="156" y="80"/>
                  </a:lnTo>
                  <a:lnTo>
                    <a:pt x="156" y="80"/>
                  </a:lnTo>
                  <a:lnTo>
                    <a:pt x="149" y="91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38" y="102"/>
                  </a:lnTo>
                  <a:lnTo>
                    <a:pt x="134" y="102"/>
                  </a:lnTo>
                  <a:lnTo>
                    <a:pt x="132" y="102"/>
                  </a:lnTo>
                  <a:lnTo>
                    <a:pt x="131" y="100"/>
                  </a:lnTo>
                  <a:lnTo>
                    <a:pt x="131" y="100"/>
                  </a:lnTo>
                  <a:lnTo>
                    <a:pt x="129" y="97"/>
                  </a:lnTo>
                  <a:lnTo>
                    <a:pt x="129" y="95"/>
                  </a:lnTo>
                  <a:lnTo>
                    <a:pt x="129" y="91"/>
                  </a:lnTo>
                  <a:lnTo>
                    <a:pt x="131" y="89"/>
                  </a:lnTo>
                  <a:lnTo>
                    <a:pt x="131" y="89"/>
                  </a:lnTo>
                  <a:lnTo>
                    <a:pt x="138" y="82"/>
                  </a:lnTo>
                  <a:lnTo>
                    <a:pt x="143" y="75"/>
                  </a:lnTo>
                  <a:lnTo>
                    <a:pt x="143" y="75"/>
                  </a:lnTo>
                  <a:lnTo>
                    <a:pt x="145" y="64"/>
                  </a:lnTo>
                  <a:lnTo>
                    <a:pt x="147" y="55"/>
                  </a:lnTo>
                  <a:lnTo>
                    <a:pt x="147" y="55"/>
                  </a:lnTo>
                  <a:lnTo>
                    <a:pt x="147" y="44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38" y="22"/>
                  </a:lnTo>
                  <a:lnTo>
                    <a:pt x="131" y="12"/>
                  </a:lnTo>
                  <a:lnTo>
                    <a:pt x="131" y="12"/>
                  </a:lnTo>
                  <a:close/>
                  <a:moveTo>
                    <a:pt x="83" y="36"/>
                  </a:moveTo>
                  <a:lnTo>
                    <a:pt x="83" y="36"/>
                  </a:lnTo>
                  <a:lnTo>
                    <a:pt x="88" y="38"/>
                  </a:lnTo>
                  <a:lnTo>
                    <a:pt x="92" y="40"/>
                  </a:lnTo>
                  <a:lnTo>
                    <a:pt x="96" y="45"/>
                  </a:lnTo>
                  <a:lnTo>
                    <a:pt x="96" y="51"/>
                  </a:lnTo>
                  <a:lnTo>
                    <a:pt x="96" y="51"/>
                  </a:lnTo>
                  <a:lnTo>
                    <a:pt x="96" y="55"/>
                  </a:lnTo>
                  <a:lnTo>
                    <a:pt x="94" y="58"/>
                  </a:lnTo>
                  <a:lnTo>
                    <a:pt x="92" y="62"/>
                  </a:lnTo>
                  <a:lnTo>
                    <a:pt x="88" y="64"/>
                  </a:lnTo>
                  <a:lnTo>
                    <a:pt x="88" y="156"/>
                  </a:lnTo>
                  <a:lnTo>
                    <a:pt x="76" y="156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0" y="58"/>
                  </a:lnTo>
                  <a:lnTo>
                    <a:pt x="68" y="55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68" y="45"/>
                  </a:lnTo>
                  <a:lnTo>
                    <a:pt x="72" y="40"/>
                  </a:lnTo>
                  <a:lnTo>
                    <a:pt x="77" y="38"/>
                  </a:lnTo>
                  <a:lnTo>
                    <a:pt x="83" y="36"/>
                  </a:lnTo>
                  <a:lnTo>
                    <a:pt x="83" y="36"/>
                  </a:lnTo>
                  <a:close/>
                  <a:moveTo>
                    <a:pt x="33" y="12"/>
                  </a:moveTo>
                  <a:lnTo>
                    <a:pt x="33" y="12"/>
                  </a:lnTo>
                  <a:lnTo>
                    <a:pt x="35" y="11"/>
                  </a:lnTo>
                  <a:lnTo>
                    <a:pt x="35" y="9"/>
                  </a:lnTo>
                  <a:lnTo>
                    <a:pt x="35" y="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4" y="67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15" y="91"/>
                  </a:lnTo>
                  <a:lnTo>
                    <a:pt x="24" y="100"/>
                  </a:lnTo>
                  <a:lnTo>
                    <a:pt x="24" y="100"/>
                  </a:lnTo>
                  <a:lnTo>
                    <a:pt x="26" y="102"/>
                  </a:lnTo>
                  <a:lnTo>
                    <a:pt x="28" y="102"/>
                  </a:lnTo>
                  <a:lnTo>
                    <a:pt x="31" y="102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35" y="97"/>
                  </a:lnTo>
                  <a:lnTo>
                    <a:pt x="35" y="95"/>
                  </a:lnTo>
                  <a:lnTo>
                    <a:pt x="35" y="91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26" y="82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17" y="64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7" y="44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6" y="22"/>
                  </a:lnTo>
                  <a:lnTo>
                    <a:pt x="33" y="12"/>
                  </a:lnTo>
                  <a:lnTo>
                    <a:pt x="33" y="12"/>
                  </a:lnTo>
                  <a:close/>
                  <a:moveTo>
                    <a:pt x="52" y="34"/>
                  </a:moveTo>
                  <a:lnTo>
                    <a:pt x="52" y="34"/>
                  </a:lnTo>
                  <a:lnTo>
                    <a:pt x="46" y="44"/>
                  </a:lnTo>
                  <a:lnTo>
                    <a:pt x="44" y="53"/>
                  </a:lnTo>
                  <a:lnTo>
                    <a:pt x="48" y="62"/>
                  </a:lnTo>
                  <a:lnTo>
                    <a:pt x="50" y="66"/>
                  </a:lnTo>
                  <a:lnTo>
                    <a:pt x="53" y="71"/>
                  </a:lnTo>
                  <a:lnTo>
                    <a:pt x="53" y="71"/>
                  </a:lnTo>
                  <a:lnTo>
                    <a:pt x="55" y="73"/>
                  </a:lnTo>
                  <a:lnTo>
                    <a:pt x="57" y="75"/>
                  </a:lnTo>
                  <a:lnTo>
                    <a:pt x="57" y="78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3" y="82"/>
                  </a:lnTo>
                  <a:lnTo>
                    <a:pt x="52" y="84"/>
                  </a:lnTo>
                  <a:lnTo>
                    <a:pt x="48" y="84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39" y="77"/>
                  </a:lnTo>
                  <a:lnTo>
                    <a:pt x="33" y="69"/>
                  </a:lnTo>
                  <a:lnTo>
                    <a:pt x="31" y="62"/>
                  </a:lnTo>
                  <a:lnTo>
                    <a:pt x="30" y="53"/>
                  </a:lnTo>
                  <a:lnTo>
                    <a:pt x="30" y="45"/>
                  </a:lnTo>
                  <a:lnTo>
                    <a:pt x="33" y="38"/>
                  </a:lnTo>
                  <a:lnTo>
                    <a:pt x="37" y="31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3" y="27"/>
                  </a:lnTo>
                  <a:lnTo>
                    <a:pt x="55" y="29"/>
                  </a:lnTo>
                  <a:lnTo>
                    <a:pt x="53" y="33"/>
                  </a:lnTo>
                  <a:lnTo>
                    <a:pt x="52" y="34"/>
                  </a:lnTo>
                  <a:lnTo>
                    <a:pt x="52" y="34"/>
                  </a:lnTo>
                  <a:close/>
                  <a:moveTo>
                    <a:pt x="110" y="34"/>
                  </a:moveTo>
                  <a:lnTo>
                    <a:pt x="110" y="34"/>
                  </a:lnTo>
                  <a:lnTo>
                    <a:pt x="116" y="44"/>
                  </a:lnTo>
                  <a:lnTo>
                    <a:pt x="118" y="53"/>
                  </a:lnTo>
                  <a:lnTo>
                    <a:pt x="116" y="62"/>
                  </a:lnTo>
                  <a:lnTo>
                    <a:pt x="114" y="66"/>
                  </a:lnTo>
                  <a:lnTo>
                    <a:pt x="110" y="71"/>
                  </a:lnTo>
                  <a:lnTo>
                    <a:pt x="110" y="71"/>
                  </a:lnTo>
                  <a:lnTo>
                    <a:pt x="107" y="73"/>
                  </a:lnTo>
                  <a:lnTo>
                    <a:pt x="107" y="75"/>
                  </a:lnTo>
                  <a:lnTo>
                    <a:pt x="107" y="78"/>
                  </a:lnTo>
                  <a:lnTo>
                    <a:pt x="109" y="80"/>
                  </a:lnTo>
                  <a:lnTo>
                    <a:pt x="109" y="80"/>
                  </a:lnTo>
                  <a:lnTo>
                    <a:pt x="110" y="82"/>
                  </a:lnTo>
                  <a:lnTo>
                    <a:pt x="112" y="84"/>
                  </a:lnTo>
                  <a:lnTo>
                    <a:pt x="116" y="84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25" y="77"/>
                  </a:lnTo>
                  <a:lnTo>
                    <a:pt x="129" y="69"/>
                  </a:lnTo>
                  <a:lnTo>
                    <a:pt x="132" y="62"/>
                  </a:lnTo>
                  <a:lnTo>
                    <a:pt x="134" y="53"/>
                  </a:lnTo>
                  <a:lnTo>
                    <a:pt x="132" y="45"/>
                  </a:lnTo>
                  <a:lnTo>
                    <a:pt x="131" y="38"/>
                  </a:lnTo>
                  <a:lnTo>
                    <a:pt x="127" y="31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18" y="22"/>
                  </a:lnTo>
                  <a:lnTo>
                    <a:pt x="116" y="22"/>
                  </a:lnTo>
                  <a:lnTo>
                    <a:pt x="112" y="22"/>
                  </a:lnTo>
                  <a:lnTo>
                    <a:pt x="110" y="23"/>
                  </a:lnTo>
                  <a:lnTo>
                    <a:pt x="110" y="23"/>
                  </a:lnTo>
                  <a:lnTo>
                    <a:pt x="109" y="27"/>
                  </a:lnTo>
                  <a:lnTo>
                    <a:pt x="109" y="29"/>
                  </a:lnTo>
                  <a:lnTo>
                    <a:pt x="109" y="33"/>
                  </a:lnTo>
                  <a:lnTo>
                    <a:pt x="110" y="34"/>
                  </a:lnTo>
                  <a:lnTo>
                    <a:pt x="110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50" name="TextBox 21"/>
          <p:cNvSpPr txBox="1"/>
          <p:nvPr/>
        </p:nvSpPr>
        <p:spPr>
          <a:xfrm>
            <a:off x="3846757" y="3357845"/>
            <a:ext cx="251536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>
              <a:defRPr/>
            </a:pPr>
            <a:r>
              <a:rPr altLang="en-US" b="1" kern="0" lang="zh-CN" noProof="0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填入您的内容</a:t>
            </a:r>
          </a:p>
        </p:txBody>
      </p:sp>
      <p:sp>
        <p:nvSpPr>
          <p:cNvPr id="51" name="TextBox 22"/>
          <p:cNvSpPr txBox="1"/>
          <p:nvPr/>
        </p:nvSpPr>
        <p:spPr>
          <a:xfrm>
            <a:off x="3914675" y="3861901"/>
            <a:ext cx="2322565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defTabSz="0"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lvl="0">
              <a:defRPr/>
            </a:pPr>
            <a:r>
              <a:rPr altLang="en-US" lang="zh-CN">
                <a:solidFill>
                  <a:schemeClr val="bg1"/>
                </a:solidFill>
              </a:rPr>
              <a:t>请填入您的内容，或复制内容后点击右键选择只保留文本来粘贴您的内容。请填入您的内容，</a:t>
            </a:r>
          </a:p>
        </p:txBody>
      </p:sp>
      <p:sp>
        <p:nvSpPr>
          <p:cNvPr id="54" name="燕尾形箭头 53"/>
          <p:cNvSpPr>
            <a:spLocks noChangeArrowheads="1"/>
          </p:cNvSpPr>
          <p:nvPr/>
        </p:nvSpPr>
        <p:spPr bwMode="auto">
          <a:xfrm>
            <a:off x="2161448" y="3367063"/>
            <a:ext cx="1113530" cy="551760"/>
          </a:xfrm>
          <a:prstGeom prst="notchedRightArrow">
            <a:avLst>
              <a:gd fmla="val 50000" name="adj1"/>
              <a:gd fmla="val 49984" name="adj2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bIns="17140" lIns="34281" rIns="34281" tIns="17140"/>
          <a:lstStyle/>
          <a:p>
            <a:pPr>
              <a:defRPr/>
            </a:pPr>
            <a:endParaRPr altLang="en-US" lang="zh-CN">
              <a:latin charset="0" pitchFamily="34" typeface="Corbel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82638" y="3073894"/>
            <a:ext cx="989965" cy="1138099"/>
            <a:chOff x="982638" y="3073894"/>
            <a:chExt cx="989965" cy="1138099"/>
          </a:xfrm>
        </p:grpSpPr>
        <p:sp>
          <p:nvSpPr>
            <p:cNvPr id="53" name="任意多边形 52"/>
            <p:cNvSpPr/>
            <p:nvPr/>
          </p:nvSpPr>
          <p:spPr bwMode="auto">
            <a:xfrm>
              <a:off x="982638" y="3073894"/>
              <a:ext cx="989965" cy="1138099"/>
            </a:xfrm>
            <a:custGeom>
              <a:gdLst>
                <a:gd fmla="*/ 0 w 4017518" name="connsiteX0"/>
                <a:gd fmla="*/ 1747621 h 3495241" name="connsiteY0"/>
                <a:gd fmla="*/ 873810 w 4017518" name="connsiteX1"/>
                <a:gd fmla="*/ 1 h 3495241" name="connsiteY1"/>
                <a:gd fmla="*/ 3143708 w 4017518" name="connsiteX2"/>
                <a:gd fmla="*/ 1 h 3495241" name="connsiteY2"/>
                <a:gd fmla="*/ 4017518 w 4017518" name="connsiteX3"/>
                <a:gd fmla="*/ 1747621 h 3495241" name="connsiteY3"/>
                <a:gd fmla="*/ 3143708 w 4017518" name="connsiteX4"/>
                <a:gd fmla="*/ 3495240 h 3495241" name="connsiteY4"/>
                <a:gd fmla="*/ 873810 w 4017518" name="connsiteX5"/>
                <a:gd fmla="*/ 3495240 h 3495241" name="connsiteY5"/>
                <a:gd fmla="*/ 0 w 4017518" name="connsiteX6"/>
                <a:gd fmla="*/ 1747621 h 349524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495241" w="4017517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  <a:effectLst>
              <a:outerShdw algn="tr" blurRad="571500" dir="8100000" dist="546100" rotWithShape="0" sx="98000" sy="9800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55" name="Freeform 411"/>
            <p:cNvSpPr>
              <a:spLocks noEditPoints="1"/>
            </p:cNvSpPr>
            <p:nvPr/>
          </p:nvSpPr>
          <p:spPr bwMode="auto">
            <a:xfrm>
              <a:off x="1140387" y="3249847"/>
              <a:ext cx="674465" cy="693071"/>
            </a:xfrm>
            <a:custGeom>
              <a:gdLst>
                <a:gd fmla="*/ 68 w 145" name="T0"/>
                <a:gd fmla="*/ 75 h 149" name="T1"/>
                <a:gd fmla="*/ 86 w 145" name="T2"/>
                <a:gd fmla="*/ 86 h 149" name="T3"/>
                <a:gd fmla="*/ 81 w 145" name="T4"/>
                <a:gd fmla="*/ 110 h 149" name="T5"/>
                <a:gd fmla="*/ 73 w 145" name="T6"/>
                <a:gd fmla="*/ 129 h 149" name="T7"/>
                <a:gd fmla="*/ 57 w 145" name="T8"/>
                <a:gd fmla="*/ 140 h 149" name="T9"/>
                <a:gd fmla="*/ 38 w 145" name="T10"/>
                <a:gd fmla="*/ 141 h 149" name="T11"/>
                <a:gd fmla="*/ 18 w 145" name="T12"/>
                <a:gd fmla="*/ 130 h 149" name="T13"/>
                <a:gd fmla="*/ 9 w 145" name="T14"/>
                <a:gd fmla="*/ 118 h 149" name="T15"/>
                <a:gd fmla="*/ 9 w 145" name="T16"/>
                <a:gd fmla="*/ 90 h 149" name="T17"/>
                <a:gd fmla="*/ 18 w 145" name="T18"/>
                <a:gd fmla="*/ 77 h 149" name="T19"/>
                <a:gd fmla="*/ 38 w 145" name="T20"/>
                <a:gd fmla="*/ 68 h 149" name="T21"/>
                <a:gd fmla="*/ 121 w 145" name="T22"/>
                <a:gd fmla="*/ 30 h 149" name="T23"/>
                <a:gd fmla="*/ 99 w 145" name="T24"/>
                <a:gd fmla="*/ 33 h 149" name="T25"/>
                <a:gd fmla="*/ 88 w 145" name="T26"/>
                <a:gd fmla="*/ 44 h 149" name="T27"/>
                <a:gd fmla="*/ 88 w 145" name="T28"/>
                <a:gd fmla="*/ 63 h 149" name="T29"/>
                <a:gd fmla="*/ 93 w 145" name="T30"/>
                <a:gd fmla="*/ 77 h 149" name="T31"/>
                <a:gd fmla="*/ 106 w 145" name="T32"/>
                <a:gd fmla="*/ 90 h 149" name="T33"/>
                <a:gd fmla="*/ 130 w 145" name="T34"/>
                <a:gd fmla="*/ 86 h 149" name="T35"/>
                <a:gd fmla="*/ 141 w 145" name="T36"/>
                <a:gd fmla="*/ 75 h 149" name="T37"/>
                <a:gd fmla="*/ 139 w 145" name="T38"/>
                <a:gd fmla="*/ 59 h 149" name="T39"/>
                <a:gd fmla="*/ 134 w 145" name="T40"/>
                <a:gd fmla="*/ 44 h 149" name="T41"/>
                <a:gd fmla="*/ 121 w 145" name="T42"/>
                <a:gd fmla="*/ 35 h 149" name="T43"/>
                <a:gd fmla="*/ 125 w 145" name="T44"/>
                <a:gd fmla="*/ 61 h 149" name="T45"/>
                <a:gd fmla="*/ 104 w 145" name="T46"/>
                <a:gd fmla="*/ 68 h 149" name="T47"/>
                <a:gd fmla="*/ 110 w 145" name="T48"/>
                <a:gd fmla="*/ 50 h 149" name="T49"/>
                <a:gd fmla="*/ 117 w 145" name="T50"/>
                <a:gd fmla="*/ 64 h 149" name="T51"/>
                <a:gd fmla="*/ 110 w 145" name="T52"/>
                <a:gd fmla="*/ 57 h 149" name="T53"/>
                <a:gd fmla="*/ 132 w 145" name="T54"/>
                <a:gd fmla="*/ 63 h 149" name="T55"/>
                <a:gd fmla="*/ 106 w 145" name="T56"/>
                <a:gd fmla="*/ 75 h 149" name="T57"/>
                <a:gd fmla="*/ 103 w 145" name="T58"/>
                <a:gd fmla="*/ 46 h 149" name="T59"/>
                <a:gd fmla="*/ 66 w 145" name="T60"/>
                <a:gd fmla="*/ 0 h 149" name="T61"/>
                <a:gd fmla="*/ 44 w 145" name="T62"/>
                <a:gd fmla="*/ 4 h 149" name="T63"/>
                <a:gd fmla="*/ 33 w 145" name="T64"/>
                <a:gd fmla="*/ 17 h 149" name="T65"/>
                <a:gd fmla="*/ 33 w 145" name="T66"/>
                <a:gd fmla="*/ 33 h 149" name="T67"/>
                <a:gd fmla="*/ 40 w 145" name="T68"/>
                <a:gd fmla="*/ 48 h 149" name="T69"/>
                <a:gd fmla="*/ 53 w 145" name="T70"/>
                <a:gd fmla="*/ 61 h 149" name="T71"/>
                <a:gd fmla="*/ 75 w 145" name="T72"/>
                <a:gd fmla="*/ 57 h 149" name="T73"/>
                <a:gd fmla="*/ 86 w 145" name="T74"/>
                <a:gd fmla="*/ 46 h 149" name="T75"/>
                <a:gd fmla="*/ 86 w 145" name="T76"/>
                <a:gd fmla="*/ 30 h 149" name="T77"/>
                <a:gd fmla="*/ 81 w 145" name="T78"/>
                <a:gd fmla="*/ 15 h 149" name="T79"/>
                <a:gd fmla="*/ 66 w 145" name="T80"/>
                <a:gd fmla="*/ 6 h 149" name="T81"/>
                <a:gd fmla="*/ 71 w 145" name="T82"/>
                <a:gd fmla="*/ 33 h 149" name="T83"/>
                <a:gd fmla="*/ 51 w 145" name="T84"/>
                <a:gd fmla="*/ 39 h 149" name="T85"/>
                <a:gd fmla="*/ 57 w 145" name="T86"/>
                <a:gd fmla="*/ 20 h 149" name="T87"/>
                <a:gd fmla="*/ 62 w 145" name="T88"/>
                <a:gd fmla="*/ 35 h 149" name="T89"/>
                <a:gd fmla="*/ 57 w 145" name="T90"/>
                <a:gd fmla="*/ 28 h 149" name="T91"/>
                <a:gd fmla="*/ 77 w 145" name="T92"/>
                <a:gd fmla="*/ 33 h 149" name="T93"/>
                <a:gd fmla="*/ 51 w 145" name="T94"/>
                <a:gd fmla="*/ 46 h 149" name="T95"/>
                <a:gd fmla="*/ 49 w 145" name="T96"/>
                <a:gd fmla="*/ 19 h 149" name="T97"/>
                <a:gd fmla="*/ 44 w 145" name="T98"/>
                <a:gd fmla="*/ 88 h 149" name="T99"/>
                <a:gd fmla="*/ 33 w 145" name="T100"/>
                <a:gd fmla="*/ 116 h 149" name="T101"/>
                <a:gd fmla="*/ 59 w 145" name="T102"/>
                <a:gd fmla="*/ 110 h 149" name="T103"/>
                <a:gd fmla="*/ 44 w 145" name="T104"/>
                <a:gd fmla="*/ 88 h 149" name="T105"/>
                <a:gd fmla="*/ 38 w 145" name="T106"/>
                <a:gd fmla="*/ 99 h 149" name="T107"/>
                <a:gd fmla="*/ 44 w 145" name="T108"/>
                <a:gd fmla="*/ 112 h 149" name="T109"/>
                <a:gd fmla="*/ 51 w 145" name="T110"/>
                <a:gd fmla="*/ 101 h 149" name="T111"/>
                <a:gd fmla="*/ 35 w 145" name="T112"/>
                <a:gd fmla="*/ 81 h 149" name="T113"/>
                <a:gd fmla="*/ 27 w 145" name="T114"/>
                <a:gd fmla="*/ 121 h 149" name="T115"/>
                <a:gd fmla="*/ 70 w 145" name="T116"/>
                <a:gd fmla="*/ 105 h 149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49" w="145">
                  <a:moveTo>
                    <a:pt x="51" y="68"/>
                  </a:moveTo>
                  <a:lnTo>
                    <a:pt x="51" y="68"/>
                  </a:lnTo>
                  <a:lnTo>
                    <a:pt x="59" y="70"/>
                  </a:lnTo>
                  <a:lnTo>
                    <a:pt x="62" y="63"/>
                  </a:lnTo>
                  <a:lnTo>
                    <a:pt x="62" y="63"/>
                  </a:lnTo>
                  <a:lnTo>
                    <a:pt x="68" y="64"/>
                  </a:lnTo>
                  <a:lnTo>
                    <a:pt x="71" y="68"/>
                  </a:lnTo>
                  <a:lnTo>
                    <a:pt x="68" y="75"/>
                  </a:lnTo>
                  <a:lnTo>
                    <a:pt x="68" y="75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73" y="81"/>
                  </a:lnTo>
                  <a:lnTo>
                    <a:pt x="81" y="77"/>
                  </a:lnTo>
                  <a:lnTo>
                    <a:pt x="81" y="77"/>
                  </a:lnTo>
                  <a:lnTo>
                    <a:pt x="84" y="83"/>
                  </a:lnTo>
                  <a:lnTo>
                    <a:pt x="86" y="86"/>
                  </a:lnTo>
                  <a:lnTo>
                    <a:pt x="79" y="92"/>
                  </a:lnTo>
                  <a:lnTo>
                    <a:pt x="79" y="92"/>
                  </a:lnTo>
                  <a:lnTo>
                    <a:pt x="81" y="97"/>
                  </a:lnTo>
                  <a:lnTo>
                    <a:pt x="88" y="99"/>
                  </a:lnTo>
                  <a:lnTo>
                    <a:pt x="88" y="99"/>
                  </a:lnTo>
                  <a:lnTo>
                    <a:pt x="90" y="105"/>
                  </a:lnTo>
                  <a:lnTo>
                    <a:pt x="88" y="110"/>
                  </a:lnTo>
                  <a:lnTo>
                    <a:pt x="81" y="110"/>
                  </a:lnTo>
                  <a:lnTo>
                    <a:pt x="81" y="110"/>
                  </a:lnTo>
                  <a:lnTo>
                    <a:pt x="79" y="118"/>
                  </a:lnTo>
                  <a:lnTo>
                    <a:pt x="86" y="121"/>
                  </a:lnTo>
                  <a:lnTo>
                    <a:pt x="86" y="121"/>
                  </a:lnTo>
                  <a:lnTo>
                    <a:pt x="82" y="127"/>
                  </a:lnTo>
                  <a:lnTo>
                    <a:pt x="81" y="130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68" y="134"/>
                  </a:lnTo>
                  <a:lnTo>
                    <a:pt x="71" y="140"/>
                  </a:lnTo>
                  <a:lnTo>
                    <a:pt x="71" y="140"/>
                  </a:lnTo>
                  <a:lnTo>
                    <a:pt x="66" y="143"/>
                  </a:lnTo>
                  <a:lnTo>
                    <a:pt x="62" y="145"/>
                  </a:lnTo>
                  <a:lnTo>
                    <a:pt x="57" y="140"/>
                  </a:lnTo>
                  <a:lnTo>
                    <a:pt x="57" y="140"/>
                  </a:lnTo>
                  <a:lnTo>
                    <a:pt x="51" y="141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4" y="149"/>
                  </a:lnTo>
                  <a:lnTo>
                    <a:pt x="38" y="149"/>
                  </a:lnTo>
                  <a:lnTo>
                    <a:pt x="38" y="141"/>
                  </a:lnTo>
                  <a:lnTo>
                    <a:pt x="38" y="141"/>
                  </a:lnTo>
                  <a:lnTo>
                    <a:pt x="31" y="140"/>
                  </a:lnTo>
                  <a:lnTo>
                    <a:pt x="27" y="145"/>
                  </a:lnTo>
                  <a:lnTo>
                    <a:pt x="27" y="145"/>
                  </a:lnTo>
                  <a:lnTo>
                    <a:pt x="22" y="143"/>
                  </a:lnTo>
                  <a:lnTo>
                    <a:pt x="18" y="140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5" y="129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5" y="127"/>
                  </a:lnTo>
                  <a:lnTo>
                    <a:pt x="3" y="121"/>
                  </a:lnTo>
                  <a:lnTo>
                    <a:pt x="9" y="118"/>
                  </a:lnTo>
                  <a:lnTo>
                    <a:pt x="9" y="118"/>
                  </a:lnTo>
                  <a:lnTo>
                    <a:pt x="7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0" y="99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9" y="90"/>
                  </a:lnTo>
                  <a:lnTo>
                    <a:pt x="3" y="86"/>
                  </a:lnTo>
                  <a:lnTo>
                    <a:pt x="3" y="86"/>
                  </a:lnTo>
                  <a:lnTo>
                    <a:pt x="5" y="81"/>
                  </a:lnTo>
                  <a:lnTo>
                    <a:pt x="9" y="77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20" y="75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2" y="64"/>
                  </a:lnTo>
                  <a:lnTo>
                    <a:pt x="27" y="63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8" y="68"/>
                  </a:lnTo>
                  <a:lnTo>
                    <a:pt x="38" y="61"/>
                  </a:lnTo>
                  <a:lnTo>
                    <a:pt x="38" y="61"/>
                  </a:lnTo>
                  <a:lnTo>
                    <a:pt x="44" y="59"/>
                  </a:lnTo>
                  <a:lnTo>
                    <a:pt x="49" y="61"/>
                  </a:lnTo>
                  <a:lnTo>
                    <a:pt x="51" y="68"/>
                  </a:lnTo>
                  <a:lnTo>
                    <a:pt x="51" y="68"/>
                  </a:lnTo>
                  <a:close/>
                  <a:moveTo>
                    <a:pt x="121" y="35"/>
                  </a:moveTo>
                  <a:lnTo>
                    <a:pt x="121" y="30"/>
                  </a:lnTo>
                  <a:lnTo>
                    <a:pt x="121" y="30"/>
                  </a:lnTo>
                  <a:lnTo>
                    <a:pt x="114" y="30"/>
                  </a:lnTo>
                  <a:lnTo>
                    <a:pt x="112" y="35"/>
                  </a:lnTo>
                  <a:lnTo>
                    <a:pt x="112" y="35"/>
                  </a:lnTo>
                  <a:lnTo>
                    <a:pt x="108" y="35"/>
                  </a:lnTo>
                  <a:lnTo>
                    <a:pt x="104" y="31"/>
                  </a:lnTo>
                  <a:lnTo>
                    <a:pt x="104" y="31"/>
                  </a:lnTo>
                  <a:lnTo>
                    <a:pt x="99" y="33"/>
                  </a:lnTo>
                  <a:lnTo>
                    <a:pt x="101" y="39"/>
                  </a:lnTo>
                  <a:lnTo>
                    <a:pt x="101" y="39"/>
                  </a:lnTo>
                  <a:lnTo>
                    <a:pt x="97" y="41"/>
                  </a:lnTo>
                  <a:lnTo>
                    <a:pt x="97" y="41"/>
                  </a:lnTo>
                  <a:lnTo>
                    <a:pt x="95" y="42"/>
                  </a:lnTo>
                  <a:lnTo>
                    <a:pt x="92" y="39"/>
                  </a:lnTo>
                  <a:lnTo>
                    <a:pt x="92" y="39"/>
                  </a:lnTo>
                  <a:lnTo>
                    <a:pt x="88" y="44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0" y="53"/>
                  </a:lnTo>
                  <a:lnTo>
                    <a:pt x="84" y="53"/>
                  </a:lnTo>
                  <a:lnTo>
                    <a:pt x="84" y="53"/>
                  </a:lnTo>
                  <a:lnTo>
                    <a:pt x="82" y="61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90" y="66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8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3" y="77"/>
                  </a:lnTo>
                  <a:lnTo>
                    <a:pt x="93" y="77"/>
                  </a:lnTo>
                  <a:lnTo>
                    <a:pt x="95" y="79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9" y="86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06" y="85"/>
                  </a:lnTo>
                  <a:lnTo>
                    <a:pt x="106" y="90"/>
                  </a:lnTo>
                  <a:lnTo>
                    <a:pt x="106" y="90"/>
                  </a:lnTo>
                  <a:lnTo>
                    <a:pt x="114" y="92"/>
                  </a:lnTo>
                  <a:lnTo>
                    <a:pt x="115" y="86"/>
                  </a:lnTo>
                  <a:lnTo>
                    <a:pt x="115" y="86"/>
                  </a:lnTo>
                  <a:lnTo>
                    <a:pt x="121" y="86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30" y="86"/>
                  </a:lnTo>
                  <a:lnTo>
                    <a:pt x="128" y="83"/>
                  </a:lnTo>
                  <a:lnTo>
                    <a:pt x="128" y="83"/>
                  </a:lnTo>
                  <a:lnTo>
                    <a:pt x="130" y="81"/>
                  </a:lnTo>
                  <a:lnTo>
                    <a:pt x="130" y="81"/>
                  </a:lnTo>
                  <a:lnTo>
                    <a:pt x="132" y="79"/>
                  </a:lnTo>
                  <a:lnTo>
                    <a:pt x="137" y="81"/>
                  </a:lnTo>
                  <a:lnTo>
                    <a:pt x="137" y="81"/>
                  </a:lnTo>
                  <a:lnTo>
                    <a:pt x="141" y="75"/>
                  </a:lnTo>
                  <a:lnTo>
                    <a:pt x="137" y="72"/>
                  </a:lnTo>
                  <a:lnTo>
                    <a:pt x="137" y="72"/>
                  </a:lnTo>
                  <a:lnTo>
                    <a:pt x="139" y="68"/>
                  </a:lnTo>
                  <a:lnTo>
                    <a:pt x="145" y="68"/>
                  </a:lnTo>
                  <a:lnTo>
                    <a:pt x="145" y="68"/>
                  </a:lnTo>
                  <a:lnTo>
                    <a:pt x="145" y="61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9" y="53"/>
                  </a:lnTo>
                  <a:lnTo>
                    <a:pt x="143" y="52"/>
                  </a:lnTo>
                  <a:lnTo>
                    <a:pt x="143" y="52"/>
                  </a:lnTo>
                  <a:lnTo>
                    <a:pt x="141" y="44"/>
                  </a:lnTo>
                  <a:lnTo>
                    <a:pt x="136" y="46"/>
                  </a:lnTo>
                  <a:lnTo>
                    <a:pt x="136" y="46"/>
                  </a:lnTo>
                  <a:lnTo>
                    <a:pt x="134" y="44"/>
                  </a:lnTo>
                  <a:lnTo>
                    <a:pt x="134" y="44"/>
                  </a:lnTo>
                  <a:lnTo>
                    <a:pt x="132" y="42"/>
                  </a:lnTo>
                  <a:lnTo>
                    <a:pt x="136" y="37"/>
                  </a:lnTo>
                  <a:lnTo>
                    <a:pt x="136" y="37"/>
                  </a:lnTo>
                  <a:lnTo>
                    <a:pt x="130" y="33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1" y="35"/>
                  </a:lnTo>
                  <a:lnTo>
                    <a:pt x="121" y="35"/>
                  </a:lnTo>
                  <a:close/>
                  <a:moveTo>
                    <a:pt x="115" y="50"/>
                  </a:moveTo>
                  <a:lnTo>
                    <a:pt x="115" y="50"/>
                  </a:lnTo>
                  <a:lnTo>
                    <a:pt x="119" y="50"/>
                  </a:lnTo>
                  <a:lnTo>
                    <a:pt x="123" y="53"/>
                  </a:lnTo>
                  <a:lnTo>
                    <a:pt x="123" y="53"/>
                  </a:lnTo>
                  <a:lnTo>
                    <a:pt x="125" y="57"/>
                  </a:lnTo>
                  <a:lnTo>
                    <a:pt x="125" y="61"/>
                  </a:lnTo>
                  <a:lnTo>
                    <a:pt x="125" y="61"/>
                  </a:lnTo>
                  <a:lnTo>
                    <a:pt x="125" y="66"/>
                  </a:lnTo>
                  <a:lnTo>
                    <a:pt x="121" y="70"/>
                  </a:lnTo>
                  <a:lnTo>
                    <a:pt x="121" y="70"/>
                  </a:lnTo>
                  <a:lnTo>
                    <a:pt x="117" y="72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08" y="70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3" y="64"/>
                  </a:lnTo>
                  <a:lnTo>
                    <a:pt x="103" y="59"/>
                  </a:lnTo>
                  <a:lnTo>
                    <a:pt x="103" y="59"/>
                  </a:lnTo>
                  <a:lnTo>
                    <a:pt x="104" y="55"/>
                  </a:lnTo>
                  <a:lnTo>
                    <a:pt x="106" y="52"/>
                  </a:lnTo>
                  <a:lnTo>
                    <a:pt x="106" y="52"/>
                  </a:lnTo>
                  <a:lnTo>
                    <a:pt x="110" y="50"/>
                  </a:lnTo>
                  <a:lnTo>
                    <a:pt x="115" y="50"/>
                  </a:lnTo>
                  <a:lnTo>
                    <a:pt x="115" y="50"/>
                  </a:lnTo>
                  <a:close/>
                  <a:moveTo>
                    <a:pt x="117" y="57"/>
                  </a:moveTo>
                  <a:lnTo>
                    <a:pt x="117" y="57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17" y="64"/>
                  </a:lnTo>
                  <a:lnTo>
                    <a:pt x="117" y="64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08" y="59"/>
                  </a:lnTo>
                  <a:lnTo>
                    <a:pt x="108" y="59"/>
                  </a:lnTo>
                  <a:lnTo>
                    <a:pt x="110" y="57"/>
                  </a:lnTo>
                  <a:lnTo>
                    <a:pt x="110" y="57"/>
                  </a:lnTo>
                  <a:lnTo>
                    <a:pt x="115" y="55"/>
                  </a:lnTo>
                  <a:lnTo>
                    <a:pt x="115" y="55"/>
                  </a:lnTo>
                  <a:lnTo>
                    <a:pt x="117" y="57"/>
                  </a:lnTo>
                  <a:lnTo>
                    <a:pt x="117" y="57"/>
                  </a:lnTo>
                  <a:close/>
                  <a:moveTo>
                    <a:pt x="128" y="50"/>
                  </a:moveTo>
                  <a:lnTo>
                    <a:pt x="128" y="50"/>
                  </a:lnTo>
                  <a:lnTo>
                    <a:pt x="130" y="55"/>
                  </a:lnTo>
                  <a:lnTo>
                    <a:pt x="132" y="63"/>
                  </a:lnTo>
                  <a:lnTo>
                    <a:pt x="132" y="63"/>
                  </a:lnTo>
                  <a:lnTo>
                    <a:pt x="128" y="68"/>
                  </a:lnTo>
                  <a:lnTo>
                    <a:pt x="125" y="74"/>
                  </a:lnTo>
                  <a:lnTo>
                    <a:pt x="125" y="74"/>
                  </a:lnTo>
                  <a:lnTo>
                    <a:pt x="119" y="77"/>
                  </a:lnTo>
                  <a:lnTo>
                    <a:pt x="112" y="77"/>
                  </a:lnTo>
                  <a:lnTo>
                    <a:pt x="112" y="77"/>
                  </a:lnTo>
                  <a:lnTo>
                    <a:pt x="106" y="75"/>
                  </a:lnTo>
                  <a:lnTo>
                    <a:pt x="101" y="72"/>
                  </a:lnTo>
                  <a:lnTo>
                    <a:pt x="101" y="72"/>
                  </a:lnTo>
                  <a:lnTo>
                    <a:pt x="97" y="64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9" y="52"/>
                  </a:lnTo>
                  <a:lnTo>
                    <a:pt x="103" y="46"/>
                  </a:lnTo>
                  <a:lnTo>
                    <a:pt x="103" y="46"/>
                  </a:lnTo>
                  <a:lnTo>
                    <a:pt x="110" y="44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123" y="46"/>
                  </a:lnTo>
                  <a:lnTo>
                    <a:pt x="128" y="50"/>
                  </a:lnTo>
                  <a:lnTo>
                    <a:pt x="128" y="50"/>
                  </a:lnTo>
                  <a:close/>
                  <a:moveTo>
                    <a:pt x="66" y="6"/>
                  </a:moveTo>
                  <a:lnTo>
                    <a:pt x="66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44" y="4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2" y="13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3" y="17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5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31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7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33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44" y="59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53" y="57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60" y="63"/>
                  </a:lnTo>
                  <a:lnTo>
                    <a:pt x="60" y="57"/>
                  </a:lnTo>
                  <a:lnTo>
                    <a:pt x="60" y="57"/>
                  </a:lnTo>
                  <a:lnTo>
                    <a:pt x="66" y="57"/>
                  </a:lnTo>
                  <a:lnTo>
                    <a:pt x="68" y="61"/>
                  </a:lnTo>
                  <a:lnTo>
                    <a:pt x="68" y="61"/>
                  </a:lnTo>
                  <a:lnTo>
                    <a:pt x="75" y="57"/>
                  </a:lnTo>
                  <a:lnTo>
                    <a:pt x="73" y="53"/>
                  </a:lnTo>
                  <a:lnTo>
                    <a:pt x="73" y="53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9" y="50"/>
                  </a:lnTo>
                  <a:lnTo>
                    <a:pt x="82" y="53"/>
                  </a:lnTo>
                  <a:lnTo>
                    <a:pt x="82" y="53"/>
                  </a:lnTo>
                  <a:lnTo>
                    <a:pt x="86" y="46"/>
                  </a:lnTo>
                  <a:lnTo>
                    <a:pt x="82" y="42"/>
                  </a:lnTo>
                  <a:lnTo>
                    <a:pt x="82" y="42"/>
                  </a:lnTo>
                  <a:lnTo>
                    <a:pt x="84" y="39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90" y="31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4" y="24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86" y="15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9" y="13"/>
                  </a:lnTo>
                  <a:lnTo>
                    <a:pt x="81" y="9"/>
                  </a:lnTo>
                  <a:lnTo>
                    <a:pt x="81" y="9"/>
                  </a:lnTo>
                  <a:lnTo>
                    <a:pt x="75" y="4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66" y="6"/>
                  </a:lnTo>
                  <a:lnTo>
                    <a:pt x="66" y="6"/>
                  </a:lnTo>
                  <a:close/>
                  <a:moveTo>
                    <a:pt x="60" y="20"/>
                  </a:moveTo>
                  <a:lnTo>
                    <a:pt x="60" y="20"/>
                  </a:lnTo>
                  <a:lnTo>
                    <a:pt x="66" y="2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0" y="28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0" y="37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2" y="42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5" y="41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49" y="35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26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57" y="20"/>
                  </a:lnTo>
                  <a:lnTo>
                    <a:pt x="60" y="20"/>
                  </a:lnTo>
                  <a:lnTo>
                    <a:pt x="60" y="20"/>
                  </a:lnTo>
                  <a:close/>
                  <a:moveTo>
                    <a:pt x="64" y="28"/>
                  </a:moveTo>
                  <a:lnTo>
                    <a:pt x="64" y="28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1"/>
                  </a:lnTo>
                  <a:lnTo>
                    <a:pt x="55" y="31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4" y="28"/>
                  </a:lnTo>
                  <a:lnTo>
                    <a:pt x="64" y="28"/>
                  </a:lnTo>
                  <a:close/>
                  <a:moveTo>
                    <a:pt x="73" y="20"/>
                  </a:moveTo>
                  <a:lnTo>
                    <a:pt x="73" y="20"/>
                  </a:lnTo>
                  <a:lnTo>
                    <a:pt x="77" y="26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5" y="39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4" y="48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1" y="46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4" y="37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4" y="22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5" y="15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8" y="17"/>
                  </a:lnTo>
                  <a:lnTo>
                    <a:pt x="73" y="20"/>
                  </a:lnTo>
                  <a:lnTo>
                    <a:pt x="73" y="20"/>
                  </a:lnTo>
                  <a:close/>
                  <a:moveTo>
                    <a:pt x="44" y="88"/>
                  </a:moveTo>
                  <a:lnTo>
                    <a:pt x="44" y="88"/>
                  </a:lnTo>
                  <a:lnTo>
                    <a:pt x="38" y="90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9" y="97"/>
                  </a:lnTo>
                  <a:lnTo>
                    <a:pt x="27" y="105"/>
                  </a:lnTo>
                  <a:lnTo>
                    <a:pt x="27" y="105"/>
                  </a:lnTo>
                  <a:lnTo>
                    <a:pt x="29" y="110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8" y="119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51" y="119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9" y="110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59" y="97"/>
                  </a:lnTo>
                  <a:lnTo>
                    <a:pt x="55" y="92"/>
                  </a:lnTo>
                  <a:lnTo>
                    <a:pt x="55" y="92"/>
                  </a:lnTo>
                  <a:lnTo>
                    <a:pt x="51" y="90"/>
                  </a:lnTo>
                  <a:lnTo>
                    <a:pt x="44" y="88"/>
                  </a:lnTo>
                  <a:lnTo>
                    <a:pt x="44" y="88"/>
                  </a:lnTo>
                  <a:close/>
                  <a:moveTo>
                    <a:pt x="49" y="99"/>
                  </a:moveTo>
                  <a:lnTo>
                    <a:pt x="49" y="99"/>
                  </a:lnTo>
                  <a:lnTo>
                    <a:pt x="48" y="97"/>
                  </a:lnTo>
                  <a:lnTo>
                    <a:pt x="44" y="97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101"/>
                  </a:lnTo>
                  <a:lnTo>
                    <a:pt x="37" y="105"/>
                  </a:lnTo>
                  <a:lnTo>
                    <a:pt x="37" y="105"/>
                  </a:lnTo>
                  <a:lnTo>
                    <a:pt x="38" y="107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42" y="110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8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51" y="107"/>
                  </a:lnTo>
                  <a:lnTo>
                    <a:pt x="51" y="105"/>
                  </a:lnTo>
                  <a:lnTo>
                    <a:pt x="51" y="105"/>
                  </a:lnTo>
                  <a:lnTo>
                    <a:pt x="51" y="101"/>
                  </a:lnTo>
                  <a:lnTo>
                    <a:pt x="49" y="99"/>
                  </a:lnTo>
                  <a:lnTo>
                    <a:pt x="49" y="99"/>
                  </a:lnTo>
                  <a:close/>
                  <a:moveTo>
                    <a:pt x="62" y="86"/>
                  </a:moveTo>
                  <a:lnTo>
                    <a:pt x="62" y="86"/>
                  </a:lnTo>
                  <a:lnTo>
                    <a:pt x="55" y="81"/>
                  </a:lnTo>
                  <a:lnTo>
                    <a:pt x="44" y="79"/>
                  </a:lnTo>
                  <a:lnTo>
                    <a:pt x="44" y="79"/>
                  </a:lnTo>
                  <a:lnTo>
                    <a:pt x="35" y="81"/>
                  </a:lnTo>
                  <a:lnTo>
                    <a:pt x="27" y="86"/>
                  </a:lnTo>
                  <a:lnTo>
                    <a:pt x="27" y="86"/>
                  </a:lnTo>
                  <a:lnTo>
                    <a:pt x="22" y="94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2" y="114"/>
                  </a:lnTo>
                  <a:lnTo>
                    <a:pt x="27" y="121"/>
                  </a:lnTo>
                  <a:lnTo>
                    <a:pt x="27" y="121"/>
                  </a:lnTo>
                  <a:lnTo>
                    <a:pt x="35" y="127"/>
                  </a:lnTo>
                  <a:lnTo>
                    <a:pt x="44" y="129"/>
                  </a:lnTo>
                  <a:lnTo>
                    <a:pt x="44" y="129"/>
                  </a:lnTo>
                  <a:lnTo>
                    <a:pt x="55" y="127"/>
                  </a:lnTo>
                  <a:lnTo>
                    <a:pt x="62" y="121"/>
                  </a:lnTo>
                  <a:lnTo>
                    <a:pt x="62" y="121"/>
                  </a:lnTo>
                  <a:lnTo>
                    <a:pt x="68" y="114"/>
                  </a:lnTo>
                  <a:lnTo>
                    <a:pt x="70" y="105"/>
                  </a:lnTo>
                  <a:lnTo>
                    <a:pt x="70" y="105"/>
                  </a:lnTo>
                  <a:lnTo>
                    <a:pt x="68" y="94"/>
                  </a:lnTo>
                  <a:lnTo>
                    <a:pt x="62" y="86"/>
                  </a:lnTo>
                  <a:lnTo>
                    <a:pt x="62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28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459912" y="4368963"/>
            <a:ext cx="1402505" cy="1605507"/>
            <a:chOff x="7459912" y="4368963"/>
            <a:chExt cx="1402505" cy="1605507"/>
          </a:xfrm>
        </p:grpSpPr>
        <p:sp>
          <p:nvSpPr>
            <p:cNvPr id="15" name="任意多边形 14"/>
            <p:cNvSpPr/>
            <p:nvPr/>
          </p:nvSpPr>
          <p:spPr bwMode="auto">
            <a:xfrm>
              <a:off x="7465171" y="4368963"/>
              <a:ext cx="1397246" cy="1605507"/>
            </a:xfrm>
            <a:custGeom>
              <a:gdLst>
                <a:gd fmla="*/ 0 w 4017518" name="connsiteX0"/>
                <a:gd fmla="*/ 1747621 h 3495241" name="connsiteY0"/>
                <a:gd fmla="*/ 873810 w 4017518" name="connsiteX1"/>
                <a:gd fmla="*/ 1 h 3495241" name="connsiteY1"/>
                <a:gd fmla="*/ 3143708 w 4017518" name="connsiteX2"/>
                <a:gd fmla="*/ 1 h 3495241" name="connsiteY2"/>
                <a:gd fmla="*/ 4017518 w 4017518" name="connsiteX3"/>
                <a:gd fmla="*/ 1747621 h 3495241" name="connsiteY3"/>
                <a:gd fmla="*/ 3143708 w 4017518" name="connsiteX4"/>
                <a:gd fmla="*/ 3495240 h 3495241" name="connsiteY4"/>
                <a:gd fmla="*/ 873810 w 4017518" name="connsiteX5"/>
                <a:gd fmla="*/ 3495240 h 3495241" name="connsiteY5"/>
                <a:gd fmla="*/ 0 w 4017518" name="connsiteX6"/>
                <a:gd fmla="*/ 1747621 h 3495241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495241" w="4017517">
                  <a:moveTo>
                    <a:pt x="2008758" y="0"/>
                  </a:moveTo>
                  <a:lnTo>
                    <a:pt x="4017516" y="760215"/>
                  </a:lnTo>
                  <a:lnTo>
                    <a:pt x="4017516" y="2735026"/>
                  </a:lnTo>
                  <a:lnTo>
                    <a:pt x="2008758" y="3495241"/>
                  </a:lnTo>
                  <a:lnTo>
                    <a:pt x="2" y="2735026"/>
                  </a:lnTo>
                  <a:lnTo>
                    <a:pt x="2" y="760215"/>
                  </a:lnTo>
                  <a:lnTo>
                    <a:pt x="20087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  <a:effectLst>
              <a:outerShdw algn="tr" blurRad="571500" dir="8100000" dist="546100" rotWithShape="0" sx="98000" sy="98000">
                <a:prstClr val="black">
                  <a:alpha val="3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459912" y="5276962"/>
              <a:ext cx="1402505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  <p:sp>
          <p:nvSpPr>
            <p:cNvPr id="45" name="Freeform 327"/>
            <p:cNvSpPr>
              <a:spLocks noEditPoints="1"/>
            </p:cNvSpPr>
            <p:nvPr/>
          </p:nvSpPr>
          <p:spPr bwMode="auto">
            <a:xfrm>
              <a:off x="7926721" y="4761165"/>
              <a:ext cx="414248" cy="355470"/>
            </a:xfrm>
            <a:custGeom>
              <a:gdLst>
                <a:gd fmla="*/ 75 w 148" name="T0"/>
                <a:gd fmla="*/ 57 h 127" name="T1"/>
                <a:gd fmla="*/ 73 w 148" name="T2"/>
                <a:gd fmla="*/ 57 h 127" name="T3"/>
                <a:gd fmla="*/ 7 w 148" name="T4"/>
                <a:gd fmla="*/ 37 h 127" name="T5"/>
                <a:gd fmla="*/ 24 w 148" name="T6"/>
                <a:gd fmla="*/ 13 h 127" name="T7"/>
                <a:gd fmla="*/ 92 w 148" name="T8"/>
                <a:gd fmla="*/ 13 h 127" name="T9"/>
                <a:gd fmla="*/ 128 w 148" name="T10"/>
                <a:gd fmla="*/ 37 h 127" name="T11"/>
                <a:gd fmla="*/ 134 w 148" name="T12"/>
                <a:gd fmla="*/ 6 h 127" name="T13"/>
                <a:gd fmla="*/ 128 w 148" name="T14"/>
                <a:gd fmla="*/ 0 h 127" name="T15"/>
                <a:gd fmla="*/ 55 w 148" name="T16"/>
                <a:gd fmla="*/ 0 h 127" name="T17"/>
                <a:gd fmla="*/ 15 w 148" name="T18"/>
                <a:gd fmla="*/ 0 h 127" name="T19"/>
                <a:gd fmla="*/ 7 w 148" name="T20"/>
                <a:gd fmla="*/ 37 h 127" name="T21"/>
                <a:gd fmla="*/ 141 w 148" name="T22"/>
                <a:gd fmla="*/ 42 h 127" name="T23"/>
                <a:gd fmla="*/ 148 w 148" name="T24"/>
                <a:gd fmla="*/ 103 h 127" name="T25"/>
                <a:gd fmla="*/ 143 w 148" name="T26"/>
                <a:gd fmla="*/ 127 h 127" name="T27"/>
                <a:gd fmla="*/ 114 w 148" name="T28"/>
                <a:gd fmla="*/ 103 h 127" name="T29"/>
                <a:gd fmla="*/ 35 w 148" name="T30"/>
                <a:gd fmla="*/ 127 h 127" name="T31"/>
                <a:gd fmla="*/ 5 w 148" name="T32"/>
                <a:gd fmla="*/ 103 h 127" name="T33"/>
                <a:gd fmla="*/ 0 w 148" name="T34"/>
                <a:gd fmla="*/ 57 h 127" name="T35"/>
                <a:gd fmla="*/ 7 w 148" name="T36"/>
                <a:gd fmla="*/ 39 h 127" name="T37"/>
                <a:gd fmla="*/ 70 w 148" name="T38"/>
                <a:gd fmla="*/ 39 h 127" name="T39"/>
                <a:gd fmla="*/ 128 w 148" name="T40"/>
                <a:gd fmla="*/ 39 h 127" name="T41"/>
                <a:gd fmla="*/ 141 w 148" name="T42"/>
                <a:gd fmla="*/ 42 h 127" name="T43"/>
                <a:gd fmla="*/ 20 w 148" name="T44"/>
                <a:gd fmla="*/ 59 h 127" name="T45"/>
                <a:gd fmla="*/ 16 w 148" name="T46"/>
                <a:gd fmla="*/ 61 h 127" name="T47"/>
                <a:gd fmla="*/ 9 w 148" name="T48"/>
                <a:gd fmla="*/ 66 h 127" name="T49"/>
                <a:gd fmla="*/ 9 w 148" name="T50"/>
                <a:gd fmla="*/ 70 h 127" name="T51"/>
                <a:gd fmla="*/ 13 w 148" name="T52"/>
                <a:gd fmla="*/ 77 h 127" name="T53"/>
                <a:gd fmla="*/ 20 w 148" name="T54"/>
                <a:gd fmla="*/ 81 h 127" name="T55"/>
                <a:gd fmla="*/ 24 w 148" name="T56"/>
                <a:gd fmla="*/ 81 h 127" name="T57"/>
                <a:gd fmla="*/ 29 w 148" name="T58"/>
                <a:gd fmla="*/ 74 h 127" name="T59"/>
                <a:gd fmla="*/ 31 w 148" name="T60"/>
                <a:gd fmla="*/ 70 h 127" name="T61"/>
                <a:gd fmla="*/ 27 w 148" name="T62"/>
                <a:gd fmla="*/ 63 h 127" name="T63"/>
                <a:gd fmla="*/ 20 w 148" name="T64"/>
                <a:gd fmla="*/ 59 h 127" name="T65"/>
                <a:gd fmla="*/ 126 w 148" name="T66"/>
                <a:gd fmla="*/ 59 h 127" name="T67"/>
                <a:gd fmla="*/ 121 w 148" name="T68"/>
                <a:gd fmla="*/ 61 h 127" name="T69"/>
                <a:gd fmla="*/ 115 w 148" name="T70"/>
                <a:gd fmla="*/ 66 h 127" name="T71"/>
                <a:gd fmla="*/ 115 w 148" name="T72"/>
                <a:gd fmla="*/ 70 h 127" name="T73"/>
                <a:gd fmla="*/ 117 w 148" name="T74"/>
                <a:gd fmla="*/ 77 h 127" name="T75"/>
                <a:gd fmla="*/ 126 w 148" name="T76"/>
                <a:gd fmla="*/ 81 h 127" name="T77"/>
                <a:gd fmla="*/ 130 w 148" name="T78"/>
                <a:gd fmla="*/ 81 h 127" name="T79"/>
                <a:gd fmla="*/ 136 w 148" name="T80"/>
                <a:gd fmla="*/ 74 h 127" name="T81"/>
                <a:gd fmla="*/ 137 w 148" name="T82"/>
                <a:gd fmla="*/ 70 h 127" name="T83"/>
                <a:gd fmla="*/ 134 w 148" name="T84"/>
                <a:gd fmla="*/ 63 h 127" name="T85"/>
                <a:gd fmla="*/ 126 w 148" name="T86"/>
                <a:gd fmla="*/ 59 h 127" name="T87"/>
                <a:gd fmla="*/ 44 w 148" name="T88"/>
                <a:gd fmla="*/ 64 h 127" name="T89"/>
                <a:gd fmla="*/ 103 w 148" name="T90"/>
                <a:gd fmla="*/ 90 h 127" name="T91"/>
                <a:gd fmla="*/ 44 w 148" name="T92"/>
                <a:gd fmla="*/ 64 h 127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27" w="148">
                  <a:moveTo>
                    <a:pt x="73" y="57"/>
                  </a:moveTo>
                  <a:lnTo>
                    <a:pt x="75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7"/>
                  </a:lnTo>
                  <a:close/>
                  <a:moveTo>
                    <a:pt x="7" y="37"/>
                  </a:moveTo>
                  <a:lnTo>
                    <a:pt x="18" y="37"/>
                  </a:lnTo>
                  <a:lnTo>
                    <a:pt x="24" y="13"/>
                  </a:lnTo>
                  <a:lnTo>
                    <a:pt x="55" y="13"/>
                  </a:lnTo>
                  <a:lnTo>
                    <a:pt x="92" y="13"/>
                  </a:lnTo>
                  <a:lnTo>
                    <a:pt x="123" y="13"/>
                  </a:lnTo>
                  <a:lnTo>
                    <a:pt x="128" y="37"/>
                  </a:lnTo>
                  <a:lnTo>
                    <a:pt x="141" y="37"/>
                  </a:lnTo>
                  <a:lnTo>
                    <a:pt x="134" y="6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92" y="0"/>
                  </a:lnTo>
                  <a:lnTo>
                    <a:pt x="55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7" y="37"/>
                  </a:lnTo>
                  <a:lnTo>
                    <a:pt x="7" y="37"/>
                  </a:lnTo>
                  <a:close/>
                  <a:moveTo>
                    <a:pt x="141" y="42"/>
                  </a:moveTo>
                  <a:lnTo>
                    <a:pt x="148" y="57"/>
                  </a:lnTo>
                  <a:lnTo>
                    <a:pt x="148" y="103"/>
                  </a:lnTo>
                  <a:lnTo>
                    <a:pt x="143" y="103"/>
                  </a:lnTo>
                  <a:lnTo>
                    <a:pt x="143" y="127"/>
                  </a:lnTo>
                  <a:lnTo>
                    <a:pt x="114" y="127"/>
                  </a:lnTo>
                  <a:lnTo>
                    <a:pt x="114" y="103"/>
                  </a:lnTo>
                  <a:lnTo>
                    <a:pt x="35" y="103"/>
                  </a:lnTo>
                  <a:lnTo>
                    <a:pt x="35" y="127"/>
                  </a:lnTo>
                  <a:lnTo>
                    <a:pt x="5" y="127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0" y="57"/>
                  </a:lnTo>
                  <a:lnTo>
                    <a:pt x="5" y="42"/>
                  </a:lnTo>
                  <a:lnTo>
                    <a:pt x="7" y="39"/>
                  </a:lnTo>
                  <a:lnTo>
                    <a:pt x="18" y="39"/>
                  </a:lnTo>
                  <a:lnTo>
                    <a:pt x="70" y="39"/>
                  </a:lnTo>
                  <a:lnTo>
                    <a:pt x="79" y="39"/>
                  </a:lnTo>
                  <a:lnTo>
                    <a:pt x="128" y="39"/>
                  </a:lnTo>
                  <a:lnTo>
                    <a:pt x="141" y="39"/>
                  </a:lnTo>
                  <a:lnTo>
                    <a:pt x="141" y="42"/>
                  </a:lnTo>
                  <a:lnTo>
                    <a:pt x="141" y="42"/>
                  </a:lnTo>
                  <a:close/>
                  <a:moveTo>
                    <a:pt x="20" y="59"/>
                  </a:moveTo>
                  <a:lnTo>
                    <a:pt x="20" y="59"/>
                  </a:lnTo>
                  <a:lnTo>
                    <a:pt x="16" y="61"/>
                  </a:lnTo>
                  <a:lnTo>
                    <a:pt x="13" y="63"/>
                  </a:lnTo>
                  <a:lnTo>
                    <a:pt x="9" y="66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4"/>
                  </a:lnTo>
                  <a:lnTo>
                    <a:pt x="13" y="77"/>
                  </a:lnTo>
                  <a:lnTo>
                    <a:pt x="16" y="81"/>
                  </a:lnTo>
                  <a:lnTo>
                    <a:pt x="20" y="81"/>
                  </a:lnTo>
                  <a:lnTo>
                    <a:pt x="20" y="81"/>
                  </a:lnTo>
                  <a:lnTo>
                    <a:pt x="24" y="81"/>
                  </a:lnTo>
                  <a:lnTo>
                    <a:pt x="27" y="77"/>
                  </a:lnTo>
                  <a:lnTo>
                    <a:pt x="29" y="74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29" y="66"/>
                  </a:lnTo>
                  <a:lnTo>
                    <a:pt x="27" y="63"/>
                  </a:lnTo>
                  <a:lnTo>
                    <a:pt x="24" y="61"/>
                  </a:lnTo>
                  <a:lnTo>
                    <a:pt x="20" y="59"/>
                  </a:lnTo>
                  <a:lnTo>
                    <a:pt x="20" y="59"/>
                  </a:lnTo>
                  <a:close/>
                  <a:moveTo>
                    <a:pt x="126" y="59"/>
                  </a:moveTo>
                  <a:lnTo>
                    <a:pt x="126" y="59"/>
                  </a:lnTo>
                  <a:lnTo>
                    <a:pt x="121" y="61"/>
                  </a:lnTo>
                  <a:lnTo>
                    <a:pt x="117" y="63"/>
                  </a:lnTo>
                  <a:lnTo>
                    <a:pt x="115" y="66"/>
                  </a:lnTo>
                  <a:lnTo>
                    <a:pt x="115" y="70"/>
                  </a:lnTo>
                  <a:lnTo>
                    <a:pt x="115" y="70"/>
                  </a:lnTo>
                  <a:lnTo>
                    <a:pt x="115" y="74"/>
                  </a:lnTo>
                  <a:lnTo>
                    <a:pt x="117" y="77"/>
                  </a:lnTo>
                  <a:lnTo>
                    <a:pt x="121" y="81"/>
                  </a:lnTo>
                  <a:lnTo>
                    <a:pt x="126" y="81"/>
                  </a:lnTo>
                  <a:lnTo>
                    <a:pt x="126" y="81"/>
                  </a:lnTo>
                  <a:lnTo>
                    <a:pt x="130" y="81"/>
                  </a:lnTo>
                  <a:lnTo>
                    <a:pt x="134" y="77"/>
                  </a:lnTo>
                  <a:lnTo>
                    <a:pt x="136" y="74"/>
                  </a:lnTo>
                  <a:lnTo>
                    <a:pt x="137" y="70"/>
                  </a:lnTo>
                  <a:lnTo>
                    <a:pt x="137" y="70"/>
                  </a:lnTo>
                  <a:lnTo>
                    <a:pt x="136" y="66"/>
                  </a:lnTo>
                  <a:lnTo>
                    <a:pt x="134" y="63"/>
                  </a:lnTo>
                  <a:lnTo>
                    <a:pt x="130" y="61"/>
                  </a:lnTo>
                  <a:lnTo>
                    <a:pt x="126" y="59"/>
                  </a:lnTo>
                  <a:lnTo>
                    <a:pt x="126" y="59"/>
                  </a:lnTo>
                  <a:close/>
                  <a:moveTo>
                    <a:pt x="44" y="64"/>
                  </a:moveTo>
                  <a:lnTo>
                    <a:pt x="44" y="90"/>
                  </a:lnTo>
                  <a:lnTo>
                    <a:pt x="103" y="90"/>
                  </a:lnTo>
                  <a:lnTo>
                    <a:pt x="103" y="64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3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3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3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43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48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53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id="58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id="63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id="68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50"/>
      <p:bldP grpId="0" spid="51"/>
      <p:bldP grpId="0" spid="54"/>
      <p:bldP grpId="0" spid="2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矩形 7"/>
          <p:cNvSpPr/>
          <p:nvPr/>
        </p:nvSpPr>
        <p:spPr bwMode="auto">
          <a:xfrm>
            <a:off x="2145826" y="4159496"/>
            <a:ext cx="7837812" cy="1685925"/>
          </a:xfrm>
          <a:prstGeom prst="roundRect">
            <a:avLst>
              <a:gd fmla="val 7635" name="adj"/>
            </a:avLst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noFill/>
          </a:ln>
          <a:effectLst>
            <a:outerShdw algn="tl" blurRad="177800" dir="2700000" dist="114300" rotWithShape="0" sx="101000" sy="10100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2"/>
            <a:endParaRPr altLang="en-US" 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2152276" y="1813811"/>
            <a:ext cx="7696204" cy="2551295"/>
            <a:chOff x="2152276" y="1813811"/>
            <a:chExt cx="7696204" cy="2551295"/>
          </a:xfrm>
        </p:grpSpPr>
        <p:sp>
          <p:nvSpPr>
            <p:cNvPr id="4" name="五边形 3"/>
            <p:cNvSpPr/>
            <p:nvPr/>
          </p:nvSpPr>
          <p:spPr>
            <a:xfrm rot="5400000">
              <a:off x="4724730" y="-758643"/>
              <a:ext cx="2551295" cy="7696204"/>
            </a:xfrm>
            <a:prstGeom prst="homePlate">
              <a:avLst>
                <a:gd fmla="val 30956" name="adj"/>
              </a:avLst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algn="tl" blurRad="177800" dir="2700000" dist="114300" rotWithShape="0" sx="101000" sy="10100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2"/>
              <a:endParaRPr altLang="en-US" lang="zh-CN"/>
            </a:p>
          </p:txBody>
        </p:sp>
        <p:sp>
          <p:nvSpPr>
            <p:cNvPr id="2" name="椭圆 1"/>
            <p:cNvSpPr/>
            <p:nvPr/>
          </p:nvSpPr>
          <p:spPr>
            <a:xfrm>
              <a:off x="5508482" y="3165293"/>
              <a:ext cx="983787" cy="983787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  <a:effectLst>
              <a:outerShdw algn="tl" blurRad="508000" dir="3540000" dist="368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24" name="Freeform 332"/>
            <p:cNvSpPr>
              <a:spLocks noEditPoints="1"/>
            </p:cNvSpPr>
            <p:nvPr/>
          </p:nvSpPr>
          <p:spPr bwMode="auto">
            <a:xfrm>
              <a:off x="5729405" y="3369570"/>
              <a:ext cx="581548" cy="563486"/>
            </a:xfrm>
            <a:custGeom>
              <a:gdLst>
                <a:gd fmla="*/ 75 w 161" name="T0"/>
                <a:gd fmla="*/ 156 h 156" name="T1"/>
                <a:gd fmla="*/ 49 w 161" name="T2"/>
                <a:gd fmla="*/ 149 h 156" name="T3"/>
                <a:gd fmla="*/ 24 w 161" name="T4"/>
                <a:gd fmla="*/ 127 h 156" name="T5"/>
                <a:gd fmla="*/ 11 w 161" name="T6"/>
                <a:gd fmla="*/ 96 h 156" name="T7"/>
                <a:gd fmla="*/ 9 w 161" name="T8"/>
                <a:gd fmla="*/ 81 h 156" name="T9"/>
                <a:gd fmla="*/ 18 w 161" name="T10"/>
                <a:gd fmla="*/ 57 h 156" name="T11"/>
                <a:gd fmla="*/ 36 w 161" name="T12"/>
                <a:gd fmla="*/ 54 h 156" name="T13"/>
                <a:gd fmla="*/ 25 w 161" name="T14"/>
                <a:gd fmla="*/ 65 h 156" name="T15"/>
                <a:gd fmla="*/ 24 w 161" name="T16"/>
                <a:gd fmla="*/ 74 h 156" name="T17"/>
                <a:gd fmla="*/ 51 w 161" name="T18"/>
                <a:gd fmla="*/ 55 h 156" name="T19"/>
                <a:gd fmla="*/ 79 w 161" name="T20"/>
                <a:gd fmla="*/ 48 h 156" name="T21"/>
                <a:gd fmla="*/ 79 w 161" name="T22"/>
                <a:gd fmla="*/ 4 h 156" name="T23"/>
                <a:gd fmla="*/ 95 w 161" name="T24"/>
                <a:gd fmla="*/ 6 h 156" name="T25"/>
                <a:gd fmla="*/ 137 w 161" name="T26"/>
                <a:gd fmla="*/ 26 h 156" name="T27"/>
                <a:gd fmla="*/ 156 w 161" name="T28"/>
                <a:gd fmla="*/ 54 h 156" name="T29"/>
                <a:gd fmla="*/ 161 w 161" name="T30"/>
                <a:gd fmla="*/ 78 h 156" name="T31"/>
                <a:gd fmla="*/ 159 w 161" name="T32"/>
                <a:gd fmla="*/ 90 h 156" name="T33"/>
                <a:gd fmla="*/ 152 w 161" name="T34"/>
                <a:gd fmla="*/ 116 h 156" name="T35"/>
                <a:gd fmla="*/ 130 w 161" name="T36"/>
                <a:gd fmla="*/ 142 h 156" name="T37"/>
                <a:gd fmla="*/ 99 w 161" name="T38"/>
                <a:gd fmla="*/ 155 h 156" name="T39"/>
                <a:gd fmla="*/ 88 w 161" name="T40"/>
                <a:gd fmla="*/ 156 h 156" name="T41"/>
                <a:gd fmla="*/ 58 w 161" name="T42"/>
                <a:gd fmla="*/ 0 h 156" name="T43"/>
                <a:gd fmla="*/ 33 w 161" name="T44"/>
                <a:gd fmla="*/ 17 h 156" name="T45"/>
                <a:gd fmla="*/ 3 w 161" name="T46"/>
                <a:gd fmla="*/ 54 h 156" name="T47"/>
                <a:gd fmla="*/ 2 w 161" name="T48"/>
                <a:gd fmla="*/ 70 h 156" name="T49"/>
                <a:gd fmla="*/ 24 w 161" name="T50"/>
                <a:gd fmla="*/ 41 h 156" name="T51"/>
                <a:gd fmla="*/ 47 w 161" name="T52"/>
                <a:gd fmla="*/ 46 h 156" name="T53"/>
                <a:gd fmla="*/ 24 w 161" name="T54"/>
                <a:gd fmla="*/ 85 h 156" name="T55"/>
                <a:gd fmla="*/ 25 w 161" name="T56"/>
                <a:gd fmla="*/ 94 h 156" name="T57"/>
                <a:gd fmla="*/ 40 w 161" name="T58"/>
                <a:gd fmla="*/ 107 h 156" name="T59"/>
                <a:gd fmla="*/ 35 w 161" name="T60"/>
                <a:gd fmla="*/ 116 h 156" name="T61"/>
                <a:gd fmla="*/ 42 w 161" name="T62"/>
                <a:gd fmla="*/ 123 h 156" name="T63"/>
                <a:gd fmla="*/ 42 w 161" name="T64"/>
                <a:gd fmla="*/ 118 h 156" name="T65"/>
                <a:gd fmla="*/ 60 w 161" name="T66"/>
                <a:gd fmla="*/ 136 h 156" name="T67"/>
                <a:gd fmla="*/ 77 w 161" name="T68"/>
                <a:gd fmla="*/ 142 h 156" name="T69"/>
                <a:gd fmla="*/ 79 w 161" name="T70"/>
                <a:gd fmla="*/ 123 h 156" name="T71"/>
                <a:gd fmla="*/ 60 w 161" name="T72"/>
                <a:gd fmla="*/ 136 h 156" name="T73"/>
                <a:gd fmla="*/ 97 w 161" name="T74"/>
                <a:gd fmla="*/ 140 h 156" name="T75"/>
                <a:gd fmla="*/ 104 w 161" name="T76"/>
                <a:gd fmla="*/ 138 h 156" name="T77"/>
                <a:gd fmla="*/ 90 w 161" name="T78"/>
                <a:gd fmla="*/ 123 h 156" name="T79"/>
                <a:gd fmla="*/ 119 w 161" name="T80"/>
                <a:gd fmla="*/ 131 h 156" name="T81"/>
                <a:gd fmla="*/ 128 w 161" name="T82"/>
                <a:gd fmla="*/ 123 h 156" name="T83"/>
                <a:gd fmla="*/ 123 w 161" name="T84"/>
                <a:gd fmla="*/ 120 h 156" name="T85"/>
                <a:gd fmla="*/ 141 w 161" name="T86"/>
                <a:gd fmla="*/ 101 h 156" name="T87"/>
                <a:gd fmla="*/ 145 w 161" name="T88"/>
                <a:gd fmla="*/ 89 h 156" name="T89"/>
                <a:gd fmla="*/ 145 w 161" name="T90"/>
                <a:gd fmla="*/ 85 h 156" name="T91"/>
                <a:gd fmla="*/ 125 w 161" name="T92"/>
                <a:gd fmla="*/ 107 h 156" name="T93"/>
                <a:gd fmla="*/ 145 w 161" name="T94"/>
                <a:gd fmla="*/ 74 h 156" name="T95"/>
                <a:gd fmla="*/ 141 w 161" name="T96"/>
                <a:gd fmla="*/ 57 h 156" name="T97"/>
                <a:gd fmla="*/ 145 w 161" name="T98"/>
                <a:gd fmla="*/ 74 h 156" name="T99"/>
                <a:gd fmla="*/ 128 w 161" name="T100"/>
                <a:gd fmla="*/ 37 h 156" name="T101"/>
                <a:gd fmla="*/ 121 w 161" name="T102"/>
                <a:gd fmla="*/ 39 h 156" name="T103"/>
                <a:gd fmla="*/ 90 w 161" name="T104"/>
                <a:gd fmla="*/ 46 h 156" name="T105"/>
                <a:gd fmla="*/ 112 w 161" name="T106"/>
                <a:gd fmla="*/ 48 h 156" name="T107"/>
                <a:gd fmla="*/ 79 w 161" name="T108"/>
                <a:gd fmla="*/ 112 h 156" name="T109"/>
                <a:gd fmla="*/ 49 w 161" name="T110"/>
                <a:gd fmla="*/ 98 h 156" name="T111"/>
                <a:gd fmla="*/ 79 w 161" name="T112"/>
                <a:gd fmla="*/ 112 h 156" name="T113"/>
                <a:gd fmla="*/ 115 w 161" name="T114"/>
                <a:gd fmla="*/ 98 h 156" name="T115"/>
                <a:gd fmla="*/ 90 w 161" name="T116"/>
                <a:gd fmla="*/ 114 h 156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56" w="161">
                  <a:moveTo>
                    <a:pt x="75" y="156"/>
                  </a:moveTo>
                  <a:lnTo>
                    <a:pt x="75" y="156"/>
                  </a:lnTo>
                  <a:lnTo>
                    <a:pt x="75" y="156"/>
                  </a:lnTo>
                  <a:lnTo>
                    <a:pt x="75" y="156"/>
                  </a:lnTo>
                  <a:lnTo>
                    <a:pt x="62" y="153"/>
                  </a:lnTo>
                  <a:lnTo>
                    <a:pt x="51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49" y="149"/>
                  </a:lnTo>
                  <a:lnTo>
                    <a:pt x="36" y="140"/>
                  </a:lnTo>
                  <a:lnTo>
                    <a:pt x="24" y="127"/>
                  </a:lnTo>
                  <a:lnTo>
                    <a:pt x="24" y="127"/>
                  </a:lnTo>
                  <a:lnTo>
                    <a:pt x="16" y="112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9" y="89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72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8" y="57"/>
                  </a:lnTo>
                  <a:lnTo>
                    <a:pt x="24" y="52"/>
                  </a:lnTo>
                  <a:lnTo>
                    <a:pt x="31" y="50"/>
                  </a:lnTo>
                  <a:lnTo>
                    <a:pt x="38" y="46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59"/>
                  </a:lnTo>
                  <a:lnTo>
                    <a:pt x="51" y="55"/>
                  </a:lnTo>
                  <a:lnTo>
                    <a:pt x="51" y="55"/>
                  </a:lnTo>
                  <a:lnTo>
                    <a:pt x="49" y="74"/>
                  </a:lnTo>
                  <a:lnTo>
                    <a:pt x="79" y="74"/>
                  </a:lnTo>
                  <a:lnTo>
                    <a:pt x="79" y="48"/>
                  </a:lnTo>
                  <a:lnTo>
                    <a:pt x="110" y="39"/>
                  </a:lnTo>
                  <a:lnTo>
                    <a:pt x="108" y="35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93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106" y="8"/>
                  </a:lnTo>
                  <a:lnTo>
                    <a:pt x="119" y="13"/>
                  </a:lnTo>
                  <a:lnTo>
                    <a:pt x="128" y="19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45" y="35"/>
                  </a:lnTo>
                  <a:lnTo>
                    <a:pt x="152" y="44"/>
                  </a:lnTo>
                  <a:lnTo>
                    <a:pt x="156" y="54"/>
                  </a:lnTo>
                  <a:lnTo>
                    <a:pt x="159" y="65"/>
                  </a:lnTo>
                  <a:lnTo>
                    <a:pt x="159" y="66"/>
                  </a:lnTo>
                  <a:lnTo>
                    <a:pt x="159" y="66"/>
                  </a:lnTo>
                  <a:lnTo>
                    <a:pt x="161" y="78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58" y="103"/>
                  </a:lnTo>
                  <a:lnTo>
                    <a:pt x="152" y="114"/>
                  </a:lnTo>
                  <a:lnTo>
                    <a:pt x="152" y="114"/>
                  </a:lnTo>
                  <a:lnTo>
                    <a:pt x="152" y="116"/>
                  </a:lnTo>
                  <a:lnTo>
                    <a:pt x="152" y="116"/>
                  </a:lnTo>
                  <a:lnTo>
                    <a:pt x="143" y="129"/>
                  </a:lnTo>
                  <a:lnTo>
                    <a:pt x="130" y="142"/>
                  </a:lnTo>
                  <a:lnTo>
                    <a:pt x="130" y="142"/>
                  </a:lnTo>
                  <a:lnTo>
                    <a:pt x="117" y="149"/>
                  </a:lnTo>
                  <a:lnTo>
                    <a:pt x="101" y="155"/>
                  </a:lnTo>
                  <a:lnTo>
                    <a:pt x="101" y="155"/>
                  </a:lnTo>
                  <a:lnTo>
                    <a:pt x="99" y="155"/>
                  </a:lnTo>
                  <a:lnTo>
                    <a:pt x="101" y="155"/>
                  </a:lnTo>
                  <a:lnTo>
                    <a:pt x="99" y="155"/>
                  </a:lnTo>
                  <a:lnTo>
                    <a:pt x="99" y="155"/>
                  </a:lnTo>
                  <a:lnTo>
                    <a:pt x="88" y="156"/>
                  </a:lnTo>
                  <a:lnTo>
                    <a:pt x="75" y="156"/>
                  </a:lnTo>
                  <a:lnTo>
                    <a:pt x="75" y="156"/>
                  </a:lnTo>
                  <a:close/>
                  <a:moveTo>
                    <a:pt x="90" y="35"/>
                  </a:moveTo>
                  <a:lnTo>
                    <a:pt x="58" y="0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44" y="13"/>
                  </a:lnTo>
                  <a:lnTo>
                    <a:pt x="33" y="17"/>
                  </a:lnTo>
                  <a:lnTo>
                    <a:pt x="22" y="22"/>
                  </a:lnTo>
                  <a:lnTo>
                    <a:pt x="14" y="32"/>
                  </a:lnTo>
                  <a:lnTo>
                    <a:pt x="9" y="41"/>
                  </a:lnTo>
                  <a:lnTo>
                    <a:pt x="3" y="54"/>
                  </a:lnTo>
                  <a:lnTo>
                    <a:pt x="0" y="66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70"/>
                  </a:lnTo>
                  <a:lnTo>
                    <a:pt x="5" y="61"/>
                  </a:lnTo>
                  <a:lnTo>
                    <a:pt x="9" y="52"/>
                  </a:lnTo>
                  <a:lnTo>
                    <a:pt x="16" y="46"/>
                  </a:lnTo>
                  <a:lnTo>
                    <a:pt x="24" y="41"/>
                  </a:lnTo>
                  <a:lnTo>
                    <a:pt x="31" y="37"/>
                  </a:lnTo>
                  <a:lnTo>
                    <a:pt x="40" y="37"/>
                  </a:lnTo>
                  <a:lnTo>
                    <a:pt x="49" y="35"/>
                  </a:lnTo>
                  <a:lnTo>
                    <a:pt x="47" y="46"/>
                  </a:lnTo>
                  <a:lnTo>
                    <a:pt x="90" y="35"/>
                  </a:lnTo>
                  <a:lnTo>
                    <a:pt x="90" y="35"/>
                  </a:lnTo>
                  <a:close/>
                  <a:moveTo>
                    <a:pt x="24" y="85"/>
                  </a:moveTo>
                  <a:lnTo>
                    <a:pt x="24" y="85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40" y="107"/>
                  </a:lnTo>
                  <a:lnTo>
                    <a:pt x="40" y="107"/>
                  </a:lnTo>
                  <a:lnTo>
                    <a:pt x="38" y="85"/>
                  </a:lnTo>
                  <a:lnTo>
                    <a:pt x="24" y="85"/>
                  </a:lnTo>
                  <a:lnTo>
                    <a:pt x="24" y="85"/>
                  </a:lnTo>
                  <a:close/>
                  <a:moveTo>
                    <a:pt x="35" y="116"/>
                  </a:moveTo>
                  <a:lnTo>
                    <a:pt x="35" y="116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42" y="123"/>
                  </a:lnTo>
                  <a:lnTo>
                    <a:pt x="42" y="123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35" y="116"/>
                  </a:lnTo>
                  <a:lnTo>
                    <a:pt x="35" y="116"/>
                  </a:lnTo>
                  <a:close/>
                  <a:moveTo>
                    <a:pt x="60" y="136"/>
                  </a:moveTo>
                  <a:lnTo>
                    <a:pt x="60" y="136"/>
                  </a:lnTo>
                  <a:lnTo>
                    <a:pt x="68" y="140"/>
                  </a:lnTo>
                  <a:lnTo>
                    <a:pt x="68" y="140"/>
                  </a:lnTo>
                  <a:lnTo>
                    <a:pt x="77" y="142"/>
                  </a:lnTo>
                  <a:lnTo>
                    <a:pt x="77" y="142"/>
                  </a:lnTo>
                  <a:lnTo>
                    <a:pt x="77" y="142"/>
                  </a:lnTo>
                  <a:lnTo>
                    <a:pt x="79" y="142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55" y="122"/>
                  </a:lnTo>
                  <a:lnTo>
                    <a:pt x="55" y="122"/>
                  </a:lnTo>
                  <a:lnTo>
                    <a:pt x="60" y="136"/>
                  </a:lnTo>
                  <a:lnTo>
                    <a:pt x="60" y="136"/>
                  </a:lnTo>
                  <a:close/>
                  <a:moveTo>
                    <a:pt x="90" y="142"/>
                  </a:moveTo>
                  <a:lnTo>
                    <a:pt x="90" y="142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104" y="138"/>
                  </a:lnTo>
                  <a:lnTo>
                    <a:pt x="104" y="138"/>
                  </a:lnTo>
                  <a:lnTo>
                    <a:pt x="110" y="122"/>
                  </a:lnTo>
                  <a:lnTo>
                    <a:pt x="110" y="122"/>
                  </a:lnTo>
                  <a:lnTo>
                    <a:pt x="90" y="123"/>
                  </a:lnTo>
                  <a:lnTo>
                    <a:pt x="90" y="142"/>
                  </a:lnTo>
                  <a:lnTo>
                    <a:pt x="90" y="142"/>
                  </a:lnTo>
                  <a:close/>
                  <a:moveTo>
                    <a:pt x="119" y="131"/>
                  </a:moveTo>
                  <a:lnTo>
                    <a:pt x="119" y="131"/>
                  </a:lnTo>
                  <a:lnTo>
                    <a:pt x="121" y="129"/>
                  </a:lnTo>
                  <a:lnTo>
                    <a:pt x="121" y="129"/>
                  </a:lnTo>
                  <a:lnTo>
                    <a:pt x="128" y="123"/>
                  </a:lnTo>
                  <a:lnTo>
                    <a:pt x="128" y="123"/>
                  </a:lnTo>
                  <a:lnTo>
                    <a:pt x="134" y="116"/>
                  </a:lnTo>
                  <a:lnTo>
                    <a:pt x="134" y="116"/>
                  </a:lnTo>
                  <a:lnTo>
                    <a:pt x="123" y="120"/>
                  </a:lnTo>
                  <a:lnTo>
                    <a:pt x="123" y="120"/>
                  </a:lnTo>
                  <a:lnTo>
                    <a:pt x="119" y="131"/>
                  </a:lnTo>
                  <a:lnTo>
                    <a:pt x="119" y="131"/>
                  </a:lnTo>
                  <a:close/>
                  <a:moveTo>
                    <a:pt x="141" y="101"/>
                  </a:moveTo>
                  <a:lnTo>
                    <a:pt x="141" y="101"/>
                  </a:lnTo>
                  <a:lnTo>
                    <a:pt x="143" y="96"/>
                  </a:lnTo>
                  <a:lnTo>
                    <a:pt x="143" y="96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5" y="89"/>
                  </a:lnTo>
                  <a:lnTo>
                    <a:pt x="145" y="87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26" y="85"/>
                  </a:lnTo>
                  <a:lnTo>
                    <a:pt x="126" y="85"/>
                  </a:lnTo>
                  <a:lnTo>
                    <a:pt x="125" y="107"/>
                  </a:lnTo>
                  <a:lnTo>
                    <a:pt x="125" y="107"/>
                  </a:lnTo>
                  <a:lnTo>
                    <a:pt x="141" y="101"/>
                  </a:lnTo>
                  <a:lnTo>
                    <a:pt x="141" y="101"/>
                  </a:lnTo>
                  <a:close/>
                  <a:moveTo>
                    <a:pt x="145" y="74"/>
                  </a:moveTo>
                  <a:lnTo>
                    <a:pt x="145" y="74"/>
                  </a:lnTo>
                  <a:lnTo>
                    <a:pt x="143" y="66"/>
                  </a:lnTo>
                  <a:lnTo>
                    <a:pt x="141" y="57"/>
                  </a:lnTo>
                  <a:lnTo>
                    <a:pt x="141" y="57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6" y="74"/>
                  </a:lnTo>
                  <a:lnTo>
                    <a:pt x="145" y="74"/>
                  </a:lnTo>
                  <a:lnTo>
                    <a:pt x="145" y="74"/>
                  </a:lnTo>
                  <a:close/>
                  <a:moveTo>
                    <a:pt x="132" y="43"/>
                  </a:moveTo>
                  <a:lnTo>
                    <a:pt x="132" y="43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117" y="30"/>
                  </a:lnTo>
                  <a:lnTo>
                    <a:pt x="117" y="30"/>
                  </a:lnTo>
                  <a:lnTo>
                    <a:pt x="121" y="39"/>
                  </a:lnTo>
                  <a:lnTo>
                    <a:pt x="121" y="39"/>
                  </a:lnTo>
                  <a:lnTo>
                    <a:pt x="132" y="43"/>
                  </a:lnTo>
                  <a:lnTo>
                    <a:pt x="132" y="43"/>
                  </a:lnTo>
                  <a:close/>
                  <a:moveTo>
                    <a:pt x="90" y="46"/>
                  </a:moveTo>
                  <a:lnTo>
                    <a:pt x="90" y="74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2" y="48"/>
                  </a:lnTo>
                  <a:lnTo>
                    <a:pt x="112" y="48"/>
                  </a:lnTo>
                  <a:lnTo>
                    <a:pt x="90" y="46"/>
                  </a:lnTo>
                  <a:lnTo>
                    <a:pt x="90" y="46"/>
                  </a:lnTo>
                  <a:close/>
                  <a:moveTo>
                    <a:pt x="79" y="112"/>
                  </a:moveTo>
                  <a:lnTo>
                    <a:pt x="79" y="85"/>
                  </a:lnTo>
                  <a:lnTo>
                    <a:pt x="49" y="85"/>
                  </a:lnTo>
                  <a:lnTo>
                    <a:pt x="49" y="85"/>
                  </a:lnTo>
                  <a:lnTo>
                    <a:pt x="49" y="98"/>
                  </a:lnTo>
                  <a:lnTo>
                    <a:pt x="51" y="109"/>
                  </a:lnTo>
                  <a:lnTo>
                    <a:pt x="51" y="109"/>
                  </a:lnTo>
                  <a:lnTo>
                    <a:pt x="66" y="112"/>
                  </a:lnTo>
                  <a:lnTo>
                    <a:pt x="79" y="112"/>
                  </a:lnTo>
                  <a:lnTo>
                    <a:pt x="79" y="112"/>
                  </a:lnTo>
                  <a:close/>
                  <a:moveTo>
                    <a:pt x="114" y="111"/>
                  </a:moveTo>
                  <a:lnTo>
                    <a:pt x="114" y="111"/>
                  </a:lnTo>
                  <a:lnTo>
                    <a:pt x="115" y="98"/>
                  </a:lnTo>
                  <a:lnTo>
                    <a:pt x="115" y="85"/>
                  </a:lnTo>
                  <a:lnTo>
                    <a:pt x="90" y="85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101" y="112"/>
                  </a:lnTo>
                  <a:lnTo>
                    <a:pt x="114" y="111"/>
                  </a:lnTo>
                  <a:lnTo>
                    <a:pt x="114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7" name="椭圆 16"/>
            <p:cNvSpPr/>
            <p:nvPr/>
          </p:nvSpPr>
          <p:spPr>
            <a:xfrm>
              <a:off x="4943078" y="3573474"/>
              <a:ext cx="376462" cy="376462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463358" y="3475699"/>
              <a:ext cx="241333" cy="241333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684197" y="3563089"/>
              <a:ext cx="376462" cy="376462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367014" y="3501008"/>
              <a:ext cx="241333" cy="241333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895748" y="4534708"/>
            <a:ext cx="6209256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348240" y="2066883"/>
            <a:ext cx="1908000" cy="900000"/>
            <a:chOff x="2348240" y="2066883"/>
            <a:chExt cx="1908000" cy="900000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2348240" y="2066883"/>
              <a:ext cx="1908000" cy="900000"/>
            </a:xfrm>
            <a:prstGeom prst="hexagon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zh-CN" lang="zh-CN">
                <a:ln>
                  <a:solidFill>
                    <a:srgbClr val="127210"/>
                  </a:solidFill>
                </a:ln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505441" y="2301439"/>
              <a:ext cx="1584176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79752" y="2066883"/>
            <a:ext cx="3060000" cy="900000"/>
            <a:chOff x="4479752" y="2066883"/>
            <a:chExt cx="3060000" cy="900000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4479752" y="2066883"/>
              <a:ext cx="3060000" cy="900000"/>
            </a:xfrm>
            <a:prstGeom prst="hexagon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zh-CN" lang="zh-CN">
                <a:ln>
                  <a:solidFill>
                    <a:srgbClr val="127210"/>
                  </a:solidFill>
                </a:ln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258033" y="2277709"/>
              <a:ext cx="1584176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51390" y="2066883"/>
            <a:ext cx="1908000" cy="900000"/>
            <a:chOff x="7751390" y="2066883"/>
            <a:chExt cx="1908000" cy="900000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7751390" y="2066883"/>
              <a:ext cx="1908000" cy="900000"/>
            </a:xfrm>
            <a:prstGeom prst="hexagon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zh-CN" lang="zh-CN">
                <a:ln>
                  <a:solidFill>
                    <a:srgbClr val="127210"/>
                  </a:solidFill>
                </a:ln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913303" y="2256484"/>
              <a:ext cx="1584176" cy="426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2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关键词</a:t>
              </a:r>
            </a:p>
          </p:txBody>
        </p:sp>
      </p:grpSp>
      <p:sp>
        <p:nvSpPr>
          <p:cNvPr id="13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2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75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fill="hold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3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9"/>
      <p:bldP grpId="0" spid="1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062759" y="1929814"/>
            <a:ext cx="4252061" cy="2696422"/>
            <a:chOff x="2062759" y="1929814"/>
            <a:chExt cx="4252061" cy="2696422"/>
          </a:xfrm>
        </p:grpSpPr>
        <p:sp>
          <p:nvSpPr>
            <p:cNvPr id="6" name="流程图: 多文档 5"/>
            <p:cNvSpPr/>
            <p:nvPr/>
          </p:nvSpPr>
          <p:spPr bwMode="auto">
            <a:xfrm flipV="1" rot="10800000">
              <a:off x="2062759" y="1929814"/>
              <a:ext cx="3112091" cy="2226806"/>
            </a:xfrm>
            <a:prstGeom prst="flowChartMultidocument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171121" y="2755561"/>
              <a:ext cx="752475" cy="730250"/>
              <a:chOff x="5719763" y="3063875"/>
              <a:chExt cx="752475" cy="730250"/>
            </a:xfrm>
            <a:solidFill>
              <a:schemeClr val="bg1"/>
            </a:solidFill>
          </p:grpSpPr>
          <p:sp>
            <p:nvSpPr>
              <p:cNvPr id="43" name="Oval 154"/>
              <p:cNvSpPr>
                <a:spLocks noChangeArrowheads="1"/>
              </p:cNvSpPr>
              <p:nvPr/>
            </p:nvSpPr>
            <p:spPr bwMode="auto">
              <a:xfrm>
                <a:off x="6161088" y="3098800"/>
                <a:ext cx="95250" cy="1174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4" name="Rectangle 155"/>
              <p:cNvSpPr>
                <a:spLocks noChangeArrowheads="1"/>
              </p:cNvSpPr>
              <p:nvPr/>
            </p:nvSpPr>
            <p:spPr bwMode="auto">
              <a:xfrm>
                <a:off x="6210301" y="3387725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5" name="Freeform 156"/>
              <p:cNvSpPr/>
              <p:nvPr/>
            </p:nvSpPr>
            <p:spPr bwMode="auto">
              <a:xfrm>
                <a:off x="6191251" y="3235325"/>
                <a:ext cx="33338" cy="33338"/>
              </a:xfrm>
              <a:custGeom>
                <a:gdLst>
                  <a:gd fmla="*/ 17 w 21" name="T0"/>
                  <a:gd fmla="*/ 0 h 21" name="T1"/>
                  <a:gd fmla="*/ 21 w 21" name="T2"/>
                  <a:gd fmla="*/ 12 h 21" name="T3"/>
                  <a:gd fmla="*/ 12 w 21" name="T4"/>
                  <a:gd fmla="*/ 21 h 21" name="T5"/>
                  <a:gd fmla="*/ 0 w 21" name="T6"/>
                  <a:gd fmla="*/ 12 h 21" name="T7"/>
                  <a:gd fmla="*/ 5 w 21" name="T8"/>
                  <a:gd fmla="*/ 0 h 21" name="T9"/>
                  <a:gd fmla="*/ 17 w 21" name="T10"/>
                  <a:gd fmla="*/ 0 h 2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1" w="21">
                    <a:moveTo>
                      <a:pt x="17" y="0"/>
                    </a:moveTo>
                    <a:lnTo>
                      <a:pt x="21" y="12"/>
                    </a:lnTo>
                    <a:lnTo>
                      <a:pt x="12" y="21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6" name="Freeform 157"/>
              <p:cNvSpPr/>
              <p:nvPr/>
            </p:nvSpPr>
            <p:spPr bwMode="auto">
              <a:xfrm>
                <a:off x="6191251" y="3257550"/>
                <a:ext cx="33338" cy="141288"/>
              </a:xfrm>
              <a:custGeom>
                <a:gdLst>
                  <a:gd fmla="*/ 19 w 21" name="T0"/>
                  <a:gd fmla="*/ 0 h 89" name="T1"/>
                  <a:gd fmla="*/ 21 w 21" name="T2"/>
                  <a:gd fmla="*/ 82 h 89" name="T3"/>
                  <a:gd fmla="*/ 12 w 21" name="T4"/>
                  <a:gd fmla="*/ 89 h 89" name="T5"/>
                  <a:gd fmla="*/ 0 w 21" name="T6"/>
                  <a:gd fmla="*/ 82 h 89" name="T7"/>
                  <a:gd fmla="*/ 5 w 21" name="T8"/>
                  <a:gd fmla="*/ 0 h 89" name="T9"/>
                  <a:gd fmla="*/ 19 w 21" name="T10"/>
                  <a:gd fmla="*/ 0 h 8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9" w="21">
                    <a:moveTo>
                      <a:pt x="19" y="0"/>
                    </a:moveTo>
                    <a:lnTo>
                      <a:pt x="21" y="82"/>
                    </a:lnTo>
                    <a:lnTo>
                      <a:pt x="12" y="89"/>
                    </a:lnTo>
                    <a:lnTo>
                      <a:pt x="0" y="82"/>
                    </a:lnTo>
                    <a:lnTo>
                      <a:pt x="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7" name="Oval 158"/>
              <p:cNvSpPr>
                <a:spLocks noChangeArrowheads="1"/>
              </p:cNvSpPr>
              <p:nvPr/>
            </p:nvSpPr>
            <p:spPr bwMode="auto">
              <a:xfrm>
                <a:off x="5856288" y="3063875"/>
                <a:ext cx="111125" cy="1333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8" name="Rectangle 159"/>
              <p:cNvSpPr>
                <a:spLocks noChangeArrowheads="1"/>
              </p:cNvSpPr>
              <p:nvPr/>
            </p:nvSpPr>
            <p:spPr bwMode="auto">
              <a:xfrm>
                <a:off x="5913438" y="3387725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9" name="Freeform 160"/>
              <p:cNvSpPr/>
              <p:nvPr/>
            </p:nvSpPr>
            <p:spPr bwMode="auto">
              <a:xfrm flipH="1">
                <a:off x="5722938" y="3322638"/>
                <a:ext cx="0" cy="3175"/>
              </a:xfrm>
              <a:custGeom>
                <a:gdLst>
                  <a:gd fmla="*/ 1 h 1" name="T0"/>
                  <a:gd fmla="*/ 1 h 1" name="T1"/>
                  <a:gd fmla="*/ 1 h 1" name="T2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b="b" l="0" r="r" t="0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50" name="Rectangle 161"/>
              <p:cNvSpPr>
                <a:spLocks noChangeArrowheads="1"/>
              </p:cNvSpPr>
              <p:nvPr/>
            </p:nvSpPr>
            <p:spPr bwMode="auto">
              <a:xfrm>
                <a:off x="5913438" y="3387725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51" name="Freeform 162"/>
              <p:cNvSpPr/>
              <p:nvPr/>
            </p:nvSpPr>
            <p:spPr bwMode="auto">
              <a:xfrm>
                <a:off x="5894388" y="3205163"/>
                <a:ext cx="34925" cy="41275"/>
              </a:xfrm>
              <a:custGeom>
                <a:gdLst>
                  <a:gd fmla="*/ 19 w 22" name="T0"/>
                  <a:gd fmla="*/ 0 h 26" name="T1"/>
                  <a:gd fmla="*/ 22 w 22" name="T2"/>
                  <a:gd fmla="*/ 16 h 26" name="T3"/>
                  <a:gd fmla="*/ 12 w 22" name="T4"/>
                  <a:gd fmla="*/ 26 h 26" name="T5"/>
                  <a:gd fmla="*/ 0 w 22" name="T6"/>
                  <a:gd fmla="*/ 16 h 26" name="T7"/>
                  <a:gd fmla="*/ 5 w 22" name="T8"/>
                  <a:gd fmla="*/ 0 h 26" name="T9"/>
                  <a:gd fmla="*/ 19 w 22" name="T10"/>
                  <a:gd fmla="*/ 0 h 2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6" w="22">
                    <a:moveTo>
                      <a:pt x="19" y="0"/>
                    </a:moveTo>
                    <a:lnTo>
                      <a:pt x="22" y="16"/>
                    </a:lnTo>
                    <a:lnTo>
                      <a:pt x="12" y="26"/>
                    </a:lnTo>
                    <a:lnTo>
                      <a:pt x="0" y="16"/>
                    </a:lnTo>
                    <a:lnTo>
                      <a:pt x="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52" name="Freeform 163"/>
              <p:cNvSpPr/>
              <p:nvPr/>
            </p:nvSpPr>
            <p:spPr bwMode="auto">
              <a:xfrm>
                <a:off x="5891213" y="3235325"/>
                <a:ext cx="41275" cy="166688"/>
              </a:xfrm>
              <a:custGeom>
                <a:gdLst>
                  <a:gd fmla="*/ 21 w 26" name="T0"/>
                  <a:gd fmla="*/ 0 h 105" name="T1"/>
                  <a:gd fmla="*/ 26 w 26" name="T2"/>
                  <a:gd fmla="*/ 96 h 105" name="T3"/>
                  <a:gd fmla="*/ 14 w 26" name="T4"/>
                  <a:gd fmla="*/ 105 h 105" name="T5"/>
                  <a:gd fmla="*/ 0 w 26" name="T6"/>
                  <a:gd fmla="*/ 96 h 105" name="T7"/>
                  <a:gd fmla="*/ 4 w 26" name="T8"/>
                  <a:gd fmla="*/ 0 h 105" name="T9"/>
                  <a:gd fmla="*/ 21 w 26" name="T10"/>
                  <a:gd fmla="*/ 0 h 10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5" w="26">
                    <a:moveTo>
                      <a:pt x="21" y="0"/>
                    </a:moveTo>
                    <a:lnTo>
                      <a:pt x="26" y="96"/>
                    </a:lnTo>
                    <a:lnTo>
                      <a:pt x="14" y="105"/>
                    </a:lnTo>
                    <a:lnTo>
                      <a:pt x="0" y="96"/>
                    </a:lnTo>
                    <a:lnTo>
                      <a:pt x="4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53" name="Freeform 164"/>
              <p:cNvSpPr>
                <a:spLocks noEditPoints="1"/>
              </p:cNvSpPr>
              <p:nvPr/>
            </p:nvSpPr>
            <p:spPr bwMode="auto">
              <a:xfrm>
                <a:off x="5719763" y="3211513"/>
                <a:ext cx="373063" cy="547688"/>
              </a:xfrm>
              <a:custGeom>
                <a:gdLst>
                  <a:gd fmla="*/ 60 w 98" name="T0"/>
                  <a:gd fmla="*/ 74 h 144" name="T1"/>
                  <a:gd fmla="*/ 75 w 98" name="T2"/>
                  <a:gd fmla="*/ 57 h 144" name="T3"/>
                  <a:gd fmla="*/ 74 w 98" name="T4"/>
                  <a:gd fmla="*/ 36 h 144" name="T5"/>
                  <a:gd fmla="*/ 77 w 98" name="T6"/>
                  <a:gd fmla="*/ 40 h 144" name="T7"/>
                  <a:gd fmla="*/ 78 w 98" name="T8"/>
                  <a:gd fmla="*/ 57 h 144" name="T9"/>
                  <a:gd fmla="*/ 98 w 98" name="T10"/>
                  <a:gd fmla="*/ 57 h 144" name="T11"/>
                  <a:gd fmla="*/ 92 w 98" name="T12"/>
                  <a:gd fmla="*/ 31 h 144" name="T13"/>
                  <a:gd fmla="*/ 74 w 98" name="T14"/>
                  <a:gd fmla="*/ 4 h 144" name="T15"/>
                  <a:gd fmla="*/ 63 w 98" name="T16"/>
                  <a:gd fmla="*/ 0 h 144" name="T17"/>
                  <a:gd fmla="*/ 63 w 98" name="T18"/>
                  <a:gd fmla="*/ 0 h 144" name="T19"/>
                  <a:gd fmla="*/ 69 w 98" name="T20"/>
                  <a:gd fmla="*/ 5 h 144" name="T21"/>
                  <a:gd fmla="*/ 61 w 98" name="T22"/>
                  <a:gd fmla="*/ 9 h 144" name="T23"/>
                  <a:gd fmla="*/ 65 w 98" name="T24"/>
                  <a:gd fmla="*/ 15 h 144" name="T25"/>
                  <a:gd fmla="*/ 51 w 98" name="T26"/>
                  <a:gd fmla="*/ 46 h 144" name="T27"/>
                  <a:gd fmla="*/ 51 w 98" name="T28"/>
                  <a:gd fmla="*/ 46 h 144" name="T29"/>
                  <a:gd fmla="*/ 51 w 98" name="T30"/>
                  <a:gd fmla="*/ 46 h 144" name="T31"/>
                  <a:gd fmla="*/ 51 w 98" name="T32"/>
                  <a:gd fmla="*/ 46 h 144" name="T33"/>
                  <a:gd fmla="*/ 51 w 98" name="T34"/>
                  <a:gd fmla="*/ 46 h 144" name="T35"/>
                  <a:gd fmla="*/ 36 w 98" name="T36"/>
                  <a:gd fmla="*/ 15 h 144" name="T37"/>
                  <a:gd fmla="*/ 40 w 98" name="T38"/>
                  <a:gd fmla="*/ 9 h 144" name="T39"/>
                  <a:gd fmla="*/ 33 w 98" name="T40"/>
                  <a:gd fmla="*/ 5 h 144" name="T41"/>
                  <a:gd fmla="*/ 39 w 98" name="T42"/>
                  <a:gd fmla="*/ 0 h 144" name="T43"/>
                  <a:gd fmla="*/ 39 w 98" name="T44"/>
                  <a:gd fmla="*/ 0 h 144" name="T45"/>
                  <a:gd fmla="*/ 31 w 98" name="T46"/>
                  <a:gd fmla="*/ 0 h 144" name="T47"/>
                  <a:gd fmla="*/ 25 w 98" name="T48"/>
                  <a:gd fmla="*/ 3 h 144" name="T49"/>
                  <a:gd fmla="*/ 1 w 98" name="T50"/>
                  <a:gd fmla="*/ 29 h 144" name="T51"/>
                  <a:gd fmla="*/ 1 w 98" name="T52"/>
                  <a:gd fmla="*/ 29 h 144" name="T53"/>
                  <a:gd fmla="*/ 1 w 98" name="T54"/>
                  <a:gd fmla="*/ 30 h 144" name="T55"/>
                  <a:gd fmla="*/ 0 w 98" name="T56"/>
                  <a:gd fmla="*/ 40 h 144" name="T57"/>
                  <a:gd fmla="*/ 0 w 98" name="T58"/>
                  <a:gd fmla="*/ 41 h 144" name="T59"/>
                  <a:gd fmla="*/ 0 w 98" name="T60"/>
                  <a:gd fmla="*/ 42 h 144" name="T61"/>
                  <a:gd fmla="*/ 1 w 98" name="T62"/>
                  <a:gd fmla="*/ 44 h 144" name="T63"/>
                  <a:gd fmla="*/ 3 w 98" name="T64"/>
                  <a:gd fmla="*/ 48 h 144" name="T65"/>
                  <a:gd fmla="*/ 7 w 98" name="T66"/>
                  <a:gd fmla="*/ 55 h 144" name="T67"/>
                  <a:gd fmla="*/ 15 w 98" name="T68"/>
                  <a:gd fmla="*/ 71 h 144" name="T69"/>
                  <a:gd fmla="*/ 26 w 98" name="T70"/>
                  <a:gd fmla="*/ 65 h 144" name="T71"/>
                  <a:gd fmla="*/ 26 w 98" name="T72"/>
                  <a:gd fmla="*/ 75 h 144" name="T73"/>
                  <a:gd fmla="*/ 26 w 98" name="T74"/>
                  <a:gd fmla="*/ 76 h 144" name="T75"/>
                  <a:gd fmla="*/ 28 w 98" name="T76"/>
                  <a:gd fmla="*/ 76 h 144" name="T77"/>
                  <a:gd fmla="*/ 30 w 98" name="T78"/>
                  <a:gd fmla="*/ 144 h 144" name="T79"/>
                  <a:gd fmla="*/ 50 w 98" name="T80"/>
                  <a:gd fmla="*/ 144 h 144" name="T81"/>
                  <a:gd fmla="*/ 50 w 98" name="T82"/>
                  <a:gd fmla="*/ 76 h 144" name="T83"/>
                  <a:gd fmla="*/ 52 w 98" name="T84"/>
                  <a:gd fmla="*/ 76 h 144" name="T85"/>
                  <a:gd fmla="*/ 54 w 98" name="T86"/>
                  <a:gd fmla="*/ 144 h 144" name="T87"/>
                  <a:gd fmla="*/ 60 w 98" name="T88"/>
                  <a:gd fmla="*/ 144 h 144" name="T89"/>
                  <a:gd fmla="*/ 60 w 98" name="T90"/>
                  <a:gd fmla="*/ 74 h 144" name="T91"/>
                  <a:gd fmla="*/ 27 w 98" name="T92"/>
                  <a:gd fmla="*/ 50 h 144" name="T93"/>
                  <a:gd fmla="*/ 24 w 98" name="T94"/>
                  <a:gd fmla="*/ 46 h 144" name="T95"/>
                  <a:gd fmla="*/ 20 w 98" name="T96"/>
                  <a:gd fmla="*/ 39 h 144" name="T97"/>
                  <a:gd fmla="*/ 19 w 98" name="T98"/>
                  <a:gd fmla="*/ 36 h 144" name="T99"/>
                  <a:gd fmla="*/ 27 w 98" name="T100"/>
                  <a:gd fmla="*/ 26 h 144" name="T101"/>
                  <a:gd fmla="*/ 27 w 98" name="T102"/>
                  <a:gd fmla="*/ 50 h 144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144" w="98">
                    <a:moveTo>
                      <a:pt x="60" y="74"/>
                    </a:moveTo>
                    <a:cubicBezTo>
                      <a:pt x="60" y="66"/>
                      <a:pt x="66" y="58"/>
                      <a:pt x="75" y="57"/>
                    </a:cubicBezTo>
                    <a:cubicBezTo>
                      <a:pt x="75" y="50"/>
                      <a:pt x="75" y="43"/>
                      <a:pt x="74" y="36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8" y="41"/>
                      <a:pt x="78" y="49"/>
                      <a:pt x="78" y="57"/>
                    </a:cubicBezTo>
                    <a:cubicBezTo>
                      <a:pt x="98" y="57"/>
                      <a:pt x="98" y="57"/>
                      <a:pt x="98" y="57"/>
                    </a:cubicBezTo>
                    <a:cubicBezTo>
                      <a:pt x="98" y="50"/>
                      <a:pt x="98" y="43"/>
                      <a:pt x="92" y="31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1" y="0"/>
                      <a:pt x="64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0"/>
                      <a:pt x="31" y="0"/>
                      <a:pt x="31" y="0"/>
                    </a:cubicBezTo>
                    <a:cubicBezTo>
                      <a:pt x="29" y="1"/>
                      <a:pt x="27" y="2"/>
                      <a:pt x="25" y="3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1"/>
                      <a:pt x="0" y="40"/>
                      <a:pt x="0" y="4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9" y="69"/>
                      <a:pt x="23" y="67"/>
                      <a:pt x="26" y="65"/>
                    </a:cubicBezTo>
                    <a:cubicBezTo>
                      <a:pt x="26" y="69"/>
                      <a:pt x="26" y="72"/>
                      <a:pt x="26" y="75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27" y="76"/>
                      <a:pt x="27" y="76"/>
                      <a:pt x="28" y="76"/>
                    </a:cubicBezTo>
                    <a:cubicBezTo>
                      <a:pt x="30" y="144"/>
                      <a:pt x="30" y="144"/>
                      <a:pt x="30" y="144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50" y="124"/>
                      <a:pt x="50" y="89"/>
                      <a:pt x="50" y="76"/>
                    </a:cubicBezTo>
                    <a:cubicBezTo>
                      <a:pt x="50" y="76"/>
                      <a:pt x="51" y="76"/>
                      <a:pt x="52" y="76"/>
                    </a:cubicBezTo>
                    <a:cubicBezTo>
                      <a:pt x="54" y="144"/>
                      <a:pt x="54" y="144"/>
                      <a:pt x="54" y="144"/>
                    </a:cubicBezTo>
                    <a:cubicBezTo>
                      <a:pt x="60" y="144"/>
                      <a:pt x="60" y="144"/>
                      <a:pt x="60" y="144"/>
                    </a:cubicBezTo>
                    <a:lnTo>
                      <a:pt x="60" y="74"/>
                    </a:lnTo>
                    <a:close/>
                    <a:moveTo>
                      <a:pt x="27" y="50"/>
                    </a:moveTo>
                    <a:cubicBezTo>
                      <a:pt x="24" y="46"/>
                      <a:pt x="24" y="46"/>
                      <a:pt x="24" y="46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7" y="34"/>
                      <a:pt x="27" y="42"/>
                      <a:pt x="27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54" name="Freeform 165"/>
              <p:cNvSpPr/>
              <p:nvPr/>
            </p:nvSpPr>
            <p:spPr bwMode="auto">
              <a:xfrm>
                <a:off x="6099176" y="3230563"/>
                <a:ext cx="220663" cy="198438"/>
              </a:xfrm>
              <a:custGeom>
                <a:gdLst>
                  <a:gd fmla="*/ 1 w 58" name="T0"/>
                  <a:gd fmla="*/ 52 h 52" name="T1"/>
                  <a:gd fmla="*/ 30 w 58" name="T2"/>
                  <a:gd fmla="*/ 52 h 52" name="T3"/>
                  <a:gd fmla="*/ 58 w 58" name="T4"/>
                  <a:gd fmla="*/ 52 h 52" name="T5"/>
                  <a:gd fmla="*/ 55 w 58" name="T6"/>
                  <a:gd fmla="*/ 8 h 52" name="T7"/>
                  <a:gd fmla="*/ 47 w 58" name="T8"/>
                  <a:gd fmla="*/ 0 h 52" name="T9"/>
                  <a:gd fmla="*/ 40 w 58" name="T10"/>
                  <a:gd fmla="*/ 0 h 52" name="T11"/>
                  <a:gd fmla="*/ 45 w 58" name="T12"/>
                  <a:gd fmla="*/ 4 h 52" name="T13"/>
                  <a:gd fmla="*/ 38 w 58" name="T14"/>
                  <a:gd fmla="*/ 8 h 52" name="T15"/>
                  <a:gd fmla="*/ 41 w 58" name="T16"/>
                  <a:gd fmla="*/ 13 h 52" name="T17"/>
                  <a:gd fmla="*/ 29 w 58" name="T18"/>
                  <a:gd fmla="*/ 41 h 52" name="T19"/>
                  <a:gd fmla="*/ 29 w 58" name="T20"/>
                  <a:gd fmla="*/ 41 h 52" name="T21"/>
                  <a:gd fmla="*/ 29 w 58" name="T22"/>
                  <a:gd fmla="*/ 41 h 52" name="T23"/>
                  <a:gd fmla="*/ 29 w 58" name="T24"/>
                  <a:gd fmla="*/ 41 h 52" name="T25"/>
                  <a:gd fmla="*/ 29 w 58" name="T26"/>
                  <a:gd fmla="*/ 41 h 52" name="T27"/>
                  <a:gd fmla="*/ 16 w 58" name="T28"/>
                  <a:gd fmla="*/ 13 h 52" name="T29"/>
                  <a:gd fmla="*/ 19 w 58" name="T30"/>
                  <a:gd fmla="*/ 8 h 52" name="T31"/>
                  <a:gd fmla="*/ 12 w 58" name="T32"/>
                  <a:gd fmla="*/ 4 h 52" name="T33"/>
                  <a:gd fmla="*/ 17 w 58" name="T34"/>
                  <a:gd fmla="*/ 0 h 52" name="T35"/>
                  <a:gd fmla="*/ 11 w 58" name="T36"/>
                  <a:gd fmla="*/ 0 h 52" name="T37"/>
                  <a:gd fmla="*/ 11 w 58" name="T38"/>
                  <a:gd fmla="*/ 0 h 52" name="T39"/>
                  <a:gd fmla="*/ 3 w 58" name="T40"/>
                  <a:gd fmla="*/ 8 h 52" name="T41"/>
                  <a:gd fmla="*/ 0 w 58" name="T42"/>
                  <a:gd fmla="*/ 52 h 52" name="T43"/>
                  <a:gd fmla="*/ 1 w 58" name="T44"/>
                  <a:gd fmla="*/ 52 h 52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52" w="57">
                    <a:moveTo>
                      <a:pt x="1" y="52"/>
                    </a:moveTo>
                    <a:cubicBezTo>
                      <a:pt x="30" y="52"/>
                      <a:pt x="30" y="52"/>
                      <a:pt x="30" y="52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47" y="0"/>
                      <a:pt x="44" y="0"/>
                      <a:pt x="40" y="0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0"/>
                      <a:pt x="3" y="3"/>
                      <a:pt x="3" y="8"/>
                    </a:cubicBezTo>
                    <a:cubicBezTo>
                      <a:pt x="0" y="52"/>
                      <a:pt x="0" y="52"/>
                      <a:pt x="0" y="52"/>
                    </a:cubicBezTo>
                    <a:lnTo>
                      <a:pt x="1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55" name="Freeform 166"/>
              <p:cNvSpPr/>
              <p:nvPr/>
            </p:nvSpPr>
            <p:spPr bwMode="auto">
              <a:xfrm>
                <a:off x="6019801" y="3633788"/>
                <a:ext cx="111125" cy="103188"/>
              </a:xfrm>
              <a:custGeom>
                <a:gdLst>
                  <a:gd fmla="*/ 27 w 29" name="T0"/>
                  <a:gd fmla="*/ 0 h 27" name="T1"/>
                  <a:gd fmla="*/ 26 w 29" name="T2"/>
                  <a:gd fmla="*/ 0 h 27" name="T3"/>
                  <a:gd fmla="*/ 1 w 29" name="T4"/>
                  <a:gd fmla="*/ 24 h 27" name="T5"/>
                  <a:gd fmla="*/ 1 w 29" name="T6"/>
                  <a:gd fmla="*/ 27 h 27" name="T7"/>
                  <a:gd fmla="*/ 2 w 29" name="T8"/>
                  <a:gd fmla="*/ 27 h 27" name="T9"/>
                  <a:gd fmla="*/ 4 w 29" name="T10"/>
                  <a:gd fmla="*/ 27 h 27" name="T11"/>
                  <a:gd fmla="*/ 29 w 29" name="T12"/>
                  <a:gd fmla="*/ 3 h 27" name="T13"/>
                  <a:gd fmla="*/ 29 w 29" name="T14"/>
                  <a:gd fmla="*/ 0 h 27" name="T15"/>
                  <a:gd fmla="*/ 27 w 29" name="T16"/>
                  <a:gd fmla="*/ 0 h 2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7" w="28">
                    <a:moveTo>
                      <a:pt x="2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5"/>
                      <a:pt x="0" y="26"/>
                      <a:pt x="1" y="27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3" y="27"/>
                      <a:pt x="3" y="27"/>
                      <a:pt x="4" y="2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56" name="Freeform 167"/>
              <p:cNvSpPr>
                <a:spLocks noEditPoints="1"/>
              </p:cNvSpPr>
              <p:nvPr/>
            </p:nvSpPr>
            <p:spPr bwMode="auto">
              <a:xfrm>
                <a:off x="5967413" y="3448050"/>
                <a:ext cx="504825" cy="346075"/>
              </a:xfrm>
              <a:custGeom>
                <a:gdLst>
                  <a:gd fmla="*/ 128 w 133" name="T0"/>
                  <a:gd fmla="*/ 4 h 91" name="T1"/>
                  <a:gd fmla="*/ 118 w 133" name="T2"/>
                  <a:gd fmla="*/ 0 h 91" name="T3"/>
                  <a:gd fmla="*/ 15 w 133" name="T4"/>
                  <a:gd fmla="*/ 0 h 91" name="T5"/>
                  <a:gd fmla="*/ 5 w 133" name="T6"/>
                  <a:gd fmla="*/ 4 h 91" name="T7"/>
                  <a:gd fmla="*/ 0 w 133" name="T8"/>
                  <a:gd fmla="*/ 17 h 91" name="T9"/>
                  <a:gd fmla="*/ 0 w 133" name="T10"/>
                  <a:gd fmla="*/ 75 h 91" name="T11"/>
                  <a:gd fmla="*/ 15 w 133" name="T12"/>
                  <a:gd fmla="*/ 91 h 91" name="T13"/>
                  <a:gd fmla="*/ 118 w 133" name="T14"/>
                  <a:gd fmla="*/ 91 h 91" name="T15"/>
                  <a:gd fmla="*/ 133 w 133" name="T16"/>
                  <a:gd fmla="*/ 75 h 91" name="T17"/>
                  <a:gd fmla="*/ 133 w 133" name="T18"/>
                  <a:gd fmla="*/ 17 h 91" name="T19"/>
                  <a:gd fmla="*/ 128 w 133" name="T20"/>
                  <a:gd fmla="*/ 4 h 91" name="T21"/>
                  <a:gd fmla="*/ 66 w 133" name="T22"/>
                  <a:gd fmla="*/ 50 h 91" name="T23"/>
                  <a:gd fmla="*/ 17 w 133" name="T24"/>
                  <a:gd fmla="*/ 10 h 91" name="T25"/>
                  <a:gd fmla="*/ 115 w 133" name="T26"/>
                  <a:gd fmla="*/ 10 h 91" name="T27"/>
                  <a:gd fmla="*/ 66 w 133" name="T28"/>
                  <a:gd fmla="*/ 50 h 91" name="T29"/>
                  <a:gd fmla="*/ 123 w 133" name="T30"/>
                  <a:gd fmla="*/ 75 h 91" name="T31"/>
                  <a:gd fmla="*/ 118 w 133" name="T32"/>
                  <a:gd fmla="*/ 80 h 91" name="T33"/>
                  <a:gd fmla="*/ 15 w 133" name="T34"/>
                  <a:gd fmla="*/ 80 h 91" name="T35"/>
                  <a:gd fmla="*/ 10 w 133" name="T36"/>
                  <a:gd fmla="*/ 75 h 91" name="T37"/>
                  <a:gd fmla="*/ 10 w 133" name="T38"/>
                  <a:gd fmla="*/ 17 h 91" name="T39"/>
                  <a:gd fmla="*/ 62 w 133" name="T40"/>
                  <a:gd fmla="*/ 60 h 91" name="T41"/>
                  <a:gd fmla="*/ 66 w 133" name="T42"/>
                  <a:gd fmla="*/ 61 h 91" name="T43"/>
                  <a:gd fmla="*/ 70 w 133" name="T44"/>
                  <a:gd fmla="*/ 60 h 91" name="T45"/>
                  <a:gd fmla="*/ 123 w 133" name="T46"/>
                  <a:gd fmla="*/ 17 h 91" name="T47"/>
                  <a:gd fmla="*/ 123 w 133" name="T48"/>
                  <a:gd fmla="*/ 75 h 91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91" w="133">
                    <a:moveTo>
                      <a:pt x="128" y="4"/>
                    </a:moveTo>
                    <a:cubicBezTo>
                      <a:pt x="125" y="1"/>
                      <a:pt x="121" y="0"/>
                      <a:pt x="11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2" y="0"/>
                      <a:pt x="8" y="1"/>
                      <a:pt x="5" y="4"/>
                    </a:cubicBezTo>
                    <a:cubicBezTo>
                      <a:pt x="3" y="6"/>
                      <a:pt x="0" y="11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84"/>
                      <a:pt x="7" y="91"/>
                      <a:pt x="15" y="91"/>
                    </a:cubicBezTo>
                    <a:cubicBezTo>
                      <a:pt x="118" y="91"/>
                      <a:pt x="118" y="91"/>
                      <a:pt x="118" y="91"/>
                    </a:cubicBezTo>
                    <a:cubicBezTo>
                      <a:pt x="126" y="91"/>
                      <a:pt x="133" y="84"/>
                      <a:pt x="133" y="75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3" y="11"/>
                      <a:pt x="130" y="6"/>
                      <a:pt x="128" y="4"/>
                    </a:cubicBezTo>
                    <a:close/>
                    <a:moveTo>
                      <a:pt x="66" y="50"/>
                    </a:moveTo>
                    <a:cubicBezTo>
                      <a:pt x="17" y="10"/>
                      <a:pt x="17" y="10"/>
                      <a:pt x="17" y="10"/>
                    </a:cubicBezTo>
                    <a:cubicBezTo>
                      <a:pt x="115" y="10"/>
                      <a:pt x="115" y="10"/>
                      <a:pt x="115" y="10"/>
                    </a:cubicBezTo>
                    <a:lnTo>
                      <a:pt x="66" y="50"/>
                    </a:lnTo>
                    <a:close/>
                    <a:moveTo>
                      <a:pt x="123" y="75"/>
                    </a:moveTo>
                    <a:cubicBezTo>
                      <a:pt x="123" y="78"/>
                      <a:pt x="120" y="80"/>
                      <a:pt x="118" y="80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2" y="80"/>
                      <a:pt x="10" y="78"/>
                      <a:pt x="10" y="75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64" y="61"/>
                      <a:pt x="65" y="61"/>
                      <a:pt x="66" y="61"/>
                    </a:cubicBezTo>
                    <a:cubicBezTo>
                      <a:pt x="68" y="61"/>
                      <a:pt x="69" y="61"/>
                      <a:pt x="70" y="60"/>
                    </a:cubicBezTo>
                    <a:cubicBezTo>
                      <a:pt x="123" y="17"/>
                      <a:pt x="123" y="17"/>
                      <a:pt x="123" y="17"/>
                    </a:cubicBezTo>
                    <a:lnTo>
                      <a:pt x="123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57" name="Freeform 168"/>
              <p:cNvSpPr/>
              <p:nvPr/>
            </p:nvSpPr>
            <p:spPr bwMode="auto">
              <a:xfrm>
                <a:off x="6305551" y="3633788"/>
                <a:ext cx="114300" cy="103188"/>
              </a:xfrm>
              <a:custGeom>
                <a:gdLst>
                  <a:gd fmla="*/ 26 w 30" name="T0"/>
                  <a:gd fmla="*/ 27 h 27" name="T1"/>
                  <a:gd fmla="*/ 28 w 30" name="T2"/>
                  <a:gd fmla="*/ 27 h 27" name="T3"/>
                  <a:gd fmla="*/ 29 w 30" name="T4"/>
                  <a:gd fmla="*/ 27 h 27" name="T5"/>
                  <a:gd fmla="*/ 29 w 30" name="T6"/>
                  <a:gd fmla="*/ 24 h 27" name="T7"/>
                  <a:gd fmla="*/ 4 w 30" name="T8"/>
                  <a:gd fmla="*/ 0 h 27" name="T9"/>
                  <a:gd fmla="*/ 3 w 30" name="T10"/>
                  <a:gd fmla="*/ 0 h 27" name="T11"/>
                  <a:gd fmla="*/ 1 w 30" name="T12"/>
                  <a:gd fmla="*/ 0 h 27" name="T13"/>
                  <a:gd fmla="*/ 1 w 30" name="T14"/>
                  <a:gd fmla="*/ 3 h 27" name="T15"/>
                  <a:gd fmla="*/ 26 w 30" name="T16"/>
                  <a:gd fmla="*/ 27 h 2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7" w="30">
                    <a:moveTo>
                      <a:pt x="26" y="27"/>
                    </a:moveTo>
                    <a:cubicBezTo>
                      <a:pt x="26" y="27"/>
                      <a:pt x="27" y="27"/>
                      <a:pt x="28" y="27"/>
                    </a:cubicBezTo>
                    <a:cubicBezTo>
                      <a:pt x="28" y="27"/>
                      <a:pt x="29" y="27"/>
                      <a:pt x="29" y="27"/>
                    </a:cubicBezTo>
                    <a:cubicBezTo>
                      <a:pt x="30" y="26"/>
                      <a:pt x="30" y="25"/>
                      <a:pt x="29" y="2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lnTo>
                      <a:pt x="26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58" name="Freeform 169"/>
              <p:cNvSpPr/>
              <p:nvPr/>
            </p:nvSpPr>
            <p:spPr bwMode="auto">
              <a:xfrm>
                <a:off x="6016626" y="3413125"/>
                <a:ext cx="79375" cy="57150"/>
              </a:xfrm>
              <a:custGeom>
                <a:gdLst>
                  <a:gd fmla="*/ 1 w 21" name="T0"/>
                  <a:gd fmla="*/ 15 h 15" name="T1"/>
                  <a:gd fmla="*/ 21 w 21" name="T2"/>
                  <a:gd fmla="*/ 14 h 15" name="T3"/>
                  <a:gd fmla="*/ 20 w 21" name="T4"/>
                  <a:gd fmla="*/ 0 h 15" name="T5"/>
                  <a:gd fmla="*/ 0 w 21" name="T6"/>
                  <a:gd fmla="*/ 0 h 15" name="T7"/>
                  <a:gd fmla="*/ 1 w 21" name="T8"/>
                  <a:gd fmla="*/ 15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21">
                    <a:moveTo>
                      <a:pt x="1" y="15"/>
                    </a:moveTo>
                    <a:cubicBezTo>
                      <a:pt x="8" y="15"/>
                      <a:pt x="14" y="14"/>
                      <a:pt x="21" y="14"/>
                    </a:cubicBezTo>
                    <a:cubicBezTo>
                      <a:pt x="20" y="8"/>
                      <a:pt x="20" y="4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1" y="11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  <p:sp>
          <p:nvSpPr>
            <p:cNvPr id="68" name="Oval 65"/>
            <p:cNvSpPr>
              <a:spLocks noChangeArrowheads="1"/>
            </p:cNvSpPr>
            <p:nvPr/>
          </p:nvSpPr>
          <p:spPr bwMode="auto">
            <a:xfrm>
              <a:off x="2692736" y="4110361"/>
              <a:ext cx="3622084" cy="515875"/>
            </a:xfrm>
            <a:prstGeom prst="ellipse">
              <a:avLst/>
            </a:prstGeom>
            <a:gradFill rotWithShape="1">
              <a:gsLst>
                <a:gs pos="0">
                  <a:sysClr lastClr="000000" val="windowText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 w="9525">
              <a:noFill/>
              <a:round/>
            </a:ln>
            <a:effectLst/>
          </p:spPr>
          <p:txBody>
            <a:bodyPr anchor="ctr" wrap="non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926770" y="1929814"/>
            <a:ext cx="4311071" cy="2675820"/>
            <a:chOff x="5926770" y="1929814"/>
            <a:chExt cx="4311071" cy="2675820"/>
          </a:xfrm>
        </p:grpSpPr>
        <p:sp>
          <p:nvSpPr>
            <p:cNvPr id="3" name="流程图: 多文档 2"/>
            <p:cNvSpPr/>
            <p:nvPr/>
          </p:nvSpPr>
          <p:spPr bwMode="auto">
            <a:xfrm>
              <a:off x="7125750" y="1929814"/>
              <a:ext cx="3112091" cy="2226806"/>
            </a:xfrm>
            <a:prstGeom prst="flowChartMultidocument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7464882" y="2715202"/>
              <a:ext cx="708026" cy="828676"/>
              <a:chOff x="5741988" y="3016250"/>
              <a:chExt cx="708026" cy="828676"/>
            </a:xfrm>
            <a:solidFill>
              <a:schemeClr val="bg1"/>
            </a:solidFill>
          </p:grpSpPr>
          <p:sp>
            <p:nvSpPr>
              <p:cNvPr id="29" name="Oval 286"/>
              <p:cNvSpPr>
                <a:spLocks noChangeArrowheads="1"/>
              </p:cNvSpPr>
              <p:nvPr/>
            </p:nvSpPr>
            <p:spPr bwMode="auto">
              <a:xfrm>
                <a:off x="5908676" y="3016250"/>
                <a:ext cx="130175" cy="1603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0" name="Freeform 287"/>
              <p:cNvSpPr>
                <a:spLocks noEditPoints="1"/>
              </p:cNvSpPr>
              <p:nvPr/>
            </p:nvSpPr>
            <p:spPr bwMode="auto">
              <a:xfrm>
                <a:off x="5741988" y="3192463"/>
                <a:ext cx="460375" cy="649288"/>
              </a:xfrm>
              <a:custGeom>
                <a:gdLst>
                  <a:gd fmla="*/ 120 w 121" name="T0"/>
                  <a:gd fmla="*/ 26 h 171" name="T1"/>
                  <a:gd fmla="*/ 120 w 121" name="T2"/>
                  <a:gd fmla="*/ 26 h 171" name="T3"/>
                  <a:gd fmla="*/ 114 w 121" name="T4"/>
                  <a:gd fmla="*/ 21 h 171" name="T5"/>
                  <a:gd fmla="*/ 90 w 121" name="T6"/>
                  <a:gd fmla="*/ 3 h 171" name="T7"/>
                  <a:gd fmla="*/ 84 w 121" name="T8"/>
                  <a:gd fmla="*/ 1 h 171" name="T9"/>
                  <a:gd fmla="*/ 75 w 121" name="T10"/>
                  <a:gd fmla="*/ 1 h 171" name="T11"/>
                  <a:gd fmla="*/ 74 w 121" name="T12"/>
                  <a:gd fmla="*/ 11 h 171" name="T13"/>
                  <a:gd fmla="*/ 67 w 121" name="T14"/>
                  <a:gd fmla="*/ 42 h 171" name="T15"/>
                  <a:gd fmla="*/ 67 w 121" name="T16"/>
                  <a:gd fmla="*/ 7 h 171" name="T17"/>
                  <a:gd fmla="*/ 58 w 121" name="T18"/>
                  <a:gd fmla="*/ 0 h 171" name="T19"/>
                  <a:gd fmla="*/ 57 w 121" name="T20"/>
                  <a:gd fmla="*/ 9 h 171" name="T21"/>
                  <a:gd fmla="*/ 45 w 121" name="T22"/>
                  <a:gd fmla="*/ 18 h 171" name="T23"/>
                  <a:gd fmla="*/ 40 w 121" name="T24"/>
                  <a:gd fmla="*/ 7 h 171" name="T25"/>
                  <a:gd fmla="*/ 47 w 121" name="T26"/>
                  <a:gd fmla="*/ 0 h 171" name="T27"/>
                  <a:gd fmla="*/ 38 w 121" name="T28"/>
                  <a:gd fmla="*/ 1 h 171" name="T29"/>
                  <a:gd fmla="*/ 3 w 121" name="T30"/>
                  <a:gd fmla="*/ 35 h 171" name="T31"/>
                  <a:gd fmla="*/ 2 w 121" name="T32"/>
                  <a:gd fmla="*/ 35 h 171" name="T33"/>
                  <a:gd fmla="*/ 1 w 121" name="T34"/>
                  <a:gd fmla="*/ 48 h 171" name="T35"/>
                  <a:gd fmla="*/ 1 w 121" name="T36"/>
                  <a:gd fmla="*/ 48 h 171" name="T37"/>
                  <a:gd fmla="*/ 2 w 121" name="T38"/>
                  <a:gd fmla="*/ 50 h 171" name="T39"/>
                  <a:gd fmla="*/ 6 w 121" name="T40"/>
                  <a:gd fmla="*/ 57 h 171" name="T41"/>
                  <a:gd fmla="*/ 20 w 121" name="T42"/>
                  <a:gd fmla="*/ 84 h 171" name="T43"/>
                  <a:gd fmla="*/ 32 w 121" name="T44"/>
                  <a:gd fmla="*/ 90 h 171" name="T45"/>
                  <a:gd fmla="*/ 35 w 121" name="T46"/>
                  <a:gd fmla="*/ 90 h 171" name="T47"/>
                  <a:gd fmla="*/ 60 w 121" name="T48"/>
                  <a:gd fmla="*/ 171 h 171" name="T49"/>
                  <a:gd fmla="*/ 56 w 121" name="T50"/>
                  <a:gd fmla="*/ 110 h 171" name="T51"/>
                  <a:gd fmla="*/ 89 w 121" name="T52"/>
                  <a:gd fmla="*/ 33 h 171" name="T53"/>
                  <a:gd fmla="*/ 93 w 121" name="T54"/>
                  <a:gd fmla="*/ 31 h 171" name="T55"/>
                  <a:gd fmla="*/ 75 w 121" name="T56"/>
                  <a:gd fmla="*/ 45 h 171" name="T57"/>
                  <a:gd fmla="*/ 89 w 121" name="T58"/>
                  <a:gd fmla="*/ 33 h 171" name="T59"/>
                  <a:gd fmla="*/ 30 w 121" name="T60"/>
                  <a:gd fmla="*/ 55 h 171" name="T61"/>
                  <a:gd fmla="*/ 23 w 121" name="T62"/>
                  <a:gd fmla="*/ 44 h 171" name="T63"/>
                  <a:gd fmla="*/ 33 w 121" name="T64"/>
                  <a:gd fmla="*/ 60 h 171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171" w="120">
                    <a:moveTo>
                      <a:pt x="120" y="42"/>
                    </a:moveTo>
                    <a:cubicBezTo>
                      <a:pt x="120" y="35"/>
                      <a:pt x="121" y="24"/>
                      <a:pt x="120" y="26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4" y="21"/>
                      <a:pt x="114" y="21"/>
                      <a:pt x="114" y="21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88" y="2"/>
                      <a:pt x="86" y="1"/>
                      <a:pt x="84" y="1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81" y="1"/>
                      <a:pt x="78" y="0"/>
                      <a:pt x="75" y="0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4" y="0"/>
                      <a:pt x="42" y="1"/>
                      <a:pt x="39" y="1"/>
                    </a:cubicBezTo>
                    <a:cubicBezTo>
                      <a:pt x="39" y="1"/>
                      <a:pt x="38" y="1"/>
                      <a:pt x="38" y="1"/>
                    </a:cubicBezTo>
                    <a:cubicBezTo>
                      <a:pt x="36" y="1"/>
                      <a:pt x="33" y="3"/>
                      <a:pt x="31" y="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60"/>
                      <a:pt x="2" y="42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4" y="82"/>
                      <a:pt x="28" y="80"/>
                      <a:pt x="33" y="78"/>
                    </a:cubicBezTo>
                    <a:cubicBezTo>
                      <a:pt x="32" y="82"/>
                      <a:pt x="32" y="86"/>
                      <a:pt x="32" y="90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3" y="90"/>
                      <a:pt x="34" y="90"/>
                      <a:pt x="35" y="90"/>
                    </a:cubicBezTo>
                    <a:cubicBezTo>
                      <a:pt x="37" y="171"/>
                      <a:pt x="37" y="171"/>
                      <a:pt x="37" y="171"/>
                    </a:cubicBezTo>
                    <a:cubicBezTo>
                      <a:pt x="60" y="171"/>
                      <a:pt x="60" y="171"/>
                      <a:pt x="60" y="171"/>
                    </a:cubicBezTo>
                    <a:cubicBezTo>
                      <a:pt x="60" y="161"/>
                      <a:pt x="60" y="147"/>
                      <a:pt x="60" y="134"/>
                    </a:cubicBezTo>
                    <a:cubicBezTo>
                      <a:pt x="57" y="127"/>
                      <a:pt x="56" y="118"/>
                      <a:pt x="56" y="110"/>
                    </a:cubicBezTo>
                    <a:cubicBezTo>
                      <a:pt x="56" y="73"/>
                      <a:pt x="84" y="44"/>
                      <a:pt x="120" y="42"/>
                    </a:cubicBezTo>
                    <a:close/>
                    <a:moveTo>
                      <a:pt x="89" y="33"/>
                    </a:moveTo>
                    <a:cubicBezTo>
                      <a:pt x="89" y="31"/>
                      <a:pt x="89" y="29"/>
                      <a:pt x="89" y="27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75" y="45"/>
                      <a:pt x="75" y="45"/>
                      <a:pt x="75" y="45"/>
                    </a:cubicBezTo>
                    <a:cubicBezTo>
                      <a:pt x="73" y="42"/>
                      <a:pt x="73" y="42"/>
                      <a:pt x="73" y="42"/>
                    </a:cubicBezTo>
                    <a:lnTo>
                      <a:pt x="89" y="33"/>
                    </a:lnTo>
                    <a:close/>
                    <a:moveTo>
                      <a:pt x="33" y="60"/>
                    </a:moveTo>
                    <a:cubicBezTo>
                      <a:pt x="30" y="55"/>
                      <a:pt x="30" y="55"/>
                      <a:pt x="30" y="55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3" y="41"/>
                      <a:pt x="33" y="50"/>
                      <a:pt x="33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1" name="Freeform 288"/>
              <p:cNvSpPr/>
              <p:nvPr/>
            </p:nvSpPr>
            <p:spPr bwMode="auto">
              <a:xfrm>
                <a:off x="5984876" y="3730625"/>
                <a:ext cx="92075" cy="111125"/>
              </a:xfrm>
              <a:custGeom>
                <a:gdLst>
                  <a:gd fmla="*/ 0 w 24" name="T0"/>
                  <a:gd fmla="*/ 0 h 29" name="T1"/>
                  <a:gd fmla="*/ 1 w 24" name="T2"/>
                  <a:gd fmla="*/ 29 h 29" name="T3"/>
                  <a:gd fmla="*/ 24 w 24" name="T4"/>
                  <a:gd fmla="*/ 29 h 29" name="T5"/>
                  <a:gd fmla="*/ 24 w 24" name="T6"/>
                  <a:gd fmla="*/ 26 h 29" name="T7"/>
                  <a:gd fmla="*/ 0 w 24" name="T8"/>
                  <a:gd fmla="*/ 0 h 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24">
                    <a:moveTo>
                      <a:pt x="0" y="0"/>
                    </a:moveTo>
                    <a:cubicBezTo>
                      <a:pt x="1" y="29"/>
                      <a:pt x="1" y="29"/>
                      <a:pt x="1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8"/>
                      <a:pt x="24" y="27"/>
                      <a:pt x="24" y="26"/>
                    </a:cubicBezTo>
                    <a:cubicBezTo>
                      <a:pt x="14" y="19"/>
                      <a:pt x="6" y="1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2" name="Freeform 289"/>
              <p:cNvSpPr>
                <a:spLocks noEditPoints="1"/>
              </p:cNvSpPr>
              <p:nvPr/>
            </p:nvSpPr>
            <p:spPr bwMode="auto">
              <a:xfrm>
                <a:off x="5978526" y="3373438"/>
                <a:ext cx="471488" cy="471488"/>
              </a:xfrm>
              <a:custGeom>
                <a:gdLst>
                  <a:gd fmla="*/ 62 w 124" name="T0"/>
                  <a:gd fmla="*/ 0 h 124" name="T1"/>
                  <a:gd fmla="*/ 0 w 124" name="T2"/>
                  <a:gd fmla="*/ 62 h 124" name="T3"/>
                  <a:gd fmla="*/ 62 w 124" name="T4"/>
                  <a:gd fmla="*/ 124 h 124" name="T5"/>
                  <a:gd fmla="*/ 124 w 124" name="T6"/>
                  <a:gd fmla="*/ 62 h 124" name="T7"/>
                  <a:gd fmla="*/ 62 w 124" name="T8"/>
                  <a:gd fmla="*/ 0 h 124" name="T9"/>
                  <a:gd fmla="*/ 68 w 124" name="T10"/>
                  <a:gd fmla="*/ 112 h 124" name="T11"/>
                  <a:gd fmla="*/ 68 w 124" name="T12"/>
                  <a:gd fmla="*/ 100 h 124" name="T13"/>
                  <a:gd fmla="*/ 62 w 124" name="T14"/>
                  <a:gd fmla="*/ 101 h 124" name="T15"/>
                  <a:gd fmla="*/ 56 w 124" name="T16"/>
                  <a:gd fmla="*/ 100 h 124" name="T17"/>
                  <a:gd fmla="*/ 56 w 124" name="T18"/>
                  <a:gd fmla="*/ 112 h 124" name="T19"/>
                  <a:gd fmla="*/ 12 w 124" name="T20"/>
                  <a:gd fmla="*/ 67 h 124" name="T21"/>
                  <a:gd fmla="*/ 24 w 124" name="T22"/>
                  <a:gd fmla="*/ 67 h 124" name="T23"/>
                  <a:gd fmla="*/ 23 w 124" name="T24"/>
                  <a:gd fmla="*/ 62 h 124" name="T25"/>
                  <a:gd fmla="*/ 24 w 124" name="T26"/>
                  <a:gd fmla="*/ 56 h 124" name="T27"/>
                  <a:gd fmla="*/ 12 w 124" name="T28"/>
                  <a:gd fmla="*/ 56 h 124" name="T29"/>
                  <a:gd fmla="*/ 56 w 124" name="T30"/>
                  <a:gd fmla="*/ 11 h 124" name="T31"/>
                  <a:gd fmla="*/ 56 w 124" name="T32"/>
                  <a:gd fmla="*/ 23 h 124" name="T33"/>
                  <a:gd fmla="*/ 62 w 124" name="T34"/>
                  <a:gd fmla="*/ 23 h 124" name="T35"/>
                  <a:gd fmla="*/ 68 w 124" name="T36"/>
                  <a:gd fmla="*/ 23 h 124" name="T37"/>
                  <a:gd fmla="*/ 68 w 124" name="T38"/>
                  <a:gd fmla="*/ 11 h 124" name="T39"/>
                  <a:gd fmla="*/ 112 w 124" name="T40"/>
                  <a:gd fmla="*/ 56 h 124" name="T41"/>
                  <a:gd fmla="*/ 101 w 124" name="T42"/>
                  <a:gd fmla="*/ 56 h 124" name="T43"/>
                  <a:gd fmla="*/ 101 w 124" name="T44"/>
                  <a:gd fmla="*/ 62 h 124" name="T45"/>
                  <a:gd fmla="*/ 101 w 124" name="T46"/>
                  <a:gd fmla="*/ 67 h 124" name="T47"/>
                  <a:gd fmla="*/ 112 w 124" name="T48"/>
                  <a:gd fmla="*/ 67 h 124" name="T49"/>
                  <a:gd fmla="*/ 68 w 124" name="T50"/>
                  <a:gd fmla="*/ 112 h 124" name="T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b="b" l="0" r="r" t="0"/>
                <a:pathLst>
                  <a:path h="124" w="124">
                    <a:moveTo>
                      <a:pt x="62" y="0"/>
                    </a:moveTo>
                    <a:cubicBezTo>
                      <a:pt x="28" y="0"/>
                      <a:pt x="0" y="27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6" y="124"/>
                      <a:pt x="124" y="96"/>
                      <a:pt x="124" y="62"/>
                    </a:cubicBezTo>
                    <a:cubicBezTo>
                      <a:pt x="124" y="27"/>
                      <a:pt x="96" y="0"/>
                      <a:pt x="62" y="0"/>
                    </a:cubicBezTo>
                    <a:close/>
                    <a:moveTo>
                      <a:pt x="68" y="112"/>
                    </a:moveTo>
                    <a:cubicBezTo>
                      <a:pt x="68" y="100"/>
                      <a:pt x="68" y="100"/>
                      <a:pt x="68" y="100"/>
                    </a:cubicBezTo>
                    <a:cubicBezTo>
                      <a:pt x="66" y="100"/>
                      <a:pt x="64" y="101"/>
                      <a:pt x="62" y="101"/>
                    </a:cubicBezTo>
                    <a:cubicBezTo>
                      <a:pt x="60" y="101"/>
                      <a:pt x="58" y="100"/>
                      <a:pt x="56" y="100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33" y="109"/>
                      <a:pt x="15" y="91"/>
                      <a:pt x="12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3" y="66"/>
                      <a:pt x="23" y="64"/>
                      <a:pt x="23" y="62"/>
                    </a:cubicBezTo>
                    <a:cubicBezTo>
                      <a:pt x="23" y="60"/>
                      <a:pt x="23" y="58"/>
                      <a:pt x="24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5" y="33"/>
                      <a:pt x="33" y="14"/>
                      <a:pt x="56" y="1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8" y="23"/>
                      <a:pt x="60" y="23"/>
                      <a:pt x="62" y="23"/>
                    </a:cubicBezTo>
                    <a:cubicBezTo>
                      <a:pt x="64" y="23"/>
                      <a:pt x="66" y="23"/>
                      <a:pt x="68" y="23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91" y="14"/>
                      <a:pt x="109" y="33"/>
                      <a:pt x="112" y="56"/>
                    </a:cubicBezTo>
                    <a:cubicBezTo>
                      <a:pt x="101" y="56"/>
                      <a:pt x="101" y="56"/>
                      <a:pt x="101" y="56"/>
                    </a:cubicBezTo>
                    <a:cubicBezTo>
                      <a:pt x="101" y="58"/>
                      <a:pt x="101" y="60"/>
                      <a:pt x="101" y="62"/>
                    </a:cubicBezTo>
                    <a:cubicBezTo>
                      <a:pt x="101" y="64"/>
                      <a:pt x="101" y="66"/>
                      <a:pt x="101" y="67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09" y="91"/>
                      <a:pt x="91" y="109"/>
                      <a:pt x="68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3" name="Freeform 290"/>
              <p:cNvSpPr/>
              <p:nvPr/>
            </p:nvSpPr>
            <p:spPr bwMode="auto">
              <a:xfrm>
                <a:off x="6118226" y="3446463"/>
                <a:ext cx="34925" cy="38100"/>
              </a:xfrm>
              <a:custGeom>
                <a:gdLst>
                  <a:gd fmla="*/ 3 w 9" name="T0"/>
                  <a:gd fmla="*/ 10 h 10" name="T1"/>
                  <a:gd fmla="*/ 9 w 9" name="T2"/>
                  <a:gd fmla="*/ 7 h 10" name="T3"/>
                  <a:gd fmla="*/ 6 w 9" name="T4"/>
                  <a:gd fmla="*/ 2 h 10" name="T5"/>
                  <a:gd fmla="*/ 3 w 9" name="T6"/>
                  <a:gd fmla="*/ 0 h 10" name="T7"/>
                  <a:gd fmla="*/ 2 w 9" name="T8"/>
                  <a:gd fmla="*/ 1 h 10" name="T9"/>
                  <a:gd fmla="*/ 0 w 9" name="T10"/>
                  <a:gd fmla="*/ 3 h 10" name="T11"/>
                  <a:gd fmla="*/ 1 w 9" name="T12"/>
                  <a:gd fmla="*/ 5 h 10" name="T13"/>
                  <a:gd fmla="*/ 3 w 9" name="T14"/>
                  <a:gd fmla="*/ 10 h 1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" w="9">
                    <a:moveTo>
                      <a:pt x="3" y="10"/>
                    </a:moveTo>
                    <a:cubicBezTo>
                      <a:pt x="5" y="9"/>
                      <a:pt x="7" y="8"/>
                      <a:pt x="9" y="7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1" y="5"/>
                    </a:cubicBezTo>
                    <a:lnTo>
                      <a:pt x="3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4" name="Freeform 291"/>
              <p:cNvSpPr/>
              <p:nvPr/>
            </p:nvSpPr>
            <p:spPr bwMode="auto">
              <a:xfrm>
                <a:off x="6275388" y="3446463"/>
                <a:ext cx="33338" cy="38100"/>
              </a:xfrm>
              <a:custGeom>
                <a:gdLst>
                  <a:gd fmla="*/ 7 w 9" name="T0"/>
                  <a:gd fmla="*/ 1 h 10" name="T1"/>
                  <a:gd fmla="*/ 6 w 9" name="T2"/>
                  <a:gd fmla="*/ 0 h 10" name="T3"/>
                  <a:gd fmla="*/ 3 w 9" name="T4"/>
                  <a:gd fmla="*/ 2 h 10" name="T5"/>
                  <a:gd fmla="*/ 0 w 9" name="T6"/>
                  <a:gd fmla="*/ 7 h 10" name="T7"/>
                  <a:gd fmla="*/ 6 w 9" name="T8"/>
                  <a:gd fmla="*/ 10 h 10" name="T9"/>
                  <a:gd fmla="*/ 9 w 9" name="T10"/>
                  <a:gd fmla="*/ 5 h 10" name="T11"/>
                  <a:gd fmla="*/ 7 w 9" name="T12"/>
                  <a:gd fmla="*/ 1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9">
                    <a:moveTo>
                      <a:pt x="7" y="1"/>
                    </a:moveTo>
                    <a:cubicBezTo>
                      <a:pt x="7" y="1"/>
                      <a:pt x="7" y="0"/>
                      <a:pt x="6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4" y="9"/>
                      <a:pt x="6" y="10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3"/>
                      <a:pt x="9" y="2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5" name="Freeform 292"/>
              <p:cNvSpPr/>
              <p:nvPr/>
            </p:nvSpPr>
            <p:spPr bwMode="auto">
              <a:xfrm>
                <a:off x="6335713" y="3511550"/>
                <a:ext cx="34925" cy="30163"/>
              </a:xfrm>
              <a:custGeom>
                <a:gdLst>
                  <a:gd fmla="*/ 8 w 9" name="T0"/>
                  <a:gd fmla="*/ 6 h 8" name="T1"/>
                  <a:gd fmla="*/ 9 w 9" name="T2"/>
                  <a:gd fmla="*/ 4 h 8" name="T3"/>
                  <a:gd fmla="*/ 9 w 9" name="T4"/>
                  <a:gd fmla="*/ 1 h 8" name="T5"/>
                  <a:gd fmla="*/ 6 w 9" name="T6"/>
                  <a:gd fmla="*/ 0 h 8" name="T7"/>
                  <a:gd fmla="*/ 5 w 9" name="T8"/>
                  <a:gd fmla="*/ 0 h 8" name="T9"/>
                  <a:gd fmla="*/ 0 w 9" name="T10"/>
                  <a:gd fmla="*/ 3 h 8" name="T11"/>
                  <a:gd fmla="*/ 3 w 9" name="T12"/>
                  <a:gd fmla="*/ 8 h 8" name="T13"/>
                  <a:gd fmla="*/ 8 w 9" name="T14"/>
                  <a:gd fmla="*/ 6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9">
                    <a:moveTo>
                      <a:pt x="8" y="6"/>
                    </a:moveTo>
                    <a:cubicBezTo>
                      <a:pt x="8" y="5"/>
                      <a:pt x="9" y="5"/>
                      <a:pt x="9" y="4"/>
                    </a:cubicBezTo>
                    <a:cubicBezTo>
                      <a:pt x="9" y="3"/>
                      <a:pt x="9" y="2"/>
                      <a:pt x="9" y="1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2" y="7"/>
                      <a:pt x="3" y="8"/>
                    </a:cubicBez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6" name="Freeform 293"/>
              <p:cNvSpPr/>
              <p:nvPr/>
            </p:nvSpPr>
            <p:spPr bwMode="auto">
              <a:xfrm>
                <a:off x="6057901" y="3511550"/>
                <a:ext cx="34925" cy="30163"/>
              </a:xfrm>
              <a:custGeom>
                <a:gdLst>
                  <a:gd fmla="*/ 3 w 9" name="T0"/>
                  <a:gd fmla="*/ 0 h 8" name="T1"/>
                  <a:gd fmla="*/ 0 w 9" name="T2"/>
                  <a:gd fmla="*/ 1 h 8" name="T3"/>
                  <a:gd fmla="*/ 0 w 9" name="T4"/>
                  <a:gd fmla="*/ 4 h 8" name="T5"/>
                  <a:gd fmla="*/ 1 w 9" name="T6"/>
                  <a:gd fmla="*/ 6 h 8" name="T7"/>
                  <a:gd fmla="*/ 6 w 9" name="T8"/>
                  <a:gd fmla="*/ 8 h 8" name="T9"/>
                  <a:gd fmla="*/ 9 w 9" name="T10"/>
                  <a:gd fmla="*/ 3 h 8" name="T11"/>
                  <a:gd fmla="*/ 4 w 9" name="T12"/>
                  <a:gd fmla="*/ 0 h 8" name="T13"/>
                  <a:gd fmla="*/ 3 w 9" name="T14"/>
                  <a:gd fmla="*/ 0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9">
                    <a:moveTo>
                      <a:pt x="3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8" y="5"/>
                      <a:pt x="9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7" name="Freeform 294"/>
              <p:cNvSpPr/>
              <p:nvPr/>
            </p:nvSpPr>
            <p:spPr bwMode="auto">
              <a:xfrm>
                <a:off x="6335713" y="3673475"/>
                <a:ext cx="34925" cy="31750"/>
              </a:xfrm>
              <a:custGeom>
                <a:gdLst>
                  <a:gd fmla="*/ 0 w 9" name="T0"/>
                  <a:gd fmla="*/ 5 h 8" name="T1"/>
                  <a:gd fmla="*/ 5 w 9" name="T2"/>
                  <a:gd fmla="*/ 8 h 8" name="T3"/>
                  <a:gd fmla="*/ 6 w 9" name="T4"/>
                  <a:gd fmla="*/ 8 h 8" name="T5"/>
                  <a:gd fmla="*/ 9 w 9" name="T6"/>
                  <a:gd fmla="*/ 7 h 8" name="T7"/>
                  <a:gd fmla="*/ 9 w 9" name="T8"/>
                  <a:gd fmla="*/ 5 h 8" name="T9"/>
                  <a:gd fmla="*/ 8 w 9" name="T10"/>
                  <a:gd fmla="*/ 3 h 8" name="T11"/>
                  <a:gd fmla="*/ 3 w 9" name="T12"/>
                  <a:gd fmla="*/ 0 h 8" name="T13"/>
                  <a:gd fmla="*/ 0 w 9" name="T14"/>
                  <a:gd fmla="*/ 5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9">
                    <a:moveTo>
                      <a:pt x="0" y="5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8"/>
                      <a:pt x="9" y="7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4"/>
                      <a:pt x="8" y="3"/>
                      <a:pt x="8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3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8" name="Freeform 295"/>
              <p:cNvSpPr/>
              <p:nvPr/>
            </p:nvSpPr>
            <p:spPr bwMode="auto">
              <a:xfrm>
                <a:off x="6057901" y="3673475"/>
                <a:ext cx="34925" cy="31750"/>
              </a:xfrm>
              <a:custGeom>
                <a:gdLst>
                  <a:gd fmla="*/ 1 w 9" name="T0"/>
                  <a:gd fmla="*/ 3 h 8" name="T1"/>
                  <a:gd fmla="*/ 0 w 9" name="T2"/>
                  <a:gd fmla="*/ 5 h 8" name="T3"/>
                  <a:gd fmla="*/ 0 w 9" name="T4"/>
                  <a:gd fmla="*/ 7 h 8" name="T5"/>
                  <a:gd fmla="*/ 3 w 9" name="T6"/>
                  <a:gd fmla="*/ 8 h 8" name="T7"/>
                  <a:gd fmla="*/ 4 w 9" name="T8"/>
                  <a:gd fmla="*/ 8 h 8" name="T9"/>
                  <a:gd fmla="*/ 9 w 9" name="T10"/>
                  <a:gd fmla="*/ 5 h 8" name="T11"/>
                  <a:gd fmla="*/ 6 w 9" name="T12"/>
                  <a:gd fmla="*/ 0 h 8" name="T13"/>
                  <a:gd fmla="*/ 1 w 9" name="T14"/>
                  <a:gd fmla="*/ 3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9">
                    <a:moveTo>
                      <a:pt x="1" y="3"/>
                    </a:moveTo>
                    <a:cubicBezTo>
                      <a:pt x="1" y="3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3"/>
                      <a:pt x="7" y="2"/>
                      <a:pt x="6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9" name="Freeform 296"/>
              <p:cNvSpPr/>
              <p:nvPr/>
            </p:nvSpPr>
            <p:spPr bwMode="auto">
              <a:xfrm>
                <a:off x="6275388" y="3730625"/>
                <a:ext cx="33338" cy="38100"/>
              </a:xfrm>
              <a:custGeom>
                <a:gdLst>
                  <a:gd fmla="*/ 6 w 9" name="T0"/>
                  <a:gd fmla="*/ 0 h 10" name="T1"/>
                  <a:gd fmla="*/ 0 w 9" name="T2"/>
                  <a:gd fmla="*/ 3 h 10" name="T3"/>
                  <a:gd fmla="*/ 3 w 9" name="T4"/>
                  <a:gd fmla="*/ 8 h 10" name="T5"/>
                  <a:gd fmla="*/ 6 w 9" name="T6"/>
                  <a:gd fmla="*/ 10 h 10" name="T7"/>
                  <a:gd fmla="*/ 7 w 9" name="T8"/>
                  <a:gd fmla="*/ 9 h 10" name="T9"/>
                  <a:gd fmla="*/ 9 w 9" name="T10"/>
                  <a:gd fmla="*/ 5 h 10" name="T11"/>
                  <a:gd fmla="*/ 6 w 9" name="T12"/>
                  <a:gd fmla="*/ 0 h 1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" w="9">
                    <a:moveTo>
                      <a:pt x="6" y="0"/>
                    </a:moveTo>
                    <a:cubicBezTo>
                      <a:pt x="4" y="1"/>
                      <a:pt x="2" y="2"/>
                      <a:pt x="0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5" y="10"/>
                      <a:pt x="6" y="10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9" y="9"/>
                      <a:pt x="9" y="7"/>
                      <a:pt x="9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0" name="Freeform 297"/>
              <p:cNvSpPr/>
              <p:nvPr/>
            </p:nvSpPr>
            <p:spPr bwMode="auto">
              <a:xfrm>
                <a:off x="6118226" y="3730625"/>
                <a:ext cx="34925" cy="38100"/>
              </a:xfrm>
              <a:custGeom>
                <a:gdLst>
                  <a:gd fmla="*/ 1 w 9" name="T0"/>
                  <a:gd fmla="*/ 5 h 10" name="T1"/>
                  <a:gd fmla="*/ 0 w 9" name="T2"/>
                  <a:gd fmla="*/ 8 h 10" name="T3"/>
                  <a:gd fmla="*/ 2 w 9" name="T4"/>
                  <a:gd fmla="*/ 9 h 10" name="T5"/>
                  <a:gd fmla="*/ 3 w 9" name="T6"/>
                  <a:gd fmla="*/ 10 h 10" name="T7"/>
                  <a:gd fmla="*/ 6 w 9" name="T8"/>
                  <a:gd fmla="*/ 8 h 10" name="T9"/>
                  <a:gd fmla="*/ 9 w 9" name="T10"/>
                  <a:gd fmla="*/ 3 h 10" name="T11"/>
                  <a:gd fmla="*/ 3 w 9" name="T12"/>
                  <a:gd fmla="*/ 0 h 10" name="T13"/>
                  <a:gd fmla="*/ 1 w 9" name="T14"/>
                  <a:gd fmla="*/ 5 h 1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" w="9">
                    <a:moveTo>
                      <a:pt x="1" y="5"/>
                    </a:move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1" y="9"/>
                      <a:pt x="2" y="9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4" y="10"/>
                      <a:pt x="5" y="9"/>
                      <a:pt x="6" y="8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2"/>
                      <a:pt x="5" y="1"/>
                      <a:pt x="3" y="0"/>
                    </a:cubicBez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1" name="Oval 298"/>
              <p:cNvSpPr>
                <a:spLocks noChangeArrowheads="1"/>
              </p:cNvSpPr>
              <p:nvPr/>
            </p:nvSpPr>
            <p:spPr bwMode="auto">
              <a:xfrm>
                <a:off x="6194426" y="3590925"/>
                <a:ext cx="3492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2" name="Freeform 299"/>
              <p:cNvSpPr/>
              <p:nvPr/>
            </p:nvSpPr>
            <p:spPr bwMode="auto">
              <a:xfrm>
                <a:off x="6145213" y="3492500"/>
                <a:ext cx="84138" cy="98425"/>
              </a:xfrm>
              <a:custGeom>
                <a:gdLst>
                  <a:gd fmla="*/ 22 w 22" name="T0"/>
                  <a:gd fmla="*/ 25 h 26" name="T1"/>
                  <a:gd fmla="*/ 21 w 22" name="T2"/>
                  <a:gd fmla="*/ 7 h 26" name="T3"/>
                  <a:gd fmla="*/ 18 w 22" name="T4"/>
                  <a:gd fmla="*/ 3 h 26" name="T5"/>
                  <a:gd fmla="*/ 14 w 22" name="T6"/>
                  <a:gd fmla="*/ 7 h 26" name="T7"/>
                  <a:gd fmla="*/ 14 w 22" name="T8"/>
                  <a:gd fmla="*/ 17 h 26" name="T9"/>
                  <a:gd fmla="*/ 5 w 22" name="T10"/>
                  <a:gd fmla="*/ 1 h 26" name="T11"/>
                  <a:gd fmla="*/ 2 w 22" name="T12"/>
                  <a:gd fmla="*/ 1 h 26" name="T13"/>
                  <a:gd fmla="*/ 1 w 22" name="T14"/>
                  <a:gd fmla="*/ 4 h 26" name="T15"/>
                  <a:gd fmla="*/ 13 w 22" name="T16"/>
                  <a:gd fmla="*/ 26 h 26" name="T17"/>
                  <a:gd fmla="*/ 18 w 22" name="T18"/>
                  <a:gd fmla="*/ 24 h 26" name="T19"/>
                  <a:gd fmla="*/ 22 w 22" name="T20"/>
                  <a:gd fmla="*/ 25 h 2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6" w="22">
                    <a:moveTo>
                      <a:pt x="22" y="25"/>
                    </a:moveTo>
                    <a:cubicBezTo>
                      <a:pt x="21" y="7"/>
                      <a:pt x="21" y="7"/>
                      <a:pt x="21" y="7"/>
                    </a:cubicBezTo>
                    <a:cubicBezTo>
                      <a:pt x="21" y="5"/>
                      <a:pt x="20" y="3"/>
                      <a:pt x="18" y="3"/>
                    </a:cubicBezTo>
                    <a:cubicBezTo>
                      <a:pt x="15" y="3"/>
                      <a:pt x="14" y="5"/>
                      <a:pt x="14" y="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0"/>
                      <a:pt x="2" y="1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4" y="24"/>
                      <a:pt x="16" y="24"/>
                      <a:pt x="18" y="24"/>
                    </a:cubicBezTo>
                    <a:cubicBezTo>
                      <a:pt x="19" y="24"/>
                      <a:pt x="21" y="24"/>
                      <a:pt x="2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  <p:sp>
          <p:nvSpPr>
            <p:cNvPr id="69" name="Oval 65"/>
            <p:cNvSpPr>
              <a:spLocks noChangeArrowheads="1"/>
            </p:cNvSpPr>
            <p:nvPr/>
          </p:nvSpPr>
          <p:spPr bwMode="auto">
            <a:xfrm>
              <a:off x="5926770" y="4089759"/>
              <a:ext cx="3622084" cy="515875"/>
            </a:xfrm>
            <a:prstGeom prst="ellipse">
              <a:avLst/>
            </a:prstGeom>
            <a:gradFill rotWithShape="1">
              <a:gsLst>
                <a:gs pos="0">
                  <a:sysClr lastClr="000000" val="windowText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 w="9525">
              <a:noFill/>
              <a:round/>
            </a:ln>
            <a:effectLst/>
          </p:spPr>
          <p:txBody>
            <a:bodyPr anchor="ctr" wrap="non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</p:grpSp>
      <p:sp>
        <p:nvSpPr>
          <p:cNvPr id="23" name="TextBox 21"/>
          <p:cNvSpPr txBox="1"/>
          <p:nvPr/>
        </p:nvSpPr>
        <p:spPr>
          <a:xfrm>
            <a:off x="2919383" y="2718795"/>
            <a:ext cx="100092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>
              <a:defRPr/>
            </a:pPr>
            <a:r>
              <a:rPr altLang="en-US" b="1" kern="0" lang="zh-CN" noProof="0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填入您的内容</a:t>
            </a:r>
          </a:p>
        </p:txBody>
      </p:sp>
      <p:sp>
        <p:nvSpPr>
          <p:cNvPr id="24" name="TextBox 21"/>
          <p:cNvSpPr txBox="1"/>
          <p:nvPr/>
        </p:nvSpPr>
        <p:spPr>
          <a:xfrm>
            <a:off x="8337415" y="2689750"/>
            <a:ext cx="1113949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>
              <a:defRPr/>
            </a:pPr>
            <a:r>
              <a:rPr altLang="en-US" b="1" kern="0" lang="zh-CN" noProof="0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填入您的内容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062759" y="4651816"/>
            <a:ext cx="3179751" cy="1408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091918" y="4693244"/>
            <a:ext cx="3179751" cy="1408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999493" y="4129664"/>
            <a:ext cx="405045" cy="1875163"/>
            <a:chOff x="5999493" y="4129664"/>
            <a:chExt cx="405045" cy="1875163"/>
          </a:xfrm>
        </p:grpSpPr>
        <p:sp>
          <p:nvSpPr>
            <p:cNvPr id="64" name="椭圆 63"/>
            <p:cNvSpPr/>
            <p:nvPr/>
          </p:nvSpPr>
          <p:spPr>
            <a:xfrm>
              <a:off x="5999493" y="4129664"/>
              <a:ext cx="405045" cy="405045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6109562" y="4846575"/>
              <a:ext cx="184906" cy="184906"/>
            </a:xfrm>
            <a:prstGeom prst="ellipse">
              <a:avLst/>
            </a:prstGeom>
            <a:gradFill flip="none" rotWithShape="1">
              <a:gsLst>
                <a:gs pos="0">
                  <a:srgbClr val="008A2B"/>
                </a:gs>
                <a:gs pos="31000">
                  <a:srgbClr val="009A04"/>
                </a:gs>
                <a:gs pos="100000">
                  <a:srgbClr val="04DE1E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6085985" y="5282679"/>
              <a:ext cx="232061" cy="232061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6121208" y="5843213"/>
              <a:ext cx="161614" cy="161614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70934" y="2550263"/>
            <a:ext cx="1168607" cy="1206928"/>
            <a:chOff x="5570934" y="2550263"/>
            <a:chExt cx="1168607" cy="1206928"/>
          </a:xfrm>
        </p:grpSpPr>
        <p:sp>
          <p:nvSpPr>
            <p:cNvPr id="62" name="Freeform 37"/>
            <p:cNvSpPr/>
            <p:nvPr/>
          </p:nvSpPr>
          <p:spPr bwMode="auto">
            <a:xfrm rot="19999970">
              <a:off x="5664491" y="3007693"/>
              <a:ext cx="1075050" cy="749498"/>
            </a:xfrm>
            <a:custGeom>
              <a:gdLst>
                <a:gd fmla="*/ 348 w 374" name="T0"/>
                <a:gd fmla="*/ 109 h 259" name="T1"/>
                <a:gd fmla="*/ 261 w 374" name="T2"/>
                <a:gd fmla="*/ 135 h 259" name="T3"/>
                <a:gd fmla="*/ 291 w 374" name="T4"/>
                <a:gd fmla="*/ 151 h 259" name="T5"/>
                <a:gd fmla="*/ 166 w 374" name="T6"/>
                <a:gd fmla="*/ 184 h 259" name="T7"/>
                <a:gd fmla="*/ 166 w 374" name="T8"/>
                <a:gd fmla="*/ 184 h 259" name="T9"/>
                <a:gd fmla="*/ 82 w 374" name="T10"/>
                <a:gd fmla="*/ 30 h 259" name="T11"/>
                <a:gd fmla="*/ 83 w 374" name="T12"/>
                <a:gd fmla="*/ 29 h 259" name="T13"/>
                <a:gd fmla="*/ 45 w 374" name="T14"/>
                <a:gd fmla="*/ 41 h 259" name="T15"/>
                <a:gd fmla="*/ 33 w 374" name="T16"/>
                <a:gd fmla="*/ 0 h 259" name="T17"/>
                <a:gd fmla="*/ 28 w 374" name="T18"/>
                <a:gd fmla="*/ 14 h 259" name="T19"/>
                <a:gd fmla="*/ 150 w 374" name="T20"/>
                <a:gd fmla="*/ 238 h 259" name="T21"/>
                <a:gd fmla="*/ 152 w 374" name="T22"/>
                <a:gd fmla="*/ 239 h 259" name="T23"/>
                <a:gd fmla="*/ 342 w 374" name="T24"/>
                <a:gd fmla="*/ 178 h 259" name="T25"/>
                <a:gd fmla="*/ 374 w 374" name="T26"/>
                <a:gd fmla="*/ 195 h 259" name="T27"/>
                <a:gd fmla="*/ 348 w 374" name="T28"/>
                <a:gd fmla="*/ 109 h 25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59" w="374">
                  <a:moveTo>
                    <a:pt x="348" y="109"/>
                  </a:moveTo>
                  <a:cubicBezTo>
                    <a:pt x="261" y="135"/>
                    <a:pt x="261" y="135"/>
                    <a:pt x="261" y="135"/>
                  </a:cubicBezTo>
                  <a:cubicBezTo>
                    <a:pt x="291" y="151"/>
                    <a:pt x="291" y="151"/>
                    <a:pt x="291" y="151"/>
                  </a:cubicBezTo>
                  <a:cubicBezTo>
                    <a:pt x="260" y="184"/>
                    <a:pt x="212" y="198"/>
                    <a:pt x="166" y="184"/>
                  </a:cubicBezTo>
                  <a:cubicBezTo>
                    <a:pt x="166" y="184"/>
                    <a:pt x="166" y="184"/>
                    <a:pt x="166" y="184"/>
                  </a:cubicBezTo>
                  <a:cubicBezTo>
                    <a:pt x="100" y="165"/>
                    <a:pt x="63" y="96"/>
                    <a:pt x="82" y="30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5"/>
                    <a:pt x="30" y="9"/>
                    <a:pt x="28" y="14"/>
                  </a:cubicBezTo>
                  <a:cubicBezTo>
                    <a:pt x="0" y="109"/>
                    <a:pt x="55" y="210"/>
                    <a:pt x="150" y="238"/>
                  </a:cubicBezTo>
                  <a:cubicBezTo>
                    <a:pt x="151" y="239"/>
                    <a:pt x="151" y="239"/>
                    <a:pt x="152" y="239"/>
                  </a:cubicBezTo>
                  <a:cubicBezTo>
                    <a:pt x="224" y="259"/>
                    <a:pt x="298" y="233"/>
                    <a:pt x="342" y="178"/>
                  </a:cubicBezTo>
                  <a:cubicBezTo>
                    <a:pt x="374" y="195"/>
                    <a:pt x="374" y="195"/>
                    <a:pt x="374" y="195"/>
                  </a:cubicBezTo>
                  <a:lnTo>
                    <a:pt x="348" y="109"/>
                  </a:ln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63" name="Freeform 38"/>
            <p:cNvSpPr/>
            <p:nvPr/>
          </p:nvSpPr>
          <p:spPr bwMode="auto">
            <a:xfrm rot="19999970">
              <a:off x="5570934" y="2550263"/>
              <a:ext cx="1075050" cy="749498"/>
            </a:xfrm>
            <a:custGeom>
              <a:gdLst>
                <a:gd fmla="*/ 222 w 374" name="T0"/>
                <a:gd fmla="*/ 21 h 259" name="T1"/>
                <a:gd fmla="*/ 32 w 374" name="T2"/>
                <a:gd fmla="*/ 81 h 259" name="T3"/>
                <a:gd fmla="*/ 0 w 374" name="T4"/>
                <a:gd fmla="*/ 64 h 259" name="T5"/>
                <a:gd fmla="*/ 26 w 374" name="T6"/>
                <a:gd fmla="*/ 151 h 259" name="T7"/>
                <a:gd fmla="*/ 113 w 374" name="T8"/>
                <a:gd fmla="*/ 124 h 259" name="T9"/>
                <a:gd fmla="*/ 83 w 374" name="T10"/>
                <a:gd fmla="*/ 108 h 259" name="T11"/>
                <a:gd fmla="*/ 208 w 374" name="T12"/>
                <a:gd fmla="*/ 75 h 259" name="T13"/>
                <a:gd fmla="*/ 208 w 374" name="T14"/>
                <a:gd fmla="*/ 75 h 259" name="T15"/>
                <a:gd fmla="*/ 292 w 374" name="T16"/>
                <a:gd fmla="*/ 230 h 259" name="T17"/>
                <a:gd fmla="*/ 291 w 374" name="T18"/>
                <a:gd fmla="*/ 230 h 259" name="T19"/>
                <a:gd fmla="*/ 329 w 374" name="T20"/>
                <a:gd fmla="*/ 219 h 259" name="T21"/>
                <a:gd fmla="*/ 341 w 374" name="T22"/>
                <a:gd fmla="*/ 259 h 259" name="T23"/>
                <a:gd fmla="*/ 346 w 374" name="T24"/>
                <a:gd fmla="*/ 246 h 259" name="T25"/>
                <a:gd fmla="*/ 224 w 374" name="T26"/>
                <a:gd fmla="*/ 21 h 259" name="T27"/>
                <a:gd fmla="*/ 222 w 374" name="T28"/>
                <a:gd fmla="*/ 21 h 25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59" w="374">
                  <a:moveTo>
                    <a:pt x="222" y="21"/>
                  </a:moveTo>
                  <a:cubicBezTo>
                    <a:pt x="151" y="0"/>
                    <a:pt x="76" y="26"/>
                    <a:pt x="32" y="8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113" y="124"/>
                    <a:pt x="113" y="124"/>
                    <a:pt x="113" y="12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114" y="76"/>
                    <a:pt x="162" y="61"/>
                    <a:pt x="208" y="75"/>
                  </a:cubicBezTo>
                  <a:cubicBezTo>
                    <a:pt x="208" y="75"/>
                    <a:pt x="208" y="75"/>
                    <a:pt x="208" y="75"/>
                  </a:cubicBezTo>
                  <a:cubicBezTo>
                    <a:pt x="274" y="95"/>
                    <a:pt x="311" y="164"/>
                    <a:pt x="292" y="230"/>
                  </a:cubicBezTo>
                  <a:cubicBezTo>
                    <a:pt x="291" y="230"/>
                    <a:pt x="291" y="230"/>
                    <a:pt x="291" y="230"/>
                  </a:cubicBezTo>
                  <a:cubicBezTo>
                    <a:pt x="329" y="219"/>
                    <a:pt x="329" y="219"/>
                    <a:pt x="329" y="219"/>
                  </a:cubicBezTo>
                  <a:cubicBezTo>
                    <a:pt x="341" y="259"/>
                    <a:pt x="341" y="259"/>
                    <a:pt x="341" y="259"/>
                  </a:cubicBezTo>
                  <a:cubicBezTo>
                    <a:pt x="343" y="255"/>
                    <a:pt x="344" y="250"/>
                    <a:pt x="346" y="246"/>
                  </a:cubicBezTo>
                  <a:cubicBezTo>
                    <a:pt x="374" y="150"/>
                    <a:pt x="319" y="49"/>
                    <a:pt x="224" y="21"/>
                  </a:cubicBezTo>
                  <a:cubicBezTo>
                    <a:pt x="223" y="21"/>
                    <a:pt x="223" y="21"/>
                    <a:pt x="222" y="21"/>
                  </a:cubicBezTo>
                  <a:close/>
                </a:path>
              </a:pathLst>
            </a:custGeom>
            <a:solidFill>
              <a:srgbClr val="136B1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2" name="Freeform 495"/>
            <p:cNvSpPr>
              <a:spLocks noEditPoints="1"/>
            </p:cNvSpPr>
            <p:nvPr/>
          </p:nvSpPr>
          <p:spPr bwMode="auto">
            <a:xfrm>
              <a:off x="5944947" y="2939253"/>
              <a:ext cx="376078" cy="400966"/>
            </a:xfrm>
            <a:custGeom>
              <a:gdLst>
                <a:gd fmla="*/ 51 w 136" name="T0"/>
                <a:gd fmla="*/ 3 h 145" name="T1"/>
                <a:gd fmla="*/ 57 w 136" name="T2"/>
                <a:gd fmla="*/ 2 h 145" name="T3"/>
                <a:gd fmla="*/ 70 w 136" name="T4"/>
                <a:gd fmla="*/ 0 h 145" name="T5"/>
                <a:gd fmla="*/ 75 w 136" name="T6"/>
                <a:gd fmla="*/ 0 h 145" name="T7"/>
                <a:gd fmla="*/ 86 w 136" name="T8"/>
                <a:gd fmla="*/ 5 h 145" name="T9"/>
                <a:gd fmla="*/ 94 w 136" name="T10"/>
                <a:gd fmla="*/ 15 h 145" name="T11"/>
                <a:gd fmla="*/ 94 w 136" name="T12"/>
                <a:gd fmla="*/ 15 h 145" name="T13"/>
                <a:gd fmla="*/ 99 w 136" name="T14"/>
                <a:gd fmla="*/ 27 h 145" name="T15"/>
                <a:gd fmla="*/ 97 w 136" name="T16"/>
                <a:gd fmla="*/ 40 h 145" name="T17"/>
                <a:gd fmla="*/ 95 w 136" name="T18"/>
                <a:gd fmla="*/ 46 h 145" name="T19"/>
                <a:gd fmla="*/ 88 w 136" name="T20"/>
                <a:gd fmla="*/ 55 h 145" name="T21"/>
                <a:gd fmla="*/ 73 w 136" name="T22"/>
                <a:gd fmla="*/ 66 h 145" name="T23"/>
                <a:gd fmla="*/ 97 w 136" name="T24"/>
                <a:gd fmla="*/ 145 h 145" name="T25"/>
                <a:gd fmla="*/ 48 w 136" name="T26"/>
                <a:gd fmla="*/ 79 h 145" name="T27"/>
                <a:gd fmla="*/ 42 w 136" name="T28"/>
                <a:gd fmla="*/ 82 h 145" name="T29"/>
                <a:gd fmla="*/ 29 w 136" name="T30"/>
                <a:gd fmla="*/ 84 h 145" name="T31"/>
                <a:gd fmla="*/ 24 w 136" name="T32"/>
                <a:gd fmla="*/ 82 h 145" name="T33"/>
                <a:gd fmla="*/ 13 w 136" name="T34"/>
                <a:gd fmla="*/ 77 h 145" name="T35"/>
                <a:gd fmla="*/ 4 w 136" name="T36"/>
                <a:gd fmla="*/ 68 h 145" name="T37"/>
                <a:gd fmla="*/ 4 w 136" name="T38"/>
                <a:gd fmla="*/ 68 h 145" name="T39"/>
                <a:gd fmla="*/ 0 w 136" name="T40"/>
                <a:gd fmla="*/ 57 h 145" name="T41"/>
                <a:gd fmla="*/ 0 w 136" name="T42"/>
                <a:gd fmla="*/ 44 h 145" name="T43"/>
                <a:gd fmla="*/ 2 w 136" name="T44"/>
                <a:gd fmla="*/ 38 h 145" name="T45"/>
                <a:gd fmla="*/ 9 w 136" name="T46"/>
                <a:gd fmla="*/ 27 h 145" name="T47"/>
                <a:gd fmla="*/ 15 w 136" name="T48"/>
                <a:gd fmla="*/ 24 h 145" name="T49"/>
                <a:gd fmla="*/ 116 w 136" name="T50"/>
                <a:gd fmla="*/ 95 h 145" name="T51"/>
                <a:gd fmla="*/ 117 w 136" name="T52"/>
                <a:gd fmla="*/ 84 h 145" name="T53"/>
                <a:gd fmla="*/ 97 w 136" name="T54"/>
                <a:gd fmla="*/ 97 h 145" name="T55"/>
                <a:gd fmla="*/ 114 w 136" name="T56"/>
                <a:gd fmla="*/ 128 h 145" name="T57"/>
                <a:gd fmla="*/ 132 w 136" name="T58"/>
                <a:gd fmla="*/ 110 h 145" name="T59"/>
                <a:gd fmla="*/ 121 w 136" name="T60"/>
                <a:gd fmla="*/ 106 h 145" name="T61"/>
                <a:gd fmla="*/ 125 w 136" name="T62"/>
                <a:gd fmla="*/ 95 h 145" name="T63"/>
                <a:gd fmla="*/ 117 w 136" name="T64"/>
                <a:gd fmla="*/ 101 h 145" name="T65"/>
                <a:gd fmla="*/ 24 w 136" name="T66"/>
                <a:gd fmla="*/ 38 h 145" name="T67"/>
                <a:gd fmla="*/ 18 w 136" name="T68"/>
                <a:gd fmla="*/ 42 h 145" name="T69"/>
                <a:gd fmla="*/ 17 w 136" name="T70"/>
                <a:gd fmla="*/ 48 h 145" name="T71"/>
                <a:gd fmla="*/ 18 w 136" name="T72"/>
                <a:gd fmla="*/ 60 h 145" name="T73"/>
                <a:gd fmla="*/ 18 w 136" name="T74"/>
                <a:gd fmla="*/ 60 h 145" name="T75"/>
                <a:gd fmla="*/ 28 w 136" name="T76"/>
                <a:gd fmla="*/ 66 h 145" name="T77"/>
                <a:gd fmla="*/ 33 w 136" name="T78"/>
                <a:gd fmla="*/ 68 h 145" name="T79"/>
                <a:gd fmla="*/ 75 w 136" name="T80"/>
                <a:gd fmla="*/ 46 h 145" name="T81"/>
                <a:gd fmla="*/ 79 w 136" name="T82"/>
                <a:gd fmla="*/ 40 h 145" name="T83"/>
                <a:gd fmla="*/ 81 w 136" name="T84"/>
                <a:gd fmla="*/ 35 h 145" name="T85"/>
                <a:gd fmla="*/ 81 w 136" name="T86"/>
                <a:gd fmla="*/ 24 h 145" name="T87"/>
                <a:gd fmla="*/ 81 w 136" name="T88"/>
                <a:gd fmla="*/ 24 h 145" name="T89"/>
                <a:gd fmla="*/ 72 w 136" name="T90"/>
                <a:gd fmla="*/ 16 h 145" name="T91"/>
                <a:gd fmla="*/ 64 w 136" name="T92"/>
                <a:gd fmla="*/ 16 h 145" name="T93"/>
                <a:gd fmla="*/ 59 w 136" name="T94"/>
                <a:gd fmla="*/ 18 h 145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145" w="136">
                  <a:moveTo>
                    <a:pt x="15" y="24"/>
                  </a:moveTo>
                  <a:lnTo>
                    <a:pt x="51" y="3"/>
                  </a:lnTo>
                  <a:lnTo>
                    <a:pt x="51" y="3"/>
                  </a:lnTo>
                  <a:lnTo>
                    <a:pt x="57" y="2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1" y="3"/>
                  </a:lnTo>
                  <a:lnTo>
                    <a:pt x="86" y="5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7" y="22"/>
                  </a:lnTo>
                  <a:lnTo>
                    <a:pt x="99" y="27"/>
                  </a:lnTo>
                  <a:lnTo>
                    <a:pt x="99" y="33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5" y="46"/>
                  </a:lnTo>
                  <a:lnTo>
                    <a:pt x="92" y="51"/>
                  </a:lnTo>
                  <a:lnTo>
                    <a:pt x="88" y="55"/>
                  </a:lnTo>
                  <a:lnTo>
                    <a:pt x="83" y="59"/>
                  </a:lnTo>
                  <a:lnTo>
                    <a:pt x="73" y="66"/>
                  </a:lnTo>
                  <a:lnTo>
                    <a:pt x="114" y="136"/>
                  </a:lnTo>
                  <a:lnTo>
                    <a:pt x="97" y="145"/>
                  </a:lnTo>
                  <a:lnTo>
                    <a:pt x="57" y="75"/>
                  </a:lnTo>
                  <a:lnTo>
                    <a:pt x="48" y="79"/>
                  </a:lnTo>
                  <a:lnTo>
                    <a:pt x="48" y="79"/>
                  </a:lnTo>
                  <a:lnTo>
                    <a:pt x="42" y="82"/>
                  </a:lnTo>
                  <a:lnTo>
                    <a:pt x="35" y="84"/>
                  </a:lnTo>
                  <a:lnTo>
                    <a:pt x="29" y="84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17" y="81"/>
                  </a:lnTo>
                  <a:lnTo>
                    <a:pt x="13" y="77"/>
                  </a:lnTo>
                  <a:lnTo>
                    <a:pt x="7" y="73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8"/>
                  </a:lnTo>
                  <a:lnTo>
                    <a:pt x="6" y="33"/>
                  </a:lnTo>
                  <a:lnTo>
                    <a:pt x="9" y="27"/>
                  </a:lnTo>
                  <a:lnTo>
                    <a:pt x="15" y="24"/>
                  </a:lnTo>
                  <a:lnTo>
                    <a:pt x="15" y="24"/>
                  </a:lnTo>
                  <a:close/>
                  <a:moveTo>
                    <a:pt x="117" y="101"/>
                  </a:moveTo>
                  <a:lnTo>
                    <a:pt x="116" y="95"/>
                  </a:lnTo>
                  <a:lnTo>
                    <a:pt x="121" y="92"/>
                  </a:lnTo>
                  <a:lnTo>
                    <a:pt x="117" y="84"/>
                  </a:lnTo>
                  <a:lnTo>
                    <a:pt x="112" y="90"/>
                  </a:lnTo>
                  <a:lnTo>
                    <a:pt x="97" y="97"/>
                  </a:lnTo>
                  <a:lnTo>
                    <a:pt x="101" y="104"/>
                  </a:lnTo>
                  <a:lnTo>
                    <a:pt x="114" y="128"/>
                  </a:lnTo>
                  <a:lnTo>
                    <a:pt x="136" y="115"/>
                  </a:lnTo>
                  <a:lnTo>
                    <a:pt x="132" y="110"/>
                  </a:lnTo>
                  <a:lnTo>
                    <a:pt x="125" y="114"/>
                  </a:lnTo>
                  <a:lnTo>
                    <a:pt x="121" y="106"/>
                  </a:lnTo>
                  <a:lnTo>
                    <a:pt x="128" y="103"/>
                  </a:lnTo>
                  <a:lnTo>
                    <a:pt x="125" y="95"/>
                  </a:lnTo>
                  <a:lnTo>
                    <a:pt x="117" y="101"/>
                  </a:lnTo>
                  <a:lnTo>
                    <a:pt x="117" y="101"/>
                  </a:lnTo>
                  <a:close/>
                  <a:moveTo>
                    <a:pt x="59" y="18"/>
                  </a:moveTo>
                  <a:lnTo>
                    <a:pt x="24" y="38"/>
                  </a:lnTo>
                  <a:lnTo>
                    <a:pt x="24" y="38"/>
                  </a:lnTo>
                  <a:lnTo>
                    <a:pt x="18" y="42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53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4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33" y="68"/>
                  </a:lnTo>
                  <a:lnTo>
                    <a:pt x="39" y="6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9" y="40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3" y="29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75" y="20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64" y="16"/>
                  </a:lnTo>
                  <a:lnTo>
                    <a:pt x="59" y="18"/>
                  </a:lnTo>
                  <a:lnTo>
                    <a:pt x="59" y="18"/>
                  </a:lnTo>
                  <a:close/>
                </a:path>
              </a:pathLst>
            </a:custGeom>
            <a:solidFill>
              <a:srgbClr val="0076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61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</p:spTree>
  </p:cSld>
  <p:clrMapOvr>
    <a:masterClrMapping/>
  </p:clrMapOvr>
  <mc:AlternateContent>
    <mc:Choice Requires="p14">
      <p:transition p14:dur="1200" spd="slow">
        <p14:prism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decel="100000" fill="hold" id="1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19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75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2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grpId="0" id="2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id="3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fill="hold" grpId="0" id="41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4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750" id="4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4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750" id="4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4"/>
      <p:bldP grpId="0" spid="59"/>
      <p:bldP grpId="0" spid="60"/>
      <p:bldP grpId="0" spid="6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user\Desktop\10-1512032056405V.jpg" id="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860" l="36462" r="-1" t="8668"/>
          <a:stretch>
            <a:fillRect/>
          </a:stretch>
        </p:blipFill>
        <p:spPr bwMode="auto">
          <a:xfrm rot="16200000">
            <a:off x="-177553" y="150165"/>
            <a:ext cx="6885387" cy="653028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527254" y="-27384"/>
            <a:ext cx="5663159" cy="6885384"/>
          </a:xfrm>
          <a:prstGeom prst="rect">
            <a:avLst/>
          </a:prstGeom>
          <a:solidFill>
            <a:srgbClr val="26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8473747" y="1747482"/>
            <a:ext cx="1476513" cy="1516103"/>
            <a:chOff x="1698875" y="4437112"/>
            <a:chExt cx="1476513" cy="1516103"/>
          </a:xfrm>
        </p:grpSpPr>
        <p:sp>
          <p:nvSpPr>
            <p:cNvPr id="6" name="Freeform 5"/>
            <p:cNvSpPr/>
            <p:nvPr/>
          </p:nvSpPr>
          <p:spPr bwMode="auto">
            <a:xfrm rot="5400000">
              <a:off x="1701100" y="4511088"/>
              <a:ext cx="1516103" cy="1368152"/>
            </a:xfrm>
            <a:custGeom>
              <a:gdLst>
                <a:gd fmla="*/ 1136760 w 2740" name="T0"/>
                <a:gd fmla="*/ 1235640 h 2446" name="T1"/>
                <a:gd fmla="*/ 1086026 w 2740" name="T2"/>
                <a:gd fmla="*/ 1286347 h 2446" name="T3"/>
                <a:gd fmla="*/ 1013624 w 2740" name="T4"/>
                <a:gd fmla="*/ 1305028 h 2446" name="T5"/>
                <a:gd fmla="*/ 431239 w 2740" name="T6"/>
                <a:gd fmla="*/ 1305028 h 2446" name="T7"/>
                <a:gd fmla="*/ 362009 w 2740" name="T8"/>
                <a:gd fmla="*/ 1286347 h 2446" name="T9"/>
                <a:gd fmla="*/ 311274 w 2740" name="T10"/>
                <a:gd fmla="*/ 1235107 h 2446" name="T11"/>
                <a:gd fmla="*/ 19025 w 2740" name="T12"/>
                <a:gd fmla="*/ 723770 h 2446" name="T13"/>
                <a:gd fmla="*/ 0 w 2740" name="T14"/>
                <a:gd fmla="*/ 652781 h 2446" name="T15"/>
                <a:gd fmla="*/ 19025 w 2740" name="T16"/>
                <a:gd fmla="*/ 581258 h 2446" name="T17"/>
                <a:gd fmla="*/ 310218 w 2740" name="T18"/>
                <a:gd fmla="*/ 72057 h 2446" name="T19"/>
                <a:gd fmla="*/ 362009 w 2740" name="T20"/>
                <a:gd fmla="*/ 19749 h 2446" name="T21"/>
                <a:gd fmla="*/ 428068 w 2740" name="T22"/>
                <a:gd fmla="*/ 534 h 2446" name="T23"/>
                <a:gd fmla="*/ 1012567 w 2740" name="T24"/>
                <a:gd fmla="*/ 534 h 2446" name="T25"/>
                <a:gd fmla="*/ 1086026 w 2740" name="T26"/>
                <a:gd fmla="*/ 19749 h 2446" name="T27"/>
                <a:gd fmla="*/ 1136760 w 2740" name="T28"/>
                <a:gd fmla="*/ 70456 h 2446" name="T29"/>
                <a:gd fmla="*/ 1427952 w 2740" name="T30"/>
                <a:gd fmla="*/ 579657 h 2446" name="T31"/>
                <a:gd fmla="*/ 1448034 w 2740" name="T32"/>
                <a:gd fmla="*/ 652781 h 2446" name="T33"/>
                <a:gd fmla="*/ 1427423 w 2740" name="T34"/>
                <a:gd fmla="*/ 726439 h 2446" name="T35"/>
                <a:gd fmla="*/ 1136760 w 2740" name="T36"/>
                <a:gd fmla="*/ 1235640 h 244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2740" name="T57"/>
                <a:gd fmla="*/ 0 h 2446" name="T58"/>
                <a:gd fmla="*/ 2740 w 2740" name="T59"/>
                <a:gd fmla="*/ 2446 h 2446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/>
            <a:lstStyle/>
            <a:p>
              <a:endParaRPr altLang="en-US" lang="zh-CN" sz="2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698875" y="4787102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4800">
                  <a:solidFill>
                    <a:schemeClr val="bg1"/>
                  </a:solidFill>
                  <a:latin charset="-122" pitchFamily="2" typeface="郑庆科智雅体"/>
                  <a:ea charset="-122" pitchFamily="2" typeface="郑庆科智雅体"/>
                </a:rPr>
                <a:t>03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7917444" y="3564305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b="1" lang="zh-CN" smtClean="0" sz="3200">
                <a:solidFill>
                  <a:schemeClr val="bg1"/>
                </a:solidFill>
                <a:latin charset="-122" pitchFamily="2" typeface="郑庆科智雅体"/>
                <a:ea charset="-122" pitchFamily="2" typeface="郑庆科智雅体"/>
              </a:rPr>
              <a:t>填入您的标题</a:t>
            </a:r>
          </a:p>
        </p:txBody>
      </p:sp>
      <p:sp>
        <p:nvSpPr>
          <p:cNvPr id="10" name="KSO_Shape"/>
          <p:cNvSpPr/>
          <p:nvPr/>
        </p:nvSpPr>
        <p:spPr bwMode="auto">
          <a:xfrm rot="20800368">
            <a:off x="8480207" y="1216700"/>
            <a:ext cx="552429" cy="822475"/>
          </a:xfrm>
          <a:custGeom>
            <a:gdLst>
              <a:gd fmla="*/ 224337307 w 5545" name="T0"/>
              <a:gd fmla="*/ 14634273 h 8243" name="T1"/>
              <a:gd fmla="*/ 221565041 w 5545" name="T2"/>
              <a:gd fmla="*/ 33167291 h 8243" name="T3"/>
              <a:gd fmla="*/ 217086819 w 5545" name="T4"/>
              <a:gd fmla="*/ 49670974 h 8243" name="T5"/>
              <a:gd fmla="*/ 211009248 w 5545" name="T6"/>
              <a:gd fmla="*/ 64465403 h 8243" name="T7"/>
              <a:gd fmla="*/ 202425932 w 5545" name="T8"/>
              <a:gd fmla="*/ 79687146 h 8243" name="T9"/>
              <a:gd fmla="*/ 184406435 w 5545" name="T10"/>
              <a:gd fmla="*/ 102920381 h 8243" name="T11"/>
              <a:gd fmla="*/ 155351411 w 5545" name="T12"/>
              <a:gd fmla="*/ 132883168 h 8243" name="T13"/>
              <a:gd fmla="*/ 135359438 w 5545" name="T14"/>
              <a:gd fmla="*/ 154620690 h 8243" name="T15"/>
              <a:gd fmla="*/ 119099202 w 5545" name="T16"/>
              <a:gd fmla="*/ 177640383 h 8243" name="T17"/>
              <a:gd fmla="*/ 111848714 w 5545" name="T18"/>
              <a:gd fmla="*/ 191847343 h 8243" name="T19"/>
              <a:gd fmla="*/ 105877752 w 5545" name="T20"/>
              <a:gd fmla="*/ 207603170 h 8243" name="T21"/>
              <a:gd fmla="*/ 101452833 w 5545" name="T22"/>
              <a:gd fmla="*/ 225281792 h 8243" name="T23"/>
              <a:gd fmla="*/ 98894014 w 5545" name="T24"/>
              <a:gd fmla="*/ 245096750 h 8243" name="T25"/>
              <a:gd fmla="*/ 98414048 w 5545" name="T26"/>
              <a:gd fmla="*/ 265125249 h 8243" name="T27"/>
              <a:gd fmla="*/ 100386755 w 5545" name="T28"/>
              <a:gd fmla="*/ 287557243 h 8243" name="T29"/>
              <a:gd fmla="*/ 103798668 w 5545" name="T30"/>
              <a:gd fmla="*/ 303152913 h 8243" name="T31"/>
              <a:gd fmla="*/ 109503111 w 5545" name="T32"/>
              <a:gd fmla="*/ 317893957 h 8243" name="T33"/>
              <a:gd fmla="*/ 116326937 w 5545" name="T34"/>
              <a:gd fmla="*/ 329323726 h 8243" name="T35"/>
              <a:gd fmla="*/ 81247645 w 5545" name="T36"/>
              <a:gd fmla="*/ 360034138 h 8243" name="T37"/>
              <a:gd fmla="*/ 41156862 w 5545" name="T38"/>
              <a:gd fmla="*/ 392613960 h 8243" name="T39"/>
              <a:gd fmla="*/ 0 w 5545" name="T40"/>
              <a:gd fmla="*/ 423644914 h 8243" name="T41"/>
              <a:gd fmla="*/ 40943646 w 5545" name="T42"/>
              <a:gd fmla="*/ 415366496 h 8243" name="T43"/>
              <a:gd fmla="*/ 78741899 w 5545" name="T44"/>
              <a:gd fmla="*/ 379315012 h 8243" name="T45"/>
              <a:gd fmla="*/ 109982846 w 5545" name="T46"/>
              <a:gd fmla="*/ 347429430 h 8243" name="T47"/>
              <a:gd fmla="*/ 140157484 w 5545" name="T48"/>
              <a:gd fmla="*/ 314529066 h 8243" name="T49"/>
              <a:gd fmla="*/ 155937754 w 5545" name="T50"/>
              <a:gd fmla="*/ 295996048 h 8243" name="T51"/>
              <a:gd fmla="*/ 180354875 w 5545" name="T52"/>
              <a:gd fmla="*/ 263843540 h 8243" name="T53"/>
              <a:gd fmla="*/ 201786284 w 5545" name="T54"/>
              <a:gd fmla="*/ 230302321 h 8243" name="T55"/>
              <a:gd fmla="*/ 219859085 w 5545" name="T56"/>
              <a:gd fmla="*/ 194624534 h 8243" name="T57"/>
              <a:gd fmla="*/ 232227442 w 5545" name="T58"/>
              <a:gd fmla="*/ 162472026 h 8243" name="T59"/>
              <a:gd fmla="*/ 242463411 w 5545" name="T60"/>
              <a:gd fmla="*/ 123322808 h 8243" name="T61"/>
              <a:gd fmla="*/ 246835025 w 5545" name="T62"/>
              <a:gd fmla="*/ 100356731 h 8243" name="T63"/>
              <a:gd fmla="*/ 245129069 w 5545" name="T64"/>
              <a:gd fmla="*/ 141482129 h 8243" name="T65"/>
              <a:gd fmla="*/ 238251709 w 5545" name="T66"/>
              <a:gd fmla="*/ 182340369 h 8243" name="T67"/>
              <a:gd fmla="*/ 228549009 w 5545" name="T68"/>
              <a:gd fmla="*/ 216789601 h 8243" name="T69"/>
              <a:gd fmla="*/ 213354852 w 5545" name="T70"/>
              <a:gd fmla="*/ 255832048 h 8243" name="T71"/>
              <a:gd fmla="*/ 197681190 w 5545" name="T72"/>
              <a:gd fmla="*/ 287397087 h 8243" name="T73"/>
              <a:gd fmla="*/ 177689217 w 5545" name="T74"/>
              <a:gd fmla="*/ 321151847 h 8243" name="T75"/>
              <a:gd fmla="*/ 155244803 w 5545" name="T76"/>
              <a:gd fmla="*/ 353411357 h 8243" name="T77"/>
              <a:gd fmla="*/ 171345127 w 5545" name="T78"/>
              <a:gd fmla="*/ 354906839 h 8243" name="T79"/>
              <a:gd fmla="*/ 190643918 w 5545" name="T80"/>
              <a:gd fmla="*/ 353304586 h 8243" name="T81"/>
              <a:gd fmla="*/ 209409900 w 5545" name="T82"/>
              <a:gd fmla="*/ 348390828 h 8243" name="T83"/>
              <a:gd fmla="*/ 226576303 w 5545" name="T84"/>
              <a:gd fmla="*/ 340860035 h 8243" name="T85"/>
              <a:gd fmla="*/ 239477930 w 5545" name="T86"/>
              <a:gd fmla="*/ 332261073 h 8243" name="T87"/>
              <a:gd fmla="*/ 254565248 w 5545" name="T88"/>
              <a:gd fmla="*/ 317573414 h 8243" name="T89"/>
              <a:gd fmla="*/ 266720390 w 5545" name="T90"/>
              <a:gd fmla="*/ 300322106 h 8243" name="T91"/>
              <a:gd fmla="*/ 276529697 w 5545" name="T92"/>
              <a:gd fmla="*/ 279759523 h 8243" name="T93"/>
              <a:gd fmla="*/ 286179323 w 5545" name="T94"/>
              <a:gd fmla="*/ 251238832 h 8243" name="T95"/>
              <a:gd fmla="*/ 292683325 w 5545" name="T96"/>
              <a:gd fmla="*/ 219673794 h 8243" name="T97"/>
              <a:gd fmla="*/ 295508895 w 5545" name="T98"/>
              <a:gd fmla="*/ 185918802 h 8243" name="T99"/>
              <a:gd fmla="*/ 294229370 w 5545" name="T100"/>
              <a:gd fmla="*/ 150721945 h 8243" name="T101"/>
              <a:gd fmla="*/ 288258407 w 5545" name="T102"/>
              <a:gd fmla="*/ 115044390 h 8243" name="T103"/>
              <a:gd fmla="*/ 277062967 w 5545" name="T104"/>
              <a:gd fmla="*/ 79633761 h 8243" name="T105"/>
              <a:gd fmla="*/ 261548986 w 5545" name="T106"/>
              <a:gd fmla="*/ 47694794 h 8243" name="T107"/>
              <a:gd fmla="*/ 250993193 w 5545" name="T108"/>
              <a:gd fmla="*/ 31244727 h 8243" name="T109"/>
              <a:gd fmla="*/ 238838052 w 5545" name="T110"/>
              <a:gd fmla="*/ 15275128 h 8243" name="T111"/>
              <a:gd fmla="*/ 225030258 w 5545" name="T112"/>
              <a:gd fmla="*/ 0 h 8243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b" l="0" r="r" t="0"/>
            <a:pathLst>
              <a:path h="8243" w="5545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1" name="KSO_Shape"/>
          <p:cNvSpPr/>
          <p:nvPr/>
        </p:nvSpPr>
        <p:spPr bwMode="auto">
          <a:xfrm rot="18065744">
            <a:off x="8287428" y="1560900"/>
            <a:ext cx="345279" cy="514063"/>
          </a:xfrm>
          <a:custGeom>
            <a:gdLst>
              <a:gd fmla="*/ 224337307 w 5545" name="T0"/>
              <a:gd fmla="*/ 14634273 h 8243" name="T1"/>
              <a:gd fmla="*/ 221565041 w 5545" name="T2"/>
              <a:gd fmla="*/ 33167291 h 8243" name="T3"/>
              <a:gd fmla="*/ 217086819 w 5545" name="T4"/>
              <a:gd fmla="*/ 49670974 h 8243" name="T5"/>
              <a:gd fmla="*/ 211009248 w 5545" name="T6"/>
              <a:gd fmla="*/ 64465403 h 8243" name="T7"/>
              <a:gd fmla="*/ 202425932 w 5545" name="T8"/>
              <a:gd fmla="*/ 79687146 h 8243" name="T9"/>
              <a:gd fmla="*/ 184406435 w 5545" name="T10"/>
              <a:gd fmla="*/ 102920381 h 8243" name="T11"/>
              <a:gd fmla="*/ 155351411 w 5545" name="T12"/>
              <a:gd fmla="*/ 132883168 h 8243" name="T13"/>
              <a:gd fmla="*/ 135359438 w 5545" name="T14"/>
              <a:gd fmla="*/ 154620690 h 8243" name="T15"/>
              <a:gd fmla="*/ 119099202 w 5545" name="T16"/>
              <a:gd fmla="*/ 177640383 h 8243" name="T17"/>
              <a:gd fmla="*/ 111848714 w 5545" name="T18"/>
              <a:gd fmla="*/ 191847343 h 8243" name="T19"/>
              <a:gd fmla="*/ 105877752 w 5545" name="T20"/>
              <a:gd fmla="*/ 207603170 h 8243" name="T21"/>
              <a:gd fmla="*/ 101452833 w 5545" name="T22"/>
              <a:gd fmla="*/ 225281792 h 8243" name="T23"/>
              <a:gd fmla="*/ 98894014 w 5545" name="T24"/>
              <a:gd fmla="*/ 245096750 h 8243" name="T25"/>
              <a:gd fmla="*/ 98414048 w 5545" name="T26"/>
              <a:gd fmla="*/ 265125249 h 8243" name="T27"/>
              <a:gd fmla="*/ 100386755 w 5545" name="T28"/>
              <a:gd fmla="*/ 287557243 h 8243" name="T29"/>
              <a:gd fmla="*/ 103798668 w 5545" name="T30"/>
              <a:gd fmla="*/ 303152913 h 8243" name="T31"/>
              <a:gd fmla="*/ 109503111 w 5545" name="T32"/>
              <a:gd fmla="*/ 317893957 h 8243" name="T33"/>
              <a:gd fmla="*/ 116326937 w 5545" name="T34"/>
              <a:gd fmla="*/ 329323726 h 8243" name="T35"/>
              <a:gd fmla="*/ 81247645 w 5545" name="T36"/>
              <a:gd fmla="*/ 360034138 h 8243" name="T37"/>
              <a:gd fmla="*/ 41156862 w 5545" name="T38"/>
              <a:gd fmla="*/ 392613960 h 8243" name="T39"/>
              <a:gd fmla="*/ 0 w 5545" name="T40"/>
              <a:gd fmla="*/ 423644914 h 8243" name="T41"/>
              <a:gd fmla="*/ 40943646 w 5545" name="T42"/>
              <a:gd fmla="*/ 415366496 h 8243" name="T43"/>
              <a:gd fmla="*/ 78741899 w 5545" name="T44"/>
              <a:gd fmla="*/ 379315012 h 8243" name="T45"/>
              <a:gd fmla="*/ 109982846 w 5545" name="T46"/>
              <a:gd fmla="*/ 347429430 h 8243" name="T47"/>
              <a:gd fmla="*/ 140157484 w 5545" name="T48"/>
              <a:gd fmla="*/ 314529066 h 8243" name="T49"/>
              <a:gd fmla="*/ 155937754 w 5545" name="T50"/>
              <a:gd fmla="*/ 295996048 h 8243" name="T51"/>
              <a:gd fmla="*/ 180354875 w 5545" name="T52"/>
              <a:gd fmla="*/ 263843540 h 8243" name="T53"/>
              <a:gd fmla="*/ 201786284 w 5545" name="T54"/>
              <a:gd fmla="*/ 230302321 h 8243" name="T55"/>
              <a:gd fmla="*/ 219859085 w 5545" name="T56"/>
              <a:gd fmla="*/ 194624534 h 8243" name="T57"/>
              <a:gd fmla="*/ 232227442 w 5545" name="T58"/>
              <a:gd fmla="*/ 162472026 h 8243" name="T59"/>
              <a:gd fmla="*/ 242463411 w 5545" name="T60"/>
              <a:gd fmla="*/ 123322808 h 8243" name="T61"/>
              <a:gd fmla="*/ 246835025 w 5545" name="T62"/>
              <a:gd fmla="*/ 100356731 h 8243" name="T63"/>
              <a:gd fmla="*/ 245129069 w 5545" name="T64"/>
              <a:gd fmla="*/ 141482129 h 8243" name="T65"/>
              <a:gd fmla="*/ 238251709 w 5545" name="T66"/>
              <a:gd fmla="*/ 182340369 h 8243" name="T67"/>
              <a:gd fmla="*/ 228549009 w 5545" name="T68"/>
              <a:gd fmla="*/ 216789601 h 8243" name="T69"/>
              <a:gd fmla="*/ 213354852 w 5545" name="T70"/>
              <a:gd fmla="*/ 255832048 h 8243" name="T71"/>
              <a:gd fmla="*/ 197681190 w 5545" name="T72"/>
              <a:gd fmla="*/ 287397087 h 8243" name="T73"/>
              <a:gd fmla="*/ 177689217 w 5545" name="T74"/>
              <a:gd fmla="*/ 321151847 h 8243" name="T75"/>
              <a:gd fmla="*/ 155244803 w 5545" name="T76"/>
              <a:gd fmla="*/ 353411357 h 8243" name="T77"/>
              <a:gd fmla="*/ 171345127 w 5545" name="T78"/>
              <a:gd fmla="*/ 354906839 h 8243" name="T79"/>
              <a:gd fmla="*/ 190643918 w 5545" name="T80"/>
              <a:gd fmla="*/ 353304586 h 8243" name="T81"/>
              <a:gd fmla="*/ 209409900 w 5545" name="T82"/>
              <a:gd fmla="*/ 348390828 h 8243" name="T83"/>
              <a:gd fmla="*/ 226576303 w 5545" name="T84"/>
              <a:gd fmla="*/ 340860035 h 8243" name="T85"/>
              <a:gd fmla="*/ 239477930 w 5545" name="T86"/>
              <a:gd fmla="*/ 332261073 h 8243" name="T87"/>
              <a:gd fmla="*/ 254565248 w 5545" name="T88"/>
              <a:gd fmla="*/ 317573414 h 8243" name="T89"/>
              <a:gd fmla="*/ 266720390 w 5545" name="T90"/>
              <a:gd fmla="*/ 300322106 h 8243" name="T91"/>
              <a:gd fmla="*/ 276529697 w 5545" name="T92"/>
              <a:gd fmla="*/ 279759523 h 8243" name="T93"/>
              <a:gd fmla="*/ 286179323 w 5545" name="T94"/>
              <a:gd fmla="*/ 251238832 h 8243" name="T95"/>
              <a:gd fmla="*/ 292683325 w 5545" name="T96"/>
              <a:gd fmla="*/ 219673794 h 8243" name="T97"/>
              <a:gd fmla="*/ 295508895 w 5545" name="T98"/>
              <a:gd fmla="*/ 185918802 h 8243" name="T99"/>
              <a:gd fmla="*/ 294229370 w 5545" name="T100"/>
              <a:gd fmla="*/ 150721945 h 8243" name="T101"/>
              <a:gd fmla="*/ 288258407 w 5545" name="T102"/>
              <a:gd fmla="*/ 115044390 h 8243" name="T103"/>
              <a:gd fmla="*/ 277062967 w 5545" name="T104"/>
              <a:gd fmla="*/ 79633761 h 8243" name="T105"/>
              <a:gd fmla="*/ 261548986 w 5545" name="T106"/>
              <a:gd fmla="*/ 47694794 h 8243" name="T107"/>
              <a:gd fmla="*/ 250993193 w 5545" name="T108"/>
              <a:gd fmla="*/ 31244727 h 8243" name="T109"/>
              <a:gd fmla="*/ 238838052 w 5545" name="T110"/>
              <a:gd fmla="*/ 15275128 h 8243" name="T111"/>
              <a:gd fmla="*/ 225030258 w 5545" name="T112"/>
              <a:gd fmla="*/ 0 h 8243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b" l="0" r="r" t="0"/>
            <a:pathLst>
              <a:path h="8243" w="5545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Group 139"/>
          <p:cNvGrpSpPr/>
          <p:nvPr/>
        </p:nvGrpSpPr>
        <p:grpSpPr>
          <a:xfrm>
            <a:off x="5237760" y="4246204"/>
            <a:ext cx="465346" cy="465346"/>
            <a:chOff x="5764782" y="4003135"/>
            <a:chExt cx="714189" cy="712471"/>
          </a:xfrm>
          <a:solidFill>
            <a:srgbClr val="00577E"/>
          </a:solidFill>
        </p:grpSpPr>
        <p:sp>
          <p:nvSpPr>
            <p:cNvPr id="11" name="Donut 34"/>
            <p:cNvSpPr>
              <a:spLocks noChangeArrowheads="1"/>
            </p:cNvSpPr>
            <p:nvPr/>
          </p:nvSpPr>
          <p:spPr bwMode="auto">
            <a:xfrm>
              <a:off x="5764782" y="4003135"/>
              <a:ext cx="714189" cy="712471"/>
            </a:xfrm>
            <a:custGeom>
              <a:gdLst>
                <a:gd fmla="*/ 356616 w 713232" name="T0"/>
                <a:gd fmla="*/ 0 h 713232" name="T1"/>
                <a:gd fmla="*/ 104450 w 713232" name="T2"/>
                <a:gd fmla="*/ 104450 h 713232" name="T3"/>
                <a:gd fmla="*/ 0 w 713232" name="T4"/>
                <a:gd fmla="*/ 356616 h 713232" name="T5"/>
                <a:gd fmla="*/ 104450 w 713232" name="T6"/>
                <a:gd fmla="*/ 608782 h 713232" name="T7"/>
                <a:gd fmla="*/ 356616 w 713232" name="T8"/>
                <a:gd fmla="*/ 713232 h 713232" name="T9"/>
                <a:gd fmla="*/ 608782 w 713232" name="T10"/>
                <a:gd fmla="*/ 608782 h 713232" name="T11"/>
                <a:gd fmla="*/ 713232 w 713232" name="T12"/>
                <a:gd fmla="*/ 356616 h 713232" name="T13"/>
                <a:gd fmla="*/ 608782 w 713232" name="T14"/>
                <a:gd fmla="*/ 104450 h 713232" name="T15"/>
                <a:gd fmla="*/ 17694720 60000 65536" name="T16"/>
                <a:gd fmla="*/ 17694720 60000 65536" name="T17"/>
                <a:gd fmla="*/ 11796480 60000 65536" name="T18"/>
                <a:gd fmla="*/ 5898240 60000 65536" name="T19"/>
                <a:gd fmla="*/ 5898240 60000 65536" name="T20"/>
                <a:gd fmla="*/ 5898240 60000 65536" name="T21"/>
                <a:gd fmla="*/ 0 60000 65536" name="T22"/>
                <a:gd fmla="*/ 17694720 60000 65536" name="T23"/>
                <a:gd fmla="*/ 104450 w 713232" name="T24"/>
                <a:gd fmla="*/ 104450 h 713232" name="T25"/>
                <a:gd fmla="*/ 608782 w 713232" name="T26"/>
                <a:gd fmla="*/ 608782 h 713232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713232" w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grpSp>
          <p:nvGrpSpPr>
            <p:cNvPr id="12" name="Gruppe 344"/>
            <p:cNvGrpSpPr/>
            <p:nvPr/>
          </p:nvGrpSpPr>
          <p:grpSpPr>
            <a:xfrm>
              <a:off x="6014164" y="4178333"/>
              <a:ext cx="215428" cy="362076"/>
              <a:chOff x="2113770" y="1516292"/>
              <a:chExt cx="264374" cy="444598"/>
            </a:xfrm>
            <a:grpFill/>
          </p:grpSpPr>
          <p:sp>
            <p:nvSpPr>
              <p:cNvPr id="13" name="Freeform 15"/>
              <p:cNvSpPr>
                <a:spLocks noEditPoints="1"/>
              </p:cNvSpPr>
              <p:nvPr/>
            </p:nvSpPr>
            <p:spPr bwMode="auto">
              <a:xfrm>
                <a:off x="2113770" y="1516292"/>
                <a:ext cx="264374" cy="444598"/>
              </a:xfrm>
              <a:custGeom>
                <a:gdLst>
                  <a:gd fmla="*/ 0 w 166" name="T0"/>
                  <a:gd fmla="*/ 444500 h 280" name="T1"/>
                  <a:gd fmla="*/ 263525 w 166" name="T2"/>
                  <a:gd fmla="*/ 444500 h 280" name="T3"/>
                  <a:gd fmla="*/ 263525 w 166" name="T4"/>
                  <a:gd fmla="*/ 425450 h 280" name="T5"/>
                  <a:gd fmla="*/ 263525 w 166" name="T6"/>
                  <a:gd fmla="*/ 425450 h 280" name="T7"/>
                  <a:gd fmla="*/ 260350 w 166" name="T8"/>
                  <a:gd fmla="*/ 419100 h 280" name="T9"/>
                  <a:gd fmla="*/ 254000 w 166" name="T10"/>
                  <a:gd fmla="*/ 415925 h 280" name="T11"/>
                  <a:gd fmla="*/ 9525 w 166" name="T12"/>
                  <a:gd fmla="*/ 415925 h 280" name="T13"/>
                  <a:gd fmla="*/ 9525 w 166" name="T14"/>
                  <a:gd fmla="*/ 415925 h 280" name="T15"/>
                  <a:gd fmla="*/ 3175 w 166" name="T16"/>
                  <a:gd fmla="*/ 419100 h 280" name="T17"/>
                  <a:gd fmla="*/ 0 w 166" name="T18"/>
                  <a:gd fmla="*/ 425450 h 280" name="T19"/>
                  <a:gd fmla="*/ 0 w 166" name="T20"/>
                  <a:gd fmla="*/ 444500 h 280" name="T21"/>
                  <a:gd fmla="*/ 0 w 166" name="T22"/>
                  <a:gd fmla="*/ 444500 h 280" name="T23"/>
                  <a:gd fmla="*/ 0 w 166" name="T24"/>
                  <a:gd fmla="*/ 0 h 280" name="T25"/>
                  <a:gd fmla="*/ 263525 w 166" name="T26"/>
                  <a:gd fmla="*/ 0 h 280" name="T27"/>
                  <a:gd fmla="*/ 263525 w 166" name="T28"/>
                  <a:gd fmla="*/ 19050 h 280" name="T29"/>
                  <a:gd fmla="*/ 263525 w 166" name="T30"/>
                  <a:gd fmla="*/ 19050 h 280" name="T31"/>
                  <a:gd fmla="*/ 260350 w 166" name="T32"/>
                  <a:gd fmla="*/ 25400 h 280" name="T33"/>
                  <a:gd fmla="*/ 254000 w 166" name="T34"/>
                  <a:gd fmla="*/ 28575 h 280" name="T35"/>
                  <a:gd fmla="*/ 9525 w 166" name="T36"/>
                  <a:gd fmla="*/ 28575 h 280" name="T37"/>
                  <a:gd fmla="*/ 9525 w 166" name="T38"/>
                  <a:gd fmla="*/ 28575 h 280" name="T39"/>
                  <a:gd fmla="*/ 3175 w 166" name="T40"/>
                  <a:gd fmla="*/ 25400 h 280" name="T41"/>
                  <a:gd fmla="*/ 0 w 166" name="T42"/>
                  <a:gd fmla="*/ 19050 h 280" name="T43"/>
                  <a:gd fmla="*/ 0 w 166" name="T44"/>
                  <a:gd fmla="*/ 0 h 280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  <a:gd fmla="*/ 0 60000 65536" name="T60"/>
                  <a:gd fmla="*/ 0 60000 65536" name="T61"/>
                  <a:gd fmla="*/ 0 60000 65536" name="T62"/>
                  <a:gd fmla="*/ 0 60000 65536" name="T63"/>
                  <a:gd fmla="*/ 0 60000 65536" name="T64"/>
                  <a:gd fmla="*/ 0 60000 65536" name="T65"/>
                  <a:gd fmla="*/ 0 60000 65536" name="T66"/>
                  <a:gd fmla="*/ 0 60000 65536" name="T67"/>
                  <a:gd fmla="*/ 0 60000 65536" name="T68"/>
                  <a:gd fmla="*/ 0 w 166" name="T69"/>
                  <a:gd fmla="*/ 0 h 280" name="T70"/>
                  <a:gd fmla="*/ 166 w 166" name="T71"/>
                  <a:gd fmla="*/ 280 h 280" name="T72"/>
                </a:gdLst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b="T72" l="T69" r="T71" t="T70"/>
                <a:pathLst>
                  <a:path h="280" w="166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98D21"/>
                  </a:gs>
                  <a:gs pos="74000">
                    <a:srgbClr val="F3EB4F"/>
                  </a:gs>
                  <a:gs pos="54000">
                    <a:srgbClr val="F3CB69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lang="en-US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4" name="Freeform 16"/>
              <p:cNvSpPr>
                <a:spLocks noEditPoints="1"/>
              </p:cNvSpPr>
              <p:nvPr/>
            </p:nvSpPr>
            <p:spPr bwMode="auto">
              <a:xfrm>
                <a:off x="2135322" y="1557883"/>
                <a:ext cx="221270" cy="361415"/>
              </a:xfrm>
              <a:custGeom>
                <a:gdLst>
                  <a:gd fmla="*/ 22225 w 138" name="T0"/>
                  <a:gd fmla="*/ 79375 h 228" name="T1"/>
                  <a:gd fmla="*/ 22225 w 138" name="T2"/>
                  <a:gd fmla="*/ 92075 h 228" name="T3"/>
                  <a:gd fmla="*/ 31750 w 138" name="T4"/>
                  <a:gd fmla="*/ 111125 h 228" name="T5"/>
                  <a:gd fmla="*/ 76200 w 138" name="T6"/>
                  <a:gd fmla="*/ 152400 h 228" name="T7"/>
                  <a:gd fmla="*/ 88900 w 138" name="T8"/>
                  <a:gd fmla="*/ 165100 h 228" name="T9"/>
                  <a:gd fmla="*/ 92075 w 138" name="T10"/>
                  <a:gd fmla="*/ 180975 h 228" name="T11"/>
                  <a:gd fmla="*/ 76200 w 138" name="T12"/>
                  <a:gd fmla="*/ 209550 h 228" name="T13"/>
                  <a:gd fmla="*/ 38100 w 138" name="T14"/>
                  <a:gd fmla="*/ 241300 h 228" name="T15"/>
                  <a:gd fmla="*/ 25400 w 138" name="T16"/>
                  <a:gd fmla="*/ 257175 h 228" name="T17"/>
                  <a:gd fmla="*/ 22225 w 138" name="T18"/>
                  <a:gd fmla="*/ 279400 h 228" name="T19"/>
                  <a:gd fmla="*/ 0 w 138" name="T20"/>
                  <a:gd fmla="*/ 361950 h 228" name="T21"/>
                  <a:gd fmla="*/ 0 w 138" name="T22"/>
                  <a:gd fmla="*/ 273050 h 228" name="T23"/>
                  <a:gd fmla="*/ 3175 w 138" name="T24"/>
                  <a:gd fmla="*/ 244475 h 228" name="T25"/>
                  <a:gd fmla="*/ 22225 w 138" name="T26"/>
                  <a:gd fmla="*/ 225425 h 228" name="T27"/>
                  <a:gd fmla="*/ 57150 w 138" name="T28"/>
                  <a:gd fmla="*/ 193675 h 228" name="T29"/>
                  <a:gd fmla="*/ 66675 w 138" name="T30"/>
                  <a:gd fmla="*/ 180975 h 228" name="T31"/>
                  <a:gd fmla="*/ 57150 w 138" name="T32"/>
                  <a:gd fmla="*/ 168275 h 228" name="T33"/>
                  <a:gd fmla="*/ 22225 w 138" name="T34"/>
                  <a:gd fmla="*/ 136525 h 228" name="T35"/>
                  <a:gd fmla="*/ 3175 w 138" name="T36"/>
                  <a:gd fmla="*/ 114300 h 228" name="T37"/>
                  <a:gd fmla="*/ 0 w 138" name="T38"/>
                  <a:gd fmla="*/ 88900 h 228" name="T39"/>
                  <a:gd fmla="*/ 22225 w 138" name="T40"/>
                  <a:gd fmla="*/ 0 h 228" name="T41"/>
                  <a:gd fmla="*/ 196850 w 138" name="T42"/>
                  <a:gd fmla="*/ 361950 h 228" name="T43"/>
                  <a:gd fmla="*/ 196850 w 138" name="T44"/>
                  <a:gd fmla="*/ 279400 h 228" name="T45"/>
                  <a:gd fmla="*/ 193675 w 138" name="T46"/>
                  <a:gd fmla="*/ 257175 h 228" name="T47"/>
                  <a:gd fmla="*/ 180975 w 138" name="T48"/>
                  <a:gd fmla="*/ 241300 h 228" name="T49"/>
                  <a:gd fmla="*/ 142875 w 138" name="T50"/>
                  <a:gd fmla="*/ 209550 h 228" name="T51"/>
                  <a:gd fmla="*/ 127000 w 138" name="T52"/>
                  <a:gd fmla="*/ 180975 h 228" name="T53"/>
                  <a:gd fmla="*/ 130175 w 138" name="T54"/>
                  <a:gd fmla="*/ 165100 h 228" name="T55"/>
                  <a:gd fmla="*/ 180975 w 138" name="T56"/>
                  <a:gd fmla="*/ 120650 h 228" name="T57"/>
                  <a:gd fmla="*/ 187325 w 138" name="T58"/>
                  <a:gd fmla="*/ 111125 h 228" name="T59"/>
                  <a:gd fmla="*/ 196850 w 138" name="T60"/>
                  <a:gd fmla="*/ 92075 h 228" name="T61"/>
                  <a:gd fmla="*/ 196850 w 138" name="T62"/>
                  <a:gd fmla="*/ 0 h 228" name="T63"/>
                  <a:gd fmla="*/ 219075 w 138" name="T64"/>
                  <a:gd fmla="*/ 88900 h 228" name="T65"/>
                  <a:gd fmla="*/ 219075 w 138" name="T66"/>
                  <a:gd fmla="*/ 104775 h 228" name="T67"/>
                  <a:gd fmla="*/ 209550 w 138" name="T68"/>
                  <a:gd fmla="*/ 127000 h 228" name="T69"/>
                  <a:gd fmla="*/ 161925 w 138" name="T70"/>
                  <a:gd fmla="*/ 168275 h 228" name="T71"/>
                  <a:gd fmla="*/ 155575 w 138" name="T72"/>
                  <a:gd fmla="*/ 174625 h 228" name="T73"/>
                  <a:gd fmla="*/ 155575 w 138" name="T74"/>
                  <a:gd fmla="*/ 187325 h 228" name="T75"/>
                  <a:gd fmla="*/ 196850 w 138" name="T76"/>
                  <a:gd fmla="*/ 225425 h 228" name="T77"/>
                  <a:gd fmla="*/ 209550 w 138" name="T78"/>
                  <a:gd fmla="*/ 234950 h 228" name="T79"/>
                  <a:gd fmla="*/ 219075 w 138" name="T80"/>
                  <a:gd fmla="*/ 257175 h 228" name="T81"/>
                  <a:gd fmla="*/ 219075 w 138" name="T82"/>
                  <a:gd fmla="*/ 361950 h 228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w 138" name="T126"/>
                  <a:gd fmla="*/ 0 h 228" name="T127"/>
                  <a:gd fmla="*/ 138 w 138" name="T128"/>
                  <a:gd fmla="*/ 228 h 228" name="T129"/>
                </a:gdLst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b="T129" l="T126" r="T128" t="T127"/>
                <a:pathLst>
                  <a:path h="228" w="13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98D21"/>
                  </a:gs>
                  <a:gs pos="74000">
                    <a:srgbClr val="F3EB4F"/>
                  </a:gs>
                  <a:gs pos="54000">
                    <a:srgbClr val="F3CB69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lang="en-US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5" name="Freeform 17"/>
              <p:cNvSpPr/>
              <p:nvPr/>
            </p:nvSpPr>
            <p:spPr bwMode="auto">
              <a:xfrm>
                <a:off x="2171242" y="1666881"/>
                <a:ext cx="149429" cy="252417"/>
              </a:xfrm>
              <a:custGeom>
                <a:gdLst>
                  <a:gd fmla="*/ 0 w 94" name="T0"/>
                  <a:gd fmla="*/ 254000 h 160" name="T1"/>
                  <a:gd fmla="*/ 76200 w 94" name="T2"/>
                  <a:gd fmla="*/ 254000 h 160" name="T3"/>
                  <a:gd fmla="*/ 149225 w 94" name="T4"/>
                  <a:gd fmla="*/ 254000 h 160" name="T5"/>
                  <a:gd fmla="*/ 149225 w 94" name="T6"/>
                  <a:gd fmla="*/ 212725 h 160" name="T7"/>
                  <a:gd fmla="*/ 92075 w 94" name="T8"/>
                  <a:gd fmla="*/ 155575 h 160" name="T9"/>
                  <a:gd fmla="*/ 92075 w 94" name="T10"/>
                  <a:gd fmla="*/ 155575 h 160" name="T11"/>
                  <a:gd fmla="*/ 85725 w 94" name="T12"/>
                  <a:gd fmla="*/ 149225 h 160" name="T13"/>
                  <a:gd fmla="*/ 82550 w 94" name="T14"/>
                  <a:gd fmla="*/ 142875 h 160" name="T15"/>
                  <a:gd fmla="*/ 82550 w 94" name="T16"/>
                  <a:gd fmla="*/ 123825 h 160" name="T17"/>
                  <a:gd fmla="*/ 82550 w 94" name="T18"/>
                  <a:gd fmla="*/ 69850 h 160" name="T19"/>
                  <a:gd fmla="*/ 82550 w 94" name="T20"/>
                  <a:gd fmla="*/ 69850 h 160" name="T21"/>
                  <a:gd fmla="*/ 82550 w 94" name="T22"/>
                  <a:gd fmla="*/ 60325 h 160" name="T23"/>
                  <a:gd fmla="*/ 85725 w 94" name="T24"/>
                  <a:gd fmla="*/ 50800 h 160" name="T25"/>
                  <a:gd fmla="*/ 98425 w 94" name="T26"/>
                  <a:gd fmla="*/ 34925 h 160" name="T27"/>
                  <a:gd fmla="*/ 120650 w 94" name="T28"/>
                  <a:gd fmla="*/ 15875 h 160" name="T29"/>
                  <a:gd fmla="*/ 120650 w 94" name="T30"/>
                  <a:gd fmla="*/ 15875 h 160" name="T31"/>
                  <a:gd fmla="*/ 130175 w 94" name="T32"/>
                  <a:gd fmla="*/ 9525 h 160" name="T33"/>
                  <a:gd fmla="*/ 139700 w 94" name="T34"/>
                  <a:gd fmla="*/ 0 h 160" name="T35"/>
                  <a:gd fmla="*/ 76200 w 94" name="T36"/>
                  <a:gd fmla="*/ 0 h 160" name="T37"/>
                  <a:gd fmla="*/ 9525 w 94" name="T38"/>
                  <a:gd fmla="*/ 0 h 160" name="T39"/>
                  <a:gd fmla="*/ 9525 w 94" name="T40"/>
                  <a:gd fmla="*/ 0 h 160" name="T41"/>
                  <a:gd fmla="*/ 19050 w 94" name="T42"/>
                  <a:gd fmla="*/ 9525 h 160" name="T43"/>
                  <a:gd fmla="*/ 28575 w 94" name="T44"/>
                  <a:gd fmla="*/ 15875 h 160" name="T45"/>
                  <a:gd fmla="*/ 50800 w 94" name="T46"/>
                  <a:gd fmla="*/ 34925 h 160" name="T47"/>
                  <a:gd fmla="*/ 50800 w 94" name="T48"/>
                  <a:gd fmla="*/ 34925 h 160" name="T49"/>
                  <a:gd fmla="*/ 60325 w 94" name="T50"/>
                  <a:gd fmla="*/ 50800 h 160" name="T51"/>
                  <a:gd fmla="*/ 66675 w 94" name="T52"/>
                  <a:gd fmla="*/ 60325 h 160" name="T53"/>
                  <a:gd fmla="*/ 66675 w 94" name="T54"/>
                  <a:gd fmla="*/ 69850 h 160" name="T55"/>
                  <a:gd fmla="*/ 66675 w 94" name="T56"/>
                  <a:gd fmla="*/ 123825 h 160" name="T57"/>
                  <a:gd fmla="*/ 66675 w 94" name="T58"/>
                  <a:gd fmla="*/ 123825 h 160" name="T59"/>
                  <a:gd fmla="*/ 66675 w 94" name="T60"/>
                  <a:gd fmla="*/ 142875 h 160" name="T61"/>
                  <a:gd fmla="*/ 63500 w 94" name="T62"/>
                  <a:gd fmla="*/ 149225 h 160" name="T63"/>
                  <a:gd fmla="*/ 60325 w 94" name="T64"/>
                  <a:gd fmla="*/ 155575 h 160" name="T65"/>
                  <a:gd fmla="*/ 0 w 94" name="T66"/>
                  <a:gd fmla="*/ 212725 h 160" name="T67"/>
                  <a:gd fmla="*/ 0 w 94" name="T68"/>
                  <a:gd fmla="*/ 254000 h 160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w 94" name="T105"/>
                  <a:gd fmla="*/ 0 h 160" name="T106"/>
                  <a:gd fmla="*/ 94 w 94" name="T107"/>
                  <a:gd fmla="*/ 160 h 160" name="T108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b="T108" l="T105" r="T107" t="T106"/>
                <a:pathLst>
                  <a:path h="160" w="94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98D21"/>
                  </a:gs>
                  <a:gs pos="74000">
                    <a:srgbClr val="F3EB4F"/>
                  </a:gs>
                  <a:gs pos="54000">
                    <a:srgbClr val="F3CB69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lang="en-US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316082" y="2872799"/>
            <a:ext cx="464582" cy="464583"/>
            <a:chOff x="2214546" y="1142990"/>
            <a:chExt cx="966786" cy="966787"/>
          </a:xfrm>
          <a:solidFill>
            <a:srgbClr val="076EB9"/>
          </a:solidFill>
        </p:grpSpPr>
        <p:sp>
          <p:nvSpPr>
            <p:cNvPr id="17" name="Donut 12"/>
            <p:cNvSpPr>
              <a:spLocks noChangeArrowheads="1"/>
            </p:cNvSpPr>
            <p:nvPr/>
          </p:nvSpPr>
          <p:spPr bwMode="auto">
            <a:xfrm flipV="1">
              <a:off x="2214546" y="1142990"/>
              <a:ext cx="966786" cy="966787"/>
            </a:xfrm>
            <a:custGeom>
              <a:gdLst>
                <a:gd fmla="*/ 356616 w 713232" name="T0"/>
                <a:gd fmla="*/ 0 h 713232" name="T1"/>
                <a:gd fmla="*/ 104450 w 713232" name="T2"/>
                <a:gd fmla="*/ 104450 h 713232" name="T3"/>
                <a:gd fmla="*/ 0 w 713232" name="T4"/>
                <a:gd fmla="*/ 356616 h 713232" name="T5"/>
                <a:gd fmla="*/ 104450 w 713232" name="T6"/>
                <a:gd fmla="*/ 608782 h 713232" name="T7"/>
                <a:gd fmla="*/ 356616 w 713232" name="T8"/>
                <a:gd fmla="*/ 713232 h 713232" name="T9"/>
                <a:gd fmla="*/ 608782 w 713232" name="T10"/>
                <a:gd fmla="*/ 608782 h 713232" name="T11"/>
                <a:gd fmla="*/ 713232 w 713232" name="T12"/>
                <a:gd fmla="*/ 356616 h 713232" name="T13"/>
                <a:gd fmla="*/ 608782 w 713232" name="T14"/>
                <a:gd fmla="*/ 104450 h 713232" name="T15"/>
                <a:gd fmla="*/ 17694720 60000 65536" name="T16"/>
                <a:gd fmla="*/ 17694720 60000 65536" name="T17"/>
                <a:gd fmla="*/ 11796480 60000 65536" name="T18"/>
                <a:gd fmla="*/ 5898240 60000 65536" name="T19"/>
                <a:gd fmla="*/ 5898240 60000 65536" name="T20"/>
                <a:gd fmla="*/ 5898240 60000 65536" name="T21"/>
                <a:gd fmla="*/ 0 60000 65536" name="T22"/>
                <a:gd fmla="*/ 17694720 60000 65536" name="T23"/>
                <a:gd fmla="*/ 104450 w 713232" name="T24"/>
                <a:gd fmla="*/ 104450 h 713232" name="T25"/>
                <a:gd fmla="*/ 608782 w 713232" name="T26"/>
                <a:gd fmla="*/ 608782 h 713232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713232" w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8" name="Freeform 41"/>
            <p:cNvSpPr>
              <a:spLocks noEditPoints="1"/>
            </p:cNvSpPr>
            <p:nvPr/>
          </p:nvSpPr>
          <p:spPr bwMode="auto">
            <a:xfrm>
              <a:off x="2463784" y="1416040"/>
              <a:ext cx="468313" cy="420687"/>
            </a:xfrm>
            <a:custGeom>
              <a:gdLst>
                <a:gd fmla="*/ 2147483647 w 67" name="T0"/>
                <a:gd fmla="*/ 124018912 h 60" name="T1"/>
                <a:gd fmla="*/ 2147483647 w 67" name="T2"/>
                <a:gd fmla="*/ 0 h 60" name="T3"/>
                <a:gd fmla="*/ 2147483647 w 67" name="T4"/>
                <a:gd fmla="*/ 0 h 60" name="T5"/>
                <a:gd fmla="*/ 2147483647 w 67" name="T6"/>
                <a:gd fmla="*/ 124018912 h 60" name="T7"/>
                <a:gd fmla="*/ 2147483647 w 67" name="T8"/>
                <a:gd fmla="*/ 310059138 h 60" name="T9"/>
                <a:gd fmla="*/ 2147483647 w 67" name="T10"/>
                <a:gd fmla="*/ 868156039 h 60" name="T11"/>
                <a:gd fmla="*/ 2147483647 w 67" name="T12"/>
                <a:gd fmla="*/ 124018912 h 60" name="T13"/>
                <a:gd fmla="*/ 2147483647 w 67" name="T14"/>
                <a:gd fmla="*/ 1922344337 h 60" name="T15"/>
                <a:gd fmla="*/ 2147483647 w 67" name="T16"/>
                <a:gd fmla="*/ 124018912 h 60" name="T17"/>
                <a:gd fmla="*/ 1902898002 w 67" name="T18"/>
                <a:gd fmla="*/ 124018912 h 60" name="T19"/>
                <a:gd fmla="*/ 122771150 w 67" name="T20"/>
                <a:gd fmla="*/ 1922344337 h 60" name="T21"/>
                <a:gd fmla="*/ 122771150 w 67" name="T22"/>
                <a:gd fmla="*/ 2147483647 h 60" name="T23"/>
                <a:gd fmla="*/ 245534466 w 67" name="T24"/>
                <a:gd fmla="*/ 2147483647 h 60" name="T25"/>
                <a:gd fmla="*/ 429691207 w 67" name="T26"/>
                <a:gd fmla="*/ 2147483647 h 60" name="T27"/>
                <a:gd fmla="*/ 2087055172 w 67" name="T28"/>
                <a:gd fmla="*/ 558097024 h 60" name="T29"/>
                <a:gd fmla="*/ 2147483647 w 67" name="T30"/>
                <a:gd fmla="*/ 2147483647 h 60" name="T31"/>
                <a:gd fmla="*/ 2147483647 w 67" name="T32"/>
                <a:gd fmla="*/ 2147483647 h 60" name="T33"/>
                <a:gd fmla="*/ 2147483647 w 67" name="T34"/>
                <a:gd fmla="*/ 1922344337 h 60" name="T35"/>
                <a:gd fmla="*/ 552454614 w 67" name="T36"/>
                <a:gd fmla="*/ 2147483647 h 60" name="T37"/>
                <a:gd fmla="*/ 552454614 w 67" name="T38"/>
                <a:gd fmla="*/ 2147483647 h 60" name="T39"/>
                <a:gd fmla="*/ 797989019 w 67" name="T40"/>
                <a:gd fmla="*/ 2147483647 h 60" name="T41"/>
                <a:gd fmla="*/ 1718749157 w 67" name="T42"/>
                <a:gd fmla="*/ 2147483647 h 60" name="T43"/>
                <a:gd fmla="*/ 1718749157 w 67" name="T44"/>
                <a:gd fmla="*/ 2147483647 h 60" name="T45"/>
                <a:gd fmla="*/ 1780134717 w 67" name="T46"/>
                <a:gd fmla="*/ 2147483647 h 60" name="T47"/>
                <a:gd fmla="*/ 2147483647 w 67" name="T48"/>
                <a:gd fmla="*/ 2147483647 h 60" name="T49"/>
                <a:gd fmla="*/ 2147483647 w 67" name="T50"/>
                <a:gd fmla="*/ 2147483647 h 60" name="T51"/>
                <a:gd fmla="*/ 2147483647 w 67" name="T52"/>
                <a:gd fmla="*/ 2147483647 h 60" name="T53"/>
                <a:gd fmla="*/ 2147483647 w 67" name="T54"/>
                <a:gd fmla="*/ 2147483647 h 60" name="T55"/>
                <a:gd fmla="*/ 2147483647 w 67" name="T56"/>
                <a:gd fmla="*/ 2147483647 h 60" name="T57"/>
                <a:gd fmla="*/ 2147483647 w 67" name="T58"/>
                <a:gd fmla="*/ 2147483647 h 60" name="T59"/>
                <a:gd fmla="*/ 2087055172 w 67" name="T60"/>
                <a:gd fmla="*/ 806142661 h 60" name="T61"/>
                <a:gd fmla="*/ 552454614 w 67" name="T62"/>
                <a:gd fmla="*/ 2147483647 h 60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67" name="T96"/>
                <a:gd fmla="*/ 0 h 60" name="T97"/>
                <a:gd fmla="*/ 67 w 67" name="T98"/>
                <a:gd fmla="*/ 60 h 60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60" w="67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grpSp>
        <p:nvGrpSpPr>
          <p:cNvPr id="19" name="Group 132"/>
          <p:cNvGrpSpPr/>
          <p:nvPr/>
        </p:nvGrpSpPr>
        <p:grpSpPr>
          <a:xfrm>
            <a:off x="5713928" y="4872518"/>
            <a:ext cx="465346" cy="466110"/>
            <a:chOff x="5764784" y="2141636"/>
            <a:chExt cx="714189" cy="713640"/>
          </a:xfrm>
          <a:solidFill>
            <a:srgbClr val="003A5C"/>
          </a:solidFill>
        </p:grpSpPr>
        <p:sp>
          <p:nvSpPr>
            <p:cNvPr id="20" name="Donut 13"/>
            <p:cNvSpPr>
              <a:spLocks noChangeArrowheads="1"/>
            </p:cNvSpPr>
            <p:nvPr/>
          </p:nvSpPr>
          <p:spPr bwMode="auto">
            <a:xfrm flipV="1">
              <a:off x="5764784" y="2141636"/>
              <a:ext cx="714189" cy="713640"/>
            </a:xfrm>
            <a:custGeom>
              <a:gdLst>
                <a:gd fmla="*/ 356616 w 713232" name="T0"/>
                <a:gd fmla="*/ 0 h 713232" name="T1"/>
                <a:gd fmla="*/ 104450 w 713232" name="T2"/>
                <a:gd fmla="*/ 104450 h 713232" name="T3"/>
                <a:gd fmla="*/ 0 w 713232" name="T4"/>
                <a:gd fmla="*/ 356616 h 713232" name="T5"/>
                <a:gd fmla="*/ 104450 w 713232" name="T6"/>
                <a:gd fmla="*/ 608782 h 713232" name="T7"/>
                <a:gd fmla="*/ 356616 w 713232" name="T8"/>
                <a:gd fmla="*/ 713232 h 713232" name="T9"/>
                <a:gd fmla="*/ 608782 w 713232" name="T10"/>
                <a:gd fmla="*/ 608782 h 713232" name="T11"/>
                <a:gd fmla="*/ 713232 w 713232" name="T12"/>
                <a:gd fmla="*/ 356616 h 713232" name="T13"/>
                <a:gd fmla="*/ 608782 w 713232" name="T14"/>
                <a:gd fmla="*/ 104450 h 713232" name="T15"/>
                <a:gd fmla="*/ 17694720 60000 65536" name="T16"/>
                <a:gd fmla="*/ 17694720 60000 65536" name="T17"/>
                <a:gd fmla="*/ 11796480 60000 65536" name="T18"/>
                <a:gd fmla="*/ 5898240 60000 65536" name="T19"/>
                <a:gd fmla="*/ 5898240 60000 65536" name="T20"/>
                <a:gd fmla="*/ 5898240 60000 65536" name="T21"/>
                <a:gd fmla="*/ 0 60000 65536" name="T22"/>
                <a:gd fmla="*/ 17694720 60000 65536" name="T23"/>
                <a:gd fmla="*/ 104450 w 713232" name="T24"/>
                <a:gd fmla="*/ 104450 h 713232" name="T25"/>
                <a:gd fmla="*/ 608782 w 713232" name="T26"/>
                <a:gd fmla="*/ 608782 h 713232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713232" w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21" name="Freeform 41"/>
            <p:cNvSpPr>
              <a:spLocks noEditPoints="1"/>
            </p:cNvSpPr>
            <p:nvPr/>
          </p:nvSpPr>
          <p:spPr bwMode="auto">
            <a:xfrm>
              <a:off x="5946258" y="2357714"/>
              <a:ext cx="351240" cy="281484"/>
            </a:xfrm>
            <a:custGeom>
              <a:gdLst>
                <a:gd fmla="*/ 1176335871 w 72" name="T0"/>
                <a:gd fmla="*/ 232073966 h 58" name="T1"/>
                <a:gd fmla="*/ 2147483647 w 72" name="T2"/>
                <a:gd fmla="*/ 232073966 h 58" name="T3"/>
                <a:gd fmla="*/ 2147483647 w 72" name="T4"/>
                <a:gd fmla="*/ 510570880 h 58" name="T5"/>
                <a:gd fmla="*/ 2147483647 w 72" name="T6"/>
                <a:gd fmla="*/ 510570880 h 58" name="T7"/>
                <a:gd fmla="*/ 2147483647 w 72" name="T8"/>
                <a:gd fmla="*/ 185664591 h 58" name="T9"/>
                <a:gd fmla="*/ 2147483647 w 72" name="T10"/>
                <a:gd fmla="*/ 0 h 58" name="T11"/>
                <a:gd fmla="*/ 1129279435 w 72" name="T12"/>
                <a:gd fmla="*/ 0 h 58" name="T13"/>
                <a:gd fmla="*/ 941067411 w 72" name="T14"/>
                <a:gd fmla="*/ 185664591 h 58" name="T15"/>
                <a:gd fmla="*/ 941067411 w 72" name="T16"/>
                <a:gd fmla="*/ 510570880 h 58" name="T17"/>
                <a:gd fmla="*/ 1176335871 w 72" name="T18"/>
                <a:gd fmla="*/ 510570880 h 58" name="T19"/>
                <a:gd fmla="*/ 1176335871 w 72" name="T20"/>
                <a:gd fmla="*/ 232073966 h 58" name="T21"/>
                <a:gd fmla="*/ 0 w 72" name="T22"/>
                <a:gd fmla="*/ 881893143 h 58" name="T23"/>
                <a:gd fmla="*/ 0 w 72" name="T24"/>
                <a:gd fmla="*/ 2147483647 h 58" name="T25"/>
                <a:gd fmla="*/ 235268568 w 72" name="T26"/>
                <a:gd fmla="*/ 2147483647 h 58" name="T27"/>
                <a:gd fmla="*/ 470530276 w 72" name="T28"/>
                <a:gd fmla="*/ 2147483647 h 58" name="T29"/>
                <a:gd fmla="*/ 470530276 w 72" name="T30"/>
                <a:gd fmla="*/ 649812471 h 58" name="T31"/>
                <a:gd fmla="*/ 235268568 w 72" name="T32"/>
                <a:gd fmla="*/ 649812471 h 58" name="T33"/>
                <a:gd fmla="*/ 0 w 72" name="T34"/>
                <a:gd fmla="*/ 881893143 h 58" name="T35"/>
                <a:gd fmla="*/ 658749160 w 72" name="T36"/>
                <a:gd fmla="*/ 2147483647 h 58" name="T37"/>
                <a:gd fmla="*/ 2147483647 w 72" name="T38"/>
                <a:gd fmla="*/ 2147483647 h 58" name="T39"/>
                <a:gd fmla="*/ 2147483647 w 72" name="T40"/>
                <a:gd fmla="*/ 649812471 h 58" name="T41"/>
                <a:gd fmla="*/ 658749160 w 72" name="T42"/>
                <a:gd fmla="*/ 649812471 h 58" name="T43"/>
                <a:gd fmla="*/ 658749160 w 72" name="T44"/>
                <a:gd fmla="*/ 2147483647 h 58" name="T45"/>
                <a:gd fmla="*/ 2147483647 w 72" name="T46"/>
                <a:gd fmla="*/ 649812471 h 58" name="T47"/>
                <a:gd fmla="*/ 2147483647 w 72" name="T48"/>
                <a:gd fmla="*/ 649812471 h 58" name="T49"/>
                <a:gd fmla="*/ 2147483647 w 72" name="T50"/>
                <a:gd fmla="*/ 2147483647 h 58" name="T51"/>
                <a:gd fmla="*/ 2147483647 w 72" name="T52"/>
                <a:gd fmla="*/ 2147483647 h 58" name="T53"/>
                <a:gd fmla="*/ 2147483647 w 72" name="T54"/>
                <a:gd fmla="*/ 2147483647 h 58" name="T55"/>
                <a:gd fmla="*/ 2147483647 w 72" name="T56"/>
                <a:gd fmla="*/ 881893143 h 58" name="T57"/>
                <a:gd fmla="*/ 2147483647 w 72" name="T58"/>
                <a:gd fmla="*/ 649812471 h 58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w 72" name="T90"/>
                <a:gd fmla="*/ 0 h 58" name="T91"/>
                <a:gd fmla="*/ 72 w 72" name="T92"/>
                <a:gd fmla="*/ 58 h 58" name="T93"/>
              </a:gdLst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b="T93" l="T90" r="T92" t="T91"/>
              <a:pathLst>
                <a:path h="57" w="72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grpSp>
        <p:nvGrpSpPr>
          <p:cNvPr id="22" name="Group 133"/>
          <p:cNvGrpSpPr/>
          <p:nvPr/>
        </p:nvGrpSpPr>
        <p:grpSpPr>
          <a:xfrm>
            <a:off x="5858222" y="3524300"/>
            <a:ext cx="464583" cy="464583"/>
            <a:chOff x="5994108" y="3065443"/>
            <a:chExt cx="713017" cy="712888"/>
          </a:xfrm>
          <a:solidFill>
            <a:srgbClr val="004E90"/>
          </a:solidFill>
        </p:grpSpPr>
        <p:sp>
          <p:nvSpPr>
            <p:cNvPr id="23" name="Donut 14"/>
            <p:cNvSpPr>
              <a:spLocks noChangeArrowheads="1"/>
            </p:cNvSpPr>
            <p:nvPr/>
          </p:nvSpPr>
          <p:spPr bwMode="auto">
            <a:xfrm flipV="1">
              <a:off x="5994108" y="3065443"/>
              <a:ext cx="713017" cy="712888"/>
            </a:xfrm>
            <a:custGeom>
              <a:gdLst>
                <a:gd fmla="*/ 356616 w 713232" name="T0"/>
                <a:gd fmla="*/ 0 h 713232" name="T1"/>
                <a:gd fmla="*/ 104450 w 713232" name="T2"/>
                <a:gd fmla="*/ 104450 h 713232" name="T3"/>
                <a:gd fmla="*/ 0 w 713232" name="T4"/>
                <a:gd fmla="*/ 356616 h 713232" name="T5"/>
                <a:gd fmla="*/ 104450 w 713232" name="T6"/>
                <a:gd fmla="*/ 608782 h 713232" name="T7"/>
                <a:gd fmla="*/ 356616 w 713232" name="T8"/>
                <a:gd fmla="*/ 713232 h 713232" name="T9"/>
                <a:gd fmla="*/ 608782 w 713232" name="T10"/>
                <a:gd fmla="*/ 608782 h 713232" name="T11"/>
                <a:gd fmla="*/ 713232 w 713232" name="T12"/>
                <a:gd fmla="*/ 356616 h 713232" name="T13"/>
                <a:gd fmla="*/ 608782 w 713232" name="T14"/>
                <a:gd fmla="*/ 104450 h 713232" name="T15"/>
                <a:gd fmla="*/ 17694720 60000 65536" name="T16"/>
                <a:gd fmla="*/ 17694720 60000 65536" name="T17"/>
                <a:gd fmla="*/ 11796480 60000 65536" name="T18"/>
                <a:gd fmla="*/ 5898240 60000 65536" name="T19"/>
                <a:gd fmla="*/ 5898240 60000 65536" name="T20"/>
                <a:gd fmla="*/ 5898240 60000 65536" name="T21"/>
                <a:gd fmla="*/ 0 60000 65536" name="T22"/>
                <a:gd fmla="*/ 17694720 60000 65536" name="T23"/>
                <a:gd fmla="*/ 104450 w 713232" name="T24"/>
                <a:gd fmla="*/ 104450 h 713232" name="T25"/>
                <a:gd fmla="*/ 608782 w 713232" name="T26"/>
                <a:gd fmla="*/ 608782 h 713232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713232" w="713232">
                  <a:moveTo>
                    <a:pt x="0" y="356616"/>
                  </a:moveTo>
                  <a:lnTo>
                    <a:pt x="-1" y="356615"/>
                  </a:lnTo>
                  <a:cubicBezTo>
                    <a:pt x="0" y="159662"/>
                    <a:pt x="159662" y="0"/>
                    <a:pt x="356616" y="0"/>
                  </a:cubicBezTo>
                  <a:cubicBezTo>
                    <a:pt x="356616" y="-1"/>
                    <a:pt x="356616" y="0"/>
                    <a:pt x="356616" y="0"/>
                  </a:cubicBezTo>
                  <a:lnTo>
                    <a:pt x="356617" y="-1"/>
                  </a:lnTo>
                  <a:cubicBezTo>
                    <a:pt x="553570" y="0"/>
                    <a:pt x="713233" y="159662"/>
                    <a:pt x="713233" y="356616"/>
                  </a:cubicBezTo>
                  <a:cubicBezTo>
                    <a:pt x="713233" y="356616"/>
                    <a:pt x="713232" y="356616"/>
                    <a:pt x="713232" y="356616"/>
                  </a:cubicBezTo>
                  <a:lnTo>
                    <a:pt x="713233" y="356617"/>
                  </a:lnTo>
                  <a:cubicBezTo>
                    <a:pt x="713233" y="553570"/>
                    <a:pt x="553570" y="713232"/>
                    <a:pt x="356617" y="713232"/>
                  </a:cubicBezTo>
                  <a:cubicBezTo>
                    <a:pt x="159663" y="713232"/>
                    <a:pt x="0" y="553570"/>
                    <a:pt x="0" y="356616"/>
                  </a:cubicBezTo>
                  <a:close/>
                  <a:moveTo>
                    <a:pt x="85467" y="356616"/>
                  </a:moveTo>
                  <a:lnTo>
                    <a:pt x="85466" y="356615"/>
                  </a:lnTo>
                  <a:cubicBezTo>
                    <a:pt x="85466" y="506367"/>
                    <a:pt x="206864" y="627765"/>
                    <a:pt x="356615" y="627765"/>
                  </a:cubicBezTo>
                  <a:lnTo>
                    <a:pt x="356616" y="627764"/>
                  </a:lnTo>
                  <a:cubicBezTo>
                    <a:pt x="506367" y="627764"/>
                    <a:pt x="627765" y="506367"/>
                    <a:pt x="627765" y="356616"/>
                  </a:cubicBezTo>
                  <a:cubicBezTo>
                    <a:pt x="627765" y="206864"/>
                    <a:pt x="506367" y="85467"/>
                    <a:pt x="356616" y="85467"/>
                  </a:cubicBezTo>
                  <a:lnTo>
                    <a:pt x="356616" y="85466"/>
                  </a:lnTo>
                  <a:cubicBezTo>
                    <a:pt x="206864" y="85466"/>
                    <a:pt x="85466" y="206864"/>
                    <a:pt x="85466" y="35661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6202511" y="3249226"/>
              <a:ext cx="296212" cy="345323"/>
            </a:xfrm>
            <a:custGeom>
              <a:gdLst>
                <a:gd fmla="*/ 2147483647 w 63" name="T0"/>
                <a:gd fmla="*/ 0 h 73" name="T1"/>
                <a:gd fmla="*/ 1122599098 w 63" name="T2"/>
                <a:gd fmla="*/ 0 h 73" name="T3"/>
                <a:gd fmla="*/ 561299549 w 63" name="T4"/>
                <a:gd fmla="*/ 560595689 h 73" name="T5"/>
                <a:gd fmla="*/ 561299549 w 63" name="T6"/>
                <a:gd fmla="*/ 1009069293 h 73" name="T7"/>
                <a:gd fmla="*/ 785819275 w 63" name="T8"/>
                <a:gd fmla="*/ 953011760 h 73" name="T9"/>
                <a:gd fmla="*/ 1852288207 w 63" name="T10"/>
                <a:gd fmla="*/ 2074203372 h 73" name="T11"/>
                <a:gd fmla="*/ 1627768481 w 63" name="T12"/>
                <a:gd fmla="*/ 2147483647 h 73" name="T13"/>
                <a:gd fmla="*/ 1627768481 w 63" name="T14"/>
                <a:gd fmla="*/ 2147483647 h 73" name="T15"/>
                <a:gd fmla="*/ 2147483647 w 63" name="T16"/>
                <a:gd fmla="*/ 2147483647 h 73" name="T17"/>
                <a:gd fmla="*/ 2147483647 w 63" name="T18"/>
                <a:gd fmla="*/ 2147483647 h 73" name="T19"/>
                <a:gd fmla="*/ 2147483647 w 63" name="T20"/>
                <a:gd fmla="*/ 1121191379 h 73" name="T21"/>
                <a:gd fmla="*/ 2147483647 w 63" name="T22"/>
                <a:gd fmla="*/ 0 h 73" name="T23"/>
                <a:gd fmla="*/ 2147483647 w 63" name="T24"/>
                <a:gd fmla="*/ 1345428064 h 73" name="T25"/>
                <a:gd fmla="*/ 2147483647 w 63" name="T26"/>
                <a:gd fmla="*/ 728775075 h 73" name="T27"/>
                <a:gd fmla="*/ 2147483647 w 63" name="T28"/>
                <a:gd fmla="*/ 56057314 h 73" name="T29"/>
                <a:gd fmla="*/ 2147483647 w 63" name="T30"/>
                <a:gd fmla="*/ 280294101 h 73" name="T31"/>
                <a:gd fmla="*/ 2147483647 w 63" name="T32"/>
                <a:gd fmla="*/ 560595689 h 73" name="T33"/>
                <a:gd fmla="*/ 2147483647 w 63" name="T34"/>
                <a:gd fmla="*/ 1121191379 h 73" name="T35"/>
                <a:gd fmla="*/ 2147483647 w 63" name="T36"/>
                <a:gd fmla="*/ 1121191379 h 73" name="T37"/>
                <a:gd fmla="*/ 2147483647 w 63" name="T38"/>
                <a:gd fmla="*/ 1345428064 h 73" name="T39"/>
                <a:gd fmla="*/ 2147483647 w 63" name="T40"/>
                <a:gd fmla="*/ 1345428064 h 73" name="T41"/>
                <a:gd fmla="*/ 224519784 w 63" name="T42"/>
                <a:gd fmla="*/ 2147483647 h 73" name="T43"/>
                <a:gd fmla="*/ 224519784 w 63" name="T44"/>
                <a:gd fmla="*/ 2147483647 h 73" name="T45"/>
                <a:gd fmla="*/ 785819275 w 63" name="T46"/>
                <a:gd fmla="*/ 2147483647 h 73" name="T47"/>
                <a:gd fmla="*/ 785819275 w 63" name="T48"/>
                <a:gd fmla="*/ 2147483647 h 73" name="T49"/>
                <a:gd fmla="*/ 1347118824 w 63" name="T50"/>
                <a:gd fmla="*/ 2147483647 h 73" name="T51"/>
                <a:gd fmla="*/ 1347118824 w 63" name="T52"/>
                <a:gd fmla="*/ 2147483647 h 73" name="T53"/>
                <a:gd fmla="*/ 785819275 w 63" name="T54"/>
                <a:gd fmla="*/ 2147483647 h 73" name="T55"/>
                <a:gd fmla="*/ 224519784 w 63" name="T56"/>
                <a:gd fmla="*/ 2147483647 h 73" name="T57"/>
                <a:gd fmla="*/ 785819275 w 63" name="T58"/>
                <a:gd fmla="*/ 1289370764 h 73" name="T59"/>
                <a:gd fmla="*/ 0 w 63" name="T60"/>
                <a:gd fmla="*/ 2074203372 h 73" name="T61"/>
                <a:gd fmla="*/ 785819275 w 63" name="T62"/>
                <a:gd fmla="*/ 2147483647 h 73" name="T63"/>
                <a:gd fmla="*/ 1515508618 w 63" name="T64"/>
                <a:gd fmla="*/ 2074203372 h 73" name="T65"/>
                <a:gd fmla="*/ 785819275 w 63" name="T66"/>
                <a:gd fmla="*/ 1289370764 h 73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63" name="T102"/>
                <a:gd fmla="*/ 0 h 73" name="T103"/>
                <a:gd fmla="*/ 63 w 63" name="T104"/>
                <a:gd fmla="*/ 73 h 73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73" w="62">
                  <a:moveTo>
                    <a:pt x="4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4"/>
                    <a:pt x="10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3" y="17"/>
                    <a:pt x="14" y="17"/>
                  </a:cubicBezTo>
                  <a:cubicBezTo>
                    <a:pt x="24" y="17"/>
                    <a:pt x="33" y="26"/>
                    <a:pt x="33" y="37"/>
                  </a:cubicBezTo>
                  <a:cubicBezTo>
                    <a:pt x="33" y="41"/>
                    <a:pt x="32" y="45"/>
                    <a:pt x="29" y="48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8" y="64"/>
                    <a:pt x="63" y="59"/>
                    <a:pt x="63" y="54"/>
                  </a:cubicBezTo>
                  <a:cubicBezTo>
                    <a:pt x="63" y="20"/>
                    <a:pt x="63" y="20"/>
                    <a:pt x="63" y="20"/>
                  </a:cubicBezTo>
                  <a:lnTo>
                    <a:pt x="43" y="0"/>
                  </a:lnTo>
                  <a:close/>
                  <a:moveTo>
                    <a:pt x="50" y="24"/>
                  </a:moveTo>
                  <a:cubicBezTo>
                    <a:pt x="44" y="24"/>
                    <a:pt x="39" y="19"/>
                    <a:pt x="39" y="1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6"/>
                    <a:pt x="47" y="20"/>
                    <a:pt x="53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4"/>
                    <a:pt x="62" y="24"/>
                    <a:pt x="62" y="24"/>
                  </a:cubicBezTo>
                  <a:lnTo>
                    <a:pt x="50" y="24"/>
                  </a:lnTo>
                  <a:close/>
                  <a:moveTo>
                    <a:pt x="4" y="52"/>
                  </a:moveTo>
                  <a:cubicBezTo>
                    <a:pt x="4" y="73"/>
                    <a:pt x="4" y="73"/>
                    <a:pt x="4" y="73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4"/>
                    <a:pt x="17" y="55"/>
                    <a:pt x="14" y="55"/>
                  </a:cubicBezTo>
                  <a:cubicBezTo>
                    <a:pt x="10" y="55"/>
                    <a:pt x="7" y="54"/>
                    <a:pt x="4" y="52"/>
                  </a:cubicBezTo>
                  <a:close/>
                  <a:moveTo>
                    <a:pt x="14" y="23"/>
                  </a:moveTo>
                  <a:cubicBezTo>
                    <a:pt x="6" y="23"/>
                    <a:pt x="0" y="29"/>
                    <a:pt x="0" y="37"/>
                  </a:cubicBezTo>
                  <a:cubicBezTo>
                    <a:pt x="0" y="44"/>
                    <a:pt x="6" y="50"/>
                    <a:pt x="14" y="50"/>
                  </a:cubicBezTo>
                  <a:cubicBezTo>
                    <a:pt x="21" y="50"/>
                    <a:pt x="27" y="44"/>
                    <a:pt x="27" y="37"/>
                  </a:cubicBezTo>
                  <a:cubicBezTo>
                    <a:pt x="27" y="29"/>
                    <a:pt x="21" y="23"/>
                    <a:pt x="14" y="2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cxnSp>
        <p:nvCxnSpPr>
          <p:cNvPr id="25" name="直接连接符 24"/>
          <p:cNvCxnSpPr/>
          <p:nvPr/>
        </p:nvCxnSpPr>
        <p:spPr>
          <a:xfrm rot="5400000">
            <a:off x="5790321" y="3120805"/>
            <a:ext cx="387789" cy="171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5400000">
            <a:off x="6334080" y="3771451"/>
            <a:ext cx="387789" cy="171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5400000">
            <a:off x="5700995" y="4503200"/>
            <a:ext cx="387789" cy="171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5400000">
            <a:off x="6178965" y="5143878"/>
            <a:ext cx="387789" cy="171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6187016" y="2821461"/>
            <a:ext cx="347087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733143" y="3469533"/>
            <a:ext cx="347087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178210" y="4261621"/>
            <a:ext cx="347087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545078" y="4909693"/>
            <a:ext cx="3470870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-51629" y="1822798"/>
            <a:ext cx="4979158" cy="1679177"/>
            <a:chOff x="-51629" y="1822798"/>
            <a:chExt cx="4979158" cy="1679177"/>
          </a:xfrm>
        </p:grpSpPr>
        <p:sp>
          <p:nvSpPr>
            <p:cNvPr id="2" name="五边形 1"/>
            <p:cNvSpPr/>
            <p:nvPr/>
          </p:nvSpPr>
          <p:spPr>
            <a:xfrm flipV="1">
              <a:off x="2339633" y="2818784"/>
              <a:ext cx="2587896" cy="669432"/>
            </a:xfrm>
            <a:prstGeom prst="homePlat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" name="任意多边形 2"/>
            <p:cNvSpPr/>
            <p:nvPr/>
          </p:nvSpPr>
          <p:spPr>
            <a:xfrm flipV="1" rot="5400000">
              <a:off x="309523" y="1461646"/>
              <a:ext cx="1679177" cy="2401482"/>
            </a:xfrm>
            <a:custGeom>
              <a:gdLst>
                <a:gd fmla="*/ 643466 w 1083733" name="connsiteX0"/>
                <a:gd fmla="*/ 1329267 h 1329267" name="connsiteY0"/>
                <a:gd fmla="*/ 1083733 w 1083733" name="connsiteX1"/>
                <a:gd fmla="*/ 1329267 h 1329267" name="connsiteY1"/>
                <a:gd fmla="*/ 795866 w 1083733" name="connsiteX2"/>
                <a:gd fmla="*/ 0 h 1329267" name="connsiteY2"/>
                <a:gd fmla="*/ 0 w 1083733" name="connsiteX3"/>
                <a:gd fmla="*/ 0 h 1329267" name="connsiteY3"/>
                <a:gd fmla="*/ 643466 w 1083733" name="connsiteX4"/>
                <a:gd fmla="*/ 1329267 h 132926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9267" w="1083733">
                  <a:moveTo>
                    <a:pt x="643466" y="1329267"/>
                  </a:moveTo>
                  <a:lnTo>
                    <a:pt x="1083733" y="1329267"/>
                  </a:lnTo>
                  <a:lnTo>
                    <a:pt x="795866" y="0"/>
                  </a:lnTo>
                  <a:lnTo>
                    <a:pt x="0" y="0"/>
                  </a:lnTo>
                  <a:lnTo>
                    <a:pt x="643466" y="132926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19278" y="2922710"/>
              <a:ext cx="85313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b0806030902050204" pitchFamily="34" typeface="Impact"/>
                </a:rPr>
                <a:t>Part 1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422798" y="2964359"/>
              <a:ext cx="158417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-36332" y="3029706"/>
            <a:ext cx="5661881" cy="1128197"/>
            <a:chOff x="-36332" y="3029706"/>
            <a:chExt cx="5661881" cy="1128197"/>
          </a:xfrm>
        </p:grpSpPr>
        <p:sp>
          <p:nvSpPr>
            <p:cNvPr id="4" name="五边形 3"/>
            <p:cNvSpPr/>
            <p:nvPr/>
          </p:nvSpPr>
          <p:spPr>
            <a:xfrm flipV="1">
              <a:off x="2339632" y="3475097"/>
              <a:ext cx="3285917" cy="669432"/>
            </a:xfrm>
            <a:prstGeom prst="homePlat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flipV="1" rot="5400000">
              <a:off x="592662" y="2400712"/>
              <a:ext cx="1128197" cy="2386185"/>
            </a:xfrm>
            <a:custGeom>
              <a:gdLst>
                <a:gd fmla="*/ 0 w 728133" name="connsiteX0"/>
                <a:gd fmla="*/ 0 h 1320800" name="connsiteY0"/>
                <a:gd fmla="*/ 626533 w 728133" name="connsiteX1"/>
                <a:gd fmla="*/ 0 h 1320800" name="connsiteY1"/>
                <a:gd fmla="*/ 728133 w 728133" name="connsiteX2"/>
                <a:gd fmla="*/ 1320800 h 1320800" name="connsiteY2"/>
                <a:gd fmla="*/ 287866 w 728133" name="connsiteX3"/>
                <a:gd fmla="*/ 1320800 h 1320800" name="connsiteY3"/>
                <a:gd fmla="*/ 0 w 728133" name="connsiteX4"/>
                <a:gd fmla="*/ 0 h 132080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0800" w="728133">
                  <a:moveTo>
                    <a:pt x="0" y="0"/>
                  </a:moveTo>
                  <a:lnTo>
                    <a:pt x="626533" y="0"/>
                  </a:lnTo>
                  <a:lnTo>
                    <a:pt x="728133" y="1320800"/>
                  </a:lnTo>
                  <a:lnTo>
                    <a:pt x="287866" y="13208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17298" y="3584695"/>
              <a:ext cx="85313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b0806030902050204" pitchFamily="34" typeface="Impact"/>
                </a:rPr>
                <a:t>Part 2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422798" y="3650308"/>
              <a:ext cx="158417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-36331" y="3998954"/>
            <a:ext cx="4906363" cy="957657"/>
            <a:chOff x="-36331" y="3998954"/>
            <a:chExt cx="4906363" cy="957657"/>
          </a:xfrm>
        </p:grpSpPr>
        <p:sp>
          <p:nvSpPr>
            <p:cNvPr id="6" name="五边形 5"/>
            <p:cNvSpPr/>
            <p:nvPr/>
          </p:nvSpPr>
          <p:spPr>
            <a:xfrm flipV="1">
              <a:off x="2339636" y="4144528"/>
              <a:ext cx="2530396" cy="669432"/>
            </a:xfrm>
            <a:prstGeom prst="homePlat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V="1" rot="5400000">
              <a:off x="685581" y="3277042"/>
              <a:ext cx="957657" cy="2401482"/>
            </a:xfrm>
            <a:custGeom>
              <a:gdLst>
                <a:gd fmla="*/ 0 w 618067" name="connsiteX0"/>
                <a:gd fmla="*/ 0 h 1329267" name="connsiteY0"/>
                <a:gd fmla="*/ 618067 w 618067" name="connsiteX1"/>
                <a:gd fmla="*/ 0 h 1329267" name="connsiteY1"/>
                <a:gd fmla="*/ 533400 w 618067" name="connsiteX2"/>
                <a:gd fmla="*/ 1329267 h 1329267" name="connsiteY2"/>
                <a:gd fmla="*/ 93134 w 618067" name="connsiteX3"/>
                <a:gd fmla="*/ 1320800 h 1329267" name="connsiteY3"/>
                <a:gd fmla="*/ 0 w 618067" name="connsiteX4"/>
                <a:gd fmla="*/ 0 h 132926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29267" w="618067">
                  <a:moveTo>
                    <a:pt x="0" y="0"/>
                  </a:moveTo>
                  <a:lnTo>
                    <a:pt x="618067" y="0"/>
                  </a:lnTo>
                  <a:lnTo>
                    <a:pt x="533400" y="1329267"/>
                  </a:lnTo>
                  <a:lnTo>
                    <a:pt x="93134" y="132080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65166" y="4238525"/>
              <a:ext cx="85313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b0806030902050204" pitchFamily="34" typeface="Impact"/>
                </a:rPr>
                <a:t>Part 3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2422798" y="4333450"/>
              <a:ext cx="158417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-115416" y="4812643"/>
            <a:ext cx="5375717" cy="1238701"/>
            <a:chOff x="-115416" y="4812643"/>
            <a:chExt cx="5375717" cy="1238701"/>
          </a:xfrm>
        </p:grpSpPr>
        <p:sp>
          <p:nvSpPr>
            <p:cNvPr id="8" name="五边形 7"/>
            <p:cNvSpPr/>
            <p:nvPr/>
          </p:nvSpPr>
          <p:spPr>
            <a:xfrm flipV="1">
              <a:off x="2339636" y="4812643"/>
              <a:ext cx="2920665" cy="669432"/>
            </a:xfrm>
            <a:prstGeom prst="homePlat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flipV="1" rot="5400000">
              <a:off x="500578" y="4206950"/>
              <a:ext cx="1228400" cy="2460387"/>
            </a:xfrm>
            <a:custGeom>
              <a:gdLst>
                <a:gd fmla="*/ 87549 w 792804" name="connsiteX0"/>
                <a:gd fmla="*/ 29183 h 1361872" name="connsiteY0"/>
                <a:gd fmla="*/ 0 w 792804" name="connsiteX1"/>
                <a:gd fmla="*/ 1361872 h 1361872" name="connsiteY1"/>
                <a:gd fmla="*/ 423153 w 792804" name="connsiteX2"/>
                <a:gd fmla="*/ 1361872 h 1361872" name="connsiteY2"/>
                <a:gd fmla="*/ 792804 w 792804" name="connsiteX3"/>
                <a:gd fmla="*/ 0 h 1361872" name="connsiteY3"/>
                <a:gd fmla="*/ 87549 w 792804" name="connsiteX4"/>
                <a:gd fmla="*/ 29183 h 136187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61872" w="792804">
                  <a:moveTo>
                    <a:pt x="87549" y="29183"/>
                  </a:moveTo>
                  <a:lnTo>
                    <a:pt x="0" y="1361872"/>
                  </a:lnTo>
                  <a:lnTo>
                    <a:pt x="423153" y="1361872"/>
                  </a:lnTo>
                  <a:lnTo>
                    <a:pt x="792804" y="0"/>
                  </a:lnTo>
                  <a:lnTo>
                    <a:pt x="87549" y="2918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85421" y="4912732"/>
              <a:ext cx="85313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0" panose="020b0806030902050204" pitchFamily="34" typeface="Impact"/>
                </a:rPr>
                <a:t>Part 4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422798" y="4977542"/>
              <a:ext cx="1584176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</p:grpSp>
      <p:sp>
        <p:nvSpPr>
          <p:cNvPr id="42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</p:spTree>
  </p:cSld>
  <p:clrMapOvr>
    <a:masterClrMapping/>
  </p:clrMapOvr>
  <mc:AlternateContent>
    <mc:Choice Requires="p14">
      <p:transition p14:dur="2000" spd="slow">
        <p14:ferris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decel="100000" fill="hold" id="1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grpId="0" id="2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3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decel="100000" fill="hold" id="3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4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4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4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fill="hold" grpId="0" id="5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5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5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5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decel="100000" fill="hold" id="6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6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fill="hold" grpId="0" id="7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7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decel="100000" fill="hold" id="8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id="9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9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9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fill="hold" grpId="0" id="9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9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9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"/>
      <p:bldP grpId="0" spid="49"/>
      <p:bldP grpId="0" spid="50"/>
      <p:bldP grpId="0" spid="51"/>
      <p:bldP grpId="0" spid="4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user\Desktop\10-1512032056405V.jpg" id="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859" t="49202"/>
          <a:stretch>
            <a:fillRect/>
          </a:stretch>
        </p:blipFill>
        <p:spPr bwMode="auto">
          <a:xfrm>
            <a:off x="-2707" y="0"/>
            <a:ext cx="12190413" cy="279816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1636677" y="4187717"/>
            <a:ext cx="1476513" cy="1516103"/>
            <a:chOff x="1717925" y="4437112"/>
            <a:chExt cx="1476513" cy="1516103"/>
          </a:xfrm>
        </p:grpSpPr>
        <p:sp>
          <p:nvSpPr>
            <p:cNvPr id="30" name="Freeform 5"/>
            <p:cNvSpPr/>
            <p:nvPr/>
          </p:nvSpPr>
          <p:spPr bwMode="auto">
            <a:xfrm rot="5400000">
              <a:off x="1701100" y="4511088"/>
              <a:ext cx="1516103" cy="1368152"/>
            </a:xfrm>
            <a:custGeom>
              <a:gdLst>
                <a:gd fmla="*/ 1136760 w 2740" name="T0"/>
                <a:gd fmla="*/ 1235640 h 2446" name="T1"/>
                <a:gd fmla="*/ 1086026 w 2740" name="T2"/>
                <a:gd fmla="*/ 1286347 h 2446" name="T3"/>
                <a:gd fmla="*/ 1013624 w 2740" name="T4"/>
                <a:gd fmla="*/ 1305028 h 2446" name="T5"/>
                <a:gd fmla="*/ 431239 w 2740" name="T6"/>
                <a:gd fmla="*/ 1305028 h 2446" name="T7"/>
                <a:gd fmla="*/ 362009 w 2740" name="T8"/>
                <a:gd fmla="*/ 1286347 h 2446" name="T9"/>
                <a:gd fmla="*/ 311274 w 2740" name="T10"/>
                <a:gd fmla="*/ 1235107 h 2446" name="T11"/>
                <a:gd fmla="*/ 19025 w 2740" name="T12"/>
                <a:gd fmla="*/ 723770 h 2446" name="T13"/>
                <a:gd fmla="*/ 0 w 2740" name="T14"/>
                <a:gd fmla="*/ 652781 h 2446" name="T15"/>
                <a:gd fmla="*/ 19025 w 2740" name="T16"/>
                <a:gd fmla="*/ 581258 h 2446" name="T17"/>
                <a:gd fmla="*/ 310218 w 2740" name="T18"/>
                <a:gd fmla="*/ 72057 h 2446" name="T19"/>
                <a:gd fmla="*/ 362009 w 2740" name="T20"/>
                <a:gd fmla="*/ 19749 h 2446" name="T21"/>
                <a:gd fmla="*/ 428068 w 2740" name="T22"/>
                <a:gd fmla="*/ 534 h 2446" name="T23"/>
                <a:gd fmla="*/ 1012567 w 2740" name="T24"/>
                <a:gd fmla="*/ 534 h 2446" name="T25"/>
                <a:gd fmla="*/ 1086026 w 2740" name="T26"/>
                <a:gd fmla="*/ 19749 h 2446" name="T27"/>
                <a:gd fmla="*/ 1136760 w 2740" name="T28"/>
                <a:gd fmla="*/ 70456 h 2446" name="T29"/>
                <a:gd fmla="*/ 1427952 w 2740" name="T30"/>
                <a:gd fmla="*/ 579657 h 2446" name="T31"/>
                <a:gd fmla="*/ 1448034 w 2740" name="T32"/>
                <a:gd fmla="*/ 652781 h 2446" name="T33"/>
                <a:gd fmla="*/ 1427423 w 2740" name="T34"/>
                <a:gd fmla="*/ 726439 h 2446" name="T35"/>
                <a:gd fmla="*/ 1136760 w 2740" name="T36"/>
                <a:gd fmla="*/ 1235640 h 244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2740" name="T57"/>
                <a:gd fmla="*/ 0 h 2446" name="T58"/>
                <a:gd fmla="*/ 2740 w 2740" name="T59"/>
                <a:gd fmla="*/ 2446 h 2446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rgbClr val="127210"/>
              </a:solidFill>
            </a:ln>
            <a:effectLst/>
          </p:spPr>
          <p:txBody>
            <a:bodyPr/>
            <a:lstStyle/>
            <a:p>
              <a:endParaRPr altLang="en-US" lang="zh-CN" sz="2000">
                <a:solidFill>
                  <a:srgbClr val="127210"/>
                </a:solidFill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1717925" y="4825202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4800">
                  <a:solidFill>
                    <a:srgbClr val="127210"/>
                  </a:solidFill>
                  <a:latin charset="-122" pitchFamily="2" typeface="郑庆科智雅体"/>
                  <a:ea charset="-122" pitchFamily="2" typeface="郑庆科智雅体"/>
                </a:rPr>
                <a:t>01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492455" y="3419744"/>
            <a:ext cx="1476513" cy="1516103"/>
            <a:chOff x="3573703" y="3669139"/>
            <a:chExt cx="1476513" cy="1516103"/>
          </a:xfrm>
        </p:grpSpPr>
        <p:sp>
          <p:nvSpPr>
            <p:cNvPr id="33" name="Freeform 5"/>
            <p:cNvSpPr/>
            <p:nvPr/>
          </p:nvSpPr>
          <p:spPr bwMode="auto">
            <a:xfrm rot="5400000">
              <a:off x="3572959" y="3743115"/>
              <a:ext cx="1516103" cy="1368152"/>
            </a:xfrm>
            <a:custGeom>
              <a:gdLst>
                <a:gd fmla="*/ 1136760 w 2740" name="T0"/>
                <a:gd fmla="*/ 1235640 h 2446" name="T1"/>
                <a:gd fmla="*/ 1086026 w 2740" name="T2"/>
                <a:gd fmla="*/ 1286347 h 2446" name="T3"/>
                <a:gd fmla="*/ 1013624 w 2740" name="T4"/>
                <a:gd fmla="*/ 1305028 h 2446" name="T5"/>
                <a:gd fmla="*/ 431239 w 2740" name="T6"/>
                <a:gd fmla="*/ 1305028 h 2446" name="T7"/>
                <a:gd fmla="*/ 362009 w 2740" name="T8"/>
                <a:gd fmla="*/ 1286347 h 2446" name="T9"/>
                <a:gd fmla="*/ 311274 w 2740" name="T10"/>
                <a:gd fmla="*/ 1235107 h 2446" name="T11"/>
                <a:gd fmla="*/ 19025 w 2740" name="T12"/>
                <a:gd fmla="*/ 723770 h 2446" name="T13"/>
                <a:gd fmla="*/ 0 w 2740" name="T14"/>
                <a:gd fmla="*/ 652781 h 2446" name="T15"/>
                <a:gd fmla="*/ 19025 w 2740" name="T16"/>
                <a:gd fmla="*/ 581258 h 2446" name="T17"/>
                <a:gd fmla="*/ 310218 w 2740" name="T18"/>
                <a:gd fmla="*/ 72057 h 2446" name="T19"/>
                <a:gd fmla="*/ 362009 w 2740" name="T20"/>
                <a:gd fmla="*/ 19749 h 2446" name="T21"/>
                <a:gd fmla="*/ 428068 w 2740" name="T22"/>
                <a:gd fmla="*/ 534 h 2446" name="T23"/>
                <a:gd fmla="*/ 1012567 w 2740" name="T24"/>
                <a:gd fmla="*/ 534 h 2446" name="T25"/>
                <a:gd fmla="*/ 1086026 w 2740" name="T26"/>
                <a:gd fmla="*/ 19749 h 2446" name="T27"/>
                <a:gd fmla="*/ 1136760 w 2740" name="T28"/>
                <a:gd fmla="*/ 70456 h 2446" name="T29"/>
                <a:gd fmla="*/ 1427952 w 2740" name="T30"/>
                <a:gd fmla="*/ 579657 h 2446" name="T31"/>
                <a:gd fmla="*/ 1448034 w 2740" name="T32"/>
                <a:gd fmla="*/ 652781 h 2446" name="T33"/>
                <a:gd fmla="*/ 1427423 w 2740" name="T34"/>
                <a:gd fmla="*/ 726439 h 2446" name="T35"/>
                <a:gd fmla="*/ 1136760 w 2740" name="T36"/>
                <a:gd fmla="*/ 1235640 h 244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2740" name="T57"/>
                <a:gd fmla="*/ 0 h 2446" name="T58"/>
                <a:gd fmla="*/ 2740 w 2740" name="T59"/>
                <a:gd fmla="*/ 2446 h 2446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rgbClr val="127210"/>
              </a:solidFill>
            </a:ln>
            <a:effectLst/>
          </p:spPr>
          <p:txBody>
            <a:bodyPr/>
            <a:lstStyle/>
            <a:p>
              <a:endParaRPr altLang="en-US" lang="zh-CN" sz="2000">
                <a:solidFill>
                  <a:srgbClr val="127210"/>
                </a:solidFill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573703" y="4010000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4800">
                  <a:solidFill>
                    <a:srgbClr val="127210"/>
                  </a:solidFill>
                  <a:latin charset="-122" pitchFamily="2" typeface="郑庆科智雅体"/>
                  <a:ea charset="-122" pitchFamily="2" typeface="郑庆科智雅体"/>
                </a:rPr>
                <a:t>02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391781" y="4177795"/>
            <a:ext cx="1476513" cy="1516103"/>
            <a:chOff x="5473029" y="4427190"/>
            <a:chExt cx="1476513" cy="1516103"/>
          </a:xfrm>
        </p:grpSpPr>
        <p:sp>
          <p:nvSpPr>
            <p:cNvPr id="36" name="Freeform 5"/>
            <p:cNvSpPr/>
            <p:nvPr/>
          </p:nvSpPr>
          <p:spPr bwMode="auto">
            <a:xfrm rot="5400000">
              <a:off x="5445166" y="4501166"/>
              <a:ext cx="1516103" cy="1368152"/>
            </a:xfrm>
            <a:custGeom>
              <a:gdLst>
                <a:gd fmla="*/ 1136760 w 2740" name="T0"/>
                <a:gd fmla="*/ 1235640 h 2446" name="T1"/>
                <a:gd fmla="*/ 1086026 w 2740" name="T2"/>
                <a:gd fmla="*/ 1286347 h 2446" name="T3"/>
                <a:gd fmla="*/ 1013624 w 2740" name="T4"/>
                <a:gd fmla="*/ 1305028 h 2446" name="T5"/>
                <a:gd fmla="*/ 431239 w 2740" name="T6"/>
                <a:gd fmla="*/ 1305028 h 2446" name="T7"/>
                <a:gd fmla="*/ 362009 w 2740" name="T8"/>
                <a:gd fmla="*/ 1286347 h 2446" name="T9"/>
                <a:gd fmla="*/ 311274 w 2740" name="T10"/>
                <a:gd fmla="*/ 1235107 h 2446" name="T11"/>
                <a:gd fmla="*/ 19025 w 2740" name="T12"/>
                <a:gd fmla="*/ 723770 h 2446" name="T13"/>
                <a:gd fmla="*/ 0 w 2740" name="T14"/>
                <a:gd fmla="*/ 652781 h 2446" name="T15"/>
                <a:gd fmla="*/ 19025 w 2740" name="T16"/>
                <a:gd fmla="*/ 581258 h 2446" name="T17"/>
                <a:gd fmla="*/ 310218 w 2740" name="T18"/>
                <a:gd fmla="*/ 72057 h 2446" name="T19"/>
                <a:gd fmla="*/ 362009 w 2740" name="T20"/>
                <a:gd fmla="*/ 19749 h 2446" name="T21"/>
                <a:gd fmla="*/ 428068 w 2740" name="T22"/>
                <a:gd fmla="*/ 534 h 2446" name="T23"/>
                <a:gd fmla="*/ 1012567 w 2740" name="T24"/>
                <a:gd fmla="*/ 534 h 2446" name="T25"/>
                <a:gd fmla="*/ 1086026 w 2740" name="T26"/>
                <a:gd fmla="*/ 19749 h 2446" name="T27"/>
                <a:gd fmla="*/ 1136760 w 2740" name="T28"/>
                <a:gd fmla="*/ 70456 h 2446" name="T29"/>
                <a:gd fmla="*/ 1427952 w 2740" name="T30"/>
                <a:gd fmla="*/ 579657 h 2446" name="T31"/>
                <a:gd fmla="*/ 1448034 w 2740" name="T32"/>
                <a:gd fmla="*/ 652781 h 2446" name="T33"/>
                <a:gd fmla="*/ 1427423 w 2740" name="T34"/>
                <a:gd fmla="*/ 726439 h 2446" name="T35"/>
                <a:gd fmla="*/ 1136760 w 2740" name="T36"/>
                <a:gd fmla="*/ 1235640 h 244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2740" name="T57"/>
                <a:gd fmla="*/ 0 h 2446" name="T58"/>
                <a:gd fmla="*/ 2740 w 2740" name="T59"/>
                <a:gd fmla="*/ 2446 h 2446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rgbClr val="127210"/>
              </a:solidFill>
            </a:ln>
            <a:effectLst/>
          </p:spPr>
          <p:txBody>
            <a:bodyPr/>
            <a:lstStyle/>
            <a:p>
              <a:endParaRPr altLang="en-US" lang="zh-CN" sz="2000">
                <a:solidFill>
                  <a:srgbClr val="127210"/>
                </a:solidFill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5473029" y="4777680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4800">
                  <a:solidFill>
                    <a:srgbClr val="127210"/>
                  </a:solidFill>
                  <a:latin charset="-122" pitchFamily="2" typeface="郑庆科智雅体"/>
                  <a:ea charset="-122" pitchFamily="2" typeface="郑庆科智雅体"/>
                </a:rPr>
                <a:t>03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183912" y="3434602"/>
            <a:ext cx="1476513" cy="1516103"/>
            <a:chOff x="7265160" y="3683997"/>
            <a:chExt cx="1476513" cy="1516103"/>
          </a:xfrm>
        </p:grpSpPr>
        <p:sp>
          <p:nvSpPr>
            <p:cNvPr id="39" name="Freeform 5"/>
            <p:cNvSpPr/>
            <p:nvPr/>
          </p:nvSpPr>
          <p:spPr bwMode="auto">
            <a:xfrm rot="5400000">
              <a:off x="7245366" y="3757973"/>
              <a:ext cx="1516103" cy="1368152"/>
            </a:xfrm>
            <a:custGeom>
              <a:gdLst>
                <a:gd fmla="*/ 1136760 w 2740" name="T0"/>
                <a:gd fmla="*/ 1235640 h 2446" name="T1"/>
                <a:gd fmla="*/ 1086026 w 2740" name="T2"/>
                <a:gd fmla="*/ 1286347 h 2446" name="T3"/>
                <a:gd fmla="*/ 1013624 w 2740" name="T4"/>
                <a:gd fmla="*/ 1305028 h 2446" name="T5"/>
                <a:gd fmla="*/ 431239 w 2740" name="T6"/>
                <a:gd fmla="*/ 1305028 h 2446" name="T7"/>
                <a:gd fmla="*/ 362009 w 2740" name="T8"/>
                <a:gd fmla="*/ 1286347 h 2446" name="T9"/>
                <a:gd fmla="*/ 311274 w 2740" name="T10"/>
                <a:gd fmla="*/ 1235107 h 2446" name="T11"/>
                <a:gd fmla="*/ 19025 w 2740" name="T12"/>
                <a:gd fmla="*/ 723770 h 2446" name="T13"/>
                <a:gd fmla="*/ 0 w 2740" name="T14"/>
                <a:gd fmla="*/ 652781 h 2446" name="T15"/>
                <a:gd fmla="*/ 19025 w 2740" name="T16"/>
                <a:gd fmla="*/ 581258 h 2446" name="T17"/>
                <a:gd fmla="*/ 310218 w 2740" name="T18"/>
                <a:gd fmla="*/ 72057 h 2446" name="T19"/>
                <a:gd fmla="*/ 362009 w 2740" name="T20"/>
                <a:gd fmla="*/ 19749 h 2446" name="T21"/>
                <a:gd fmla="*/ 428068 w 2740" name="T22"/>
                <a:gd fmla="*/ 534 h 2446" name="T23"/>
                <a:gd fmla="*/ 1012567 w 2740" name="T24"/>
                <a:gd fmla="*/ 534 h 2446" name="T25"/>
                <a:gd fmla="*/ 1086026 w 2740" name="T26"/>
                <a:gd fmla="*/ 19749 h 2446" name="T27"/>
                <a:gd fmla="*/ 1136760 w 2740" name="T28"/>
                <a:gd fmla="*/ 70456 h 2446" name="T29"/>
                <a:gd fmla="*/ 1427952 w 2740" name="T30"/>
                <a:gd fmla="*/ 579657 h 2446" name="T31"/>
                <a:gd fmla="*/ 1448034 w 2740" name="T32"/>
                <a:gd fmla="*/ 652781 h 2446" name="T33"/>
                <a:gd fmla="*/ 1427423 w 2740" name="T34"/>
                <a:gd fmla="*/ 726439 h 2446" name="T35"/>
                <a:gd fmla="*/ 1136760 w 2740" name="T36"/>
                <a:gd fmla="*/ 1235640 h 244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2740" name="T57"/>
                <a:gd fmla="*/ 0 h 2446" name="T58"/>
                <a:gd fmla="*/ 2740 w 2740" name="T59"/>
                <a:gd fmla="*/ 2446 h 2446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rgbClr val="127210"/>
              </a:solidFill>
            </a:ln>
            <a:effectLst/>
          </p:spPr>
          <p:txBody>
            <a:bodyPr/>
            <a:lstStyle/>
            <a:p>
              <a:endParaRPr altLang="en-US" lang="zh-CN" sz="2000">
                <a:solidFill>
                  <a:srgbClr val="127210"/>
                </a:solidFill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7265160" y="4053780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4800">
                  <a:solidFill>
                    <a:srgbClr val="127210"/>
                  </a:solidFill>
                  <a:latin charset="-122" pitchFamily="2" typeface="郑庆科智雅体"/>
                  <a:ea charset="-122" pitchFamily="2" typeface="郑庆科智雅体"/>
                </a:rPr>
                <a:t>04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939173" y="4177795"/>
            <a:ext cx="1476513" cy="1516103"/>
            <a:chOff x="9020421" y="4427190"/>
            <a:chExt cx="1476513" cy="1516103"/>
          </a:xfrm>
        </p:grpSpPr>
        <p:sp>
          <p:nvSpPr>
            <p:cNvPr id="42" name="Freeform 5"/>
            <p:cNvSpPr/>
            <p:nvPr/>
          </p:nvSpPr>
          <p:spPr bwMode="auto">
            <a:xfrm rot="5400000">
              <a:off x="8973558" y="4501166"/>
              <a:ext cx="1516103" cy="1368152"/>
            </a:xfrm>
            <a:custGeom>
              <a:gdLst>
                <a:gd fmla="*/ 1136760 w 2740" name="T0"/>
                <a:gd fmla="*/ 1235640 h 2446" name="T1"/>
                <a:gd fmla="*/ 1086026 w 2740" name="T2"/>
                <a:gd fmla="*/ 1286347 h 2446" name="T3"/>
                <a:gd fmla="*/ 1013624 w 2740" name="T4"/>
                <a:gd fmla="*/ 1305028 h 2446" name="T5"/>
                <a:gd fmla="*/ 431239 w 2740" name="T6"/>
                <a:gd fmla="*/ 1305028 h 2446" name="T7"/>
                <a:gd fmla="*/ 362009 w 2740" name="T8"/>
                <a:gd fmla="*/ 1286347 h 2446" name="T9"/>
                <a:gd fmla="*/ 311274 w 2740" name="T10"/>
                <a:gd fmla="*/ 1235107 h 2446" name="T11"/>
                <a:gd fmla="*/ 19025 w 2740" name="T12"/>
                <a:gd fmla="*/ 723770 h 2446" name="T13"/>
                <a:gd fmla="*/ 0 w 2740" name="T14"/>
                <a:gd fmla="*/ 652781 h 2446" name="T15"/>
                <a:gd fmla="*/ 19025 w 2740" name="T16"/>
                <a:gd fmla="*/ 581258 h 2446" name="T17"/>
                <a:gd fmla="*/ 310218 w 2740" name="T18"/>
                <a:gd fmla="*/ 72057 h 2446" name="T19"/>
                <a:gd fmla="*/ 362009 w 2740" name="T20"/>
                <a:gd fmla="*/ 19749 h 2446" name="T21"/>
                <a:gd fmla="*/ 428068 w 2740" name="T22"/>
                <a:gd fmla="*/ 534 h 2446" name="T23"/>
                <a:gd fmla="*/ 1012567 w 2740" name="T24"/>
                <a:gd fmla="*/ 534 h 2446" name="T25"/>
                <a:gd fmla="*/ 1086026 w 2740" name="T26"/>
                <a:gd fmla="*/ 19749 h 2446" name="T27"/>
                <a:gd fmla="*/ 1136760 w 2740" name="T28"/>
                <a:gd fmla="*/ 70456 h 2446" name="T29"/>
                <a:gd fmla="*/ 1427952 w 2740" name="T30"/>
                <a:gd fmla="*/ 579657 h 2446" name="T31"/>
                <a:gd fmla="*/ 1448034 w 2740" name="T32"/>
                <a:gd fmla="*/ 652781 h 2446" name="T33"/>
                <a:gd fmla="*/ 1427423 w 2740" name="T34"/>
                <a:gd fmla="*/ 726439 h 2446" name="T35"/>
                <a:gd fmla="*/ 1136760 w 2740" name="T36"/>
                <a:gd fmla="*/ 1235640 h 244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2740" name="T57"/>
                <a:gd fmla="*/ 0 h 2446" name="T58"/>
                <a:gd fmla="*/ 2740 w 2740" name="T59"/>
                <a:gd fmla="*/ 2446 h 2446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rgbClr val="127210"/>
              </a:solidFill>
            </a:ln>
            <a:effectLst/>
          </p:spPr>
          <p:txBody>
            <a:bodyPr/>
            <a:lstStyle/>
            <a:p>
              <a:endParaRPr altLang="en-US" lang="zh-CN" sz="2000">
                <a:solidFill>
                  <a:srgbClr val="127210"/>
                </a:solidFill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9020421" y="4777974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4800">
                  <a:solidFill>
                    <a:srgbClr val="127210"/>
                  </a:solidFill>
                  <a:latin charset="-122" pitchFamily="2" typeface="郑庆科智雅体"/>
                  <a:ea charset="-122" pitchFamily="2" typeface="郑庆科智雅体"/>
                </a:rPr>
                <a:t>05</a:t>
              </a:r>
            </a:p>
          </p:txBody>
        </p:sp>
      </p:grpSp>
      <p:sp>
        <p:nvSpPr>
          <p:cNvPr id="44" name="矩形 43"/>
          <p:cNvSpPr/>
          <p:nvPr/>
        </p:nvSpPr>
        <p:spPr>
          <a:xfrm>
            <a:off x="1748031" y="5856484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lang="zh-CN" smtClean="0" sz="2000">
                <a:solidFill>
                  <a:srgbClr val="127210"/>
                </a:solidFill>
                <a:latin charset="-122" pitchFamily="2" typeface="郑庆科智雅体"/>
                <a:ea charset="-122" pitchFamily="2" typeface="郑庆科智雅体"/>
              </a:rPr>
              <a:t>您的标题</a:t>
            </a:r>
          </a:p>
        </p:txBody>
      </p:sp>
      <p:sp>
        <p:nvSpPr>
          <p:cNvPr id="45" name="矩形 44"/>
          <p:cNvSpPr/>
          <p:nvPr/>
        </p:nvSpPr>
        <p:spPr>
          <a:xfrm>
            <a:off x="3650321" y="5079382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lang="zh-CN" smtClean="0" sz="2000">
                <a:solidFill>
                  <a:srgbClr val="127210"/>
                </a:solidFill>
                <a:latin charset="-122" pitchFamily="2" typeface="郑庆科智雅体"/>
                <a:ea charset="-122" pitchFamily="2" typeface="郑庆科智雅体"/>
              </a:rPr>
              <a:t>您的标题</a:t>
            </a:r>
          </a:p>
        </p:txBody>
      </p:sp>
      <p:sp>
        <p:nvSpPr>
          <p:cNvPr id="46" name="矩形 45"/>
          <p:cNvSpPr/>
          <p:nvPr/>
        </p:nvSpPr>
        <p:spPr>
          <a:xfrm>
            <a:off x="5530597" y="5856484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lang="zh-CN" smtClean="0" sz="2000">
                <a:solidFill>
                  <a:srgbClr val="127210"/>
                </a:solidFill>
                <a:latin charset="-122" pitchFamily="2" typeface="郑庆科智雅体"/>
                <a:ea charset="-122" pitchFamily="2" typeface="郑庆科智雅体"/>
              </a:rPr>
              <a:t>您的标题</a:t>
            </a:r>
          </a:p>
        </p:txBody>
      </p:sp>
      <p:sp>
        <p:nvSpPr>
          <p:cNvPr id="47" name="矩形 46"/>
          <p:cNvSpPr/>
          <p:nvPr/>
        </p:nvSpPr>
        <p:spPr>
          <a:xfrm>
            <a:off x="7394950" y="5005312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lang="zh-CN" smtClean="0" sz="2000">
                <a:solidFill>
                  <a:srgbClr val="127210"/>
                </a:solidFill>
                <a:latin charset="-122" pitchFamily="2" typeface="郑庆科智雅体"/>
                <a:ea charset="-122" pitchFamily="2" typeface="郑庆科智雅体"/>
              </a:rPr>
              <a:t>您的标题</a:t>
            </a:r>
          </a:p>
        </p:txBody>
      </p:sp>
      <p:sp>
        <p:nvSpPr>
          <p:cNvPr id="48" name="矩形 47"/>
          <p:cNvSpPr/>
          <p:nvPr/>
        </p:nvSpPr>
        <p:spPr>
          <a:xfrm>
            <a:off x="9321341" y="5836884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lang="zh-CN" smtClean="0" sz="2000">
                <a:solidFill>
                  <a:srgbClr val="127210"/>
                </a:solidFill>
                <a:latin charset="-122" pitchFamily="2" typeface="郑庆科智雅体"/>
                <a:ea charset="-122" pitchFamily="2" typeface="郑庆科智雅体"/>
              </a:rPr>
              <a:t>您的标题</a:t>
            </a:r>
          </a:p>
        </p:txBody>
      </p:sp>
      <p:sp>
        <p:nvSpPr>
          <p:cNvPr id="24" name="矩形 23"/>
          <p:cNvSpPr/>
          <p:nvPr/>
        </p:nvSpPr>
        <p:spPr>
          <a:xfrm>
            <a:off x="8337731" y="1484784"/>
            <a:ext cx="17068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b="1" lang="zh-CN" smtClean="0" sz="4800">
                <a:solidFill>
                  <a:schemeClr val="bg1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目 录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7611428" y="2420888"/>
            <a:ext cx="23093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p14:dur="2750" spd="slow">
        <p14:vortex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accel="50000" fill="hold" grpId="0" id="9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227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227" fill="hold" id="12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27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78" fill="hold" id="14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8" fill="hold" id="15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1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2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2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3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3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3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3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4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4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500" id="4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500" id="4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500" id="5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500" id="5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1500" id="5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"/>
      <p:bldP grpId="0" spid="45"/>
      <p:bldP grpId="0" spid="46"/>
      <p:bldP grpId="0" spid="47"/>
      <p:bldP grpId="0" spid="48"/>
      <p:bldP grpId="0" spid="2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4" name="组合 403"/>
          <p:cNvGrpSpPr/>
          <p:nvPr/>
        </p:nvGrpSpPr>
        <p:grpSpPr>
          <a:xfrm>
            <a:off x="2494806" y="1214742"/>
            <a:ext cx="7281128" cy="5019753"/>
            <a:chOff x="2494806" y="1214742"/>
            <a:chExt cx="7281128" cy="5019753"/>
          </a:xfrm>
        </p:grpSpPr>
        <p:sp>
          <p:nvSpPr>
            <p:cNvPr id="3" name="Freeform 263"/>
            <p:cNvSpPr>
              <a:spLocks noEditPoints="1"/>
            </p:cNvSpPr>
            <p:nvPr/>
          </p:nvSpPr>
          <p:spPr bwMode="auto">
            <a:xfrm>
              <a:off x="4292309" y="1888460"/>
              <a:ext cx="3633661" cy="3672317"/>
            </a:xfrm>
            <a:custGeom>
              <a:gdLst>
                <a:gd fmla="*/ 962 w 1007" name="T0"/>
                <a:gd fmla="*/ 539 h 1017" name="T1"/>
                <a:gd fmla="*/ 793 w 1007" name="T2"/>
                <a:gd fmla="*/ 931 h 1017" name="T3"/>
                <a:gd fmla="*/ 695 w 1007" name="T4"/>
                <a:gd fmla="*/ 436 h 1017" name="T5"/>
                <a:gd fmla="*/ 885 w 1007" name="T6"/>
                <a:gd fmla="*/ 424 h 1017" name="T7"/>
                <a:gd fmla="*/ 864 w 1007" name="T8"/>
                <a:gd fmla="*/ 412 h 1017" name="T9"/>
                <a:gd fmla="*/ 779 w 1007" name="T10"/>
                <a:gd fmla="*/ 390 h 1017" name="T11"/>
                <a:gd fmla="*/ 802 w 1007" name="T12"/>
                <a:gd fmla="*/ 255 h 1017" name="T13"/>
                <a:gd fmla="*/ 855 w 1007" name="T14"/>
                <a:gd fmla="*/ 135 h 1017" name="T15"/>
                <a:gd fmla="*/ 770 w 1007" name="T16"/>
                <a:gd fmla="*/ 136 h 1017" name="T17"/>
                <a:gd fmla="*/ 695 w 1007" name="T18"/>
                <a:gd fmla="*/ 34 h 1017" name="T19"/>
                <a:gd fmla="*/ 962 w 1007" name="T20"/>
                <a:gd fmla="*/ 539 h 1017" name="T21"/>
                <a:gd fmla="*/ 693 w 1007" name="T22"/>
                <a:gd fmla="*/ 407 h 1017" name="T23"/>
                <a:gd fmla="*/ 695 w 1007" name="T24"/>
                <a:gd fmla="*/ 280 h 1017" name="T25"/>
                <a:gd fmla="*/ 686 w 1007" name="T26"/>
                <a:gd fmla="*/ 986 h 1017" name="T27"/>
                <a:gd fmla="*/ 677 w 1007" name="T28"/>
                <a:gd fmla="*/ 417 h 1017" name="T29"/>
                <a:gd fmla="*/ 683 w 1007" name="T30"/>
                <a:gd fmla="*/ 246 h 1017" name="T31"/>
                <a:gd fmla="*/ 671 w 1007" name="T32"/>
                <a:gd fmla="*/ 301 h 1017" name="T33"/>
                <a:gd fmla="*/ 621 w 1007" name="T34"/>
                <a:gd fmla="*/ 1005 h 1017" name="T35"/>
                <a:gd fmla="*/ 649 w 1007" name="T36"/>
                <a:gd fmla="*/ 376 h 1017" name="T37"/>
                <a:gd fmla="*/ 621 w 1007" name="T38"/>
                <a:gd fmla="*/ 12 h 1017" name="T39"/>
                <a:gd fmla="*/ 621 w 1007" name="T40"/>
                <a:gd fmla="*/ 373 h 1017" name="T41"/>
                <a:gd fmla="*/ 606 w 1007" name="T42"/>
                <a:gd fmla="*/ 479 h 1017" name="T43"/>
                <a:gd fmla="*/ 621 w 1007" name="T44"/>
                <a:gd fmla="*/ 255 h 1017" name="T45"/>
                <a:gd fmla="*/ 562 w 1007" name="T46"/>
                <a:gd fmla="*/ 164 h 1017" name="T47"/>
                <a:gd fmla="*/ 553 w 1007" name="T48"/>
                <a:gd fmla="*/ 1015 h 1017" name="T49"/>
                <a:gd fmla="*/ 560 w 1007" name="T50"/>
                <a:gd fmla="*/ 462 h 1017" name="T51"/>
                <a:gd fmla="*/ 553 w 1007" name="T52"/>
                <a:gd fmla="*/ 2 h 1017" name="T53"/>
                <a:gd fmla="*/ 553 w 1007" name="T54"/>
                <a:gd fmla="*/ 608 h 1017" name="T55"/>
                <a:gd fmla="*/ 538 w 1007" name="T56"/>
                <a:gd fmla="*/ 171 h 1017" name="T57"/>
                <a:gd fmla="*/ 553 w 1007" name="T58"/>
                <a:gd fmla="*/ 2 h 1017" name="T59"/>
                <a:gd fmla="*/ 321 w 1007" name="T60"/>
                <a:gd fmla="*/ 941 h 1017" name="T61"/>
                <a:gd fmla="*/ 537 w 1007" name="T62"/>
                <a:gd fmla="*/ 468 h 1017" name="T63"/>
                <a:gd fmla="*/ 497 w 1007" name="T64"/>
                <a:gd fmla="*/ 28 h 1017" name="T65"/>
                <a:gd fmla="*/ 305 w 1007" name="T66"/>
                <a:gd fmla="*/ 85 h 1017" name="T67"/>
                <a:gd fmla="*/ 267 w 1007" name="T68"/>
                <a:gd fmla="*/ 679 h 1017" name="T69"/>
                <a:gd fmla="*/ 256 w 1007" name="T70"/>
                <a:gd fmla="*/ 67 h 1017" name="T71"/>
                <a:gd fmla="*/ 213 w 1007" name="T72"/>
                <a:gd fmla="*/ 314 h 1017" name="T73"/>
                <a:gd fmla="*/ 213 w 1007" name="T74"/>
                <a:gd fmla="*/ 354 h 1017" name="T75"/>
                <a:gd fmla="*/ 197 w 1007" name="T76"/>
                <a:gd fmla="*/ 376 h 1017" name="T77"/>
                <a:gd fmla="*/ 213 w 1007" name="T78"/>
                <a:gd fmla="*/ 95 h 1017" name="T79"/>
                <a:gd fmla="*/ 213 w 1007" name="T80"/>
                <a:gd fmla="*/ 138 h 1017" name="T81"/>
                <a:gd fmla="*/ 195 w 1007" name="T82"/>
                <a:gd fmla="*/ 364 h 1017" name="T83"/>
                <a:gd fmla="*/ 153 w 1007" name="T84"/>
                <a:gd fmla="*/ 648 h 1017" name="T85"/>
                <a:gd fmla="*/ 197 w 1007" name="T86"/>
                <a:gd fmla="*/ 180 h 1017" name="T87"/>
                <a:gd fmla="*/ 176 w 1007" name="T88"/>
                <a:gd fmla="*/ 317 h 1017" name="T89"/>
                <a:gd fmla="*/ 153 w 1007" name="T90"/>
                <a:gd fmla="*/ 391 h 1017" name="T91"/>
                <a:gd fmla="*/ 116 w 1007" name="T92"/>
                <a:gd fmla="*/ 574 h 1017" name="T93"/>
                <a:gd fmla="*/ 103 w 1007" name="T94"/>
                <a:gd fmla="*/ 815 h 1017" name="T95"/>
                <a:gd fmla="*/ 103 w 1007" name="T96"/>
                <a:gd fmla="*/ 241 h 1017" name="T97"/>
                <a:gd fmla="*/ 102 w 1007" name="T98"/>
                <a:gd fmla="*/ 527 h 1017" name="T99"/>
                <a:gd fmla="*/ 79 w 1007" name="T100"/>
                <a:gd fmla="*/ 653 h 1017" name="T101"/>
                <a:gd fmla="*/ 103 w 1007" name="T102"/>
                <a:gd fmla="*/ 241 h 1017" name="T103"/>
                <a:gd fmla="*/ 103 w 1007" name="T104"/>
                <a:gd fmla="*/ 814 h 1017" name="T105"/>
                <a:gd fmla="*/ 79 w 1007" name="T106"/>
                <a:gd fmla="*/ 522 h 1017" name="T107"/>
                <a:gd fmla="*/ 79 w 1007" name="T108"/>
                <a:gd fmla="*/ 236 h 1017" name="T109"/>
                <a:gd fmla="*/ 0 w 1007" name="T110"/>
                <a:gd fmla="*/ 508 h 1017" name="T111"/>
                <a:gd fmla="*/ 0 w 1007" name="T112"/>
                <a:gd fmla="*/ 499 h 1017" name="T113"/>
                <a:gd fmla="*/ 31 w 1007" name="T114"/>
                <a:gd fmla="*/ 629 h 101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017" w="1005">
                  <a:moveTo>
                    <a:pt x="962" y="391"/>
                  </a:moveTo>
                  <a:cubicBezTo>
                    <a:pt x="969" y="393"/>
                    <a:pt x="976" y="394"/>
                    <a:pt x="983" y="394"/>
                  </a:cubicBezTo>
                  <a:cubicBezTo>
                    <a:pt x="997" y="393"/>
                    <a:pt x="992" y="379"/>
                    <a:pt x="978" y="372"/>
                  </a:cubicBezTo>
                  <a:cubicBezTo>
                    <a:pt x="963" y="364"/>
                    <a:pt x="961" y="352"/>
                    <a:pt x="967" y="345"/>
                  </a:cubicBezTo>
                  <a:cubicBezTo>
                    <a:pt x="973" y="340"/>
                    <a:pt x="971" y="334"/>
                    <a:pt x="962" y="337"/>
                  </a:cubicBezTo>
                  <a:cubicBezTo>
                    <a:pt x="962" y="391"/>
                    <a:pt x="962" y="391"/>
                    <a:pt x="962" y="391"/>
                  </a:cubicBezTo>
                  <a:close/>
                  <a:moveTo>
                    <a:pt x="962" y="578"/>
                  </a:moveTo>
                  <a:cubicBezTo>
                    <a:pt x="962" y="539"/>
                    <a:pt x="962" y="539"/>
                    <a:pt x="962" y="539"/>
                  </a:cubicBezTo>
                  <a:cubicBezTo>
                    <a:pt x="962" y="539"/>
                    <a:pt x="962" y="539"/>
                    <a:pt x="962" y="539"/>
                  </a:cubicBezTo>
                  <a:cubicBezTo>
                    <a:pt x="971" y="562"/>
                    <a:pt x="994" y="590"/>
                    <a:pt x="1007" y="616"/>
                  </a:cubicBezTo>
                  <a:cubicBezTo>
                    <a:pt x="1005" y="622"/>
                    <a:pt x="1004" y="629"/>
                    <a:pt x="1002" y="635"/>
                  </a:cubicBezTo>
                  <a:cubicBezTo>
                    <a:pt x="998" y="632"/>
                    <a:pt x="994" y="629"/>
                    <a:pt x="991" y="625"/>
                  </a:cubicBezTo>
                  <a:cubicBezTo>
                    <a:pt x="979" y="613"/>
                    <a:pt x="970" y="594"/>
                    <a:pt x="962" y="578"/>
                  </a:cubicBezTo>
                  <a:close/>
                  <a:moveTo>
                    <a:pt x="695" y="983"/>
                  </a:moveTo>
                  <a:cubicBezTo>
                    <a:pt x="696" y="982"/>
                    <a:pt x="696" y="982"/>
                    <a:pt x="696" y="982"/>
                  </a:cubicBezTo>
                  <a:cubicBezTo>
                    <a:pt x="711" y="976"/>
                    <a:pt x="726" y="969"/>
                    <a:pt x="741" y="962"/>
                  </a:cubicBezTo>
                  <a:cubicBezTo>
                    <a:pt x="748" y="958"/>
                    <a:pt x="755" y="954"/>
                    <a:pt x="762" y="950"/>
                  </a:cubicBezTo>
                  <a:cubicBezTo>
                    <a:pt x="773" y="944"/>
                    <a:pt x="783" y="937"/>
                    <a:pt x="793" y="931"/>
                  </a:cubicBezTo>
                  <a:cubicBezTo>
                    <a:pt x="790" y="919"/>
                    <a:pt x="792" y="909"/>
                    <a:pt x="784" y="897"/>
                  </a:cubicBezTo>
                  <a:cubicBezTo>
                    <a:pt x="772" y="880"/>
                    <a:pt x="761" y="850"/>
                    <a:pt x="772" y="835"/>
                  </a:cubicBezTo>
                  <a:cubicBezTo>
                    <a:pt x="784" y="819"/>
                    <a:pt x="789" y="807"/>
                    <a:pt x="779" y="803"/>
                  </a:cubicBezTo>
                  <a:cubicBezTo>
                    <a:pt x="768" y="799"/>
                    <a:pt x="784" y="781"/>
                    <a:pt x="770" y="772"/>
                  </a:cubicBezTo>
                  <a:cubicBezTo>
                    <a:pt x="755" y="763"/>
                    <a:pt x="746" y="738"/>
                    <a:pt x="751" y="726"/>
                  </a:cubicBezTo>
                  <a:cubicBezTo>
                    <a:pt x="757" y="714"/>
                    <a:pt x="758" y="695"/>
                    <a:pt x="741" y="695"/>
                  </a:cubicBezTo>
                  <a:cubicBezTo>
                    <a:pt x="728" y="695"/>
                    <a:pt x="710" y="687"/>
                    <a:pt x="695" y="686"/>
                  </a:cubicBezTo>
                  <a:cubicBezTo>
                    <a:pt x="695" y="983"/>
                    <a:pt x="695" y="983"/>
                    <a:pt x="695" y="983"/>
                  </a:cubicBezTo>
                  <a:close/>
                  <a:moveTo>
                    <a:pt x="695" y="436"/>
                  </a:moveTo>
                  <a:cubicBezTo>
                    <a:pt x="702" y="433"/>
                    <a:pt x="710" y="430"/>
                    <a:pt x="723" y="430"/>
                  </a:cubicBezTo>
                  <a:cubicBezTo>
                    <a:pt x="747" y="430"/>
                    <a:pt x="766" y="421"/>
                    <a:pt x="763" y="441"/>
                  </a:cubicBezTo>
                  <a:cubicBezTo>
                    <a:pt x="761" y="461"/>
                    <a:pt x="785" y="464"/>
                    <a:pt x="798" y="472"/>
                  </a:cubicBezTo>
                  <a:cubicBezTo>
                    <a:pt x="812" y="480"/>
                    <a:pt x="830" y="491"/>
                    <a:pt x="835" y="479"/>
                  </a:cubicBezTo>
                  <a:cubicBezTo>
                    <a:pt x="840" y="467"/>
                    <a:pt x="857" y="471"/>
                    <a:pt x="872" y="474"/>
                  </a:cubicBezTo>
                  <a:cubicBezTo>
                    <a:pt x="886" y="476"/>
                    <a:pt x="911" y="481"/>
                    <a:pt x="924" y="480"/>
                  </a:cubicBezTo>
                  <a:cubicBezTo>
                    <a:pt x="937" y="479"/>
                    <a:pt x="950" y="467"/>
                    <a:pt x="951" y="455"/>
                  </a:cubicBezTo>
                  <a:cubicBezTo>
                    <a:pt x="953" y="444"/>
                    <a:pt x="934" y="441"/>
                    <a:pt x="912" y="441"/>
                  </a:cubicBezTo>
                  <a:cubicBezTo>
                    <a:pt x="890" y="441"/>
                    <a:pt x="881" y="437"/>
                    <a:pt x="885" y="424"/>
                  </a:cubicBezTo>
                  <a:cubicBezTo>
                    <a:pt x="889" y="411"/>
                    <a:pt x="895" y="399"/>
                    <a:pt x="907" y="394"/>
                  </a:cubicBezTo>
                  <a:cubicBezTo>
                    <a:pt x="919" y="389"/>
                    <a:pt x="929" y="386"/>
                    <a:pt x="941" y="386"/>
                  </a:cubicBezTo>
                  <a:cubicBezTo>
                    <a:pt x="947" y="386"/>
                    <a:pt x="954" y="388"/>
                    <a:pt x="962" y="391"/>
                  </a:cubicBezTo>
                  <a:cubicBezTo>
                    <a:pt x="962" y="337"/>
                    <a:pt x="962" y="337"/>
                    <a:pt x="962" y="337"/>
                  </a:cubicBezTo>
                  <a:cubicBezTo>
                    <a:pt x="961" y="338"/>
                    <a:pt x="959" y="338"/>
                    <a:pt x="958" y="339"/>
                  </a:cubicBezTo>
                  <a:cubicBezTo>
                    <a:pt x="946" y="345"/>
                    <a:pt x="929" y="362"/>
                    <a:pt x="925" y="352"/>
                  </a:cubicBezTo>
                  <a:cubicBezTo>
                    <a:pt x="921" y="342"/>
                    <a:pt x="893" y="351"/>
                    <a:pt x="893" y="366"/>
                  </a:cubicBezTo>
                  <a:cubicBezTo>
                    <a:pt x="893" y="382"/>
                    <a:pt x="897" y="385"/>
                    <a:pt x="891" y="395"/>
                  </a:cubicBezTo>
                  <a:cubicBezTo>
                    <a:pt x="886" y="406"/>
                    <a:pt x="874" y="413"/>
                    <a:pt x="864" y="412"/>
                  </a:cubicBezTo>
                  <a:cubicBezTo>
                    <a:pt x="853" y="411"/>
                    <a:pt x="865" y="430"/>
                    <a:pt x="855" y="436"/>
                  </a:cubicBezTo>
                  <a:cubicBezTo>
                    <a:pt x="844" y="441"/>
                    <a:pt x="839" y="428"/>
                    <a:pt x="832" y="415"/>
                  </a:cubicBezTo>
                  <a:cubicBezTo>
                    <a:pt x="826" y="402"/>
                    <a:pt x="821" y="394"/>
                    <a:pt x="814" y="386"/>
                  </a:cubicBezTo>
                  <a:cubicBezTo>
                    <a:pt x="808" y="378"/>
                    <a:pt x="804" y="374"/>
                    <a:pt x="795" y="366"/>
                  </a:cubicBezTo>
                  <a:cubicBezTo>
                    <a:pt x="785" y="359"/>
                    <a:pt x="778" y="364"/>
                    <a:pt x="787" y="373"/>
                  </a:cubicBezTo>
                  <a:cubicBezTo>
                    <a:pt x="796" y="382"/>
                    <a:pt x="798" y="386"/>
                    <a:pt x="809" y="386"/>
                  </a:cubicBezTo>
                  <a:cubicBezTo>
                    <a:pt x="819" y="386"/>
                    <a:pt x="814" y="404"/>
                    <a:pt x="812" y="412"/>
                  </a:cubicBezTo>
                  <a:cubicBezTo>
                    <a:pt x="809" y="420"/>
                    <a:pt x="795" y="445"/>
                    <a:pt x="795" y="427"/>
                  </a:cubicBezTo>
                  <a:cubicBezTo>
                    <a:pt x="795" y="408"/>
                    <a:pt x="793" y="395"/>
                    <a:pt x="779" y="390"/>
                  </a:cubicBezTo>
                  <a:cubicBezTo>
                    <a:pt x="764" y="385"/>
                    <a:pt x="762" y="370"/>
                    <a:pt x="741" y="370"/>
                  </a:cubicBezTo>
                  <a:cubicBezTo>
                    <a:pt x="720" y="370"/>
                    <a:pt x="695" y="365"/>
                    <a:pt x="699" y="379"/>
                  </a:cubicBezTo>
                  <a:cubicBezTo>
                    <a:pt x="703" y="393"/>
                    <a:pt x="701" y="405"/>
                    <a:pt x="695" y="407"/>
                  </a:cubicBezTo>
                  <a:cubicBezTo>
                    <a:pt x="695" y="436"/>
                    <a:pt x="695" y="436"/>
                    <a:pt x="695" y="436"/>
                  </a:cubicBezTo>
                  <a:close/>
                  <a:moveTo>
                    <a:pt x="695" y="302"/>
                  </a:moveTo>
                  <a:cubicBezTo>
                    <a:pt x="708" y="297"/>
                    <a:pt x="721" y="287"/>
                    <a:pt x="729" y="279"/>
                  </a:cubicBezTo>
                  <a:cubicBezTo>
                    <a:pt x="738" y="270"/>
                    <a:pt x="736" y="250"/>
                    <a:pt x="746" y="250"/>
                  </a:cubicBezTo>
                  <a:cubicBezTo>
                    <a:pt x="757" y="250"/>
                    <a:pt x="750" y="262"/>
                    <a:pt x="767" y="262"/>
                  </a:cubicBezTo>
                  <a:cubicBezTo>
                    <a:pt x="784" y="262"/>
                    <a:pt x="788" y="255"/>
                    <a:pt x="802" y="255"/>
                  </a:cubicBezTo>
                  <a:cubicBezTo>
                    <a:pt x="817" y="255"/>
                    <a:pt x="827" y="267"/>
                    <a:pt x="838" y="258"/>
                  </a:cubicBezTo>
                  <a:cubicBezTo>
                    <a:pt x="848" y="249"/>
                    <a:pt x="830" y="233"/>
                    <a:pt x="846" y="233"/>
                  </a:cubicBezTo>
                  <a:cubicBezTo>
                    <a:pt x="861" y="233"/>
                    <a:pt x="874" y="234"/>
                    <a:pt x="863" y="223"/>
                  </a:cubicBezTo>
                  <a:cubicBezTo>
                    <a:pt x="851" y="211"/>
                    <a:pt x="866" y="217"/>
                    <a:pt x="880" y="211"/>
                  </a:cubicBezTo>
                  <a:cubicBezTo>
                    <a:pt x="893" y="204"/>
                    <a:pt x="891" y="194"/>
                    <a:pt x="876" y="196"/>
                  </a:cubicBezTo>
                  <a:cubicBezTo>
                    <a:pt x="860" y="199"/>
                    <a:pt x="847" y="208"/>
                    <a:pt x="840" y="192"/>
                  </a:cubicBezTo>
                  <a:cubicBezTo>
                    <a:pt x="834" y="177"/>
                    <a:pt x="853" y="158"/>
                    <a:pt x="864" y="147"/>
                  </a:cubicBezTo>
                  <a:cubicBezTo>
                    <a:pt x="864" y="146"/>
                    <a:pt x="865" y="146"/>
                    <a:pt x="865" y="145"/>
                  </a:cubicBezTo>
                  <a:cubicBezTo>
                    <a:pt x="862" y="142"/>
                    <a:pt x="859" y="139"/>
                    <a:pt x="855" y="135"/>
                  </a:cubicBezTo>
                  <a:cubicBezTo>
                    <a:pt x="850" y="136"/>
                    <a:pt x="845" y="138"/>
                    <a:pt x="843" y="144"/>
                  </a:cubicBezTo>
                  <a:cubicBezTo>
                    <a:pt x="839" y="158"/>
                    <a:pt x="823" y="165"/>
                    <a:pt x="818" y="179"/>
                  </a:cubicBezTo>
                  <a:cubicBezTo>
                    <a:pt x="813" y="194"/>
                    <a:pt x="832" y="207"/>
                    <a:pt x="822" y="217"/>
                  </a:cubicBezTo>
                  <a:cubicBezTo>
                    <a:pt x="812" y="228"/>
                    <a:pt x="808" y="240"/>
                    <a:pt x="798" y="240"/>
                  </a:cubicBezTo>
                  <a:cubicBezTo>
                    <a:pt x="789" y="240"/>
                    <a:pt x="781" y="259"/>
                    <a:pt x="778" y="246"/>
                  </a:cubicBezTo>
                  <a:cubicBezTo>
                    <a:pt x="774" y="233"/>
                    <a:pt x="766" y="219"/>
                    <a:pt x="757" y="225"/>
                  </a:cubicBezTo>
                  <a:cubicBezTo>
                    <a:pt x="747" y="232"/>
                    <a:pt x="749" y="254"/>
                    <a:pt x="737" y="236"/>
                  </a:cubicBezTo>
                  <a:cubicBezTo>
                    <a:pt x="725" y="217"/>
                    <a:pt x="715" y="191"/>
                    <a:pt x="728" y="177"/>
                  </a:cubicBezTo>
                  <a:cubicBezTo>
                    <a:pt x="741" y="162"/>
                    <a:pt x="759" y="151"/>
                    <a:pt x="770" y="136"/>
                  </a:cubicBezTo>
                  <a:cubicBezTo>
                    <a:pt x="777" y="126"/>
                    <a:pt x="791" y="107"/>
                    <a:pt x="805" y="95"/>
                  </a:cubicBezTo>
                  <a:cubicBezTo>
                    <a:pt x="791" y="85"/>
                    <a:pt x="777" y="76"/>
                    <a:pt x="762" y="67"/>
                  </a:cubicBezTo>
                  <a:cubicBezTo>
                    <a:pt x="755" y="63"/>
                    <a:pt x="748" y="59"/>
                    <a:pt x="741" y="55"/>
                  </a:cubicBezTo>
                  <a:cubicBezTo>
                    <a:pt x="737" y="54"/>
                    <a:pt x="734" y="52"/>
                    <a:pt x="731" y="50"/>
                  </a:cubicBezTo>
                  <a:cubicBezTo>
                    <a:pt x="727" y="48"/>
                    <a:pt x="723" y="46"/>
                    <a:pt x="719" y="45"/>
                  </a:cubicBezTo>
                  <a:cubicBezTo>
                    <a:pt x="717" y="44"/>
                    <a:pt x="715" y="43"/>
                    <a:pt x="713" y="42"/>
                  </a:cubicBezTo>
                  <a:cubicBezTo>
                    <a:pt x="708" y="40"/>
                    <a:pt x="702" y="37"/>
                    <a:pt x="696" y="35"/>
                  </a:cubicBezTo>
                  <a:cubicBezTo>
                    <a:pt x="696" y="35"/>
                    <a:pt x="696" y="35"/>
                    <a:pt x="695" y="35"/>
                  </a:cubicBezTo>
                  <a:cubicBezTo>
                    <a:pt x="695" y="34"/>
                    <a:pt x="695" y="34"/>
                    <a:pt x="695" y="34"/>
                  </a:cubicBezTo>
                  <a:cubicBezTo>
                    <a:pt x="695" y="280"/>
                    <a:pt x="695" y="280"/>
                    <a:pt x="695" y="280"/>
                  </a:cubicBezTo>
                  <a:cubicBezTo>
                    <a:pt x="698" y="279"/>
                    <a:pt x="701" y="281"/>
                    <a:pt x="700" y="285"/>
                  </a:cubicBezTo>
                  <a:cubicBezTo>
                    <a:pt x="699" y="288"/>
                    <a:pt x="697" y="291"/>
                    <a:pt x="695" y="291"/>
                  </a:cubicBezTo>
                  <a:cubicBezTo>
                    <a:pt x="695" y="302"/>
                    <a:pt x="695" y="302"/>
                    <a:pt x="695" y="302"/>
                  </a:cubicBezTo>
                  <a:close/>
                  <a:moveTo>
                    <a:pt x="962" y="539"/>
                  </a:moveTo>
                  <a:cubicBezTo>
                    <a:pt x="962" y="578"/>
                    <a:pt x="962" y="578"/>
                    <a:pt x="962" y="578"/>
                  </a:cubicBezTo>
                  <a:cubicBezTo>
                    <a:pt x="960" y="573"/>
                    <a:pt x="957" y="569"/>
                    <a:pt x="955" y="565"/>
                  </a:cubicBezTo>
                  <a:cubicBezTo>
                    <a:pt x="946" y="548"/>
                    <a:pt x="925" y="501"/>
                    <a:pt x="934" y="500"/>
                  </a:cubicBezTo>
                  <a:cubicBezTo>
                    <a:pt x="944" y="498"/>
                    <a:pt x="953" y="514"/>
                    <a:pt x="962" y="539"/>
                  </a:cubicBezTo>
                  <a:close/>
                  <a:moveTo>
                    <a:pt x="686" y="986"/>
                  </a:moveTo>
                  <a:cubicBezTo>
                    <a:pt x="689" y="985"/>
                    <a:pt x="692" y="984"/>
                    <a:pt x="695" y="983"/>
                  </a:cubicBezTo>
                  <a:cubicBezTo>
                    <a:pt x="695" y="686"/>
                    <a:pt x="695" y="686"/>
                    <a:pt x="695" y="686"/>
                  </a:cubicBezTo>
                  <a:cubicBezTo>
                    <a:pt x="692" y="686"/>
                    <a:pt x="689" y="685"/>
                    <a:pt x="686" y="686"/>
                  </a:cubicBezTo>
                  <a:cubicBezTo>
                    <a:pt x="686" y="986"/>
                    <a:pt x="686" y="986"/>
                    <a:pt x="686" y="986"/>
                  </a:cubicBezTo>
                  <a:close/>
                  <a:moveTo>
                    <a:pt x="686" y="439"/>
                  </a:moveTo>
                  <a:cubicBezTo>
                    <a:pt x="689" y="439"/>
                    <a:pt x="692" y="437"/>
                    <a:pt x="695" y="436"/>
                  </a:cubicBezTo>
                  <a:cubicBezTo>
                    <a:pt x="695" y="407"/>
                    <a:pt x="695" y="407"/>
                    <a:pt x="695" y="407"/>
                  </a:cubicBezTo>
                  <a:cubicBezTo>
                    <a:pt x="694" y="407"/>
                    <a:pt x="693" y="407"/>
                    <a:pt x="693" y="407"/>
                  </a:cubicBezTo>
                  <a:cubicBezTo>
                    <a:pt x="690" y="407"/>
                    <a:pt x="688" y="407"/>
                    <a:pt x="686" y="407"/>
                  </a:cubicBezTo>
                  <a:cubicBezTo>
                    <a:pt x="686" y="439"/>
                    <a:pt x="686" y="439"/>
                    <a:pt x="686" y="439"/>
                  </a:cubicBezTo>
                  <a:close/>
                  <a:moveTo>
                    <a:pt x="686" y="304"/>
                  </a:moveTo>
                  <a:cubicBezTo>
                    <a:pt x="687" y="304"/>
                    <a:pt x="688" y="304"/>
                    <a:pt x="689" y="304"/>
                  </a:cubicBezTo>
                  <a:cubicBezTo>
                    <a:pt x="691" y="303"/>
                    <a:pt x="693" y="303"/>
                    <a:pt x="695" y="302"/>
                  </a:cubicBezTo>
                  <a:cubicBezTo>
                    <a:pt x="695" y="291"/>
                    <a:pt x="695" y="291"/>
                    <a:pt x="695" y="291"/>
                  </a:cubicBezTo>
                  <a:cubicBezTo>
                    <a:pt x="694" y="291"/>
                    <a:pt x="693" y="291"/>
                    <a:pt x="692" y="289"/>
                  </a:cubicBezTo>
                  <a:cubicBezTo>
                    <a:pt x="688" y="285"/>
                    <a:pt x="688" y="282"/>
                    <a:pt x="693" y="281"/>
                  </a:cubicBezTo>
                  <a:cubicBezTo>
                    <a:pt x="694" y="281"/>
                    <a:pt x="694" y="280"/>
                    <a:pt x="695" y="280"/>
                  </a:cubicBezTo>
                  <a:cubicBezTo>
                    <a:pt x="695" y="34"/>
                    <a:pt x="695" y="34"/>
                    <a:pt x="695" y="34"/>
                  </a:cubicBezTo>
                  <a:cubicBezTo>
                    <a:pt x="692" y="33"/>
                    <a:pt x="689" y="32"/>
                    <a:pt x="686" y="31"/>
                  </a:cubicBezTo>
                  <a:cubicBezTo>
                    <a:pt x="686" y="236"/>
                    <a:pt x="686" y="236"/>
                    <a:pt x="686" y="236"/>
                  </a:cubicBezTo>
                  <a:cubicBezTo>
                    <a:pt x="689" y="235"/>
                    <a:pt x="692" y="237"/>
                    <a:pt x="691" y="241"/>
                  </a:cubicBezTo>
                  <a:cubicBezTo>
                    <a:pt x="691" y="244"/>
                    <a:pt x="688" y="247"/>
                    <a:pt x="686" y="247"/>
                  </a:cubicBezTo>
                  <a:lnTo>
                    <a:pt x="686" y="304"/>
                  </a:lnTo>
                  <a:close/>
                  <a:moveTo>
                    <a:pt x="656" y="996"/>
                  </a:moveTo>
                  <a:cubicBezTo>
                    <a:pt x="662" y="994"/>
                    <a:pt x="667" y="992"/>
                    <a:pt x="672" y="991"/>
                  </a:cubicBezTo>
                  <a:cubicBezTo>
                    <a:pt x="677" y="989"/>
                    <a:pt x="681" y="987"/>
                    <a:pt x="686" y="986"/>
                  </a:cubicBezTo>
                  <a:cubicBezTo>
                    <a:pt x="686" y="686"/>
                    <a:pt x="686" y="686"/>
                    <a:pt x="686" y="686"/>
                  </a:cubicBezTo>
                  <a:cubicBezTo>
                    <a:pt x="684" y="686"/>
                    <a:pt x="682" y="686"/>
                    <a:pt x="679" y="687"/>
                  </a:cubicBezTo>
                  <a:cubicBezTo>
                    <a:pt x="671" y="689"/>
                    <a:pt x="663" y="692"/>
                    <a:pt x="656" y="694"/>
                  </a:cubicBezTo>
                  <a:cubicBezTo>
                    <a:pt x="656" y="996"/>
                    <a:pt x="656" y="996"/>
                    <a:pt x="656" y="996"/>
                  </a:cubicBezTo>
                  <a:close/>
                  <a:moveTo>
                    <a:pt x="656" y="443"/>
                  </a:moveTo>
                  <a:cubicBezTo>
                    <a:pt x="659" y="443"/>
                    <a:pt x="663" y="442"/>
                    <a:pt x="668" y="442"/>
                  </a:cubicBezTo>
                  <a:cubicBezTo>
                    <a:pt x="675" y="442"/>
                    <a:pt x="681" y="441"/>
                    <a:pt x="686" y="439"/>
                  </a:cubicBezTo>
                  <a:cubicBezTo>
                    <a:pt x="686" y="407"/>
                    <a:pt x="686" y="407"/>
                    <a:pt x="686" y="407"/>
                  </a:cubicBezTo>
                  <a:cubicBezTo>
                    <a:pt x="680" y="408"/>
                    <a:pt x="676" y="411"/>
                    <a:pt x="677" y="417"/>
                  </a:cubicBezTo>
                  <a:cubicBezTo>
                    <a:pt x="678" y="427"/>
                    <a:pt x="674" y="425"/>
                    <a:pt x="668" y="430"/>
                  </a:cubicBezTo>
                  <a:cubicBezTo>
                    <a:pt x="665" y="433"/>
                    <a:pt x="661" y="436"/>
                    <a:pt x="656" y="437"/>
                  </a:cubicBezTo>
                  <a:cubicBezTo>
                    <a:pt x="656" y="443"/>
                    <a:pt x="656" y="443"/>
                    <a:pt x="656" y="443"/>
                  </a:cubicBezTo>
                  <a:close/>
                  <a:moveTo>
                    <a:pt x="656" y="374"/>
                  </a:moveTo>
                  <a:cubicBezTo>
                    <a:pt x="667" y="371"/>
                    <a:pt x="674" y="359"/>
                    <a:pt x="664" y="351"/>
                  </a:cubicBezTo>
                  <a:cubicBezTo>
                    <a:pt x="652" y="340"/>
                    <a:pt x="656" y="326"/>
                    <a:pt x="662" y="314"/>
                  </a:cubicBezTo>
                  <a:cubicBezTo>
                    <a:pt x="669" y="303"/>
                    <a:pt x="672" y="307"/>
                    <a:pt x="686" y="304"/>
                  </a:cubicBezTo>
                  <a:cubicBezTo>
                    <a:pt x="686" y="247"/>
                    <a:pt x="686" y="247"/>
                    <a:pt x="686" y="247"/>
                  </a:cubicBezTo>
                  <a:cubicBezTo>
                    <a:pt x="685" y="247"/>
                    <a:pt x="684" y="247"/>
                    <a:pt x="683" y="246"/>
                  </a:cubicBezTo>
                  <a:cubicBezTo>
                    <a:pt x="680" y="241"/>
                    <a:pt x="680" y="238"/>
                    <a:pt x="685" y="237"/>
                  </a:cubicBezTo>
                  <a:cubicBezTo>
                    <a:pt x="685" y="237"/>
                    <a:pt x="686" y="237"/>
                    <a:pt x="686" y="236"/>
                  </a:cubicBezTo>
                  <a:cubicBezTo>
                    <a:pt x="686" y="31"/>
                    <a:pt x="686" y="31"/>
                    <a:pt x="686" y="31"/>
                  </a:cubicBezTo>
                  <a:cubicBezTo>
                    <a:pt x="683" y="30"/>
                    <a:pt x="680" y="29"/>
                    <a:pt x="676" y="28"/>
                  </a:cubicBezTo>
                  <a:cubicBezTo>
                    <a:pt x="675" y="27"/>
                    <a:pt x="674" y="27"/>
                    <a:pt x="672" y="26"/>
                  </a:cubicBezTo>
                  <a:cubicBezTo>
                    <a:pt x="667" y="25"/>
                    <a:pt x="662" y="23"/>
                    <a:pt x="656" y="21"/>
                  </a:cubicBezTo>
                  <a:cubicBezTo>
                    <a:pt x="656" y="224"/>
                    <a:pt x="656" y="224"/>
                    <a:pt x="656" y="224"/>
                  </a:cubicBezTo>
                  <a:cubicBezTo>
                    <a:pt x="674" y="223"/>
                    <a:pt x="676" y="248"/>
                    <a:pt x="673" y="258"/>
                  </a:cubicBezTo>
                  <a:cubicBezTo>
                    <a:pt x="670" y="268"/>
                    <a:pt x="691" y="301"/>
                    <a:pt x="671" y="301"/>
                  </a:cubicBezTo>
                  <a:cubicBezTo>
                    <a:pt x="666" y="301"/>
                    <a:pt x="661" y="303"/>
                    <a:pt x="656" y="304"/>
                  </a:cubicBezTo>
                  <a:lnTo>
                    <a:pt x="656" y="374"/>
                  </a:lnTo>
                  <a:close/>
                  <a:moveTo>
                    <a:pt x="621" y="1005"/>
                  </a:moveTo>
                  <a:cubicBezTo>
                    <a:pt x="622" y="1005"/>
                    <a:pt x="622" y="1005"/>
                    <a:pt x="622" y="1005"/>
                  </a:cubicBezTo>
                  <a:cubicBezTo>
                    <a:pt x="634" y="1002"/>
                    <a:pt x="645" y="999"/>
                    <a:pt x="656" y="996"/>
                  </a:cubicBezTo>
                  <a:cubicBezTo>
                    <a:pt x="656" y="694"/>
                    <a:pt x="656" y="694"/>
                    <a:pt x="656" y="694"/>
                  </a:cubicBezTo>
                  <a:cubicBezTo>
                    <a:pt x="649" y="696"/>
                    <a:pt x="643" y="698"/>
                    <a:pt x="638" y="700"/>
                  </a:cubicBezTo>
                  <a:cubicBezTo>
                    <a:pt x="633" y="701"/>
                    <a:pt x="627" y="699"/>
                    <a:pt x="621" y="694"/>
                  </a:cubicBezTo>
                  <a:cubicBezTo>
                    <a:pt x="621" y="1005"/>
                    <a:pt x="621" y="1005"/>
                    <a:pt x="621" y="1005"/>
                  </a:cubicBezTo>
                  <a:close/>
                  <a:moveTo>
                    <a:pt x="621" y="457"/>
                  </a:moveTo>
                  <a:cubicBezTo>
                    <a:pt x="623" y="455"/>
                    <a:pt x="626" y="455"/>
                    <a:pt x="628" y="454"/>
                  </a:cubicBezTo>
                  <a:cubicBezTo>
                    <a:pt x="639" y="452"/>
                    <a:pt x="643" y="446"/>
                    <a:pt x="656" y="443"/>
                  </a:cubicBezTo>
                  <a:cubicBezTo>
                    <a:pt x="656" y="437"/>
                    <a:pt x="656" y="437"/>
                    <a:pt x="656" y="437"/>
                  </a:cubicBezTo>
                  <a:cubicBezTo>
                    <a:pt x="651" y="439"/>
                    <a:pt x="646" y="439"/>
                    <a:pt x="640" y="436"/>
                  </a:cubicBezTo>
                  <a:cubicBezTo>
                    <a:pt x="635" y="432"/>
                    <a:pt x="627" y="433"/>
                    <a:pt x="621" y="434"/>
                  </a:cubicBezTo>
                  <a:cubicBezTo>
                    <a:pt x="621" y="457"/>
                    <a:pt x="621" y="457"/>
                    <a:pt x="621" y="457"/>
                  </a:cubicBezTo>
                  <a:close/>
                  <a:moveTo>
                    <a:pt x="621" y="373"/>
                  </a:moveTo>
                  <a:cubicBezTo>
                    <a:pt x="633" y="373"/>
                    <a:pt x="636" y="376"/>
                    <a:pt x="649" y="376"/>
                  </a:cubicBezTo>
                  <a:cubicBezTo>
                    <a:pt x="652" y="376"/>
                    <a:pt x="654" y="375"/>
                    <a:pt x="656" y="374"/>
                  </a:cubicBezTo>
                  <a:cubicBezTo>
                    <a:pt x="656" y="304"/>
                    <a:pt x="656" y="304"/>
                    <a:pt x="656" y="304"/>
                  </a:cubicBezTo>
                  <a:cubicBezTo>
                    <a:pt x="645" y="309"/>
                    <a:pt x="637" y="316"/>
                    <a:pt x="634" y="302"/>
                  </a:cubicBezTo>
                  <a:cubicBezTo>
                    <a:pt x="631" y="283"/>
                    <a:pt x="630" y="285"/>
                    <a:pt x="648" y="277"/>
                  </a:cubicBezTo>
                  <a:cubicBezTo>
                    <a:pt x="665" y="270"/>
                    <a:pt x="640" y="222"/>
                    <a:pt x="654" y="224"/>
                  </a:cubicBezTo>
                  <a:cubicBezTo>
                    <a:pt x="654" y="224"/>
                    <a:pt x="655" y="224"/>
                    <a:pt x="656" y="224"/>
                  </a:cubicBezTo>
                  <a:cubicBezTo>
                    <a:pt x="656" y="21"/>
                    <a:pt x="656" y="21"/>
                    <a:pt x="656" y="21"/>
                  </a:cubicBezTo>
                  <a:cubicBezTo>
                    <a:pt x="646" y="18"/>
                    <a:pt x="636" y="16"/>
                    <a:pt x="626" y="13"/>
                  </a:cubicBezTo>
                  <a:cubicBezTo>
                    <a:pt x="624" y="13"/>
                    <a:pt x="623" y="12"/>
                    <a:pt x="621" y="12"/>
                  </a:cubicBezTo>
                  <a:cubicBezTo>
                    <a:pt x="621" y="58"/>
                    <a:pt x="621" y="58"/>
                    <a:pt x="621" y="58"/>
                  </a:cubicBezTo>
                  <a:cubicBezTo>
                    <a:pt x="622" y="58"/>
                    <a:pt x="623" y="58"/>
                    <a:pt x="624" y="58"/>
                  </a:cubicBezTo>
                  <a:cubicBezTo>
                    <a:pt x="634" y="58"/>
                    <a:pt x="642" y="76"/>
                    <a:pt x="629" y="76"/>
                  </a:cubicBezTo>
                  <a:cubicBezTo>
                    <a:pt x="626" y="76"/>
                    <a:pt x="623" y="75"/>
                    <a:pt x="621" y="74"/>
                  </a:cubicBezTo>
                  <a:cubicBezTo>
                    <a:pt x="621" y="255"/>
                    <a:pt x="621" y="255"/>
                    <a:pt x="621" y="255"/>
                  </a:cubicBezTo>
                  <a:cubicBezTo>
                    <a:pt x="621" y="255"/>
                    <a:pt x="622" y="255"/>
                    <a:pt x="623" y="255"/>
                  </a:cubicBezTo>
                  <a:cubicBezTo>
                    <a:pt x="634" y="254"/>
                    <a:pt x="634" y="277"/>
                    <a:pt x="629" y="290"/>
                  </a:cubicBezTo>
                  <a:cubicBezTo>
                    <a:pt x="627" y="295"/>
                    <a:pt x="624" y="297"/>
                    <a:pt x="621" y="298"/>
                  </a:cubicBezTo>
                  <a:lnTo>
                    <a:pt x="621" y="373"/>
                  </a:lnTo>
                  <a:close/>
                  <a:moveTo>
                    <a:pt x="562" y="1015"/>
                  </a:moveTo>
                  <a:cubicBezTo>
                    <a:pt x="582" y="1013"/>
                    <a:pt x="601" y="1009"/>
                    <a:pt x="621" y="1005"/>
                  </a:cubicBezTo>
                  <a:cubicBezTo>
                    <a:pt x="621" y="694"/>
                    <a:pt x="621" y="694"/>
                    <a:pt x="621" y="694"/>
                  </a:cubicBezTo>
                  <a:cubicBezTo>
                    <a:pt x="610" y="687"/>
                    <a:pt x="598" y="674"/>
                    <a:pt x="588" y="663"/>
                  </a:cubicBezTo>
                  <a:cubicBezTo>
                    <a:pt x="580" y="656"/>
                    <a:pt x="570" y="646"/>
                    <a:pt x="562" y="637"/>
                  </a:cubicBezTo>
                  <a:cubicBezTo>
                    <a:pt x="562" y="1015"/>
                    <a:pt x="562" y="1015"/>
                    <a:pt x="562" y="1015"/>
                  </a:cubicBezTo>
                  <a:close/>
                  <a:moveTo>
                    <a:pt x="562" y="546"/>
                  </a:moveTo>
                  <a:cubicBezTo>
                    <a:pt x="568" y="535"/>
                    <a:pt x="572" y="508"/>
                    <a:pt x="584" y="506"/>
                  </a:cubicBezTo>
                  <a:cubicBezTo>
                    <a:pt x="597" y="505"/>
                    <a:pt x="606" y="491"/>
                    <a:pt x="606" y="479"/>
                  </a:cubicBezTo>
                  <a:cubicBezTo>
                    <a:pt x="606" y="470"/>
                    <a:pt x="612" y="461"/>
                    <a:pt x="621" y="457"/>
                  </a:cubicBezTo>
                  <a:cubicBezTo>
                    <a:pt x="621" y="434"/>
                    <a:pt x="621" y="434"/>
                    <a:pt x="621" y="434"/>
                  </a:cubicBezTo>
                  <a:cubicBezTo>
                    <a:pt x="614" y="434"/>
                    <a:pt x="609" y="433"/>
                    <a:pt x="609" y="427"/>
                  </a:cubicBezTo>
                  <a:cubicBezTo>
                    <a:pt x="609" y="413"/>
                    <a:pt x="600" y="408"/>
                    <a:pt x="606" y="396"/>
                  </a:cubicBezTo>
                  <a:cubicBezTo>
                    <a:pt x="613" y="385"/>
                    <a:pt x="606" y="373"/>
                    <a:pt x="619" y="373"/>
                  </a:cubicBezTo>
                  <a:cubicBezTo>
                    <a:pt x="620" y="373"/>
                    <a:pt x="620" y="373"/>
                    <a:pt x="621" y="373"/>
                  </a:cubicBezTo>
                  <a:cubicBezTo>
                    <a:pt x="621" y="298"/>
                    <a:pt x="621" y="298"/>
                    <a:pt x="621" y="298"/>
                  </a:cubicBezTo>
                  <a:cubicBezTo>
                    <a:pt x="614" y="300"/>
                    <a:pt x="607" y="295"/>
                    <a:pt x="609" y="286"/>
                  </a:cubicBezTo>
                  <a:cubicBezTo>
                    <a:pt x="612" y="273"/>
                    <a:pt x="603" y="253"/>
                    <a:pt x="621" y="255"/>
                  </a:cubicBezTo>
                  <a:cubicBezTo>
                    <a:pt x="621" y="74"/>
                    <a:pt x="621" y="74"/>
                    <a:pt x="621" y="74"/>
                  </a:cubicBezTo>
                  <a:cubicBezTo>
                    <a:pt x="613" y="69"/>
                    <a:pt x="611" y="59"/>
                    <a:pt x="621" y="58"/>
                  </a:cubicBezTo>
                  <a:cubicBezTo>
                    <a:pt x="621" y="12"/>
                    <a:pt x="621" y="12"/>
                    <a:pt x="621" y="12"/>
                  </a:cubicBezTo>
                  <a:cubicBezTo>
                    <a:pt x="618" y="11"/>
                    <a:pt x="615" y="11"/>
                    <a:pt x="611" y="10"/>
                  </a:cubicBezTo>
                  <a:cubicBezTo>
                    <a:pt x="608" y="9"/>
                    <a:pt x="604" y="9"/>
                    <a:pt x="601" y="8"/>
                  </a:cubicBezTo>
                  <a:cubicBezTo>
                    <a:pt x="588" y="6"/>
                    <a:pt x="575" y="4"/>
                    <a:pt x="562" y="2"/>
                  </a:cubicBezTo>
                  <a:cubicBezTo>
                    <a:pt x="562" y="132"/>
                    <a:pt x="562" y="132"/>
                    <a:pt x="562" y="132"/>
                  </a:cubicBezTo>
                  <a:cubicBezTo>
                    <a:pt x="575" y="133"/>
                    <a:pt x="581" y="145"/>
                    <a:pt x="572" y="155"/>
                  </a:cubicBezTo>
                  <a:cubicBezTo>
                    <a:pt x="570" y="158"/>
                    <a:pt x="566" y="161"/>
                    <a:pt x="562" y="164"/>
                  </a:cubicBezTo>
                  <a:cubicBezTo>
                    <a:pt x="562" y="462"/>
                    <a:pt x="562" y="462"/>
                    <a:pt x="562" y="462"/>
                  </a:cubicBezTo>
                  <a:cubicBezTo>
                    <a:pt x="565" y="461"/>
                    <a:pt x="568" y="463"/>
                    <a:pt x="567" y="466"/>
                  </a:cubicBezTo>
                  <a:cubicBezTo>
                    <a:pt x="566" y="469"/>
                    <a:pt x="564" y="473"/>
                    <a:pt x="562" y="473"/>
                  </a:cubicBezTo>
                  <a:lnTo>
                    <a:pt x="562" y="546"/>
                  </a:lnTo>
                  <a:close/>
                  <a:moveTo>
                    <a:pt x="553" y="1015"/>
                  </a:moveTo>
                  <a:cubicBezTo>
                    <a:pt x="556" y="1015"/>
                    <a:pt x="559" y="1015"/>
                    <a:pt x="562" y="1015"/>
                  </a:cubicBezTo>
                  <a:cubicBezTo>
                    <a:pt x="562" y="637"/>
                    <a:pt x="562" y="637"/>
                    <a:pt x="562" y="637"/>
                  </a:cubicBezTo>
                  <a:cubicBezTo>
                    <a:pt x="558" y="633"/>
                    <a:pt x="555" y="629"/>
                    <a:pt x="553" y="625"/>
                  </a:cubicBezTo>
                  <a:cubicBezTo>
                    <a:pt x="553" y="1015"/>
                    <a:pt x="553" y="1015"/>
                    <a:pt x="553" y="1015"/>
                  </a:cubicBezTo>
                  <a:close/>
                  <a:moveTo>
                    <a:pt x="553" y="608"/>
                  </a:moveTo>
                  <a:cubicBezTo>
                    <a:pt x="565" y="597"/>
                    <a:pt x="559" y="594"/>
                    <a:pt x="553" y="587"/>
                  </a:cubicBezTo>
                  <a:cubicBezTo>
                    <a:pt x="553" y="608"/>
                    <a:pt x="553" y="608"/>
                    <a:pt x="553" y="608"/>
                  </a:cubicBezTo>
                  <a:close/>
                  <a:moveTo>
                    <a:pt x="553" y="561"/>
                  </a:moveTo>
                  <a:cubicBezTo>
                    <a:pt x="555" y="556"/>
                    <a:pt x="558" y="552"/>
                    <a:pt x="560" y="548"/>
                  </a:cubicBezTo>
                  <a:cubicBezTo>
                    <a:pt x="561" y="548"/>
                    <a:pt x="561" y="547"/>
                    <a:pt x="562" y="546"/>
                  </a:cubicBezTo>
                  <a:cubicBezTo>
                    <a:pt x="562" y="473"/>
                    <a:pt x="562" y="473"/>
                    <a:pt x="562" y="473"/>
                  </a:cubicBezTo>
                  <a:cubicBezTo>
                    <a:pt x="561" y="473"/>
                    <a:pt x="560" y="472"/>
                    <a:pt x="559" y="471"/>
                  </a:cubicBezTo>
                  <a:cubicBezTo>
                    <a:pt x="555" y="467"/>
                    <a:pt x="556" y="464"/>
                    <a:pt x="560" y="462"/>
                  </a:cubicBezTo>
                  <a:cubicBezTo>
                    <a:pt x="561" y="462"/>
                    <a:pt x="561" y="462"/>
                    <a:pt x="562" y="462"/>
                  </a:cubicBezTo>
                  <a:cubicBezTo>
                    <a:pt x="562" y="164"/>
                    <a:pt x="562" y="164"/>
                    <a:pt x="562" y="164"/>
                  </a:cubicBezTo>
                  <a:cubicBezTo>
                    <a:pt x="559" y="166"/>
                    <a:pt x="556" y="167"/>
                    <a:pt x="553" y="168"/>
                  </a:cubicBezTo>
                  <a:cubicBezTo>
                    <a:pt x="553" y="494"/>
                    <a:pt x="553" y="494"/>
                    <a:pt x="553" y="494"/>
                  </a:cubicBezTo>
                  <a:cubicBezTo>
                    <a:pt x="556" y="493"/>
                    <a:pt x="559" y="495"/>
                    <a:pt x="558" y="498"/>
                  </a:cubicBezTo>
                  <a:cubicBezTo>
                    <a:pt x="558" y="502"/>
                    <a:pt x="555" y="505"/>
                    <a:pt x="553" y="505"/>
                  </a:cubicBezTo>
                  <a:cubicBezTo>
                    <a:pt x="553" y="561"/>
                    <a:pt x="553" y="561"/>
                    <a:pt x="553" y="561"/>
                  </a:cubicBezTo>
                  <a:close/>
                  <a:moveTo>
                    <a:pt x="562" y="2"/>
                  </a:moveTo>
                  <a:cubicBezTo>
                    <a:pt x="559" y="2"/>
                    <a:pt x="556" y="2"/>
                    <a:pt x="553" y="2"/>
                  </a:cubicBezTo>
                  <a:cubicBezTo>
                    <a:pt x="553" y="134"/>
                    <a:pt x="553" y="134"/>
                    <a:pt x="553" y="134"/>
                  </a:cubicBezTo>
                  <a:cubicBezTo>
                    <a:pt x="553" y="134"/>
                    <a:pt x="553" y="134"/>
                    <a:pt x="553" y="134"/>
                  </a:cubicBezTo>
                  <a:cubicBezTo>
                    <a:pt x="556" y="133"/>
                    <a:pt x="559" y="132"/>
                    <a:pt x="562" y="132"/>
                  </a:cubicBezTo>
                  <a:lnTo>
                    <a:pt x="562" y="2"/>
                  </a:lnTo>
                  <a:close/>
                  <a:moveTo>
                    <a:pt x="538" y="1017"/>
                  </a:moveTo>
                  <a:cubicBezTo>
                    <a:pt x="543" y="1016"/>
                    <a:pt x="548" y="1016"/>
                    <a:pt x="553" y="1015"/>
                  </a:cubicBezTo>
                  <a:cubicBezTo>
                    <a:pt x="553" y="625"/>
                    <a:pt x="553" y="625"/>
                    <a:pt x="553" y="625"/>
                  </a:cubicBezTo>
                  <a:cubicBezTo>
                    <a:pt x="549" y="619"/>
                    <a:pt x="548" y="613"/>
                    <a:pt x="553" y="608"/>
                  </a:cubicBezTo>
                  <a:cubicBezTo>
                    <a:pt x="553" y="608"/>
                    <a:pt x="553" y="608"/>
                    <a:pt x="553" y="608"/>
                  </a:cubicBezTo>
                  <a:cubicBezTo>
                    <a:pt x="553" y="587"/>
                    <a:pt x="553" y="587"/>
                    <a:pt x="553" y="587"/>
                  </a:cubicBezTo>
                  <a:cubicBezTo>
                    <a:pt x="552" y="586"/>
                    <a:pt x="552" y="586"/>
                    <a:pt x="551" y="585"/>
                  </a:cubicBezTo>
                  <a:cubicBezTo>
                    <a:pt x="547" y="579"/>
                    <a:pt x="549" y="570"/>
                    <a:pt x="553" y="561"/>
                  </a:cubicBezTo>
                  <a:cubicBezTo>
                    <a:pt x="553" y="505"/>
                    <a:pt x="553" y="505"/>
                    <a:pt x="553" y="505"/>
                  </a:cubicBezTo>
                  <a:cubicBezTo>
                    <a:pt x="552" y="505"/>
                    <a:pt x="551" y="504"/>
                    <a:pt x="550" y="503"/>
                  </a:cubicBezTo>
                  <a:cubicBezTo>
                    <a:pt x="546" y="499"/>
                    <a:pt x="547" y="496"/>
                    <a:pt x="551" y="495"/>
                  </a:cubicBezTo>
                  <a:cubicBezTo>
                    <a:pt x="552" y="494"/>
                    <a:pt x="552" y="494"/>
                    <a:pt x="553" y="494"/>
                  </a:cubicBezTo>
                  <a:cubicBezTo>
                    <a:pt x="553" y="168"/>
                    <a:pt x="553" y="168"/>
                    <a:pt x="553" y="168"/>
                  </a:cubicBezTo>
                  <a:cubicBezTo>
                    <a:pt x="548" y="170"/>
                    <a:pt x="543" y="171"/>
                    <a:pt x="538" y="171"/>
                  </a:cubicBezTo>
                  <a:cubicBezTo>
                    <a:pt x="538" y="468"/>
                    <a:pt x="538" y="468"/>
                    <a:pt x="538" y="468"/>
                  </a:cubicBezTo>
                  <a:cubicBezTo>
                    <a:pt x="542" y="467"/>
                    <a:pt x="544" y="469"/>
                    <a:pt x="544" y="472"/>
                  </a:cubicBezTo>
                  <a:cubicBezTo>
                    <a:pt x="543" y="475"/>
                    <a:pt x="541" y="479"/>
                    <a:pt x="538" y="479"/>
                  </a:cubicBezTo>
                  <a:cubicBezTo>
                    <a:pt x="538" y="1017"/>
                    <a:pt x="538" y="1017"/>
                    <a:pt x="538" y="1017"/>
                  </a:cubicBezTo>
                  <a:close/>
                  <a:moveTo>
                    <a:pt x="553" y="2"/>
                  </a:moveTo>
                  <a:cubicBezTo>
                    <a:pt x="548" y="1"/>
                    <a:pt x="543" y="1"/>
                    <a:pt x="538" y="0"/>
                  </a:cubicBezTo>
                  <a:cubicBezTo>
                    <a:pt x="538" y="132"/>
                    <a:pt x="538" y="132"/>
                    <a:pt x="538" y="132"/>
                  </a:cubicBezTo>
                  <a:cubicBezTo>
                    <a:pt x="543" y="133"/>
                    <a:pt x="547" y="133"/>
                    <a:pt x="553" y="134"/>
                  </a:cubicBezTo>
                  <a:lnTo>
                    <a:pt x="553" y="2"/>
                  </a:lnTo>
                  <a:close/>
                  <a:moveTo>
                    <a:pt x="267" y="679"/>
                  </a:moveTo>
                  <a:cubicBezTo>
                    <a:pt x="276" y="685"/>
                    <a:pt x="284" y="689"/>
                    <a:pt x="292" y="689"/>
                  </a:cubicBezTo>
                  <a:cubicBezTo>
                    <a:pt x="309" y="689"/>
                    <a:pt x="306" y="705"/>
                    <a:pt x="306" y="722"/>
                  </a:cubicBezTo>
                  <a:cubicBezTo>
                    <a:pt x="306" y="738"/>
                    <a:pt x="327" y="738"/>
                    <a:pt x="350" y="745"/>
                  </a:cubicBezTo>
                  <a:cubicBezTo>
                    <a:pt x="372" y="753"/>
                    <a:pt x="382" y="751"/>
                    <a:pt x="404" y="765"/>
                  </a:cubicBezTo>
                  <a:cubicBezTo>
                    <a:pt x="426" y="779"/>
                    <a:pt x="431" y="786"/>
                    <a:pt x="420" y="802"/>
                  </a:cubicBezTo>
                  <a:cubicBezTo>
                    <a:pt x="409" y="818"/>
                    <a:pt x="385" y="843"/>
                    <a:pt x="384" y="867"/>
                  </a:cubicBezTo>
                  <a:cubicBezTo>
                    <a:pt x="383" y="890"/>
                    <a:pt x="368" y="913"/>
                    <a:pt x="352" y="915"/>
                  </a:cubicBezTo>
                  <a:cubicBezTo>
                    <a:pt x="336" y="917"/>
                    <a:pt x="321" y="930"/>
                    <a:pt x="321" y="941"/>
                  </a:cubicBezTo>
                  <a:cubicBezTo>
                    <a:pt x="321" y="952"/>
                    <a:pt x="306" y="947"/>
                    <a:pt x="305" y="968"/>
                  </a:cubicBezTo>
                  <a:cubicBezTo>
                    <a:pt x="305" y="970"/>
                    <a:pt x="304" y="972"/>
                    <a:pt x="304" y="974"/>
                  </a:cubicBezTo>
                  <a:cubicBezTo>
                    <a:pt x="310" y="977"/>
                    <a:pt x="316" y="980"/>
                    <a:pt x="323" y="982"/>
                  </a:cubicBezTo>
                  <a:cubicBezTo>
                    <a:pt x="330" y="985"/>
                    <a:pt x="338" y="988"/>
                    <a:pt x="346" y="991"/>
                  </a:cubicBezTo>
                  <a:cubicBezTo>
                    <a:pt x="397" y="1008"/>
                    <a:pt x="452" y="1017"/>
                    <a:pt x="509" y="1017"/>
                  </a:cubicBezTo>
                  <a:cubicBezTo>
                    <a:pt x="519" y="1017"/>
                    <a:pt x="529" y="1017"/>
                    <a:pt x="538" y="1017"/>
                  </a:cubicBezTo>
                  <a:cubicBezTo>
                    <a:pt x="538" y="479"/>
                    <a:pt x="538" y="479"/>
                    <a:pt x="538" y="479"/>
                  </a:cubicBezTo>
                  <a:cubicBezTo>
                    <a:pt x="537" y="479"/>
                    <a:pt x="536" y="478"/>
                    <a:pt x="535" y="477"/>
                  </a:cubicBezTo>
                  <a:cubicBezTo>
                    <a:pt x="532" y="472"/>
                    <a:pt x="532" y="470"/>
                    <a:pt x="537" y="468"/>
                  </a:cubicBezTo>
                  <a:cubicBezTo>
                    <a:pt x="537" y="468"/>
                    <a:pt x="538" y="468"/>
                    <a:pt x="538" y="468"/>
                  </a:cubicBezTo>
                  <a:cubicBezTo>
                    <a:pt x="538" y="171"/>
                    <a:pt x="538" y="171"/>
                    <a:pt x="538" y="171"/>
                  </a:cubicBezTo>
                  <a:cubicBezTo>
                    <a:pt x="532" y="171"/>
                    <a:pt x="526" y="168"/>
                    <a:pt x="519" y="163"/>
                  </a:cubicBezTo>
                  <a:cubicBezTo>
                    <a:pt x="498" y="147"/>
                    <a:pt x="512" y="122"/>
                    <a:pt x="525" y="128"/>
                  </a:cubicBezTo>
                  <a:cubicBezTo>
                    <a:pt x="531" y="130"/>
                    <a:pt x="535" y="132"/>
                    <a:pt x="538" y="132"/>
                  </a:cubicBezTo>
                  <a:cubicBezTo>
                    <a:pt x="538" y="0"/>
                    <a:pt x="538" y="0"/>
                    <a:pt x="538" y="0"/>
                  </a:cubicBezTo>
                  <a:cubicBezTo>
                    <a:pt x="535" y="0"/>
                    <a:pt x="531" y="0"/>
                    <a:pt x="528" y="0"/>
                  </a:cubicBezTo>
                  <a:cubicBezTo>
                    <a:pt x="527" y="2"/>
                    <a:pt x="526" y="5"/>
                    <a:pt x="523" y="7"/>
                  </a:cubicBezTo>
                  <a:cubicBezTo>
                    <a:pt x="511" y="20"/>
                    <a:pt x="514" y="28"/>
                    <a:pt x="497" y="28"/>
                  </a:cubicBezTo>
                  <a:cubicBezTo>
                    <a:pt x="480" y="28"/>
                    <a:pt x="518" y="56"/>
                    <a:pt x="498" y="56"/>
                  </a:cubicBezTo>
                  <a:cubicBezTo>
                    <a:pt x="478" y="56"/>
                    <a:pt x="472" y="80"/>
                    <a:pt x="492" y="78"/>
                  </a:cubicBezTo>
                  <a:cubicBezTo>
                    <a:pt x="512" y="75"/>
                    <a:pt x="511" y="84"/>
                    <a:pt x="490" y="94"/>
                  </a:cubicBezTo>
                  <a:cubicBezTo>
                    <a:pt x="469" y="104"/>
                    <a:pt x="435" y="104"/>
                    <a:pt x="425" y="120"/>
                  </a:cubicBezTo>
                  <a:cubicBezTo>
                    <a:pt x="415" y="136"/>
                    <a:pt x="378" y="135"/>
                    <a:pt x="378" y="150"/>
                  </a:cubicBezTo>
                  <a:cubicBezTo>
                    <a:pt x="378" y="165"/>
                    <a:pt x="372" y="219"/>
                    <a:pt x="343" y="209"/>
                  </a:cubicBezTo>
                  <a:cubicBezTo>
                    <a:pt x="315" y="199"/>
                    <a:pt x="309" y="171"/>
                    <a:pt x="297" y="154"/>
                  </a:cubicBezTo>
                  <a:cubicBezTo>
                    <a:pt x="286" y="136"/>
                    <a:pt x="304" y="118"/>
                    <a:pt x="292" y="111"/>
                  </a:cubicBezTo>
                  <a:cubicBezTo>
                    <a:pt x="281" y="105"/>
                    <a:pt x="317" y="77"/>
                    <a:pt x="305" y="85"/>
                  </a:cubicBezTo>
                  <a:cubicBezTo>
                    <a:pt x="292" y="94"/>
                    <a:pt x="273" y="82"/>
                    <a:pt x="290" y="78"/>
                  </a:cubicBezTo>
                  <a:cubicBezTo>
                    <a:pt x="307" y="74"/>
                    <a:pt x="301" y="57"/>
                    <a:pt x="289" y="61"/>
                  </a:cubicBezTo>
                  <a:cubicBezTo>
                    <a:pt x="282" y="63"/>
                    <a:pt x="274" y="62"/>
                    <a:pt x="272" y="58"/>
                  </a:cubicBezTo>
                  <a:cubicBezTo>
                    <a:pt x="270" y="59"/>
                    <a:pt x="268" y="60"/>
                    <a:pt x="267" y="61"/>
                  </a:cubicBezTo>
                  <a:cubicBezTo>
                    <a:pt x="267" y="304"/>
                    <a:pt x="267" y="304"/>
                    <a:pt x="267" y="304"/>
                  </a:cubicBezTo>
                  <a:cubicBezTo>
                    <a:pt x="278" y="307"/>
                    <a:pt x="281" y="319"/>
                    <a:pt x="286" y="329"/>
                  </a:cubicBezTo>
                  <a:cubicBezTo>
                    <a:pt x="291" y="341"/>
                    <a:pt x="288" y="353"/>
                    <a:pt x="269" y="345"/>
                  </a:cubicBezTo>
                  <a:cubicBezTo>
                    <a:pt x="268" y="345"/>
                    <a:pt x="267" y="344"/>
                    <a:pt x="267" y="344"/>
                  </a:cubicBezTo>
                  <a:lnTo>
                    <a:pt x="267" y="679"/>
                  </a:lnTo>
                  <a:close/>
                  <a:moveTo>
                    <a:pt x="213" y="651"/>
                  </a:moveTo>
                  <a:cubicBezTo>
                    <a:pt x="220" y="652"/>
                    <a:pt x="229" y="654"/>
                    <a:pt x="238" y="660"/>
                  </a:cubicBezTo>
                  <a:cubicBezTo>
                    <a:pt x="248" y="666"/>
                    <a:pt x="258" y="673"/>
                    <a:pt x="267" y="679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50" y="337"/>
                    <a:pt x="241" y="336"/>
                    <a:pt x="248" y="319"/>
                  </a:cubicBezTo>
                  <a:cubicBezTo>
                    <a:pt x="255" y="301"/>
                    <a:pt x="246" y="302"/>
                    <a:pt x="258" y="303"/>
                  </a:cubicBezTo>
                  <a:cubicBezTo>
                    <a:pt x="261" y="303"/>
                    <a:pt x="264" y="303"/>
                    <a:pt x="267" y="304"/>
                  </a:cubicBezTo>
                  <a:cubicBezTo>
                    <a:pt x="267" y="61"/>
                    <a:pt x="267" y="61"/>
                    <a:pt x="267" y="61"/>
                  </a:cubicBezTo>
                  <a:cubicBezTo>
                    <a:pt x="263" y="63"/>
                    <a:pt x="259" y="65"/>
                    <a:pt x="256" y="67"/>
                  </a:cubicBezTo>
                  <a:cubicBezTo>
                    <a:pt x="241" y="76"/>
                    <a:pt x="227" y="85"/>
                    <a:pt x="213" y="95"/>
                  </a:cubicBezTo>
                  <a:cubicBezTo>
                    <a:pt x="213" y="122"/>
                    <a:pt x="213" y="122"/>
                    <a:pt x="213" y="122"/>
                  </a:cubicBezTo>
                  <a:cubicBezTo>
                    <a:pt x="217" y="129"/>
                    <a:pt x="218" y="136"/>
                    <a:pt x="213" y="138"/>
                  </a:cubicBezTo>
                  <a:cubicBezTo>
                    <a:pt x="213" y="211"/>
                    <a:pt x="213" y="211"/>
                    <a:pt x="213" y="211"/>
                  </a:cubicBezTo>
                  <a:cubicBezTo>
                    <a:pt x="219" y="220"/>
                    <a:pt x="220" y="238"/>
                    <a:pt x="227" y="245"/>
                  </a:cubicBezTo>
                  <a:cubicBezTo>
                    <a:pt x="237" y="255"/>
                    <a:pt x="255" y="259"/>
                    <a:pt x="252" y="268"/>
                  </a:cubicBezTo>
                  <a:cubicBezTo>
                    <a:pt x="248" y="276"/>
                    <a:pt x="279" y="297"/>
                    <a:pt x="258" y="297"/>
                  </a:cubicBezTo>
                  <a:cubicBezTo>
                    <a:pt x="237" y="297"/>
                    <a:pt x="227" y="304"/>
                    <a:pt x="222" y="312"/>
                  </a:cubicBezTo>
                  <a:cubicBezTo>
                    <a:pt x="219" y="318"/>
                    <a:pt x="216" y="317"/>
                    <a:pt x="213" y="314"/>
                  </a:cubicBezTo>
                  <a:cubicBezTo>
                    <a:pt x="213" y="354"/>
                    <a:pt x="213" y="354"/>
                    <a:pt x="213" y="354"/>
                  </a:cubicBezTo>
                  <a:cubicBezTo>
                    <a:pt x="223" y="353"/>
                    <a:pt x="225" y="370"/>
                    <a:pt x="215" y="370"/>
                  </a:cubicBezTo>
                  <a:cubicBezTo>
                    <a:pt x="214" y="370"/>
                    <a:pt x="214" y="370"/>
                    <a:pt x="213" y="370"/>
                  </a:cubicBezTo>
                  <a:lnTo>
                    <a:pt x="213" y="651"/>
                  </a:lnTo>
                  <a:close/>
                  <a:moveTo>
                    <a:pt x="197" y="650"/>
                  </a:moveTo>
                  <a:cubicBezTo>
                    <a:pt x="202" y="650"/>
                    <a:pt x="207" y="650"/>
                    <a:pt x="213" y="651"/>
                  </a:cubicBezTo>
                  <a:cubicBezTo>
                    <a:pt x="213" y="370"/>
                    <a:pt x="213" y="370"/>
                    <a:pt x="213" y="370"/>
                  </a:cubicBezTo>
                  <a:cubicBezTo>
                    <a:pt x="204" y="368"/>
                    <a:pt x="200" y="356"/>
                    <a:pt x="210" y="354"/>
                  </a:cubicBezTo>
                  <a:cubicBezTo>
                    <a:pt x="211" y="354"/>
                    <a:pt x="212" y="354"/>
                    <a:pt x="213" y="354"/>
                  </a:cubicBezTo>
                  <a:cubicBezTo>
                    <a:pt x="213" y="314"/>
                    <a:pt x="213" y="314"/>
                    <a:pt x="213" y="314"/>
                  </a:cubicBezTo>
                  <a:cubicBezTo>
                    <a:pt x="211" y="312"/>
                    <a:pt x="209" y="310"/>
                    <a:pt x="206" y="307"/>
                  </a:cubicBezTo>
                  <a:cubicBezTo>
                    <a:pt x="204" y="306"/>
                    <a:pt x="200" y="306"/>
                    <a:pt x="197" y="306"/>
                  </a:cubicBezTo>
                  <a:cubicBezTo>
                    <a:pt x="197" y="329"/>
                    <a:pt x="197" y="329"/>
                    <a:pt x="197" y="329"/>
                  </a:cubicBezTo>
                  <a:cubicBezTo>
                    <a:pt x="203" y="335"/>
                    <a:pt x="205" y="344"/>
                    <a:pt x="198" y="353"/>
                  </a:cubicBezTo>
                  <a:cubicBezTo>
                    <a:pt x="198" y="354"/>
                    <a:pt x="197" y="354"/>
                    <a:pt x="197" y="355"/>
                  </a:cubicBezTo>
                  <a:cubicBezTo>
                    <a:pt x="197" y="364"/>
                    <a:pt x="197" y="364"/>
                    <a:pt x="197" y="364"/>
                  </a:cubicBezTo>
                  <a:cubicBezTo>
                    <a:pt x="204" y="364"/>
                    <a:pt x="205" y="376"/>
                    <a:pt x="198" y="376"/>
                  </a:cubicBezTo>
                  <a:cubicBezTo>
                    <a:pt x="198" y="376"/>
                    <a:pt x="197" y="376"/>
                    <a:pt x="197" y="376"/>
                  </a:cubicBezTo>
                  <a:cubicBezTo>
                    <a:pt x="197" y="594"/>
                    <a:pt x="197" y="594"/>
                    <a:pt x="197" y="594"/>
                  </a:cubicBezTo>
                  <a:cubicBezTo>
                    <a:pt x="198" y="595"/>
                    <a:pt x="198" y="596"/>
                    <a:pt x="197" y="597"/>
                  </a:cubicBezTo>
                  <a:cubicBezTo>
                    <a:pt x="197" y="650"/>
                    <a:pt x="197" y="650"/>
                    <a:pt x="197" y="650"/>
                  </a:cubicBezTo>
                  <a:close/>
                  <a:moveTo>
                    <a:pt x="213" y="95"/>
                  </a:moveTo>
                  <a:cubicBezTo>
                    <a:pt x="207" y="99"/>
                    <a:pt x="202" y="103"/>
                    <a:pt x="197" y="107"/>
                  </a:cubicBezTo>
                  <a:cubicBezTo>
                    <a:pt x="197" y="110"/>
                    <a:pt x="197" y="110"/>
                    <a:pt x="197" y="110"/>
                  </a:cubicBezTo>
                  <a:cubicBezTo>
                    <a:pt x="197" y="110"/>
                    <a:pt x="198" y="110"/>
                    <a:pt x="198" y="110"/>
                  </a:cubicBezTo>
                  <a:cubicBezTo>
                    <a:pt x="205" y="112"/>
                    <a:pt x="210" y="117"/>
                    <a:pt x="213" y="122"/>
                  </a:cubicBezTo>
                  <a:cubicBezTo>
                    <a:pt x="213" y="95"/>
                    <a:pt x="213" y="95"/>
                    <a:pt x="213" y="95"/>
                  </a:cubicBezTo>
                  <a:close/>
                  <a:moveTo>
                    <a:pt x="213" y="138"/>
                  </a:moveTo>
                  <a:cubicBezTo>
                    <a:pt x="211" y="138"/>
                    <a:pt x="209" y="138"/>
                    <a:pt x="207" y="137"/>
                  </a:cubicBezTo>
                  <a:cubicBezTo>
                    <a:pt x="203" y="136"/>
                    <a:pt x="200" y="136"/>
                    <a:pt x="197" y="136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204" y="166"/>
                    <a:pt x="202" y="176"/>
                    <a:pt x="197" y="180"/>
                  </a:cubicBezTo>
                  <a:cubicBezTo>
                    <a:pt x="197" y="205"/>
                    <a:pt x="197" y="205"/>
                    <a:pt x="197" y="205"/>
                  </a:cubicBezTo>
                  <a:cubicBezTo>
                    <a:pt x="198" y="204"/>
                    <a:pt x="200" y="204"/>
                    <a:pt x="203" y="204"/>
                  </a:cubicBezTo>
                  <a:cubicBezTo>
                    <a:pt x="208" y="205"/>
                    <a:pt x="211" y="207"/>
                    <a:pt x="213" y="211"/>
                  </a:cubicBezTo>
                  <a:lnTo>
                    <a:pt x="213" y="138"/>
                  </a:lnTo>
                  <a:close/>
                  <a:moveTo>
                    <a:pt x="153" y="648"/>
                  </a:moveTo>
                  <a:cubicBezTo>
                    <a:pt x="161" y="654"/>
                    <a:pt x="177" y="651"/>
                    <a:pt x="187" y="651"/>
                  </a:cubicBezTo>
                  <a:cubicBezTo>
                    <a:pt x="190" y="651"/>
                    <a:pt x="193" y="651"/>
                    <a:pt x="197" y="650"/>
                  </a:cubicBezTo>
                  <a:cubicBezTo>
                    <a:pt x="197" y="597"/>
                    <a:pt x="197" y="597"/>
                    <a:pt x="197" y="597"/>
                  </a:cubicBezTo>
                  <a:cubicBezTo>
                    <a:pt x="196" y="598"/>
                    <a:pt x="194" y="598"/>
                    <a:pt x="190" y="598"/>
                  </a:cubicBezTo>
                  <a:cubicBezTo>
                    <a:pt x="176" y="597"/>
                    <a:pt x="166" y="588"/>
                    <a:pt x="185" y="589"/>
                  </a:cubicBezTo>
                  <a:cubicBezTo>
                    <a:pt x="190" y="589"/>
                    <a:pt x="195" y="592"/>
                    <a:pt x="197" y="594"/>
                  </a:cubicBezTo>
                  <a:cubicBezTo>
                    <a:pt x="197" y="376"/>
                    <a:pt x="197" y="376"/>
                    <a:pt x="197" y="376"/>
                  </a:cubicBezTo>
                  <a:cubicBezTo>
                    <a:pt x="190" y="375"/>
                    <a:pt x="187" y="366"/>
                    <a:pt x="195" y="364"/>
                  </a:cubicBezTo>
                  <a:cubicBezTo>
                    <a:pt x="196" y="364"/>
                    <a:pt x="196" y="364"/>
                    <a:pt x="197" y="364"/>
                  </a:cubicBezTo>
                  <a:cubicBezTo>
                    <a:pt x="197" y="355"/>
                    <a:pt x="197" y="355"/>
                    <a:pt x="197" y="355"/>
                  </a:cubicBezTo>
                  <a:cubicBezTo>
                    <a:pt x="183" y="371"/>
                    <a:pt x="169" y="371"/>
                    <a:pt x="161" y="379"/>
                  </a:cubicBezTo>
                  <a:cubicBezTo>
                    <a:pt x="158" y="383"/>
                    <a:pt x="155" y="387"/>
                    <a:pt x="153" y="391"/>
                  </a:cubicBezTo>
                  <a:cubicBezTo>
                    <a:pt x="153" y="579"/>
                    <a:pt x="153" y="579"/>
                    <a:pt x="153" y="579"/>
                  </a:cubicBezTo>
                  <a:cubicBezTo>
                    <a:pt x="154" y="579"/>
                    <a:pt x="156" y="579"/>
                    <a:pt x="157" y="579"/>
                  </a:cubicBezTo>
                  <a:cubicBezTo>
                    <a:pt x="168" y="578"/>
                    <a:pt x="167" y="596"/>
                    <a:pt x="155" y="596"/>
                  </a:cubicBezTo>
                  <a:cubicBezTo>
                    <a:pt x="154" y="596"/>
                    <a:pt x="154" y="596"/>
                    <a:pt x="153" y="596"/>
                  </a:cubicBezTo>
                  <a:cubicBezTo>
                    <a:pt x="153" y="648"/>
                    <a:pt x="153" y="648"/>
                    <a:pt x="153" y="648"/>
                  </a:cubicBezTo>
                  <a:close/>
                  <a:moveTo>
                    <a:pt x="197" y="107"/>
                  </a:moveTo>
                  <a:cubicBezTo>
                    <a:pt x="195" y="108"/>
                    <a:pt x="195" y="108"/>
                    <a:pt x="195" y="108"/>
                  </a:cubicBezTo>
                  <a:cubicBezTo>
                    <a:pt x="195" y="109"/>
                    <a:pt x="196" y="109"/>
                    <a:pt x="197" y="110"/>
                  </a:cubicBezTo>
                  <a:cubicBezTo>
                    <a:pt x="197" y="107"/>
                    <a:pt x="197" y="107"/>
                    <a:pt x="197" y="107"/>
                  </a:cubicBezTo>
                  <a:close/>
                  <a:moveTo>
                    <a:pt x="197" y="136"/>
                  </a:moveTo>
                  <a:cubicBezTo>
                    <a:pt x="186" y="136"/>
                    <a:pt x="181" y="142"/>
                    <a:pt x="193" y="154"/>
                  </a:cubicBezTo>
                  <a:cubicBezTo>
                    <a:pt x="195" y="155"/>
                    <a:pt x="196" y="156"/>
                    <a:pt x="197" y="157"/>
                  </a:cubicBezTo>
                  <a:cubicBezTo>
                    <a:pt x="197" y="136"/>
                    <a:pt x="197" y="136"/>
                    <a:pt x="197" y="136"/>
                  </a:cubicBezTo>
                  <a:close/>
                  <a:moveTo>
                    <a:pt x="197" y="180"/>
                  </a:moveTo>
                  <a:cubicBezTo>
                    <a:pt x="194" y="183"/>
                    <a:pt x="190" y="184"/>
                    <a:pt x="186" y="182"/>
                  </a:cubicBezTo>
                  <a:cubicBezTo>
                    <a:pt x="180" y="180"/>
                    <a:pt x="167" y="175"/>
                    <a:pt x="153" y="170"/>
                  </a:cubicBezTo>
                  <a:cubicBezTo>
                    <a:pt x="153" y="188"/>
                    <a:pt x="153" y="188"/>
                    <a:pt x="153" y="188"/>
                  </a:cubicBezTo>
                  <a:cubicBezTo>
                    <a:pt x="161" y="194"/>
                    <a:pt x="167" y="201"/>
                    <a:pt x="167" y="206"/>
                  </a:cubicBezTo>
                  <a:cubicBezTo>
                    <a:pt x="167" y="217"/>
                    <a:pt x="173" y="223"/>
                    <a:pt x="186" y="219"/>
                  </a:cubicBezTo>
                  <a:cubicBezTo>
                    <a:pt x="196" y="216"/>
                    <a:pt x="190" y="207"/>
                    <a:pt x="197" y="205"/>
                  </a:cubicBezTo>
                  <a:cubicBezTo>
                    <a:pt x="197" y="180"/>
                    <a:pt x="197" y="180"/>
                    <a:pt x="197" y="180"/>
                  </a:cubicBezTo>
                  <a:close/>
                  <a:moveTo>
                    <a:pt x="197" y="306"/>
                  </a:moveTo>
                  <a:cubicBezTo>
                    <a:pt x="184" y="308"/>
                    <a:pt x="166" y="317"/>
                    <a:pt x="176" y="317"/>
                  </a:cubicBezTo>
                  <a:cubicBezTo>
                    <a:pt x="182" y="317"/>
                    <a:pt x="191" y="322"/>
                    <a:pt x="197" y="329"/>
                  </a:cubicBezTo>
                  <a:lnTo>
                    <a:pt x="197" y="306"/>
                  </a:lnTo>
                  <a:close/>
                  <a:moveTo>
                    <a:pt x="103" y="651"/>
                  </a:moveTo>
                  <a:cubicBezTo>
                    <a:pt x="111" y="652"/>
                    <a:pt x="119" y="653"/>
                    <a:pt x="125" y="650"/>
                  </a:cubicBezTo>
                  <a:cubicBezTo>
                    <a:pt x="135" y="643"/>
                    <a:pt x="145" y="631"/>
                    <a:pt x="150" y="643"/>
                  </a:cubicBezTo>
                  <a:cubicBezTo>
                    <a:pt x="151" y="645"/>
                    <a:pt x="152" y="647"/>
                    <a:pt x="153" y="648"/>
                  </a:cubicBezTo>
                  <a:cubicBezTo>
                    <a:pt x="153" y="596"/>
                    <a:pt x="153" y="596"/>
                    <a:pt x="153" y="596"/>
                  </a:cubicBezTo>
                  <a:cubicBezTo>
                    <a:pt x="143" y="594"/>
                    <a:pt x="133" y="580"/>
                    <a:pt x="153" y="579"/>
                  </a:cubicBezTo>
                  <a:cubicBezTo>
                    <a:pt x="153" y="391"/>
                    <a:pt x="153" y="391"/>
                    <a:pt x="153" y="391"/>
                  </a:cubicBezTo>
                  <a:cubicBezTo>
                    <a:pt x="149" y="397"/>
                    <a:pt x="146" y="403"/>
                    <a:pt x="137" y="403"/>
                  </a:cubicBezTo>
                  <a:cubicBezTo>
                    <a:pt x="124" y="403"/>
                    <a:pt x="116" y="434"/>
                    <a:pt x="116" y="445"/>
                  </a:cubicBezTo>
                  <a:cubicBezTo>
                    <a:pt x="116" y="451"/>
                    <a:pt x="110" y="456"/>
                    <a:pt x="103" y="460"/>
                  </a:cubicBezTo>
                  <a:cubicBezTo>
                    <a:pt x="103" y="527"/>
                    <a:pt x="103" y="527"/>
                    <a:pt x="103" y="527"/>
                  </a:cubicBezTo>
                  <a:cubicBezTo>
                    <a:pt x="118" y="528"/>
                    <a:pt x="131" y="551"/>
                    <a:pt x="120" y="545"/>
                  </a:cubicBezTo>
                  <a:cubicBezTo>
                    <a:pt x="113" y="541"/>
                    <a:pt x="108" y="544"/>
                    <a:pt x="103" y="545"/>
                  </a:cubicBezTo>
                  <a:cubicBezTo>
                    <a:pt x="103" y="563"/>
                    <a:pt x="103" y="563"/>
                    <a:pt x="103" y="563"/>
                  </a:cubicBezTo>
                  <a:cubicBezTo>
                    <a:pt x="104" y="563"/>
                    <a:pt x="105" y="563"/>
                    <a:pt x="106" y="563"/>
                  </a:cubicBezTo>
                  <a:cubicBezTo>
                    <a:pt x="118" y="562"/>
                    <a:pt x="129" y="574"/>
                    <a:pt x="116" y="574"/>
                  </a:cubicBezTo>
                  <a:cubicBezTo>
                    <a:pt x="111" y="574"/>
                    <a:pt x="106" y="572"/>
                    <a:pt x="103" y="570"/>
                  </a:cubicBezTo>
                  <a:cubicBezTo>
                    <a:pt x="103" y="651"/>
                    <a:pt x="103" y="651"/>
                    <a:pt x="103" y="651"/>
                  </a:cubicBezTo>
                  <a:close/>
                  <a:moveTo>
                    <a:pt x="153" y="170"/>
                  </a:moveTo>
                  <a:cubicBezTo>
                    <a:pt x="147" y="168"/>
                    <a:pt x="140" y="166"/>
                    <a:pt x="134" y="165"/>
                  </a:cubicBezTo>
                  <a:cubicBezTo>
                    <a:pt x="134" y="165"/>
                    <a:pt x="133" y="166"/>
                    <a:pt x="132" y="166"/>
                  </a:cubicBezTo>
                  <a:cubicBezTo>
                    <a:pt x="130" y="169"/>
                    <a:pt x="127" y="172"/>
                    <a:pt x="125" y="175"/>
                  </a:cubicBezTo>
                  <a:cubicBezTo>
                    <a:pt x="134" y="177"/>
                    <a:pt x="145" y="182"/>
                    <a:pt x="153" y="188"/>
                  </a:cubicBezTo>
                  <a:cubicBezTo>
                    <a:pt x="153" y="170"/>
                    <a:pt x="153" y="170"/>
                    <a:pt x="153" y="170"/>
                  </a:cubicBezTo>
                  <a:close/>
                  <a:moveTo>
                    <a:pt x="103" y="815"/>
                  </a:moveTo>
                  <a:cubicBezTo>
                    <a:pt x="103" y="814"/>
                    <a:pt x="103" y="814"/>
                    <a:pt x="103" y="814"/>
                  </a:cubicBezTo>
                  <a:cubicBezTo>
                    <a:pt x="106" y="817"/>
                    <a:pt x="108" y="821"/>
                    <a:pt x="109" y="824"/>
                  </a:cubicBezTo>
                  <a:cubicBezTo>
                    <a:pt x="109" y="823"/>
                    <a:pt x="109" y="823"/>
                    <a:pt x="109" y="823"/>
                  </a:cubicBezTo>
                  <a:cubicBezTo>
                    <a:pt x="107" y="820"/>
                    <a:pt x="105" y="818"/>
                    <a:pt x="103" y="815"/>
                  </a:cubicBezTo>
                  <a:close/>
                  <a:moveTo>
                    <a:pt x="103" y="705"/>
                  </a:moveTo>
                  <a:cubicBezTo>
                    <a:pt x="103" y="680"/>
                    <a:pt x="103" y="680"/>
                    <a:pt x="103" y="680"/>
                  </a:cubicBezTo>
                  <a:cubicBezTo>
                    <a:pt x="108" y="689"/>
                    <a:pt x="113" y="701"/>
                    <a:pt x="103" y="705"/>
                  </a:cubicBezTo>
                  <a:close/>
                  <a:moveTo>
                    <a:pt x="103" y="248"/>
                  </a:moveTo>
                  <a:cubicBezTo>
                    <a:pt x="103" y="241"/>
                    <a:pt x="103" y="241"/>
                    <a:pt x="103" y="241"/>
                  </a:cubicBezTo>
                  <a:cubicBezTo>
                    <a:pt x="104" y="244"/>
                    <a:pt x="104" y="246"/>
                    <a:pt x="103" y="248"/>
                  </a:cubicBezTo>
                  <a:close/>
                  <a:moveTo>
                    <a:pt x="79" y="653"/>
                  </a:moveTo>
                  <a:cubicBezTo>
                    <a:pt x="82" y="653"/>
                    <a:pt x="85" y="653"/>
                    <a:pt x="88" y="652"/>
                  </a:cubicBezTo>
                  <a:cubicBezTo>
                    <a:pt x="92" y="651"/>
                    <a:pt x="97" y="651"/>
                    <a:pt x="103" y="651"/>
                  </a:cubicBezTo>
                  <a:cubicBezTo>
                    <a:pt x="103" y="570"/>
                    <a:pt x="103" y="570"/>
                    <a:pt x="103" y="570"/>
                  </a:cubicBezTo>
                  <a:cubicBezTo>
                    <a:pt x="99" y="567"/>
                    <a:pt x="98" y="564"/>
                    <a:pt x="103" y="563"/>
                  </a:cubicBezTo>
                  <a:cubicBezTo>
                    <a:pt x="103" y="545"/>
                    <a:pt x="103" y="545"/>
                    <a:pt x="103" y="545"/>
                  </a:cubicBezTo>
                  <a:cubicBezTo>
                    <a:pt x="101" y="546"/>
                    <a:pt x="98" y="546"/>
                    <a:pt x="96" y="545"/>
                  </a:cubicBezTo>
                  <a:cubicBezTo>
                    <a:pt x="89" y="541"/>
                    <a:pt x="91" y="529"/>
                    <a:pt x="102" y="527"/>
                  </a:cubicBezTo>
                  <a:cubicBezTo>
                    <a:pt x="103" y="527"/>
                    <a:pt x="103" y="527"/>
                    <a:pt x="103" y="527"/>
                  </a:cubicBezTo>
                  <a:cubicBezTo>
                    <a:pt x="103" y="460"/>
                    <a:pt x="103" y="460"/>
                    <a:pt x="103" y="460"/>
                  </a:cubicBezTo>
                  <a:cubicBezTo>
                    <a:pt x="97" y="465"/>
                    <a:pt x="90" y="469"/>
                    <a:pt x="87" y="474"/>
                  </a:cubicBezTo>
                  <a:cubicBezTo>
                    <a:pt x="80" y="483"/>
                    <a:pt x="85" y="493"/>
                    <a:pt x="85" y="511"/>
                  </a:cubicBezTo>
                  <a:cubicBezTo>
                    <a:pt x="85" y="520"/>
                    <a:pt x="83" y="524"/>
                    <a:pt x="79" y="522"/>
                  </a:cubicBezTo>
                  <a:cubicBezTo>
                    <a:pt x="79" y="548"/>
                    <a:pt x="79" y="548"/>
                    <a:pt x="79" y="548"/>
                  </a:cubicBezTo>
                  <a:cubicBezTo>
                    <a:pt x="90" y="551"/>
                    <a:pt x="96" y="563"/>
                    <a:pt x="84" y="562"/>
                  </a:cubicBezTo>
                  <a:cubicBezTo>
                    <a:pt x="82" y="562"/>
                    <a:pt x="81" y="561"/>
                    <a:pt x="79" y="561"/>
                  </a:cubicBezTo>
                  <a:cubicBezTo>
                    <a:pt x="79" y="653"/>
                    <a:pt x="79" y="653"/>
                    <a:pt x="79" y="653"/>
                  </a:cubicBezTo>
                  <a:close/>
                  <a:moveTo>
                    <a:pt x="103" y="241"/>
                  </a:moveTo>
                  <a:cubicBezTo>
                    <a:pt x="103" y="248"/>
                    <a:pt x="103" y="248"/>
                    <a:pt x="103" y="248"/>
                  </a:cubicBezTo>
                  <a:cubicBezTo>
                    <a:pt x="102" y="249"/>
                    <a:pt x="101" y="249"/>
                    <a:pt x="99" y="249"/>
                  </a:cubicBezTo>
                  <a:cubicBezTo>
                    <a:pt x="89" y="249"/>
                    <a:pt x="89" y="264"/>
                    <a:pt x="88" y="287"/>
                  </a:cubicBezTo>
                  <a:cubicBezTo>
                    <a:pt x="87" y="299"/>
                    <a:pt x="83" y="298"/>
                    <a:pt x="79" y="292"/>
                  </a:cubicBezTo>
                  <a:cubicBezTo>
                    <a:pt x="79" y="236"/>
                    <a:pt x="79" y="236"/>
                    <a:pt x="79" y="236"/>
                  </a:cubicBezTo>
                  <a:cubicBezTo>
                    <a:pt x="84" y="228"/>
                    <a:pt x="90" y="220"/>
                    <a:pt x="95" y="212"/>
                  </a:cubicBezTo>
                  <a:cubicBezTo>
                    <a:pt x="96" y="215"/>
                    <a:pt x="96" y="217"/>
                    <a:pt x="97" y="219"/>
                  </a:cubicBezTo>
                  <a:cubicBezTo>
                    <a:pt x="98" y="228"/>
                    <a:pt x="102" y="236"/>
                    <a:pt x="103" y="241"/>
                  </a:cubicBezTo>
                  <a:close/>
                  <a:moveTo>
                    <a:pt x="103" y="680"/>
                  </a:moveTo>
                  <a:cubicBezTo>
                    <a:pt x="103" y="705"/>
                    <a:pt x="103" y="705"/>
                    <a:pt x="103" y="705"/>
                  </a:cubicBezTo>
                  <a:cubicBezTo>
                    <a:pt x="103" y="705"/>
                    <a:pt x="102" y="705"/>
                    <a:pt x="102" y="705"/>
                  </a:cubicBezTo>
                  <a:cubicBezTo>
                    <a:pt x="88" y="709"/>
                    <a:pt x="94" y="728"/>
                    <a:pt x="80" y="734"/>
                  </a:cubicBezTo>
                  <a:cubicBezTo>
                    <a:pt x="80" y="734"/>
                    <a:pt x="80" y="734"/>
                    <a:pt x="79" y="735"/>
                  </a:cubicBezTo>
                  <a:cubicBezTo>
                    <a:pt x="79" y="672"/>
                    <a:pt x="79" y="672"/>
                    <a:pt x="79" y="672"/>
                  </a:cubicBezTo>
                  <a:cubicBezTo>
                    <a:pt x="89" y="672"/>
                    <a:pt x="99" y="672"/>
                    <a:pt x="102" y="677"/>
                  </a:cubicBezTo>
                  <a:cubicBezTo>
                    <a:pt x="102" y="678"/>
                    <a:pt x="102" y="679"/>
                    <a:pt x="103" y="680"/>
                  </a:cubicBezTo>
                  <a:close/>
                  <a:moveTo>
                    <a:pt x="103" y="814"/>
                  </a:moveTo>
                  <a:cubicBezTo>
                    <a:pt x="103" y="815"/>
                    <a:pt x="103" y="815"/>
                    <a:pt x="103" y="815"/>
                  </a:cubicBezTo>
                  <a:cubicBezTo>
                    <a:pt x="101" y="812"/>
                    <a:pt x="99" y="809"/>
                    <a:pt x="96" y="806"/>
                  </a:cubicBezTo>
                  <a:cubicBezTo>
                    <a:pt x="99" y="809"/>
                    <a:pt x="101" y="811"/>
                    <a:pt x="103" y="814"/>
                  </a:cubicBezTo>
                  <a:close/>
                  <a:moveTo>
                    <a:pt x="61" y="639"/>
                  </a:moveTo>
                  <a:cubicBezTo>
                    <a:pt x="66" y="646"/>
                    <a:pt x="73" y="651"/>
                    <a:pt x="79" y="653"/>
                  </a:cubicBezTo>
                  <a:cubicBezTo>
                    <a:pt x="79" y="561"/>
                    <a:pt x="79" y="561"/>
                    <a:pt x="79" y="561"/>
                  </a:cubicBezTo>
                  <a:cubicBezTo>
                    <a:pt x="68" y="557"/>
                    <a:pt x="62" y="546"/>
                    <a:pt x="75" y="548"/>
                  </a:cubicBezTo>
                  <a:cubicBezTo>
                    <a:pt x="77" y="548"/>
                    <a:pt x="78" y="548"/>
                    <a:pt x="79" y="548"/>
                  </a:cubicBezTo>
                  <a:cubicBezTo>
                    <a:pt x="79" y="522"/>
                    <a:pt x="79" y="522"/>
                    <a:pt x="79" y="522"/>
                  </a:cubicBezTo>
                  <a:cubicBezTo>
                    <a:pt x="76" y="520"/>
                    <a:pt x="71" y="515"/>
                    <a:pt x="64" y="506"/>
                  </a:cubicBezTo>
                  <a:cubicBezTo>
                    <a:pt x="63" y="504"/>
                    <a:pt x="62" y="503"/>
                    <a:pt x="61" y="502"/>
                  </a:cubicBezTo>
                  <a:cubicBezTo>
                    <a:pt x="61" y="639"/>
                    <a:pt x="61" y="639"/>
                    <a:pt x="61" y="639"/>
                  </a:cubicBezTo>
                  <a:close/>
                  <a:moveTo>
                    <a:pt x="79" y="236"/>
                  </a:moveTo>
                  <a:cubicBezTo>
                    <a:pt x="79" y="292"/>
                    <a:pt x="79" y="292"/>
                    <a:pt x="79" y="292"/>
                  </a:cubicBezTo>
                  <a:cubicBezTo>
                    <a:pt x="75" y="286"/>
                    <a:pt x="72" y="276"/>
                    <a:pt x="72" y="270"/>
                  </a:cubicBezTo>
                  <a:cubicBezTo>
                    <a:pt x="72" y="266"/>
                    <a:pt x="69" y="263"/>
                    <a:pt x="65" y="261"/>
                  </a:cubicBezTo>
                  <a:cubicBezTo>
                    <a:pt x="66" y="259"/>
                    <a:pt x="67" y="257"/>
                    <a:pt x="68" y="255"/>
                  </a:cubicBezTo>
                  <a:cubicBezTo>
                    <a:pt x="71" y="249"/>
                    <a:pt x="75" y="242"/>
                    <a:pt x="79" y="236"/>
                  </a:cubicBezTo>
                  <a:close/>
                  <a:moveTo>
                    <a:pt x="79" y="672"/>
                  </a:moveTo>
                  <a:cubicBezTo>
                    <a:pt x="79" y="735"/>
                    <a:pt x="79" y="735"/>
                    <a:pt x="79" y="735"/>
                  </a:cubicBezTo>
                  <a:cubicBezTo>
                    <a:pt x="70" y="740"/>
                    <a:pt x="69" y="754"/>
                    <a:pt x="71" y="768"/>
                  </a:cubicBezTo>
                  <a:cubicBezTo>
                    <a:pt x="70" y="766"/>
                    <a:pt x="69" y="764"/>
                    <a:pt x="68" y="762"/>
                  </a:cubicBezTo>
                  <a:cubicBezTo>
                    <a:pt x="65" y="758"/>
                    <a:pt x="63" y="754"/>
                    <a:pt x="61" y="750"/>
                  </a:cubicBezTo>
                  <a:cubicBezTo>
                    <a:pt x="61" y="669"/>
                    <a:pt x="61" y="669"/>
                    <a:pt x="61" y="669"/>
                  </a:cubicBezTo>
                  <a:cubicBezTo>
                    <a:pt x="65" y="672"/>
                    <a:pt x="72" y="672"/>
                    <a:pt x="79" y="672"/>
                  </a:cubicBezTo>
                  <a:close/>
                  <a:moveTo>
                    <a:pt x="0" y="499"/>
                  </a:moveTo>
                  <a:cubicBezTo>
                    <a:pt x="0" y="502"/>
                    <a:pt x="0" y="505"/>
                    <a:pt x="0" y="508"/>
                  </a:cubicBezTo>
                  <a:cubicBezTo>
                    <a:pt x="0" y="526"/>
                    <a:pt x="1" y="543"/>
                    <a:pt x="3" y="561"/>
                  </a:cubicBezTo>
                  <a:cubicBezTo>
                    <a:pt x="3" y="565"/>
                    <a:pt x="4" y="569"/>
                    <a:pt x="4" y="573"/>
                  </a:cubicBezTo>
                  <a:cubicBezTo>
                    <a:pt x="18" y="561"/>
                    <a:pt x="39" y="544"/>
                    <a:pt x="39" y="555"/>
                  </a:cubicBezTo>
                  <a:cubicBezTo>
                    <a:pt x="39" y="567"/>
                    <a:pt x="26" y="609"/>
                    <a:pt x="44" y="609"/>
                  </a:cubicBezTo>
                  <a:cubicBezTo>
                    <a:pt x="63" y="609"/>
                    <a:pt x="51" y="622"/>
                    <a:pt x="58" y="635"/>
                  </a:cubicBezTo>
                  <a:cubicBezTo>
                    <a:pt x="59" y="636"/>
                    <a:pt x="60" y="638"/>
                    <a:pt x="61" y="639"/>
                  </a:cubicBezTo>
                  <a:cubicBezTo>
                    <a:pt x="61" y="502"/>
                    <a:pt x="61" y="502"/>
                    <a:pt x="61" y="502"/>
                  </a:cubicBezTo>
                  <a:cubicBezTo>
                    <a:pt x="46" y="487"/>
                    <a:pt x="25" y="492"/>
                    <a:pt x="13" y="497"/>
                  </a:cubicBezTo>
                  <a:cubicBezTo>
                    <a:pt x="9" y="499"/>
                    <a:pt x="5" y="499"/>
                    <a:pt x="0" y="499"/>
                  </a:cubicBezTo>
                  <a:close/>
                  <a:moveTo>
                    <a:pt x="61" y="669"/>
                  </a:moveTo>
                  <a:cubicBezTo>
                    <a:pt x="61" y="750"/>
                    <a:pt x="61" y="750"/>
                    <a:pt x="61" y="750"/>
                  </a:cubicBezTo>
                  <a:cubicBezTo>
                    <a:pt x="59" y="747"/>
                    <a:pt x="58" y="743"/>
                    <a:pt x="56" y="740"/>
                  </a:cubicBezTo>
                  <a:cubicBezTo>
                    <a:pt x="54" y="736"/>
                    <a:pt x="52" y="733"/>
                    <a:pt x="50" y="729"/>
                  </a:cubicBezTo>
                  <a:cubicBezTo>
                    <a:pt x="47" y="722"/>
                    <a:pt x="43" y="714"/>
                    <a:pt x="40" y="707"/>
                  </a:cubicBezTo>
                  <a:cubicBezTo>
                    <a:pt x="37" y="699"/>
                    <a:pt x="34" y="691"/>
                    <a:pt x="31" y="683"/>
                  </a:cubicBezTo>
                  <a:cubicBezTo>
                    <a:pt x="25" y="668"/>
                    <a:pt x="20" y="652"/>
                    <a:pt x="16" y="636"/>
                  </a:cubicBezTo>
                  <a:cubicBezTo>
                    <a:pt x="15" y="632"/>
                    <a:pt x="14" y="628"/>
                    <a:pt x="13" y="624"/>
                  </a:cubicBezTo>
                  <a:cubicBezTo>
                    <a:pt x="19" y="627"/>
                    <a:pt x="24" y="629"/>
                    <a:pt x="31" y="629"/>
                  </a:cubicBezTo>
                  <a:cubicBezTo>
                    <a:pt x="52" y="629"/>
                    <a:pt x="53" y="657"/>
                    <a:pt x="59" y="667"/>
                  </a:cubicBezTo>
                  <a:cubicBezTo>
                    <a:pt x="60" y="668"/>
                    <a:pt x="60" y="668"/>
                    <a:pt x="61" y="669"/>
                  </a:cubicBezTo>
                  <a:close/>
                </a:path>
              </a:pathLst>
            </a:custGeom>
            <a:solidFill>
              <a:srgbClr val="DFEBE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4" name="Freeform 264"/>
            <p:cNvSpPr>
              <a:spLocks noEditPoints="1"/>
            </p:cNvSpPr>
            <p:nvPr/>
          </p:nvSpPr>
          <p:spPr bwMode="auto">
            <a:xfrm>
              <a:off x="4827970" y="2335765"/>
              <a:ext cx="1319825" cy="1397137"/>
            </a:xfrm>
            <a:custGeom>
              <a:gdLst>
                <a:gd fmla="*/ 6 w 478" name="T0"/>
                <a:gd fmla="*/ 15 h 506" name="T1"/>
                <a:gd fmla="*/ 7 w 478" name="T2"/>
                <a:gd fmla="*/ 0 h 506" name="T3"/>
                <a:gd fmla="*/ 14 w 478" name="T4"/>
                <a:gd fmla="*/ 8 h 506" name="T5"/>
                <a:gd fmla="*/ 471 w 478" name="T6"/>
                <a:gd fmla="*/ 493 h 506" name="T7"/>
                <a:gd fmla="*/ 470 w 478" name="T8"/>
                <a:gd fmla="*/ 506 h 506" name="T9"/>
                <a:gd fmla="*/ 478 w 478" name="T10"/>
                <a:gd fmla="*/ 500 h 506" name="T11"/>
                <a:gd fmla="*/ 444 w 478" name="T12"/>
                <a:gd fmla="*/ 479 h 506" name="T13"/>
                <a:gd fmla="*/ 444 w 478" name="T14"/>
                <a:gd fmla="*/ 464 h 506" name="T15"/>
                <a:gd fmla="*/ 450 w 478" name="T16"/>
                <a:gd fmla="*/ 471 h 506" name="T17"/>
                <a:gd fmla="*/ 416 w 478" name="T18"/>
                <a:gd fmla="*/ 450 h 506" name="T19"/>
                <a:gd fmla="*/ 416 w 478" name="T20"/>
                <a:gd fmla="*/ 436 h 506" name="T21"/>
                <a:gd fmla="*/ 424 w 478" name="T22"/>
                <a:gd fmla="*/ 442 h 506" name="T23"/>
                <a:gd fmla="*/ 389 w 478" name="T24"/>
                <a:gd fmla="*/ 420 h 506" name="T25"/>
                <a:gd fmla="*/ 389 w 478" name="T26"/>
                <a:gd fmla="*/ 407 h 506" name="T27"/>
                <a:gd fmla="*/ 397 w 478" name="T28"/>
                <a:gd fmla="*/ 413 h 506" name="T29"/>
                <a:gd fmla="*/ 361 w 478" name="T30"/>
                <a:gd fmla="*/ 391 h 506" name="T31"/>
                <a:gd fmla="*/ 363 w 478" name="T32"/>
                <a:gd fmla="*/ 377 h 506" name="T33"/>
                <a:gd fmla="*/ 369 w 478" name="T34"/>
                <a:gd fmla="*/ 385 h 506" name="T35"/>
                <a:gd fmla="*/ 334 w 478" name="T36"/>
                <a:gd fmla="*/ 363 h 506" name="T37"/>
                <a:gd fmla="*/ 335 w 478" name="T38"/>
                <a:gd fmla="*/ 348 h 506" name="T39"/>
                <a:gd fmla="*/ 342 w 478" name="T40"/>
                <a:gd fmla="*/ 356 h 506" name="T41"/>
                <a:gd fmla="*/ 307 w 478" name="T42"/>
                <a:gd fmla="*/ 334 h 506" name="T43"/>
                <a:gd fmla="*/ 308 w 478" name="T44"/>
                <a:gd fmla="*/ 319 h 506" name="T45"/>
                <a:gd fmla="*/ 314 w 478" name="T46"/>
                <a:gd fmla="*/ 327 h 506" name="T47"/>
                <a:gd fmla="*/ 280 w 478" name="T48"/>
                <a:gd fmla="*/ 305 h 506" name="T49"/>
                <a:gd fmla="*/ 280 w 478" name="T50"/>
                <a:gd fmla="*/ 291 h 506" name="T51"/>
                <a:gd fmla="*/ 287 w 478" name="T52"/>
                <a:gd fmla="*/ 297 h 506" name="T53"/>
                <a:gd fmla="*/ 253 w 478" name="T54"/>
                <a:gd fmla="*/ 275 h 506" name="T55"/>
                <a:gd fmla="*/ 253 w 478" name="T56"/>
                <a:gd fmla="*/ 262 h 506" name="T57"/>
                <a:gd fmla="*/ 260 w 478" name="T58"/>
                <a:gd fmla="*/ 268 h 506" name="T59"/>
                <a:gd fmla="*/ 226 w 478" name="T60"/>
                <a:gd fmla="*/ 246 h 506" name="T61"/>
                <a:gd fmla="*/ 226 w 478" name="T62"/>
                <a:gd fmla="*/ 233 h 506" name="T63"/>
                <a:gd fmla="*/ 232 w 478" name="T64"/>
                <a:gd fmla="*/ 240 h 506" name="T65"/>
                <a:gd fmla="*/ 198 w 478" name="T66"/>
                <a:gd fmla="*/ 217 h 506" name="T67"/>
                <a:gd fmla="*/ 198 w 478" name="T68"/>
                <a:gd fmla="*/ 203 h 506" name="T69"/>
                <a:gd fmla="*/ 205 w 478" name="T70"/>
                <a:gd fmla="*/ 211 h 506" name="T71"/>
                <a:gd fmla="*/ 171 w 478" name="T72"/>
                <a:gd fmla="*/ 189 h 506" name="T73"/>
                <a:gd fmla="*/ 171 w 478" name="T74"/>
                <a:gd fmla="*/ 174 h 506" name="T75"/>
                <a:gd fmla="*/ 177 w 478" name="T76"/>
                <a:gd fmla="*/ 182 h 506" name="T77"/>
                <a:gd fmla="*/ 143 w 478" name="T78"/>
                <a:gd fmla="*/ 160 h 506" name="T79"/>
                <a:gd fmla="*/ 143 w 478" name="T80"/>
                <a:gd fmla="*/ 146 h 506" name="T81"/>
                <a:gd fmla="*/ 151 w 478" name="T82"/>
                <a:gd fmla="*/ 153 h 506" name="T83"/>
                <a:gd fmla="*/ 116 w 478" name="T84"/>
                <a:gd fmla="*/ 131 h 506" name="T85"/>
                <a:gd fmla="*/ 116 w 478" name="T86"/>
                <a:gd fmla="*/ 117 h 506" name="T87"/>
                <a:gd fmla="*/ 124 w 478" name="T88"/>
                <a:gd fmla="*/ 123 h 506" name="T89"/>
                <a:gd fmla="*/ 88 w 478" name="T90"/>
                <a:gd fmla="*/ 101 h 506" name="T91"/>
                <a:gd fmla="*/ 90 w 478" name="T92"/>
                <a:gd fmla="*/ 88 h 506" name="T93"/>
                <a:gd fmla="*/ 96 w 478" name="T94"/>
                <a:gd fmla="*/ 95 h 506" name="T95"/>
                <a:gd fmla="*/ 61 w 478" name="T96"/>
                <a:gd fmla="*/ 72 h 506" name="T97"/>
                <a:gd fmla="*/ 62 w 478" name="T98"/>
                <a:gd fmla="*/ 58 h 506" name="T99"/>
                <a:gd fmla="*/ 69 w 478" name="T100"/>
                <a:gd fmla="*/ 66 h 506" name="T101"/>
                <a:gd fmla="*/ 33 w 478" name="T102"/>
                <a:gd fmla="*/ 44 h 506" name="T103"/>
                <a:gd fmla="*/ 35 w 478" name="T104"/>
                <a:gd fmla="*/ 29 h 50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506" w="478">
                  <a:moveTo>
                    <a:pt x="14" y="8"/>
                  </a:moveTo>
                  <a:lnTo>
                    <a:pt x="6" y="15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8"/>
                  </a:lnTo>
                  <a:lnTo>
                    <a:pt x="14" y="8"/>
                  </a:lnTo>
                  <a:close/>
                  <a:moveTo>
                    <a:pt x="478" y="500"/>
                  </a:moveTo>
                  <a:lnTo>
                    <a:pt x="471" y="493"/>
                  </a:lnTo>
                  <a:lnTo>
                    <a:pt x="465" y="500"/>
                  </a:lnTo>
                  <a:lnTo>
                    <a:pt x="470" y="506"/>
                  </a:lnTo>
                  <a:lnTo>
                    <a:pt x="478" y="500"/>
                  </a:lnTo>
                  <a:lnTo>
                    <a:pt x="478" y="500"/>
                  </a:lnTo>
                  <a:close/>
                  <a:moveTo>
                    <a:pt x="450" y="471"/>
                  </a:moveTo>
                  <a:lnTo>
                    <a:pt x="444" y="479"/>
                  </a:lnTo>
                  <a:lnTo>
                    <a:pt x="437" y="471"/>
                  </a:lnTo>
                  <a:lnTo>
                    <a:pt x="444" y="464"/>
                  </a:lnTo>
                  <a:lnTo>
                    <a:pt x="450" y="471"/>
                  </a:lnTo>
                  <a:lnTo>
                    <a:pt x="450" y="471"/>
                  </a:lnTo>
                  <a:close/>
                  <a:moveTo>
                    <a:pt x="424" y="442"/>
                  </a:moveTo>
                  <a:lnTo>
                    <a:pt x="416" y="450"/>
                  </a:lnTo>
                  <a:lnTo>
                    <a:pt x="410" y="442"/>
                  </a:lnTo>
                  <a:lnTo>
                    <a:pt x="416" y="436"/>
                  </a:lnTo>
                  <a:lnTo>
                    <a:pt x="424" y="442"/>
                  </a:lnTo>
                  <a:lnTo>
                    <a:pt x="424" y="442"/>
                  </a:lnTo>
                  <a:close/>
                  <a:moveTo>
                    <a:pt x="397" y="413"/>
                  </a:moveTo>
                  <a:lnTo>
                    <a:pt x="389" y="420"/>
                  </a:lnTo>
                  <a:lnTo>
                    <a:pt x="382" y="413"/>
                  </a:lnTo>
                  <a:lnTo>
                    <a:pt x="389" y="407"/>
                  </a:lnTo>
                  <a:lnTo>
                    <a:pt x="397" y="413"/>
                  </a:lnTo>
                  <a:lnTo>
                    <a:pt x="397" y="413"/>
                  </a:lnTo>
                  <a:close/>
                  <a:moveTo>
                    <a:pt x="369" y="385"/>
                  </a:moveTo>
                  <a:lnTo>
                    <a:pt x="361" y="391"/>
                  </a:lnTo>
                  <a:lnTo>
                    <a:pt x="355" y="385"/>
                  </a:lnTo>
                  <a:lnTo>
                    <a:pt x="363" y="377"/>
                  </a:lnTo>
                  <a:lnTo>
                    <a:pt x="369" y="385"/>
                  </a:lnTo>
                  <a:lnTo>
                    <a:pt x="369" y="385"/>
                  </a:lnTo>
                  <a:close/>
                  <a:moveTo>
                    <a:pt x="342" y="356"/>
                  </a:moveTo>
                  <a:lnTo>
                    <a:pt x="334" y="363"/>
                  </a:lnTo>
                  <a:lnTo>
                    <a:pt x="328" y="355"/>
                  </a:lnTo>
                  <a:lnTo>
                    <a:pt x="335" y="348"/>
                  </a:lnTo>
                  <a:lnTo>
                    <a:pt x="342" y="356"/>
                  </a:lnTo>
                  <a:lnTo>
                    <a:pt x="342" y="356"/>
                  </a:lnTo>
                  <a:close/>
                  <a:moveTo>
                    <a:pt x="314" y="327"/>
                  </a:moveTo>
                  <a:lnTo>
                    <a:pt x="307" y="334"/>
                  </a:lnTo>
                  <a:lnTo>
                    <a:pt x="300" y="326"/>
                  </a:lnTo>
                  <a:lnTo>
                    <a:pt x="308" y="319"/>
                  </a:lnTo>
                  <a:lnTo>
                    <a:pt x="314" y="327"/>
                  </a:lnTo>
                  <a:lnTo>
                    <a:pt x="314" y="327"/>
                  </a:lnTo>
                  <a:close/>
                  <a:moveTo>
                    <a:pt x="287" y="297"/>
                  </a:moveTo>
                  <a:lnTo>
                    <a:pt x="280" y="305"/>
                  </a:lnTo>
                  <a:lnTo>
                    <a:pt x="273" y="297"/>
                  </a:lnTo>
                  <a:lnTo>
                    <a:pt x="280" y="291"/>
                  </a:lnTo>
                  <a:lnTo>
                    <a:pt x="287" y="297"/>
                  </a:lnTo>
                  <a:lnTo>
                    <a:pt x="287" y="297"/>
                  </a:lnTo>
                  <a:close/>
                  <a:moveTo>
                    <a:pt x="260" y="268"/>
                  </a:moveTo>
                  <a:lnTo>
                    <a:pt x="253" y="275"/>
                  </a:lnTo>
                  <a:lnTo>
                    <a:pt x="245" y="268"/>
                  </a:lnTo>
                  <a:lnTo>
                    <a:pt x="253" y="262"/>
                  </a:lnTo>
                  <a:lnTo>
                    <a:pt x="260" y="268"/>
                  </a:lnTo>
                  <a:lnTo>
                    <a:pt x="260" y="268"/>
                  </a:lnTo>
                  <a:close/>
                  <a:moveTo>
                    <a:pt x="232" y="240"/>
                  </a:moveTo>
                  <a:lnTo>
                    <a:pt x="226" y="246"/>
                  </a:lnTo>
                  <a:lnTo>
                    <a:pt x="218" y="240"/>
                  </a:lnTo>
                  <a:lnTo>
                    <a:pt x="226" y="233"/>
                  </a:lnTo>
                  <a:lnTo>
                    <a:pt x="232" y="240"/>
                  </a:lnTo>
                  <a:lnTo>
                    <a:pt x="232" y="240"/>
                  </a:lnTo>
                  <a:close/>
                  <a:moveTo>
                    <a:pt x="205" y="211"/>
                  </a:moveTo>
                  <a:lnTo>
                    <a:pt x="198" y="217"/>
                  </a:lnTo>
                  <a:lnTo>
                    <a:pt x="192" y="211"/>
                  </a:lnTo>
                  <a:lnTo>
                    <a:pt x="198" y="203"/>
                  </a:lnTo>
                  <a:lnTo>
                    <a:pt x="205" y="211"/>
                  </a:lnTo>
                  <a:lnTo>
                    <a:pt x="205" y="211"/>
                  </a:lnTo>
                  <a:close/>
                  <a:moveTo>
                    <a:pt x="177" y="182"/>
                  </a:moveTo>
                  <a:lnTo>
                    <a:pt x="171" y="189"/>
                  </a:lnTo>
                  <a:lnTo>
                    <a:pt x="164" y="181"/>
                  </a:lnTo>
                  <a:lnTo>
                    <a:pt x="171" y="174"/>
                  </a:lnTo>
                  <a:lnTo>
                    <a:pt x="177" y="182"/>
                  </a:lnTo>
                  <a:lnTo>
                    <a:pt x="177" y="182"/>
                  </a:lnTo>
                  <a:close/>
                  <a:moveTo>
                    <a:pt x="151" y="153"/>
                  </a:moveTo>
                  <a:lnTo>
                    <a:pt x="143" y="160"/>
                  </a:lnTo>
                  <a:lnTo>
                    <a:pt x="137" y="152"/>
                  </a:lnTo>
                  <a:lnTo>
                    <a:pt x="143" y="146"/>
                  </a:lnTo>
                  <a:lnTo>
                    <a:pt x="151" y="153"/>
                  </a:lnTo>
                  <a:lnTo>
                    <a:pt x="151" y="153"/>
                  </a:lnTo>
                  <a:close/>
                  <a:moveTo>
                    <a:pt x="124" y="123"/>
                  </a:moveTo>
                  <a:lnTo>
                    <a:pt x="116" y="131"/>
                  </a:lnTo>
                  <a:lnTo>
                    <a:pt x="109" y="123"/>
                  </a:lnTo>
                  <a:lnTo>
                    <a:pt x="116" y="117"/>
                  </a:lnTo>
                  <a:lnTo>
                    <a:pt x="124" y="123"/>
                  </a:lnTo>
                  <a:lnTo>
                    <a:pt x="124" y="123"/>
                  </a:lnTo>
                  <a:close/>
                  <a:moveTo>
                    <a:pt x="96" y="95"/>
                  </a:moveTo>
                  <a:lnTo>
                    <a:pt x="88" y="101"/>
                  </a:lnTo>
                  <a:lnTo>
                    <a:pt x="82" y="95"/>
                  </a:lnTo>
                  <a:lnTo>
                    <a:pt x="90" y="88"/>
                  </a:lnTo>
                  <a:lnTo>
                    <a:pt x="96" y="95"/>
                  </a:lnTo>
                  <a:lnTo>
                    <a:pt x="96" y="95"/>
                  </a:lnTo>
                  <a:close/>
                  <a:moveTo>
                    <a:pt x="69" y="66"/>
                  </a:moveTo>
                  <a:lnTo>
                    <a:pt x="61" y="72"/>
                  </a:lnTo>
                  <a:lnTo>
                    <a:pt x="54" y="66"/>
                  </a:lnTo>
                  <a:lnTo>
                    <a:pt x="62" y="58"/>
                  </a:lnTo>
                  <a:lnTo>
                    <a:pt x="69" y="66"/>
                  </a:lnTo>
                  <a:lnTo>
                    <a:pt x="69" y="66"/>
                  </a:lnTo>
                  <a:close/>
                  <a:moveTo>
                    <a:pt x="41" y="37"/>
                  </a:moveTo>
                  <a:lnTo>
                    <a:pt x="33" y="44"/>
                  </a:lnTo>
                  <a:lnTo>
                    <a:pt x="27" y="36"/>
                  </a:lnTo>
                  <a:lnTo>
                    <a:pt x="35" y="29"/>
                  </a:lnTo>
                  <a:lnTo>
                    <a:pt x="41" y="3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5" name="Freeform 265"/>
            <p:cNvSpPr>
              <a:spLocks noEditPoints="1"/>
            </p:cNvSpPr>
            <p:nvPr/>
          </p:nvSpPr>
          <p:spPr bwMode="auto">
            <a:xfrm>
              <a:off x="6205780" y="2769265"/>
              <a:ext cx="2164734" cy="936027"/>
            </a:xfrm>
            <a:custGeom>
              <a:gdLst>
                <a:gd fmla="*/ 780 w 784" name="T0"/>
                <a:gd fmla="*/ 0 h 339" name="T1"/>
                <a:gd fmla="*/ 775 w 784" name="T2"/>
                <a:gd fmla="*/ 13 h 339" name="T3"/>
                <a:gd fmla="*/ 9 w 784" name="T4"/>
                <a:gd fmla="*/ 326 h 339" name="T5"/>
                <a:gd fmla="*/ 4 w 784" name="T6"/>
                <a:gd fmla="*/ 339 h 339" name="T7"/>
                <a:gd fmla="*/ 45 w 784" name="T8"/>
                <a:gd fmla="*/ 310 h 339" name="T9"/>
                <a:gd fmla="*/ 40 w 784" name="T10"/>
                <a:gd fmla="*/ 323 h 339" name="T11"/>
                <a:gd fmla="*/ 82 w 784" name="T12"/>
                <a:gd fmla="*/ 294 h 339" name="T13"/>
                <a:gd fmla="*/ 77 w 784" name="T14"/>
                <a:gd fmla="*/ 307 h 339" name="T15"/>
                <a:gd fmla="*/ 120 w 784" name="T16"/>
                <a:gd fmla="*/ 279 h 339" name="T17"/>
                <a:gd fmla="*/ 113 w 784" name="T18"/>
                <a:gd fmla="*/ 292 h 339" name="T19"/>
                <a:gd fmla="*/ 157 w 784" name="T20"/>
                <a:gd fmla="*/ 264 h 339" name="T21"/>
                <a:gd fmla="*/ 151 w 784" name="T22"/>
                <a:gd fmla="*/ 277 h 339" name="T23"/>
                <a:gd fmla="*/ 193 w 784" name="T24"/>
                <a:gd fmla="*/ 249 h 339" name="T25"/>
                <a:gd fmla="*/ 188 w 784" name="T26"/>
                <a:gd fmla="*/ 262 h 339" name="T27"/>
                <a:gd fmla="*/ 230 w 784" name="T28"/>
                <a:gd fmla="*/ 233 h 339" name="T29"/>
                <a:gd fmla="*/ 224 w 784" name="T30"/>
                <a:gd fmla="*/ 246 h 339" name="T31"/>
                <a:gd fmla="*/ 266 w 784" name="T32"/>
                <a:gd fmla="*/ 217 h 339" name="T33"/>
                <a:gd fmla="*/ 261 w 784" name="T34"/>
                <a:gd fmla="*/ 230 h 339" name="T35"/>
                <a:gd fmla="*/ 303 w 784" name="T36"/>
                <a:gd fmla="*/ 202 h 339" name="T37"/>
                <a:gd fmla="*/ 298 w 784" name="T38"/>
                <a:gd fmla="*/ 215 h 339" name="T39"/>
                <a:gd fmla="*/ 339 w 784" name="T40"/>
                <a:gd fmla="*/ 186 h 339" name="T41"/>
                <a:gd fmla="*/ 334 w 784" name="T42"/>
                <a:gd fmla="*/ 199 h 339" name="T43"/>
                <a:gd fmla="*/ 376 w 784" name="T44"/>
                <a:gd fmla="*/ 170 h 339" name="T45"/>
                <a:gd fmla="*/ 371 w 784" name="T46"/>
                <a:gd fmla="*/ 183 h 339" name="T47"/>
                <a:gd fmla="*/ 413 w 784" name="T48"/>
                <a:gd fmla="*/ 155 h 339" name="T49"/>
                <a:gd fmla="*/ 407 w 784" name="T50"/>
                <a:gd fmla="*/ 168 h 339" name="T51"/>
                <a:gd fmla="*/ 449 w 784" name="T52"/>
                <a:gd fmla="*/ 140 h 339" name="T53"/>
                <a:gd fmla="*/ 444 w 784" name="T54"/>
                <a:gd fmla="*/ 153 h 339" name="T55"/>
                <a:gd fmla="*/ 486 w 784" name="T56"/>
                <a:gd fmla="*/ 124 h 339" name="T57"/>
                <a:gd fmla="*/ 481 w 784" name="T58"/>
                <a:gd fmla="*/ 138 h 339" name="T59"/>
                <a:gd fmla="*/ 522 w 784" name="T60"/>
                <a:gd fmla="*/ 109 h 339" name="T61"/>
                <a:gd fmla="*/ 517 w 784" name="T62"/>
                <a:gd fmla="*/ 122 h 339" name="T63"/>
                <a:gd fmla="*/ 559 w 784" name="T64"/>
                <a:gd fmla="*/ 93 h 339" name="T65"/>
                <a:gd fmla="*/ 554 w 784" name="T66"/>
                <a:gd fmla="*/ 106 h 339" name="T67"/>
                <a:gd fmla="*/ 596 w 784" name="T68"/>
                <a:gd fmla="*/ 77 h 339" name="T69"/>
                <a:gd fmla="*/ 590 w 784" name="T70"/>
                <a:gd fmla="*/ 90 h 339" name="T71"/>
                <a:gd fmla="*/ 632 w 784" name="T72"/>
                <a:gd fmla="*/ 62 h 339" name="T73"/>
                <a:gd fmla="*/ 627 w 784" name="T74"/>
                <a:gd fmla="*/ 75 h 339" name="T75"/>
                <a:gd fmla="*/ 670 w 784" name="T76"/>
                <a:gd fmla="*/ 46 h 339" name="T77"/>
                <a:gd fmla="*/ 664 w 784" name="T78"/>
                <a:gd fmla="*/ 59 h 339" name="T79"/>
                <a:gd fmla="*/ 707 w 784" name="T80"/>
                <a:gd fmla="*/ 30 h 339" name="T81"/>
                <a:gd fmla="*/ 701 w 784" name="T82"/>
                <a:gd fmla="*/ 43 h 339" name="T83"/>
                <a:gd fmla="*/ 743 w 784" name="T84"/>
                <a:gd fmla="*/ 16 h 339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339" w="784">
                  <a:moveTo>
                    <a:pt x="775" y="13"/>
                  </a:moveTo>
                  <a:lnTo>
                    <a:pt x="771" y="4"/>
                  </a:lnTo>
                  <a:lnTo>
                    <a:pt x="780" y="0"/>
                  </a:lnTo>
                  <a:lnTo>
                    <a:pt x="784" y="9"/>
                  </a:lnTo>
                  <a:lnTo>
                    <a:pt x="775" y="13"/>
                  </a:lnTo>
                  <a:lnTo>
                    <a:pt x="775" y="13"/>
                  </a:lnTo>
                  <a:close/>
                  <a:moveTo>
                    <a:pt x="4" y="339"/>
                  </a:moveTo>
                  <a:lnTo>
                    <a:pt x="0" y="330"/>
                  </a:lnTo>
                  <a:lnTo>
                    <a:pt x="9" y="326"/>
                  </a:lnTo>
                  <a:lnTo>
                    <a:pt x="13" y="335"/>
                  </a:lnTo>
                  <a:lnTo>
                    <a:pt x="4" y="339"/>
                  </a:lnTo>
                  <a:lnTo>
                    <a:pt x="4" y="339"/>
                  </a:lnTo>
                  <a:close/>
                  <a:moveTo>
                    <a:pt x="40" y="323"/>
                  </a:moveTo>
                  <a:lnTo>
                    <a:pt x="36" y="314"/>
                  </a:lnTo>
                  <a:lnTo>
                    <a:pt x="45" y="310"/>
                  </a:lnTo>
                  <a:lnTo>
                    <a:pt x="49" y="319"/>
                  </a:lnTo>
                  <a:lnTo>
                    <a:pt x="40" y="323"/>
                  </a:lnTo>
                  <a:lnTo>
                    <a:pt x="40" y="323"/>
                  </a:lnTo>
                  <a:close/>
                  <a:moveTo>
                    <a:pt x="77" y="307"/>
                  </a:moveTo>
                  <a:lnTo>
                    <a:pt x="73" y="298"/>
                  </a:lnTo>
                  <a:lnTo>
                    <a:pt x="82" y="294"/>
                  </a:lnTo>
                  <a:lnTo>
                    <a:pt x="86" y="304"/>
                  </a:lnTo>
                  <a:lnTo>
                    <a:pt x="77" y="307"/>
                  </a:lnTo>
                  <a:lnTo>
                    <a:pt x="77" y="307"/>
                  </a:lnTo>
                  <a:close/>
                  <a:moveTo>
                    <a:pt x="113" y="292"/>
                  </a:moveTo>
                  <a:lnTo>
                    <a:pt x="109" y="283"/>
                  </a:lnTo>
                  <a:lnTo>
                    <a:pt x="120" y="279"/>
                  </a:lnTo>
                  <a:lnTo>
                    <a:pt x="123" y="288"/>
                  </a:lnTo>
                  <a:lnTo>
                    <a:pt x="113" y="292"/>
                  </a:lnTo>
                  <a:lnTo>
                    <a:pt x="113" y="292"/>
                  </a:lnTo>
                  <a:close/>
                  <a:moveTo>
                    <a:pt x="151" y="277"/>
                  </a:moveTo>
                  <a:lnTo>
                    <a:pt x="147" y="268"/>
                  </a:lnTo>
                  <a:lnTo>
                    <a:pt x="157" y="264"/>
                  </a:lnTo>
                  <a:lnTo>
                    <a:pt x="160" y="273"/>
                  </a:lnTo>
                  <a:lnTo>
                    <a:pt x="151" y="277"/>
                  </a:lnTo>
                  <a:lnTo>
                    <a:pt x="151" y="277"/>
                  </a:lnTo>
                  <a:close/>
                  <a:moveTo>
                    <a:pt x="188" y="262"/>
                  </a:moveTo>
                  <a:lnTo>
                    <a:pt x="184" y="253"/>
                  </a:lnTo>
                  <a:lnTo>
                    <a:pt x="193" y="249"/>
                  </a:lnTo>
                  <a:lnTo>
                    <a:pt x="197" y="258"/>
                  </a:lnTo>
                  <a:lnTo>
                    <a:pt x="188" y="262"/>
                  </a:lnTo>
                  <a:lnTo>
                    <a:pt x="188" y="262"/>
                  </a:lnTo>
                  <a:close/>
                  <a:moveTo>
                    <a:pt x="224" y="246"/>
                  </a:moveTo>
                  <a:lnTo>
                    <a:pt x="221" y="237"/>
                  </a:lnTo>
                  <a:lnTo>
                    <a:pt x="230" y="233"/>
                  </a:lnTo>
                  <a:lnTo>
                    <a:pt x="234" y="242"/>
                  </a:lnTo>
                  <a:lnTo>
                    <a:pt x="224" y="246"/>
                  </a:lnTo>
                  <a:lnTo>
                    <a:pt x="224" y="246"/>
                  </a:lnTo>
                  <a:close/>
                  <a:moveTo>
                    <a:pt x="261" y="230"/>
                  </a:moveTo>
                  <a:lnTo>
                    <a:pt x="257" y="221"/>
                  </a:lnTo>
                  <a:lnTo>
                    <a:pt x="266" y="217"/>
                  </a:lnTo>
                  <a:lnTo>
                    <a:pt x="270" y="226"/>
                  </a:lnTo>
                  <a:lnTo>
                    <a:pt x="261" y="230"/>
                  </a:lnTo>
                  <a:lnTo>
                    <a:pt x="261" y="230"/>
                  </a:lnTo>
                  <a:close/>
                  <a:moveTo>
                    <a:pt x="298" y="215"/>
                  </a:moveTo>
                  <a:lnTo>
                    <a:pt x="294" y="206"/>
                  </a:lnTo>
                  <a:lnTo>
                    <a:pt x="303" y="202"/>
                  </a:lnTo>
                  <a:lnTo>
                    <a:pt x="307" y="211"/>
                  </a:lnTo>
                  <a:lnTo>
                    <a:pt x="298" y="215"/>
                  </a:lnTo>
                  <a:lnTo>
                    <a:pt x="298" y="215"/>
                  </a:lnTo>
                  <a:close/>
                  <a:moveTo>
                    <a:pt x="334" y="199"/>
                  </a:moveTo>
                  <a:lnTo>
                    <a:pt x="330" y="190"/>
                  </a:lnTo>
                  <a:lnTo>
                    <a:pt x="339" y="186"/>
                  </a:lnTo>
                  <a:lnTo>
                    <a:pt x="343" y="195"/>
                  </a:lnTo>
                  <a:lnTo>
                    <a:pt x="334" y="199"/>
                  </a:lnTo>
                  <a:lnTo>
                    <a:pt x="334" y="199"/>
                  </a:lnTo>
                  <a:close/>
                  <a:moveTo>
                    <a:pt x="371" y="183"/>
                  </a:moveTo>
                  <a:lnTo>
                    <a:pt x="367" y="174"/>
                  </a:lnTo>
                  <a:lnTo>
                    <a:pt x="376" y="170"/>
                  </a:lnTo>
                  <a:lnTo>
                    <a:pt x="380" y="179"/>
                  </a:lnTo>
                  <a:lnTo>
                    <a:pt x="371" y="183"/>
                  </a:lnTo>
                  <a:lnTo>
                    <a:pt x="371" y="183"/>
                  </a:lnTo>
                  <a:close/>
                  <a:moveTo>
                    <a:pt x="407" y="168"/>
                  </a:moveTo>
                  <a:lnTo>
                    <a:pt x="403" y="158"/>
                  </a:lnTo>
                  <a:lnTo>
                    <a:pt x="413" y="155"/>
                  </a:lnTo>
                  <a:lnTo>
                    <a:pt x="417" y="164"/>
                  </a:lnTo>
                  <a:lnTo>
                    <a:pt x="407" y="168"/>
                  </a:lnTo>
                  <a:lnTo>
                    <a:pt x="407" y="168"/>
                  </a:lnTo>
                  <a:close/>
                  <a:moveTo>
                    <a:pt x="444" y="153"/>
                  </a:moveTo>
                  <a:lnTo>
                    <a:pt x="440" y="144"/>
                  </a:lnTo>
                  <a:lnTo>
                    <a:pt x="449" y="140"/>
                  </a:lnTo>
                  <a:lnTo>
                    <a:pt x="453" y="149"/>
                  </a:lnTo>
                  <a:lnTo>
                    <a:pt x="444" y="153"/>
                  </a:lnTo>
                  <a:lnTo>
                    <a:pt x="444" y="153"/>
                  </a:lnTo>
                  <a:close/>
                  <a:moveTo>
                    <a:pt x="481" y="138"/>
                  </a:moveTo>
                  <a:lnTo>
                    <a:pt x="477" y="128"/>
                  </a:lnTo>
                  <a:lnTo>
                    <a:pt x="486" y="124"/>
                  </a:lnTo>
                  <a:lnTo>
                    <a:pt x="490" y="134"/>
                  </a:lnTo>
                  <a:lnTo>
                    <a:pt x="481" y="138"/>
                  </a:lnTo>
                  <a:lnTo>
                    <a:pt x="481" y="138"/>
                  </a:lnTo>
                  <a:close/>
                  <a:moveTo>
                    <a:pt x="517" y="122"/>
                  </a:moveTo>
                  <a:lnTo>
                    <a:pt x="513" y="113"/>
                  </a:lnTo>
                  <a:lnTo>
                    <a:pt x="522" y="109"/>
                  </a:lnTo>
                  <a:lnTo>
                    <a:pt x="526" y="118"/>
                  </a:lnTo>
                  <a:lnTo>
                    <a:pt x="517" y="122"/>
                  </a:lnTo>
                  <a:lnTo>
                    <a:pt x="517" y="122"/>
                  </a:lnTo>
                  <a:close/>
                  <a:moveTo>
                    <a:pt x="554" y="106"/>
                  </a:moveTo>
                  <a:lnTo>
                    <a:pt x="550" y="97"/>
                  </a:lnTo>
                  <a:lnTo>
                    <a:pt x="559" y="93"/>
                  </a:lnTo>
                  <a:lnTo>
                    <a:pt x="563" y="102"/>
                  </a:lnTo>
                  <a:lnTo>
                    <a:pt x="554" y="106"/>
                  </a:lnTo>
                  <a:lnTo>
                    <a:pt x="554" y="106"/>
                  </a:lnTo>
                  <a:close/>
                  <a:moveTo>
                    <a:pt x="590" y="90"/>
                  </a:moveTo>
                  <a:lnTo>
                    <a:pt x="586" y="81"/>
                  </a:lnTo>
                  <a:lnTo>
                    <a:pt x="596" y="77"/>
                  </a:lnTo>
                  <a:lnTo>
                    <a:pt x="599" y="87"/>
                  </a:lnTo>
                  <a:lnTo>
                    <a:pt x="590" y="90"/>
                  </a:lnTo>
                  <a:lnTo>
                    <a:pt x="590" y="90"/>
                  </a:lnTo>
                  <a:close/>
                  <a:moveTo>
                    <a:pt x="627" y="75"/>
                  </a:moveTo>
                  <a:lnTo>
                    <a:pt x="623" y="66"/>
                  </a:lnTo>
                  <a:lnTo>
                    <a:pt x="632" y="62"/>
                  </a:lnTo>
                  <a:lnTo>
                    <a:pt x="636" y="71"/>
                  </a:lnTo>
                  <a:lnTo>
                    <a:pt x="627" y="75"/>
                  </a:lnTo>
                  <a:lnTo>
                    <a:pt x="627" y="75"/>
                  </a:lnTo>
                  <a:close/>
                  <a:moveTo>
                    <a:pt x="664" y="59"/>
                  </a:moveTo>
                  <a:lnTo>
                    <a:pt x="660" y="50"/>
                  </a:lnTo>
                  <a:lnTo>
                    <a:pt x="670" y="46"/>
                  </a:lnTo>
                  <a:lnTo>
                    <a:pt x="673" y="55"/>
                  </a:lnTo>
                  <a:lnTo>
                    <a:pt x="664" y="59"/>
                  </a:lnTo>
                  <a:lnTo>
                    <a:pt x="664" y="59"/>
                  </a:lnTo>
                  <a:close/>
                  <a:moveTo>
                    <a:pt x="701" y="43"/>
                  </a:moveTo>
                  <a:lnTo>
                    <a:pt x="698" y="34"/>
                  </a:lnTo>
                  <a:lnTo>
                    <a:pt x="707" y="30"/>
                  </a:lnTo>
                  <a:lnTo>
                    <a:pt x="711" y="40"/>
                  </a:lnTo>
                  <a:lnTo>
                    <a:pt x="701" y="43"/>
                  </a:lnTo>
                  <a:lnTo>
                    <a:pt x="701" y="43"/>
                  </a:lnTo>
                  <a:close/>
                  <a:moveTo>
                    <a:pt x="738" y="29"/>
                  </a:moveTo>
                  <a:lnTo>
                    <a:pt x="734" y="20"/>
                  </a:lnTo>
                  <a:lnTo>
                    <a:pt x="743" y="16"/>
                  </a:lnTo>
                  <a:lnTo>
                    <a:pt x="747" y="25"/>
                  </a:lnTo>
                  <a:lnTo>
                    <a:pt x="738" y="2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6" name="Freeform 266"/>
            <p:cNvSpPr>
              <a:spLocks noEditPoints="1"/>
            </p:cNvSpPr>
            <p:nvPr/>
          </p:nvSpPr>
          <p:spPr bwMode="auto">
            <a:xfrm>
              <a:off x="3845005" y="3719097"/>
              <a:ext cx="2258613" cy="654391"/>
            </a:xfrm>
            <a:custGeom>
              <a:gdLst>
                <a:gd fmla="*/ 3 w 818" name="T0"/>
                <a:gd fmla="*/ 237 h 237" name="T1"/>
                <a:gd fmla="*/ 11 w 818" name="T2"/>
                <a:gd fmla="*/ 225 h 237" name="T3"/>
                <a:gd fmla="*/ 809 w 818" name="T4"/>
                <a:gd fmla="*/ 13 h 237" name="T5"/>
                <a:gd fmla="*/ 815 w 818" name="T6"/>
                <a:gd fmla="*/ 0 h 237" name="T7"/>
                <a:gd fmla="*/ 771 w 818" name="T8"/>
                <a:gd fmla="*/ 24 h 237" name="T9"/>
                <a:gd fmla="*/ 778 w 818" name="T10"/>
                <a:gd fmla="*/ 12 h 237" name="T11"/>
                <a:gd fmla="*/ 732 w 818" name="T12"/>
                <a:gd fmla="*/ 34 h 237" name="T13"/>
                <a:gd fmla="*/ 740 w 818" name="T14"/>
                <a:gd fmla="*/ 22 h 237" name="T15"/>
                <a:gd fmla="*/ 694 w 818" name="T16"/>
                <a:gd fmla="*/ 45 h 237" name="T17"/>
                <a:gd fmla="*/ 700 w 818" name="T18"/>
                <a:gd fmla="*/ 33 h 237" name="T19"/>
                <a:gd fmla="*/ 655 w 818" name="T20"/>
                <a:gd fmla="*/ 55 h 237" name="T21"/>
                <a:gd fmla="*/ 663 w 818" name="T22"/>
                <a:gd fmla="*/ 43 h 237" name="T23"/>
                <a:gd fmla="*/ 617 w 818" name="T24"/>
                <a:gd fmla="*/ 67 h 237" name="T25"/>
                <a:gd fmla="*/ 623 w 818" name="T26"/>
                <a:gd fmla="*/ 54 h 237" name="T27"/>
                <a:gd fmla="*/ 579 w 818" name="T28"/>
                <a:gd fmla="*/ 77 h 237" name="T29"/>
                <a:gd fmla="*/ 585 w 818" name="T30"/>
                <a:gd fmla="*/ 64 h 237" name="T31"/>
                <a:gd fmla="*/ 540 w 818" name="T32"/>
                <a:gd fmla="*/ 88 h 237" name="T33"/>
                <a:gd fmla="*/ 548 w 818" name="T34"/>
                <a:gd fmla="*/ 75 h 237" name="T35"/>
                <a:gd fmla="*/ 502 w 818" name="T36"/>
                <a:gd fmla="*/ 98 h 237" name="T37"/>
                <a:gd fmla="*/ 508 w 818" name="T38"/>
                <a:gd fmla="*/ 86 h 237" name="T39"/>
                <a:gd fmla="*/ 464 w 818" name="T40"/>
                <a:gd fmla="*/ 109 h 237" name="T41"/>
                <a:gd fmla="*/ 471 w 818" name="T42"/>
                <a:gd fmla="*/ 97 h 237" name="T43"/>
                <a:gd fmla="*/ 425 w 818" name="T44"/>
                <a:gd fmla="*/ 119 h 237" name="T45"/>
                <a:gd fmla="*/ 433 w 818" name="T46"/>
                <a:gd fmla="*/ 107 h 237" name="T47"/>
                <a:gd fmla="*/ 387 w 818" name="T48"/>
                <a:gd fmla="*/ 129 h 237" name="T49"/>
                <a:gd fmla="*/ 393 w 818" name="T50"/>
                <a:gd fmla="*/ 118 h 237" name="T51"/>
                <a:gd fmla="*/ 349 w 818" name="T52"/>
                <a:gd fmla="*/ 141 h 237" name="T53"/>
                <a:gd fmla="*/ 356 w 818" name="T54"/>
                <a:gd fmla="*/ 128 h 237" name="T55"/>
                <a:gd fmla="*/ 310 w 818" name="T56"/>
                <a:gd fmla="*/ 152 h 237" name="T57"/>
                <a:gd fmla="*/ 316 w 818" name="T58"/>
                <a:gd fmla="*/ 139 h 237" name="T59"/>
                <a:gd fmla="*/ 272 w 818" name="T60"/>
                <a:gd fmla="*/ 162 h 237" name="T61"/>
                <a:gd fmla="*/ 278 w 818" name="T62"/>
                <a:gd fmla="*/ 149 h 237" name="T63"/>
                <a:gd fmla="*/ 233 w 818" name="T64"/>
                <a:gd fmla="*/ 173 h 237" name="T65"/>
                <a:gd fmla="*/ 241 w 818" name="T66"/>
                <a:gd fmla="*/ 161 h 237" name="T67"/>
                <a:gd fmla="*/ 195 w 818" name="T68"/>
                <a:gd fmla="*/ 183 h 237" name="T69"/>
                <a:gd fmla="*/ 201 w 818" name="T70"/>
                <a:gd fmla="*/ 171 h 237" name="T71"/>
                <a:gd fmla="*/ 157 w 818" name="T72"/>
                <a:gd fmla="*/ 194 h 237" name="T73"/>
                <a:gd fmla="*/ 163 w 818" name="T74"/>
                <a:gd fmla="*/ 182 h 237" name="T75"/>
                <a:gd fmla="*/ 118 w 818" name="T76"/>
                <a:gd fmla="*/ 204 h 237" name="T77"/>
                <a:gd fmla="*/ 126 w 818" name="T78"/>
                <a:gd fmla="*/ 192 h 237" name="T79"/>
                <a:gd fmla="*/ 80 w 818" name="T80"/>
                <a:gd fmla="*/ 216 h 237" name="T81"/>
                <a:gd fmla="*/ 86 w 818" name="T82"/>
                <a:gd fmla="*/ 203 h 237" name="T83"/>
                <a:gd fmla="*/ 42 w 818" name="T84"/>
                <a:gd fmla="*/ 226 h 237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36" w="818">
                  <a:moveTo>
                    <a:pt x="11" y="225"/>
                  </a:moveTo>
                  <a:lnTo>
                    <a:pt x="13" y="234"/>
                  </a:lnTo>
                  <a:lnTo>
                    <a:pt x="3" y="237"/>
                  </a:lnTo>
                  <a:lnTo>
                    <a:pt x="0" y="228"/>
                  </a:lnTo>
                  <a:lnTo>
                    <a:pt x="11" y="225"/>
                  </a:lnTo>
                  <a:lnTo>
                    <a:pt x="11" y="225"/>
                  </a:lnTo>
                  <a:close/>
                  <a:moveTo>
                    <a:pt x="815" y="0"/>
                  </a:moveTo>
                  <a:lnTo>
                    <a:pt x="818" y="11"/>
                  </a:lnTo>
                  <a:lnTo>
                    <a:pt x="809" y="13"/>
                  </a:lnTo>
                  <a:lnTo>
                    <a:pt x="806" y="3"/>
                  </a:lnTo>
                  <a:lnTo>
                    <a:pt x="815" y="0"/>
                  </a:lnTo>
                  <a:lnTo>
                    <a:pt x="815" y="0"/>
                  </a:lnTo>
                  <a:close/>
                  <a:moveTo>
                    <a:pt x="778" y="12"/>
                  </a:moveTo>
                  <a:lnTo>
                    <a:pt x="780" y="21"/>
                  </a:lnTo>
                  <a:lnTo>
                    <a:pt x="771" y="24"/>
                  </a:lnTo>
                  <a:lnTo>
                    <a:pt x="768" y="14"/>
                  </a:lnTo>
                  <a:lnTo>
                    <a:pt x="778" y="12"/>
                  </a:lnTo>
                  <a:lnTo>
                    <a:pt x="778" y="12"/>
                  </a:lnTo>
                  <a:close/>
                  <a:moveTo>
                    <a:pt x="740" y="22"/>
                  </a:moveTo>
                  <a:lnTo>
                    <a:pt x="742" y="31"/>
                  </a:lnTo>
                  <a:lnTo>
                    <a:pt x="732" y="34"/>
                  </a:lnTo>
                  <a:lnTo>
                    <a:pt x="729" y="25"/>
                  </a:lnTo>
                  <a:lnTo>
                    <a:pt x="740" y="22"/>
                  </a:lnTo>
                  <a:lnTo>
                    <a:pt x="740" y="22"/>
                  </a:lnTo>
                  <a:close/>
                  <a:moveTo>
                    <a:pt x="700" y="33"/>
                  </a:moveTo>
                  <a:lnTo>
                    <a:pt x="703" y="42"/>
                  </a:lnTo>
                  <a:lnTo>
                    <a:pt x="694" y="45"/>
                  </a:lnTo>
                  <a:lnTo>
                    <a:pt x="691" y="35"/>
                  </a:lnTo>
                  <a:lnTo>
                    <a:pt x="700" y="33"/>
                  </a:lnTo>
                  <a:lnTo>
                    <a:pt x="700" y="33"/>
                  </a:lnTo>
                  <a:close/>
                  <a:moveTo>
                    <a:pt x="663" y="43"/>
                  </a:moveTo>
                  <a:lnTo>
                    <a:pt x="665" y="52"/>
                  </a:lnTo>
                  <a:lnTo>
                    <a:pt x="655" y="55"/>
                  </a:lnTo>
                  <a:lnTo>
                    <a:pt x="652" y="46"/>
                  </a:lnTo>
                  <a:lnTo>
                    <a:pt x="663" y="43"/>
                  </a:lnTo>
                  <a:lnTo>
                    <a:pt x="663" y="43"/>
                  </a:lnTo>
                  <a:close/>
                  <a:moveTo>
                    <a:pt x="623" y="54"/>
                  </a:moveTo>
                  <a:lnTo>
                    <a:pt x="626" y="64"/>
                  </a:lnTo>
                  <a:lnTo>
                    <a:pt x="617" y="67"/>
                  </a:lnTo>
                  <a:lnTo>
                    <a:pt x="614" y="56"/>
                  </a:lnTo>
                  <a:lnTo>
                    <a:pt x="623" y="54"/>
                  </a:lnTo>
                  <a:lnTo>
                    <a:pt x="623" y="54"/>
                  </a:lnTo>
                  <a:close/>
                  <a:moveTo>
                    <a:pt x="585" y="64"/>
                  </a:moveTo>
                  <a:lnTo>
                    <a:pt x="588" y="75"/>
                  </a:lnTo>
                  <a:lnTo>
                    <a:pt x="579" y="77"/>
                  </a:lnTo>
                  <a:lnTo>
                    <a:pt x="576" y="67"/>
                  </a:lnTo>
                  <a:lnTo>
                    <a:pt x="585" y="64"/>
                  </a:lnTo>
                  <a:lnTo>
                    <a:pt x="585" y="64"/>
                  </a:lnTo>
                  <a:close/>
                  <a:moveTo>
                    <a:pt x="548" y="75"/>
                  </a:moveTo>
                  <a:lnTo>
                    <a:pt x="550" y="85"/>
                  </a:lnTo>
                  <a:lnTo>
                    <a:pt x="540" y="88"/>
                  </a:lnTo>
                  <a:lnTo>
                    <a:pt x="537" y="77"/>
                  </a:lnTo>
                  <a:lnTo>
                    <a:pt x="548" y="75"/>
                  </a:lnTo>
                  <a:lnTo>
                    <a:pt x="548" y="75"/>
                  </a:lnTo>
                  <a:close/>
                  <a:moveTo>
                    <a:pt x="508" y="86"/>
                  </a:moveTo>
                  <a:lnTo>
                    <a:pt x="511" y="95"/>
                  </a:lnTo>
                  <a:lnTo>
                    <a:pt x="502" y="98"/>
                  </a:lnTo>
                  <a:lnTo>
                    <a:pt x="499" y="89"/>
                  </a:lnTo>
                  <a:lnTo>
                    <a:pt x="508" y="86"/>
                  </a:lnTo>
                  <a:lnTo>
                    <a:pt x="508" y="86"/>
                  </a:lnTo>
                  <a:close/>
                  <a:moveTo>
                    <a:pt x="471" y="97"/>
                  </a:moveTo>
                  <a:lnTo>
                    <a:pt x="473" y="106"/>
                  </a:lnTo>
                  <a:lnTo>
                    <a:pt x="464" y="109"/>
                  </a:lnTo>
                  <a:lnTo>
                    <a:pt x="461" y="99"/>
                  </a:lnTo>
                  <a:lnTo>
                    <a:pt x="471" y="97"/>
                  </a:lnTo>
                  <a:lnTo>
                    <a:pt x="471" y="97"/>
                  </a:lnTo>
                  <a:close/>
                  <a:moveTo>
                    <a:pt x="433" y="107"/>
                  </a:moveTo>
                  <a:lnTo>
                    <a:pt x="435" y="116"/>
                  </a:lnTo>
                  <a:lnTo>
                    <a:pt x="425" y="119"/>
                  </a:lnTo>
                  <a:lnTo>
                    <a:pt x="422" y="110"/>
                  </a:lnTo>
                  <a:lnTo>
                    <a:pt x="433" y="107"/>
                  </a:lnTo>
                  <a:lnTo>
                    <a:pt x="433" y="107"/>
                  </a:lnTo>
                  <a:close/>
                  <a:moveTo>
                    <a:pt x="393" y="118"/>
                  </a:moveTo>
                  <a:lnTo>
                    <a:pt x="396" y="127"/>
                  </a:lnTo>
                  <a:lnTo>
                    <a:pt x="387" y="129"/>
                  </a:lnTo>
                  <a:lnTo>
                    <a:pt x="384" y="120"/>
                  </a:lnTo>
                  <a:lnTo>
                    <a:pt x="393" y="118"/>
                  </a:lnTo>
                  <a:lnTo>
                    <a:pt x="393" y="118"/>
                  </a:lnTo>
                  <a:close/>
                  <a:moveTo>
                    <a:pt x="356" y="128"/>
                  </a:moveTo>
                  <a:lnTo>
                    <a:pt x="358" y="139"/>
                  </a:lnTo>
                  <a:lnTo>
                    <a:pt x="349" y="141"/>
                  </a:lnTo>
                  <a:lnTo>
                    <a:pt x="346" y="131"/>
                  </a:lnTo>
                  <a:lnTo>
                    <a:pt x="356" y="128"/>
                  </a:lnTo>
                  <a:lnTo>
                    <a:pt x="356" y="128"/>
                  </a:lnTo>
                  <a:close/>
                  <a:moveTo>
                    <a:pt x="316" y="139"/>
                  </a:moveTo>
                  <a:lnTo>
                    <a:pt x="320" y="149"/>
                  </a:lnTo>
                  <a:lnTo>
                    <a:pt x="310" y="152"/>
                  </a:lnTo>
                  <a:lnTo>
                    <a:pt x="307" y="141"/>
                  </a:lnTo>
                  <a:lnTo>
                    <a:pt x="316" y="139"/>
                  </a:lnTo>
                  <a:lnTo>
                    <a:pt x="316" y="139"/>
                  </a:lnTo>
                  <a:close/>
                  <a:moveTo>
                    <a:pt x="278" y="149"/>
                  </a:moveTo>
                  <a:lnTo>
                    <a:pt x="281" y="160"/>
                  </a:lnTo>
                  <a:lnTo>
                    <a:pt x="272" y="162"/>
                  </a:lnTo>
                  <a:lnTo>
                    <a:pt x="269" y="153"/>
                  </a:lnTo>
                  <a:lnTo>
                    <a:pt x="278" y="149"/>
                  </a:lnTo>
                  <a:lnTo>
                    <a:pt x="278" y="149"/>
                  </a:lnTo>
                  <a:close/>
                  <a:moveTo>
                    <a:pt x="241" y="161"/>
                  </a:moveTo>
                  <a:lnTo>
                    <a:pt x="243" y="170"/>
                  </a:lnTo>
                  <a:lnTo>
                    <a:pt x="233" y="173"/>
                  </a:lnTo>
                  <a:lnTo>
                    <a:pt x="230" y="163"/>
                  </a:lnTo>
                  <a:lnTo>
                    <a:pt x="241" y="161"/>
                  </a:lnTo>
                  <a:lnTo>
                    <a:pt x="241" y="161"/>
                  </a:lnTo>
                  <a:close/>
                  <a:moveTo>
                    <a:pt x="201" y="171"/>
                  </a:moveTo>
                  <a:lnTo>
                    <a:pt x="204" y="180"/>
                  </a:lnTo>
                  <a:lnTo>
                    <a:pt x="195" y="183"/>
                  </a:lnTo>
                  <a:lnTo>
                    <a:pt x="192" y="174"/>
                  </a:lnTo>
                  <a:lnTo>
                    <a:pt x="201" y="171"/>
                  </a:lnTo>
                  <a:lnTo>
                    <a:pt x="201" y="171"/>
                  </a:lnTo>
                  <a:close/>
                  <a:moveTo>
                    <a:pt x="163" y="182"/>
                  </a:moveTo>
                  <a:lnTo>
                    <a:pt x="166" y="191"/>
                  </a:lnTo>
                  <a:lnTo>
                    <a:pt x="157" y="194"/>
                  </a:lnTo>
                  <a:lnTo>
                    <a:pt x="154" y="184"/>
                  </a:lnTo>
                  <a:lnTo>
                    <a:pt x="163" y="182"/>
                  </a:lnTo>
                  <a:lnTo>
                    <a:pt x="163" y="182"/>
                  </a:lnTo>
                  <a:close/>
                  <a:moveTo>
                    <a:pt x="126" y="192"/>
                  </a:moveTo>
                  <a:lnTo>
                    <a:pt x="128" y="201"/>
                  </a:lnTo>
                  <a:lnTo>
                    <a:pt x="118" y="204"/>
                  </a:lnTo>
                  <a:lnTo>
                    <a:pt x="115" y="195"/>
                  </a:lnTo>
                  <a:lnTo>
                    <a:pt x="126" y="192"/>
                  </a:lnTo>
                  <a:lnTo>
                    <a:pt x="126" y="192"/>
                  </a:lnTo>
                  <a:close/>
                  <a:moveTo>
                    <a:pt x="86" y="203"/>
                  </a:moveTo>
                  <a:lnTo>
                    <a:pt x="89" y="213"/>
                  </a:lnTo>
                  <a:lnTo>
                    <a:pt x="80" y="216"/>
                  </a:lnTo>
                  <a:lnTo>
                    <a:pt x="77" y="205"/>
                  </a:lnTo>
                  <a:lnTo>
                    <a:pt x="86" y="203"/>
                  </a:lnTo>
                  <a:lnTo>
                    <a:pt x="86" y="203"/>
                  </a:lnTo>
                  <a:close/>
                  <a:moveTo>
                    <a:pt x="48" y="213"/>
                  </a:moveTo>
                  <a:lnTo>
                    <a:pt x="51" y="224"/>
                  </a:lnTo>
                  <a:lnTo>
                    <a:pt x="42" y="226"/>
                  </a:lnTo>
                  <a:lnTo>
                    <a:pt x="39" y="216"/>
                  </a:lnTo>
                  <a:lnTo>
                    <a:pt x="48" y="2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7" name="Freeform 267"/>
            <p:cNvSpPr>
              <a:spLocks noEditPoints="1"/>
            </p:cNvSpPr>
            <p:nvPr/>
          </p:nvSpPr>
          <p:spPr bwMode="auto">
            <a:xfrm>
              <a:off x="6125706" y="3716335"/>
              <a:ext cx="1397137" cy="1292214"/>
            </a:xfrm>
            <a:custGeom>
              <a:gdLst>
                <a:gd fmla="*/ 498 w 506" name="T0"/>
                <a:gd fmla="*/ 453 h 468" name="T1"/>
                <a:gd fmla="*/ 499 w 506" name="T2"/>
                <a:gd fmla="*/ 468 h 468" name="T3"/>
                <a:gd fmla="*/ 491 w 506" name="T4"/>
                <a:gd fmla="*/ 460 h 468" name="T5"/>
                <a:gd fmla="*/ 1 w 506" name="T6"/>
                <a:gd fmla="*/ 8 h 468" name="T7"/>
                <a:gd fmla="*/ 6 w 506" name="T8"/>
                <a:gd fmla="*/ 0 h 468" name="T9"/>
                <a:gd fmla="*/ 0 w 506" name="T10"/>
                <a:gd fmla="*/ 6 h 468" name="T11"/>
                <a:gd fmla="*/ 30 w 506" name="T12"/>
                <a:gd fmla="*/ 21 h 468" name="T13"/>
                <a:gd fmla="*/ 30 w 506" name="T14"/>
                <a:gd fmla="*/ 35 h 468" name="T15"/>
                <a:gd fmla="*/ 23 w 506" name="T16"/>
                <a:gd fmla="*/ 27 h 468" name="T17"/>
                <a:gd fmla="*/ 59 w 506" name="T18"/>
                <a:gd fmla="*/ 48 h 468" name="T19"/>
                <a:gd fmla="*/ 60 w 506" name="T20"/>
                <a:gd fmla="*/ 61 h 468" name="T21"/>
                <a:gd fmla="*/ 52 w 506" name="T22"/>
                <a:gd fmla="*/ 55 h 468" name="T23"/>
                <a:gd fmla="*/ 89 w 506" name="T24"/>
                <a:gd fmla="*/ 74 h 468" name="T25"/>
                <a:gd fmla="*/ 89 w 506" name="T26"/>
                <a:gd fmla="*/ 89 h 468" name="T27"/>
                <a:gd fmla="*/ 82 w 506" name="T28"/>
                <a:gd fmla="*/ 82 h 468" name="T29"/>
                <a:gd fmla="*/ 118 w 506" name="T30"/>
                <a:gd fmla="*/ 102 h 468" name="T31"/>
                <a:gd fmla="*/ 119 w 506" name="T32"/>
                <a:gd fmla="*/ 116 h 468" name="T33"/>
                <a:gd fmla="*/ 111 w 506" name="T34"/>
                <a:gd fmla="*/ 110 h 468" name="T35"/>
                <a:gd fmla="*/ 148 w 506" name="T36"/>
                <a:gd fmla="*/ 129 h 468" name="T37"/>
                <a:gd fmla="*/ 148 w 506" name="T38"/>
                <a:gd fmla="*/ 142 h 468" name="T39"/>
                <a:gd fmla="*/ 140 w 506" name="T40"/>
                <a:gd fmla="*/ 136 h 468" name="T41"/>
                <a:gd fmla="*/ 176 w 506" name="T42"/>
                <a:gd fmla="*/ 155 h 468" name="T43"/>
                <a:gd fmla="*/ 176 w 506" name="T44"/>
                <a:gd fmla="*/ 170 h 468" name="T45"/>
                <a:gd fmla="*/ 170 w 506" name="T46"/>
                <a:gd fmla="*/ 163 h 468" name="T47"/>
                <a:gd fmla="*/ 205 w 506" name="T48"/>
                <a:gd fmla="*/ 183 h 468" name="T49"/>
                <a:gd fmla="*/ 206 w 506" name="T50"/>
                <a:gd fmla="*/ 197 h 468" name="T51"/>
                <a:gd fmla="*/ 199 w 506" name="T52"/>
                <a:gd fmla="*/ 191 h 468" name="T53"/>
                <a:gd fmla="*/ 235 w 506" name="T54"/>
                <a:gd fmla="*/ 210 h 468" name="T55"/>
                <a:gd fmla="*/ 235 w 506" name="T56"/>
                <a:gd fmla="*/ 223 h 468" name="T57"/>
                <a:gd fmla="*/ 227 w 506" name="T58"/>
                <a:gd fmla="*/ 217 h 468" name="T59"/>
                <a:gd fmla="*/ 264 w 506" name="T60"/>
                <a:gd fmla="*/ 236 h 468" name="T61"/>
                <a:gd fmla="*/ 264 w 506" name="T62"/>
                <a:gd fmla="*/ 251 h 468" name="T63"/>
                <a:gd fmla="*/ 257 w 506" name="T64"/>
                <a:gd fmla="*/ 244 h 468" name="T65"/>
                <a:gd fmla="*/ 293 w 506" name="T66"/>
                <a:gd fmla="*/ 264 h 468" name="T67"/>
                <a:gd fmla="*/ 294 w 506" name="T68"/>
                <a:gd fmla="*/ 278 h 468" name="T69"/>
                <a:gd fmla="*/ 286 w 506" name="T70"/>
                <a:gd fmla="*/ 272 h 468" name="T71"/>
                <a:gd fmla="*/ 323 w 506" name="T72"/>
                <a:gd fmla="*/ 291 h 468" name="T73"/>
                <a:gd fmla="*/ 323 w 506" name="T74"/>
                <a:gd fmla="*/ 304 h 468" name="T75"/>
                <a:gd fmla="*/ 316 w 506" name="T76"/>
                <a:gd fmla="*/ 298 h 468" name="T77"/>
                <a:gd fmla="*/ 351 w 506" name="T78"/>
                <a:gd fmla="*/ 317 h 468" name="T79"/>
                <a:gd fmla="*/ 353 w 506" name="T80"/>
                <a:gd fmla="*/ 332 h 468" name="T81"/>
                <a:gd fmla="*/ 345 w 506" name="T82"/>
                <a:gd fmla="*/ 325 h 468" name="T83"/>
                <a:gd fmla="*/ 382 w 506" name="T84"/>
                <a:gd fmla="*/ 345 h 468" name="T85"/>
                <a:gd fmla="*/ 382 w 506" name="T86"/>
                <a:gd fmla="*/ 359 h 468" name="T87"/>
                <a:gd fmla="*/ 374 w 506" name="T88"/>
                <a:gd fmla="*/ 353 h 468" name="T89"/>
                <a:gd fmla="*/ 410 w 506" name="T90"/>
                <a:gd fmla="*/ 372 h 468" name="T91"/>
                <a:gd fmla="*/ 410 w 506" name="T92"/>
                <a:gd fmla="*/ 387 h 468" name="T93"/>
                <a:gd fmla="*/ 404 w 506" name="T94"/>
                <a:gd fmla="*/ 379 h 468" name="T95"/>
                <a:gd fmla="*/ 439 w 506" name="T96"/>
                <a:gd fmla="*/ 398 h 468" name="T97"/>
                <a:gd fmla="*/ 440 w 506" name="T98"/>
                <a:gd fmla="*/ 413 h 468" name="T99"/>
                <a:gd fmla="*/ 432 w 506" name="T100"/>
                <a:gd fmla="*/ 406 h 468" name="T101"/>
                <a:gd fmla="*/ 469 w 506" name="T102"/>
                <a:gd fmla="*/ 426 h 468" name="T103"/>
                <a:gd fmla="*/ 469 w 506" name="T104"/>
                <a:gd fmla="*/ 440 h 468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468" w="506">
                  <a:moveTo>
                    <a:pt x="491" y="460"/>
                  </a:moveTo>
                  <a:lnTo>
                    <a:pt x="498" y="453"/>
                  </a:lnTo>
                  <a:lnTo>
                    <a:pt x="506" y="460"/>
                  </a:lnTo>
                  <a:lnTo>
                    <a:pt x="499" y="468"/>
                  </a:lnTo>
                  <a:lnTo>
                    <a:pt x="491" y="460"/>
                  </a:lnTo>
                  <a:lnTo>
                    <a:pt x="491" y="460"/>
                  </a:lnTo>
                  <a:close/>
                  <a:moveTo>
                    <a:pt x="0" y="6"/>
                  </a:moveTo>
                  <a:lnTo>
                    <a:pt x="1" y="8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23" y="27"/>
                  </a:moveTo>
                  <a:lnTo>
                    <a:pt x="30" y="21"/>
                  </a:lnTo>
                  <a:lnTo>
                    <a:pt x="38" y="27"/>
                  </a:lnTo>
                  <a:lnTo>
                    <a:pt x="30" y="35"/>
                  </a:lnTo>
                  <a:lnTo>
                    <a:pt x="23" y="27"/>
                  </a:lnTo>
                  <a:lnTo>
                    <a:pt x="23" y="27"/>
                  </a:lnTo>
                  <a:close/>
                  <a:moveTo>
                    <a:pt x="52" y="55"/>
                  </a:moveTo>
                  <a:lnTo>
                    <a:pt x="59" y="48"/>
                  </a:lnTo>
                  <a:lnTo>
                    <a:pt x="67" y="55"/>
                  </a:lnTo>
                  <a:lnTo>
                    <a:pt x="60" y="61"/>
                  </a:lnTo>
                  <a:lnTo>
                    <a:pt x="52" y="55"/>
                  </a:lnTo>
                  <a:lnTo>
                    <a:pt x="52" y="55"/>
                  </a:lnTo>
                  <a:close/>
                  <a:moveTo>
                    <a:pt x="82" y="82"/>
                  </a:moveTo>
                  <a:lnTo>
                    <a:pt x="89" y="74"/>
                  </a:lnTo>
                  <a:lnTo>
                    <a:pt x="95" y="81"/>
                  </a:lnTo>
                  <a:lnTo>
                    <a:pt x="89" y="89"/>
                  </a:lnTo>
                  <a:lnTo>
                    <a:pt x="82" y="82"/>
                  </a:lnTo>
                  <a:lnTo>
                    <a:pt x="82" y="82"/>
                  </a:lnTo>
                  <a:close/>
                  <a:moveTo>
                    <a:pt x="111" y="110"/>
                  </a:moveTo>
                  <a:lnTo>
                    <a:pt x="118" y="102"/>
                  </a:lnTo>
                  <a:lnTo>
                    <a:pt x="125" y="108"/>
                  </a:lnTo>
                  <a:lnTo>
                    <a:pt x="119" y="116"/>
                  </a:lnTo>
                  <a:lnTo>
                    <a:pt x="111" y="110"/>
                  </a:lnTo>
                  <a:lnTo>
                    <a:pt x="111" y="110"/>
                  </a:lnTo>
                  <a:close/>
                  <a:moveTo>
                    <a:pt x="140" y="136"/>
                  </a:moveTo>
                  <a:lnTo>
                    <a:pt x="148" y="129"/>
                  </a:lnTo>
                  <a:lnTo>
                    <a:pt x="154" y="136"/>
                  </a:lnTo>
                  <a:lnTo>
                    <a:pt x="148" y="142"/>
                  </a:lnTo>
                  <a:lnTo>
                    <a:pt x="140" y="136"/>
                  </a:lnTo>
                  <a:lnTo>
                    <a:pt x="140" y="136"/>
                  </a:lnTo>
                  <a:close/>
                  <a:moveTo>
                    <a:pt x="170" y="163"/>
                  </a:moveTo>
                  <a:lnTo>
                    <a:pt x="176" y="155"/>
                  </a:lnTo>
                  <a:lnTo>
                    <a:pt x="183" y="162"/>
                  </a:lnTo>
                  <a:lnTo>
                    <a:pt x="176" y="170"/>
                  </a:lnTo>
                  <a:lnTo>
                    <a:pt x="170" y="163"/>
                  </a:lnTo>
                  <a:lnTo>
                    <a:pt x="170" y="163"/>
                  </a:lnTo>
                  <a:close/>
                  <a:moveTo>
                    <a:pt x="199" y="191"/>
                  </a:moveTo>
                  <a:lnTo>
                    <a:pt x="205" y="183"/>
                  </a:lnTo>
                  <a:lnTo>
                    <a:pt x="213" y="189"/>
                  </a:lnTo>
                  <a:lnTo>
                    <a:pt x="206" y="197"/>
                  </a:lnTo>
                  <a:lnTo>
                    <a:pt x="199" y="191"/>
                  </a:lnTo>
                  <a:lnTo>
                    <a:pt x="199" y="191"/>
                  </a:lnTo>
                  <a:close/>
                  <a:moveTo>
                    <a:pt x="227" y="217"/>
                  </a:moveTo>
                  <a:lnTo>
                    <a:pt x="235" y="210"/>
                  </a:lnTo>
                  <a:lnTo>
                    <a:pt x="242" y="217"/>
                  </a:lnTo>
                  <a:lnTo>
                    <a:pt x="235" y="223"/>
                  </a:lnTo>
                  <a:lnTo>
                    <a:pt x="227" y="217"/>
                  </a:lnTo>
                  <a:lnTo>
                    <a:pt x="227" y="217"/>
                  </a:lnTo>
                  <a:close/>
                  <a:moveTo>
                    <a:pt x="257" y="244"/>
                  </a:moveTo>
                  <a:lnTo>
                    <a:pt x="264" y="236"/>
                  </a:lnTo>
                  <a:lnTo>
                    <a:pt x="272" y="244"/>
                  </a:lnTo>
                  <a:lnTo>
                    <a:pt x="264" y="251"/>
                  </a:lnTo>
                  <a:lnTo>
                    <a:pt x="257" y="244"/>
                  </a:lnTo>
                  <a:lnTo>
                    <a:pt x="257" y="244"/>
                  </a:lnTo>
                  <a:close/>
                  <a:moveTo>
                    <a:pt x="286" y="272"/>
                  </a:moveTo>
                  <a:lnTo>
                    <a:pt x="293" y="264"/>
                  </a:lnTo>
                  <a:lnTo>
                    <a:pt x="300" y="270"/>
                  </a:lnTo>
                  <a:lnTo>
                    <a:pt x="294" y="278"/>
                  </a:lnTo>
                  <a:lnTo>
                    <a:pt x="286" y="272"/>
                  </a:lnTo>
                  <a:lnTo>
                    <a:pt x="286" y="272"/>
                  </a:lnTo>
                  <a:close/>
                  <a:moveTo>
                    <a:pt x="316" y="298"/>
                  </a:moveTo>
                  <a:lnTo>
                    <a:pt x="323" y="291"/>
                  </a:lnTo>
                  <a:lnTo>
                    <a:pt x="329" y="298"/>
                  </a:lnTo>
                  <a:lnTo>
                    <a:pt x="323" y="304"/>
                  </a:lnTo>
                  <a:lnTo>
                    <a:pt x="316" y="298"/>
                  </a:lnTo>
                  <a:lnTo>
                    <a:pt x="316" y="298"/>
                  </a:lnTo>
                  <a:close/>
                  <a:moveTo>
                    <a:pt x="345" y="325"/>
                  </a:moveTo>
                  <a:lnTo>
                    <a:pt x="351" y="317"/>
                  </a:lnTo>
                  <a:lnTo>
                    <a:pt x="359" y="325"/>
                  </a:lnTo>
                  <a:lnTo>
                    <a:pt x="353" y="332"/>
                  </a:lnTo>
                  <a:lnTo>
                    <a:pt x="345" y="325"/>
                  </a:lnTo>
                  <a:lnTo>
                    <a:pt x="345" y="325"/>
                  </a:lnTo>
                  <a:close/>
                  <a:moveTo>
                    <a:pt x="374" y="353"/>
                  </a:moveTo>
                  <a:lnTo>
                    <a:pt x="382" y="345"/>
                  </a:lnTo>
                  <a:lnTo>
                    <a:pt x="388" y="351"/>
                  </a:lnTo>
                  <a:lnTo>
                    <a:pt x="382" y="359"/>
                  </a:lnTo>
                  <a:lnTo>
                    <a:pt x="374" y="353"/>
                  </a:lnTo>
                  <a:lnTo>
                    <a:pt x="374" y="353"/>
                  </a:lnTo>
                  <a:close/>
                  <a:moveTo>
                    <a:pt x="404" y="379"/>
                  </a:moveTo>
                  <a:lnTo>
                    <a:pt x="410" y="372"/>
                  </a:lnTo>
                  <a:lnTo>
                    <a:pt x="418" y="379"/>
                  </a:lnTo>
                  <a:lnTo>
                    <a:pt x="410" y="387"/>
                  </a:lnTo>
                  <a:lnTo>
                    <a:pt x="404" y="379"/>
                  </a:lnTo>
                  <a:lnTo>
                    <a:pt x="404" y="379"/>
                  </a:lnTo>
                  <a:close/>
                  <a:moveTo>
                    <a:pt x="432" y="406"/>
                  </a:moveTo>
                  <a:lnTo>
                    <a:pt x="439" y="398"/>
                  </a:lnTo>
                  <a:lnTo>
                    <a:pt x="447" y="406"/>
                  </a:lnTo>
                  <a:lnTo>
                    <a:pt x="440" y="413"/>
                  </a:lnTo>
                  <a:lnTo>
                    <a:pt x="432" y="406"/>
                  </a:lnTo>
                  <a:lnTo>
                    <a:pt x="432" y="406"/>
                  </a:lnTo>
                  <a:close/>
                  <a:moveTo>
                    <a:pt x="463" y="434"/>
                  </a:moveTo>
                  <a:lnTo>
                    <a:pt x="469" y="426"/>
                  </a:lnTo>
                  <a:lnTo>
                    <a:pt x="476" y="432"/>
                  </a:lnTo>
                  <a:lnTo>
                    <a:pt x="469" y="440"/>
                  </a:lnTo>
                  <a:lnTo>
                    <a:pt x="463" y="43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8" name="Freeform 268"/>
            <p:cNvSpPr>
              <a:spLocks noEditPoints="1"/>
            </p:cNvSpPr>
            <p:nvPr/>
          </p:nvSpPr>
          <p:spPr bwMode="auto">
            <a:xfrm>
              <a:off x="6283092" y="4983699"/>
              <a:ext cx="1234231" cy="593646"/>
            </a:xfrm>
            <a:custGeom>
              <a:gdLst>
                <a:gd fmla="*/ 434 w 447" name="T0"/>
                <a:gd fmla="*/ 5 h 215" name="T1"/>
                <a:gd fmla="*/ 447 w 447" name="T2"/>
                <a:gd fmla="*/ 9 h 215" name="T3"/>
                <a:gd fmla="*/ 438 w 447" name="T4"/>
                <a:gd fmla="*/ 13 h 215" name="T5"/>
                <a:gd fmla="*/ 0 w 447" name="T6"/>
                <a:gd fmla="*/ 206 h 215" name="T7"/>
                <a:gd fmla="*/ 14 w 447" name="T8"/>
                <a:gd fmla="*/ 211 h 215" name="T9"/>
                <a:gd fmla="*/ 4 w 447" name="T10"/>
                <a:gd fmla="*/ 215 h 215" name="T11"/>
                <a:gd fmla="*/ 37 w 447" name="T12"/>
                <a:gd fmla="*/ 189 h 215" name="T13"/>
                <a:gd fmla="*/ 50 w 447" name="T14"/>
                <a:gd fmla="*/ 194 h 215" name="T15"/>
                <a:gd fmla="*/ 41 w 447" name="T16"/>
                <a:gd fmla="*/ 198 h 215" name="T17"/>
                <a:gd fmla="*/ 72 w 447" name="T18"/>
                <a:gd fmla="*/ 172 h 215" name="T19"/>
                <a:gd fmla="*/ 87 w 447" name="T20"/>
                <a:gd fmla="*/ 177 h 215" name="T21"/>
                <a:gd fmla="*/ 78 w 447" name="T22"/>
                <a:gd fmla="*/ 181 h 215" name="T23"/>
                <a:gd fmla="*/ 109 w 447" name="T24"/>
                <a:gd fmla="*/ 156 h 215" name="T25"/>
                <a:gd fmla="*/ 122 w 447" name="T26"/>
                <a:gd fmla="*/ 160 h 215" name="T27"/>
                <a:gd fmla="*/ 113 w 447" name="T28"/>
                <a:gd fmla="*/ 164 h 215" name="T29"/>
                <a:gd fmla="*/ 145 w 447" name="T30"/>
                <a:gd fmla="*/ 139 h 215" name="T31"/>
                <a:gd fmla="*/ 159 w 447" name="T32"/>
                <a:gd fmla="*/ 143 h 215" name="T33"/>
                <a:gd fmla="*/ 149 w 447" name="T34"/>
                <a:gd fmla="*/ 149 h 215" name="T35"/>
                <a:gd fmla="*/ 181 w 447" name="T36"/>
                <a:gd fmla="*/ 122 h 215" name="T37"/>
                <a:gd fmla="*/ 194 w 447" name="T38"/>
                <a:gd fmla="*/ 126 h 215" name="T39"/>
                <a:gd fmla="*/ 185 w 447" name="T40"/>
                <a:gd fmla="*/ 132 h 215" name="T41"/>
                <a:gd fmla="*/ 217 w 447" name="T42"/>
                <a:gd fmla="*/ 105 h 215" name="T43"/>
                <a:gd fmla="*/ 230 w 447" name="T44"/>
                <a:gd fmla="*/ 111 h 215" name="T45"/>
                <a:gd fmla="*/ 221 w 447" name="T46"/>
                <a:gd fmla="*/ 115 h 215" name="T47"/>
                <a:gd fmla="*/ 254 w 447" name="T48"/>
                <a:gd fmla="*/ 88 h 215" name="T49"/>
                <a:gd fmla="*/ 267 w 447" name="T50"/>
                <a:gd fmla="*/ 94 h 215" name="T51"/>
                <a:gd fmla="*/ 258 w 447" name="T52"/>
                <a:gd fmla="*/ 98 h 215" name="T53"/>
                <a:gd fmla="*/ 289 w 447" name="T54"/>
                <a:gd fmla="*/ 71 h 215" name="T55"/>
                <a:gd fmla="*/ 302 w 447" name="T56"/>
                <a:gd fmla="*/ 77 h 215" name="T57"/>
                <a:gd fmla="*/ 293 w 447" name="T58"/>
                <a:gd fmla="*/ 81 h 215" name="T59"/>
                <a:gd fmla="*/ 326 w 447" name="T60"/>
                <a:gd fmla="*/ 54 h 215" name="T61"/>
                <a:gd fmla="*/ 339 w 447" name="T62"/>
                <a:gd fmla="*/ 60 h 215" name="T63"/>
                <a:gd fmla="*/ 330 w 447" name="T64"/>
                <a:gd fmla="*/ 64 h 215" name="T65"/>
                <a:gd fmla="*/ 361 w 447" name="T66"/>
                <a:gd fmla="*/ 37 h 215" name="T67"/>
                <a:gd fmla="*/ 374 w 447" name="T68"/>
                <a:gd fmla="*/ 43 h 215" name="T69"/>
                <a:gd fmla="*/ 366 w 447" name="T70"/>
                <a:gd fmla="*/ 47 h 215" name="T71"/>
                <a:gd fmla="*/ 398 w 447" name="T72"/>
                <a:gd fmla="*/ 20 h 215" name="T73"/>
                <a:gd fmla="*/ 411 w 447" name="T74"/>
                <a:gd fmla="*/ 26 h 21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15" w="447">
                  <a:moveTo>
                    <a:pt x="438" y="13"/>
                  </a:moveTo>
                  <a:lnTo>
                    <a:pt x="434" y="5"/>
                  </a:lnTo>
                  <a:lnTo>
                    <a:pt x="442" y="0"/>
                  </a:lnTo>
                  <a:lnTo>
                    <a:pt x="447" y="9"/>
                  </a:lnTo>
                  <a:lnTo>
                    <a:pt x="438" y="13"/>
                  </a:lnTo>
                  <a:lnTo>
                    <a:pt x="438" y="13"/>
                  </a:lnTo>
                  <a:close/>
                  <a:moveTo>
                    <a:pt x="4" y="215"/>
                  </a:moveTo>
                  <a:lnTo>
                    <a:pt x="0" y="206"/>
                  </a:lnTo>
                  <a:lnTo>
                    <a:pt x="10" y="202"/>
                  </a:lnTo>
                  <a:lnTo>
                    <a:pt x="14" y="211"/>
                  </a:lnTo>
                  <a:lnTo>
                    <a:pt x="4" y="215"/>
                  </a:lnTo>
                  <a:lnTo>
                    <a:pt x="4" y="215"/>
                  </a:lnTo>
                  <a:close/>
                  <a:moveTo>
                    <a:pt x="41" y="198"/>
                  </a:moveTo>
                  <a:lnTo>
                    <a:pt x="37" y="189"/>
                  </a:lnTo>
                  <a:lnTo>
                    <a:pt x="46" y="185"/>
                  </a:lnTo>
                  <a:lnTo>
                    <a:pt x="50" y="194"/>
                  </a:lnTo>
                  <a:lnTo>
                    <a:pt x="41" y="198"/>
                  </a:lnTo>
                  <a:lnTo>
                    <a:pt x="41" y="198"/>
                  </a:lnTo>
                  <a:close/>
                  <a:moveTo>
                    <a:pt x="78" y="181"/>
                  </a:moveTo>
                  <a:lnTo>
                    <a:pt x="72" y="172"/>
                  </a:lnTo>
                  <a:lnTo>
                    <a:pt x="81" y="168"/>
                  </a:lnTo>
                  <a:lnTo>
                    <a:pt x="87" y="177"/>
                  </a:lnTo>
                  <a:lnTo>
                    <a:pt x="78" y="181"/>
                  </a:lnTo>
                  <a:lnTo>
                    <a:pt x="78" y="181"/>
                  </a:lnTo>
                  <a:close/>
                  <a:moveTo>
                    <a:pt x="113" y="164"/>
                  </a:moveTo>
                  <a:lnTo>
                    <a:pt x="109" y="156"/>
                  </a:lnTo>
                  <a:lnTo>
                    <a:pt x="118" y="151"/>
                  </a:lnTo>
                  <a:lnTo>
                    <a:pt x="122" y="160"/>
                  </a:lnTo>
                  <a:lnTo>
                    <a:pt x="113" y="164"/>
                  </a:lnTo>
                  <a:lnTo>
                    <a:pt x="113" y="164"/>
                  </a:lnTo>
                  <a:close/>
                  <a:moveTo>
                    <a:pt x="149" y="149"/>
                  </a:moveTo>
                  <a:lnTo>
                    <a:pt x="145" y="139"/>
                  </a:lnTo>
                  <a:lnTo>
                    <a:pt x="155" y="134"/>
                  </a:lnTo>
                  <a:lnTo>
                    <a:pt x="159" y="143"/>
                  </a:lnTo>
                  <a:lnTo>
                    <a:pt x="149" y="149"/>
                  </a:lnTo>
                  <a:lnTo>
                    <a:pt x="149" y="149"/>
                  </a:lnTo>
                  <a:close/>
                  <a:moveTo>
                    <a:pt x="185" y="132"/>
                  </a:moveTo>
                  <a:lnTo>
                    <a:pt x="181" y="122"/>
                  </a:lnTo>
                  <a:lnTo>
                    <a:pt x="190" y="118"/>
                  </a:lnTo>
                  <a:lnTo>
                    <a:pt x="194" y="126"/>
                  </a:lnTo>
                  <a:lnTo>
                    <a:pt x="185" y="132"/>
                  </a:lnTo>
                  <a:lnTo>
                    <a:pt x="185" y="132"/>
                  </a:lnTo>
                  <a:close/>
                  <a:moveTo>
                    <a:pt x="221" y="115"/>
                  </a:moveTo>
                  <a:lnTo>
                    <a:pt x="217" y="105"/>
                  </a:lnTo>
                  <a:lnTo>
                    <a:pt x="227" y="102"/>
                  </a:lnTo>
                  <a:lnTo>
                    <a:pt x="230" y="111"/>
                  </a:lnTo>
                  <a:lnTo>
                    <a:pt x="221" y="115"/>
                  </a:lnTo>
                  <a:lnTo>
                    <a:pt x="221" y="115"/>
                  </a:lnTo>
                  <a:close/>
                  <a:moveTo>
                    <a:pt x="258" y="98"/>
                  </a:moveTo>
                  <a:lnTo>
                    <a:pt x="254" y="88"/>
                  </a:lnTo>
                  <a:lnTo>
                    <a:pt x="262" y="85"/>
                  </a:lnTo>
                  <a:lnTo>
                    <a:pt x="267" y="94"/>
                  </a:lnTo>
                  <a:lnTo>
                    <a:pt x="258" y="98"/>
                  </a:lnTo>
                  <a:lnTo>
                    <a:pt x="258" y="98"/>
                  </a:lnTo>
                  <a:close/>
                  <a:moveTo>
                    <a:pt x="293" y="81"/>
                  </a:moveTo>
                  <a:lnTo>
                    <a:pt x="289" y="71"/>
                  </a:lnTo>
                  <a:lnTo>
                    <a:pt x="298" y="68"/>
                  </a:lnTo>
                  <a:lnTo>
                    <a:pt x="302" y="77"/>
                  </a:lnTo>
                  <a:lnTo>
                    <a:pt x="293" y="81"/>
                  </a:lnTo>
                  <a:lnTo>
                    <a:pt x="293" y="81"/>
                  </a:lnTo>
                  <a:close/>
                  <a:moveTo>
                    <a:pt x="330" y="64"/>
                  </a:moveTo>
                  <a:lnTo>
                    <a:pt x="326" y="54"/>
                  </a:lnTo>
                  <a:lnTo>
                    <a:pt x="335" y="51"/>
                  </a:lnTo>
                  <a:lnTo>
                    <a:pt x="339" y="60"/>
                  </a:lnTo>
                  <a:lnTo>
                    <a:pt x="330" y="64"/>
                  </a:lnTo>
                  <a:lnTo>
                    <a:pt x="330" y="64"/>
                  </a:lnTo>
                  <a:close/>
                  <a:moveTo>
                    <a:pt x="366" y="47"/>
                  </a:moveTo>
                  <a:lnTo>
                    <a:pt x="361" y="37"/>
                  </a:lnTo>
                  <a:lnTo>
                    <a:pt x="370" y="34"/>
                  </a:lnTo>
                  <a:lnTo>
                    <a:pt x="374" y="43"/>
                  </a:lnTo>
                  <a:lnTo>
                    <a:pt x="366" y="47"/>
                  </a:lnTo>
                  <a:lnTo>
                    <a:pt x="366" y="47"/>
                  </a:lnTo>
                  <a:close/>
                  <a:moveTo>
                    <a:pt x="402" y="30"/>
                  </a:moveTo>
                  <a:lnTo>
                    <a:pt x="398" y="20"/>
                  </a:lnTo>
                  <a:lnTo>
                    <a:pt x="407" y="17"/>
                  </a:lnTo>
                  <a:lnTo>
                    <a:pt x="411" y="26"/>
                  </a:lnTo>
                  <a:lnTo>
                    <a:pt x="402" y="3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9" name="Freeform 269"/>
            <p:cNvSpPr>
              <a:spLocks noEditPoints="1"/>
            </p:cNvSpPr>
            <p:nvPr/>
          </p:nvSpPr>
          <p:spPr bwMode="auto">
            <a:xfrm>
              <a:off x="7503516" y="4122224"/>
              <a:ext cx="1159679" cy="886327"/>
            </a:xfrm>
            <a:custGeom>
              <a:gdLst>
                <a:gd fmla="*/ 13 w 420" name="T0"/>
                <a:gd fmla="*/ 314 h 321" name="T1"/>
                <a:gd fmla="*/ 0 w 420" name="T2"/>
                <a:gd fmla="*/ 313 h 321" name="T3"/>
                <a:gd fmla="*/ 8 w 420" name="T4"/>
                <a:gd fmla="*/ 306 h 321" name="T5"/>
                <a:gd fmla="*/ 413 w 420" name="T6"/>
                <a:gd fmla="*/ 0 h 321" name="T7"/>
                <a:gd fmla="*/ 420 w 420" name="T8"/>
                <a:gd fmla="*/ 8 h 321" name="T9"/>
                <a:gd fmla="*/ 413 w 420" name="T10"/>
                <a:gd fmla="*/ 0 h 321" name="T11"/>
                <a:gd fmla="*/ 395 w 420" name="T12"/>
                <a:gd fmla="*/ 27 h 321" name="T13"/>
                <a:gd fmla="*/ 382 w 420" name="T14"/>
                <a:gd fmla="*/ 24 h 321" name="T15"/>
                <a:gd fmla="*/ 390 w 420" name="T16"/>
                <a:gd fmla="*/ 19 h 321" name="T17"/>
                <a:gd fmla="*/ 363 w 420" name="T18"/>
                <a:gd fmla="*/ 50 h 321" name="T19"/>
                <a:gd fmla="*/ 349 w 420" name="T20"/>
                <a:gd fmla="*/ 49 h 321" name="T21"/>
                <a:gd fmla="*/ 357 w 420" name="T22"/>
                <a:gd fmla="*/ 42 h 321" name="T23"/>
                <a:gd fmla="*/ 332 w 420" name="T24"/>
                <a:gd fmla="*/ 75 h 321" name="T25"/>
                <a:gd fmla="*/ 318 w 420" name="T26"/>
                <a:gd fmla="*/ 72 h 321" name="T27"/>
                <a:gd fmla="*/ 326 w 420" name="T28"/>
                <a:gd fmla="*/ 66 h 321" name="T29"/>
                <a:gd fmla="*/ 299 w 420" name="T30"/>
                <a:gd fmla="*/ 98 h 321" name="T31"/>
                <a:gd fmla="*/ 286 w 420" name="T32"/>
                <a:gd fmla="*/ 96 h 321" name="T33"/>
                <a:gd fmla="*/ 294 w 420" name="T34"/>
                <a:gd fmla="*/ 91 h 321" name="T35"/>
                <a:gd fmla="*/ 268 w 420" name="T36"/>
                <a:gd fmla="*/ 122 h 321" name="T37"/>
                <a:gd fmla="*/ 254 w 420" name="T38"/>
                <a:gd fmla="*/ 121 h 321" name="T39"/>
                <a:gd fmla="*/ 261 w 420" name="T40"/>
                <a:gd fmla="*/ 114 h 321" name="T41"/>
                <a:gd fmla="*/ 237 w 420" name="T42"/>
                <a:gd fmla="*/ 147 h 321" name="T43"/>
                <a:gd fmla="*/ 222 w 420" name="T44"/>
                <a:gd fmla="*/ 144 h 321" name="T45"/>
                <a:gd fmla="*/ 230 w 420" name="T46"/>
                <a:gd fmla="*/ 139 h 321" name="T47"/>
                <a:gd fmla="*/ 204 w 420" name="T48"/>
                <a:gd fmla="*/ 170 h 321" name="T49"/>
                <a:gd fmla="*/ 191 w 420" name="T50"/>
                <a:gd fmla="*/ 169 h 321" name="T51"/>
                <a:gd fmla="*/ 199 w 420" name="T52"/>
                <a:gd fmla="*/ 163 h 321" name="T53"/>
                <a:gd fmla="*/ 173 w 420" name="T54"/>
                <a:gd fmla="*/ 194 h 321" name="T55"/>
                <a:gd fmla="*/ 158 w 420" name="T56"/>
                <a:gd fmla="*/ 193 h 321" name="T57"/>
                <a:gd fmla="*/ 166 w 420" name="T58"/>
                <a:gd fmla="*/ 186 h 321" name="T59"/>
                <a:gd fmla="*/ 141 w 420" name="T60"/>
                <a:gd fmla="*/ 219 h 321" name="T61"/>
                <a:gd fmla="*/ 127 w 420" name="T62"/>
                <a:gd fmla="*/ 216 h 321" name="T63"/>
                <a:gd fmla="*/ 135 w 420" name="T64"/>
                <a:gd fmla="*/ 211 h 321" name="T65"/>
                <a:gd fmla="*/ 109 w 420" name="T66"/>
                <a:gd fmla="*/ 242 h 321" name="T67"/>
                <a:gd fmla="*/ 96 w 420" name="T68"/>
                <a:gd fmla="*/ 241 h 321" name="T69"/>
                <a:gd fmla="*/ 103 w 420" name="T70"/>
                <a:gd fmla="*/ 234 h 321" name="T71"/>
                <a:gd fmla="*/ 77 w 420" name="T72"/>
                <a:gd fmla="*/ 267 h 321" name="T73"/>
                <a:gd fmla="*/ 63 w 420" name="T74"/>
                <a:gd fmla="*/ 264 h 321" name="T75"/>
                <a:gd fmla="*/ 72 w 420" name="T76"/>
                <a:gd fmla="*/ 258 h 321" name="T77"/>
                <a:gd fmla="*/ 46 w 420" name="T78"/>
                <a:gd fmla="*/ 291 h 321" name="T79"/>
                <a:gd fmla="*/ 31 w 420" name="T80"/>
                <a:gd fmla="*/ 288 h 32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21" w="420">
                  <a:moveTo>
                    <a:pt x="8" y="306"/>
                  </a:moveTo>
                  <a:lnTo>
                    <a:pt x="13" y="314"/>
                  </a:lnTo>
                  <a:lnTo>
                    <a:pt x="5" y="321"/>
                  </a:lnTo>
                  <a:lnTo>
                    <a:pt x="0" y="313"/>
                  </a:lnTo>
                  <a:lnTo>
                    <a:pt x="8" y="306"/>
                  </a:lnTo>
                  <a:lnTo>
                    <a:pt x="8" y="306"/>
                  </a:lnTo>
                  <a:close/>
                  <a:moveTo>
                    <a:pt x="413" y="0"/>
                  </a:moveTo>
                  <a:lnTo>
                    <a:pt x="413" y="0"/>
                  </a:lnTo>
                  <a:lnTo>
                    <a:pt x="420" y="8"/>
                  </a:lnTo>
                  <a:lnTo>
                    <a:pt x="420" y="8"/>
                  </a:lnTo>
                  <a:lnTo>
                    <a:pt x="413" y="0"/>
                  </a:lnTo>
                  <a:lnTo>
                    <a:pt x="413" y="0"/>
                  </a:lnTo>
                  <a:close/>
                  <a:moveTo>
                    <a:pt x="390" y="19"/>
                  </a:moveTo>
                  <a:lnTo>
                    <a:pt x="395" y="27"/>
                  </a:lnTo>
                  <a:lnTo>
                    <a:pt x="387" y="32"/>
                  </a:lnTo>
                  <a:lnTo>
                    <a:pt x="382" y="24"/>
                  </a:lnTo>
                  <a:lnTo>
                    <a:pt x="390" y="19"/>
                  </a:lnTo>
                  <a:lnTo>
                    <a:pt x="390" y="19"/>
                  </a:lnTo>
                  <a:close/>
                  <a:moveTo>
                    <a:pt x="357" y="42"/>
                  </a:moveTo>
                  <a:lnTo>
                    <a:pt x="363" y="50"/>
                  </a:lnTo>
                  <a:lnTo>
                    <a:pt x="356" y="57"/>
                  </a:lnTo>
                  <a:lnTo>
                    <a:pt x="349" y="49"/>
                  </a:lnTo>
                  <a:lnTo>
                    <a:pt x="357" y="42"/>
                  </a:lnTo>
                  <a:lnTo>
                    <a:pt x="357" y="42"/>
                  </a:lnTo>
                  <a:close/>
                  <a:moveTo>
                    <a:pt x="326" y="66"/>
                  </a:moveTo>
                  <a:lnTo>
                    <a:pt x="332" y="75"/>
                  </a:lnTo>
                  <a:lnTo>
                    <a:pt x="324" y="80"/>
                  </a:lnTo>
                  <a:lnTo>
                    <a:pt x="318" y="72"/>
                  </a:lnTo>
                  <a:lnTo>
                    <a:pt x="326" y="66"/>
                  </a:lnTo>
                  <a:lnTo>
                    <a:pt x="326" y="66"/>
                  </a:lnTo>
                  <a:close/>
                  <a:moveTo>
                    <a:pt x="294" y="91"/>
                  </a:moveTo>
                  <a:lnTo>
                    <a:pt x="299" y="98"/>
                  </a:lnTo>
                  <a:lnTo>
                    <a:pt x="292" y="104"/>
                  </a:lnTo>
                  <a:lnTo>
                    <a:pt x="286" y="96"/>
                  </a:lnTo>
                  <a:lnTo>
                    <a:pt x="294" y="91"/>
                  </a:lnTo>
                  <a:lnTo>
                    <a:pt x="294" y="91"/>
                  </a:lnTo>
                  <a:close/>
                  <a:moveTo>
                    <a:pt x="261" y="114"/>
                  </a:moveTo>
                  <a:lnTo>
                    <a:pt x="268" y="122"/>
                  </a:lnTo>
                  <a:lnTo>
                    <a:pt x="260" y="129"/>
                  </a:lnTo>
                  <a:lnTo>
                    <a:pt x="254" y="121"/>
                  </a:lnTo>
                  <a:lnTo>
                    <a:pt x="261" y="114"/>
                  </a:lnTo>
                  <a:lnTo>
                    <a:pt x="261" y="114"/>
                  </a:lnTo>
                  <a:close/>
                  <a:moveTo>
                    <a:pt x="230" y="139"/>
                  </a:moveTo>
                  <a:lnTo>
                    <a:pt x="237" y="147"/>
                  </a:lnTo>
                  <a:lnTo>
                    <a:pt x="229" y="152"/>
                  </a:lnTo>
                  <a:lnTo>
                    <a:pt x="222" y="144"/>
                  </a:lnTo>
                  <a:lnTo>
                    <a:pt x="230" y="139"/>
                  </a:lnTo>
                  <a:lnTo>
                    <a:pt x="230" y="139"/>
                  </a:lnTo>
                  <a:close/>
                  <a:moveTo>
                    <a:pt x="199" y="163"/>
                  </a:moveTo>
                  <a:lnTo>
                    <a:pt x="204" y="170"/>
                  </a:lnTo>
                  <a:lnTo>
                    <a:pt x="196" y="177"/>
                  </a:lnTo>
                  <a:lnTo>
                    <a:pt x="191" y="169"/>
                  </a:lnTo>
                  <a:lnTo>
                    <a:pt x="199" y="163"/>
                  </a:lnTo>
                  <a:lnTo>
                    <a:pt x="199" y="163"/>
                  </a:lnTo>
                  <a:close/>
                  <a:moveTo>
                    <a:pt x="166" y="186"/>
                  </a:moveTo>
                  <a:lnTo>
                    <a:pt x="173" y="194"/>
                  </a:lnTo>
                  <a:lnTo>
                    <a:pt x="165" y="200"/>
                  </a:lnTo>
                  <a:lnTo>
                    <a:pt x="158" y="193"/>
                  </a:lnTo>
                  <a:lnTo>
                    <a:pt x="166" y="186"/>
                  </a:lnTo>
                  <a:lnTo>
                    <a:pt x="166" y="186"/>
                  </a:lnTo>
                  <a:close/>
                  <a:moveTo>
                    <a:pt x="135" y="211"/>
                  </a:moveTo>
                  <a:lnTo>
                    <a:pt x="141" y="219"/>
                  </a:lnTo>
                  <a:lnTo>
                    <a:pt x="133" y="224"/>
                  </a:lnTo>
                  <a:lnTo>
                    <a:pt x="127" y="216"/>
                  </a:lnTo>
                  <a:lnTo>
                    <a:pt x="135" y="211"/>
                  </a:lnTo>
                  <a:lnTo>
                    <a:pt x="135" y="211"/>
                  </a:lnTo>
                  <a:close/>
                  <a:moveTo>
                    <a:pt x="103" y="234"/>
                  </a:moveTo>
                  <a:lnTo>
                    <a:pt x="109" y="242"/>
                  </a:lnTo>
                  <a:lnTo>
                    <a:pt x="101" y="249"/>
                  </a:lnTo>
                  <a:lnTo>
                    <a:pt x="96" y="241"/>
                  </a:lnTo>
                  <a:lnTo>
                    <a:pt x="103" y="234"/>
                  </a:lnTo>
                  <a:lnTo>
                    <a:pt x="103" y="234"/>
                  </a:lnTo>
                  <a:close/>
                  <a:moveTo>
                    <a:pt x="72" y="258"/>
                  </a:moveTo>
                  <a:lnTo>
                    <a:pt x="77" y="267"/>
                  </a:lnTo>
                  <a:lnTo>
                    <a:pt x="69" y="272"/>
                  </a:lnTo>
                  <a:lnTo>
                    <a:pt x="63" y="264"/>
                  </a:lnTo>
                  <a:lnTo>
                    <a:pt x="72" y="258"/>
                  </a:lnTo>
                  <a:lnTo>
                    <a:pt x="72" y="258"/>
                  </a:lnTo>
                  <a:close/>
                  <a:moveTo>
                    <a:pt x="39" y="283"/>
                  </a:moveTo>
                  <a:lnTo>
                    <a:pt x="46" y="291"/>
                  </a:lnTo>
                  <a:lnTo>
                    <a:pt x="38" y="296"/>
                  </a:lnTo>
                  <a:lnTo>
                    <a:pt x="31" y="288"/>
                  </a:lnTo>
                  <a:lnTo>
                    <a:pt x="39" y="28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0" name="Freeform 270"/>
            <p:cNvSpPr>
              <a:spLocks noEditPoints="1"/>
            </p:cNvSpPr>
            <p:nvPr/>
          </p:nvSpPr>
          <p:spPr bwMode="auto">
            <a:xfrm>
              <a:off x="7511799" y="4983699"/>
              <a:ext cx="1427510" cy="124252"/>
            </a:xfrm>
            <a:custGeom>
              <a:gdLst>
                <a:gd fmla="*/ 9 w 517" name="T0"/>
                <a:gd fmla="*/ 10 h 45" name="T1"/>
                <a:gd fmla="*/ 0 w 517" name="T2"/>
                <a:gd fmla="*/ 0 h 45" name="T3"/>
                <a:gd fmla="*/ 10 w 517" name="T4"/>
                <a:gd fmla="*/ 1 h 45" name="T5"/>
                <a:gd fmla="*/ 517 w 517" name="T6"/>
                <a:gd fmla="*/ 36 h 45" name="T7"/>
                <a:gd fmla="*/ 516 w 517" name="T8"/>
                <a:gd fmla="*/ 45 h 45" name="T9"/>
                <a:gd fmla="*/ 517 w 517" name="T10"/>
                <a:gd fmla="*/ 36 h 45" name="T11"/>
                <a:gd fmla="*/ 486 w 517" name="T12"/>
                <a:gd fmla="*/ 44 h 45" name="T13"/>
                <a:gd fmla="*/ 477 w 517" name="T14"/>
                <a:gd fmla="*/ 34 h 45" name="T15"/>
                <a:gd fmla="*/ 487 w 517" name="T16"/>
                <a:gd fmla="*/ 34 h 45" name="T17"/>
                <a:gd fmla="*/ 447 w 517" name="T18"/>
                <a:gd fmla="*/ 41 h 45" name="T19"/>
                <a:gd fmla="*/ 438 w 517" name="T20"/>
                <a:gd fmla="*/ 31 h 45" name="T21"/>
                <a:gd fmla="*/ 447 w 517" name="T22"/>
                <a:gd fmla="*/ 31 h 45" name="T23"/>
                <a:gd fmla="*/ 406 w 517" name="T24"/>
                <a:gd fmla="*/ 39 h 45" name="T25"/>
                <a:gd fmla="*/ 397 w 517" name="T26"/>
                <a:gd fmla="*/ 27 h 45" name="T27"/>
                <a:gd fmla="*/ 407 w 517" name="T28"/>
                <a:gd fmla="*/ 28 h 45" name="T29"/>
                <a:gd fmla="*/ 367 w 517" name="T30"/>
                <a:gd fmla="*/ 35 h 45" name="T31"/>
                <a:gd fmla="*/ 358 w 517" name="T32"/>
                <a:gd fmla="*/ 24 h 45" name="T33"/>
                <a:gd fmla="*/ 368 w 517" name="T34"/>
                <a:gd fmla="*/ 26 h 45" name="T35"/>
                <a:gd fmla="*/ 328 w 517" name="T36"/>
                <a:gd fmla="*/ 32 h 45" name="T37"/>
                <a:gd fmla="*/ 319 w 517" name="T38"/>
                <a:gd fmla="*/ 22 h 45" name="T39"/>
                <a:gd fmla="*/ 328 w 517" name="T40"/>
                <a:gd fmla="*/ 23 h 45" name="T41"/>
                <a:gd fmla="*/ 287 w 517" name="T42"/>
                <a:gd fmla="*/ 30 h 45" name="T43"/>
                <a:gd fmla="*/ 278 w 517" name="T44"/>
                <a:gd fmla="*/ 19 h 45" name="T45"/>
                <a:gd fmla="*/ 289 w 517" name="T46"/>
                <a:gd fmla="*/ 20 h 45" name="T47"/>
                <a:gd fmla="*/ 248 w 517" name="T48"/>
                <a:gd fmla="*/ 27 h 45" name="T49"/>
                <a:gd fmla="*/ 239 w 517" name="T50"/>
                <a:gd fmla="*/ 17 h 45" name="T51"/>
                <a:gd fmla="*/ 248 w 517" name="T52"/>
                <a:gd fmla="*/ 17 h 45" name="T53"/>
                <a:gd fmla="*/ 208 w 517" name="T54"/>
                <a:gd fmla="*/ 24 h 45" name="T55"/>
                <a:gd fmla="*/ 198 w 517" name="T56"/>
                <a:gd fmla="*/ 14 h 45" name="T57"/>
                <a:gd fmla="*/ 209 w 517" name="T58"/>
                <a:gd fmla="*/ 14 h 45" name="T59"/>
                <a:gd fmla="*/ 168 w 517" name="T60"/>
                <a:gd fmla="*/ 22 h 45" name="T61"/>
                <a:gd fmla="*/ 159 w 517" name="T62"/>
                <a:gd fmla="*/ 11 h 45" name="T63"/>
                <a:gd fmla="*/ 170 w 517" name="T64"/>
                <a:gd fmla="*/ 11 h 45" name="T65"/>
                <a:gd fmla="*/ 129 w 517" name="T66"/>
                <a:gd fmla="*/ 19 h 45" name="T67"/>
                <a:gd fmla="*/ 120 w 517" name="T68"/>
                <a:gd fmla="*/ 7 h 45" name="T69"/>
                <a:gd fmla="*/ 129 w 517" name="T70"/>
                <a:gd fmla="*/ 9 h 45" name="T71"/>
                <a:gd fmla="*/ 89 w 517" name="T72"/>
                <a:gd fmla="*/ 15 h 45" name="T73"/>
                <a:gd fmla="*/ 79 w 517" name="T74"/>
                <a:gd fmla="*/ 5 h 45" name="T75"/>
                <a:gd fmla="*/ 90 w 517" name="T76"/>
                <a:gd fmla="*/ 6 h 45" name="T77"/>
                <a:gd fmla="*/ 49 w 517" name="T78"/>
                <a:gd fmla="*/ 13 h 45" name="T79"/>
                <a:gd fmla="*/ 40 w 517" name="T80"/>
                <a:gd fmla="*/ 2 h 45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45" w="517">
                  <a:moveTo>
                    <a:pt x="10" y="1"/>
                  </a:moveTo>
                  <a:lnTo>
                    <a:pt x="9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10" y="1"/>
                  </a:lnTo>
                  <a:close/>
                  <a:moveTo>
                    <a:pt x="517" y="36"/>
                  </a:moveTo>
                  <a:lnTo>
                    <a:pt x="517" y="36"/>
                  </a:lnTo>
                  <a:lnTo>
                    <a:pt x="516" y="45"/>
                  </a:lnTo>
                  <a:lnTo>
                    <a:pt x="516" y="45"/>
                  </a:lnTo>
                  <a:lnTo>
                    <a:pt x="517" y="36"/>
                  </a:lnTo>
                  <a:lnTo>
                    <a:pt x="517" y="36"/>
                  </a:lnTo>
                  <a:close/>
                  <a:moveTo>
                    <a:pt x="487" y="34"/>
                  </a:moveTo>
                  <a:lnTo>
                    <a:pt x="486" y="44"/>
                  </a:lnTo>
                  <a:lnTo>
                    <a:pt x="477" y="43"/>
                  </a:lnTo>
                  <a:lnTo>
                    <a:pt x="477" y="34"/>
                  </a:lnTo>
                  <a:lnTo>
                    <a:pt x="487" y="34"/>
                  </a:lnTo>
                  <a:lnTo>
                    <a:pt x="487" y="34"/>
                  </a:lnTo>
                  <a:close/>
                  <a:moveTo>
                    <a:pt x="447" y="31"/>
                  </a:moveTo>
                  <a:lnTo>
                    <a:pt x="447" y="41"/>
                  </a:lnTo>
                  <a:lnTo>
                    <a:pt x="436" y="40"/>
                  </a:lnTo>
                  <a:lnTo>
                    <a:pt x="438" y="31"/>
                  </a:lnTo>
                  <a:lnTo>
                    <a:pt x="447" y="31"/>
                  </a:lnTo>
                  <a:lnTo>
                    <a:pt x="447" y="31"/>
                  </a:lnTo>
                  <a:close/>
                  <a:moveTo>
                    <a:pt x="407" y="28"/>
                  </a:moveTo>
                  <a:lnTo>
                    <a:pt x="406" y="39"/>
                  </a:lnTo>
                  <a:lnTo>
                    <a:pt x="397" y="37"/>
                  </a:lnTo>
                  <a:lnTo>
                    <a:pt x="397" y="27"/>
                  </a:lnTo>
                  <a:lnTo>
                    <a:pt x="407" y="28"/>
                  </a:lnTo>
                  <a:lnTo>
                    <a:pt x="407" y="28"/>
                  </a:lnTo>
                  <a:close/>
                  <a:moveTo>
                    <a:pt x="368" y="26"/>
                  </a:moveTo>
                  <a:lnTo>
                    <a:pt x="367" y="35"/>
                  </a:lnTo>
                  <a:lnTo>
                    <a:pt x="356" y="35"/>
                  </a:lnTo>
                  <a:lnTo>
                    <a:pt x="358" y="24"/>
                  </a:lnTo>
                  <a:lnTo>
                    <a:pt x="368" y="26"/>
                  </a:lnTo>
                  <a:lnTo>
                    <a:pt x="368" y="26"/>
                  </a:lnTo>
                  <a:close/>
                  <a:moveTo>
                    <a:pt x="328" y="23"/>
                  </a:moveTo>
                  <a:lnTo>
                    <a:pt x="328" y="32"/>
                  </a:lnTo>
                  <a:lnTo>
                    <a:pt x="317" y="32"/>
                  </a:lnTo>
                  <a:lnTo>
                    <a:pt x="319" y="22"/>
                  </a:lnTo>
                  <a:lnTo>
                    <a:pt x="328" y="23"/>
                  </a:lnTo>
                  <a:lnTo>
                    <a:pt x="328" y="23"/>
                  </a:lnTo>
                  <a:close/>
                  <a:moveTo>
                    <a:pt x="289" y="20"/>
                  </a:moveTo>
                  <a:lnTo>
                    <a:pt x="287" y="30"/>
                  </a:lnTo>
                  <a:lnTo>
                    <a:pt x="278" y="30"/>
                  </a:lnTo>
                  <a:lnTo>
                    <a:pt x="278" y="19"/>
                  </a:lnTo>
                  <a:lnTo>
                    <a:pt x="289" y="20"/>
                  </a:lnTo>
                  <a:lnTo>
                    <a:pt x="289" y="20"/>
                  </a:lnTo>
                  <a:close/>
                  <a:moveTo>
                    <a:pt x="248" y="17"/>
                  </a:moveTo>
                  <a:lnTo>
                    <a:pt x="248" y="27"/>
                  </a:lnTo>
                  <a:lnTo>
                    <a:pt x="238" y="26"/>
                  </a:lnTo>
                  <a:lnTo>
                    <a:pt x="239" y="17"/>
                  </a:lnTo>
                  <a:lnTo>
                    <a:pt x="248" y="17"/>
                  </a:lnTo>
                  <a:lnTo>
                    <a:pt x="248" y="17"/>
                  </a:lnTo>
                  <a:close/>
                  <a:moveTo>
                    <a:pt x="209" y="14"/>
                  </a:moveTo>
                  <a:lnTo>
                    <a:pt x="208" y="24"/>
                  </a:lnTo>
                  <a:lnTo>
                    <a:pt x="198" y="23"/>
                  </a:lnTo>
                  <a:lnTo>
                    <a:pt x="198" y="14"/>
                  </a:lnTo>
                  <a:lnTo>
                    <a:pt x="209" y="14"/>
                  </a:lnTo>
                  <a:lnTo>
                    <a:pt x="209" y="14"/>
                  </a:lnTo>
                  <a:close/>
                  <a:moveTo>
                    <a:pt x="170" y="11"/>
                  </a:moveTo>
                  <a:lnTo>
                    <a:pt x="168" y="22"/>
                  </a:lnTo>
                  <a:lnTo>
                    <a:pt x="158" y="20"/>
                  </a:lnTo>
                  <a:lnTo>
                    <a:pt x="159" y="11"/>
                  </a:lnTo>
                  <a:lnTo>
                    <a:pt x="170" y="11"/>
                  </a:lnTo>
                  <a:lnTo>
                    <a:pt x="170" y="11"/>
                  </a:lnTo>
                  <a:close/>
                  <a:moveTo>
                    <a:pt x="129" y="9"/>
                  </a:moveTo>
                  <a:lnTo>
                    <a:pt x="129" y="19"/>
                  </a:lnTo>
                  <a:lnTo>
                    <a:pt x="119" y="18"/>
                  </a:lnTo>
                  <a:lnTo>
                    <a:pt x="120" y="7"/>
                  </a:lnTo>
                  <a:lnTo>
                    <a:pt x="129" y="9"/>
                  </a:lnTo>
                  <a:lnTo>
                    <a:pt x="129" y="9"/>
                  </a:lnTo>
                  <a:close/>
                  <a:moveTo>
                    <a:pt x="90" y="6"/>
                  </a:moveTo>
                  <a:lnTo>
                    <a:pt x="89" y="15"/>
                  </a:lnTo>
                  <a:lnTo>
                    <a:pt x="79" y="15"/>
                  </a:lnTo>
                  <a:lnTo>
                    <a:pt x="79" y="5"/>
                  </a:lnTo>
                  <a:lnTo>
                    <a:pt x="90" y="6"/>
                  </a:lnTo>
                  <a:lnTo>
                    <a:pt x="90" y="6"/>
                  </a:lnTo>
                  <a:close/>
                  <a:moveTo>
                    <a:pt x="49" y="3"/>
                  </a:moveTo>
                  <a:lnTo>
                    <a:pt x="49" y="13"/>
                  </a:lnTo>
                  <a:lnTo>
                    <a:pt x="39" y="13"/>
                  </a:lnTo>
                  <a:lnTo>
                    <a:pt x="40" y="2"/>
                  </a:lnTo>
                  <a:lnTo>
                    <a:pt x="49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1" name="Freeform 271"/>
            <p:cNvSpPr>
              <a:spLocks noEditPoints="1"/>
            </p:cNvSpPr>
            <p:nvPr/>
          </p:nvSpPr>
          <p:spPr bwMode="auto">
            <a:xfrm>
              <a:off x="7497994" y="4991982"/>
              <a:ext cx="190520" cy="889087"/>
            </a:xfrm>
            <a:custGeom>
              <a:gdLst>
                <a:gd fmla="*/ 11 w 69" name="T0"/>
                <a:gd fmla="*/ 11 h 322" name="T1"/>
                <a:gd fmla="*/ 2 w 69" name="T2"/>
                <a:gd fmla="*/ 12 h 322" name="T3"/>
                <a:gd fmla="*/ 0 w 69" name="T4"/>
                <a:gd fmla="*/ 2 h 322" name="T5"/>
                <a:gd fmla="*/ 10 w 69" name="T6"/>
                <a:gd fmla="*/ 0 h 322" name="T7"/>
                <a:gd fmla="*/ 11 w 69" name="T8"/>
                <a:gd fmla="*/ 11 h 322" name="T9"/>
                <a:gd fmla="*/ 11 w 69" name="T10"/>
                <a:gd fmla="*/ 11 h 322" name="T11"/>
                <a:gd fmla="*/ 69 w 69" name="T12"/>
                <a:gd fmla="*/ 319 h 322" name="T13"/>
                <a:gd fmla="*/ 67 w 69" name="T14"/>
                <a:gd fmla="*/ 314 h 322" name="T15"/>
                <a:gd fmla="*/ 58 w 69" name="T16"/>
                <a:gd fmla="*/ 315 h 322" name="T17"/>
                <a:gd fmla="*/ 58 w 69" name="T18"/>
                <a:gd fmla="*/ 322 h 322" name="T19"/>
                <a:gd fmla="*/ 69 w 69" name="T20"/>
                <a:gd fmla="*/ 319 h 322" name="T21"/>
                <a:gd fmla="*/ 69 w 69" name="T22"/>
                <a:gd fmla="*/ 319 h 322" name="T23"/>
                <a:gd fmla="*/ 62 w 69" name="T24"/>
                <a:gd fmla="*/ 284 h 322" name="T25"/>
                <a:gd fmla="*/ 52 w 69" name="T26"/>
                <a:gd fmla="*/ 287 h 322" name="T27"/>
                <a:gd fmla="*/ 50 w 69" name="T28"/>
                <a:gd fmla="*/ 276 h 322" name="T29"/>
                <a:gd fmla="*/ 61 w 69" name="T30"/>
                <a:gd fmla="*/ 275 h 322" name="T31"/>
                <a:gd fmla="*/ 62 w 69" name="T32"/>
                <a:gd fmla="*/ 284 h 322" name="T33"/>
                <a:gd fmla="*/ 62 w 69" name="T34"/>
                <a:gd fmla="*/ 284 h 322" name="T35"/>
                <a:gd fmla="*/ 54 w 69" name="T36"/>
                <a:gd fmla="*/ 245 h 322" name="T37"/>
                <a:gd fmla="*/ 45 w 69" name="T38"/>
                <a:gd fmla="*/ 248 h 322" name="T39"/>
                <a:gd fmla="*/ 44 w 69" name="T40"/>
                <a:gd fmla="*/ 237 h 322" name="T41"/>
                <a:gd fmla="*/ 53 w 69" name="T42"/>
                <a:gd fmla="*/ 236 h 322" name="T43"/>
                <a:gd fmla="*/ 54 w 69" name="T44"/>
                <a:gd fmla="*/ 245 h 322" name="T45"/>
                <a:gd fmla="*/ 54 w 69" name="T46"/>
                <a:gd fmla="*/ 245 h 322" name="T47"/>
                <a:gd fmla="*/ 48 w 69" name="T48"/>
                <a:gd fmla="*/ 206 h 322" name="T49"/>
                <a:gd fmla="*/ 37 w 69" name="T50"/>
                <a:gd fmla="*/ 208 h 322" name="T51"/>
                <a:gd fmla="*/ 36 w 69" name="T52"/>
                <a:gd fmla="*/ 198 h 322" name="T53"/>
                <a:gd fmla="*/ 47 w 69" name="T54"/>
                <a:gd fmla="*/ 197 h 322" name="T55"/>
                <a:gd fmla="*/ 48 w 69" name="T56"/>
                <a:gd fmla="*/ 206 h 322" name="T57"/>
                <a:gd fmla="*/ 48 w 69" name="T58"/>
                <a:gd fmla="*/ 206 h 322" name="T59"/>
                <a:gd fmla="*/ 40 w 69" name="T60"/>
                <a:gd fmla="*/ 166 h 322" name="T61"/>
                <a:gd fmla="*/ 31 w 69" name="T62"/>
                <a:gd fmla="*/ 169 h 322" name="T63"/>
                <a:gd fmla="*/ 28 w 69" name="T64"/>
                <a:gd fmla="*/ 159 h 322" name="T65"/>
                <a:gd fmla="*/ 39 w 69" name="T66"/>
                <a:gd fmla="*/ 157 h 322" name="T67"/>
                <a:gd fmla="*/ 40 w 69" name="T68"/>
                <a:gd fmla="*/ 166 h 322" name="T69"/>
                <a:gd fmla="*/ 40 w 69" name="T70"/>
                <a:gd fmla="*/ 166 h 322" name="T71"/>
                <a:gd fmla="*/ 33 w 69" name="T72"/>
                <a:gd fmla="*/ 129 h 322" name="T73"/>
                <a:gd fmla="*/ 23 w 69" name="T74"/>
                <a:gd fmla="*/ 130 h 322" name="T75"/>
                <a:gd fmla="*/ 22 w 69" name="T76"/>
                <a:gd fmla="*/ 119 h 322" name="T77"/>
                <a:gd fmla="*/ 31 w 69" name="T78"/>
                <a:gd fmla="*/ 118 h 322" name="T79"/>
                <a:gd fmla="*/ 33 w 69" name="T80"/>
                <a:gd fmla="*/ 129 h 322" name="T81"/>
                <a:gd fmla="*/ 33 w 69" name="T82"/>
                <a:gd fmla="*/ 129 h 322" name="T83"/>
                <a:gd fmla="*/ 26 w 69" name="T84"/>
                <a:gd fmla="*/ 89 h 322" name="T85"/>
                <a:gd fmla="*/ 17 w 69" name="T86"/>
                <a:gd fmla="*/ 91 h 322" name="T87"/>
                <a:gd fmla="*/ 14 w 69" name="T88"/>
                <a:gd fmla="*/ 80 h 322" name="T89"/>
                <a:gd fmla="*/ 24 w 69" name="T90"/>
                <a:gd fmla="*/ 79 h 322" name="T91"/>
                <a:gd fmla="*/ 26 w 69" name="T92"/>
                <a:gd fmla="*/ 89 h 322" name="T93"/>
                <a:gd fmla="*/ 26 w 69" name="T94"/>
                <a:gd fmla="*/ 89 h 322" name="T95"/>
                <a:gd fmla="*/ 19 w 69" name="T96"/>
                <a:gd fmla="*/ 50 h 322" name="T97"/>
                <a:gd fmla="*/ 9 w 69" name="T98"/>
                <a:gd fmla="*/ 51 h 322" name="T99"/>
                <a:gd fmla="*/ 7 w 69" name="T100"/>
                <a:gd fmla="*/ 41 h 322" name="T101"/>
                <a:gd fmla="*/ 17 w 69" name="T102"/>
                <a:gd fmla="*/ 40 h 322" name="T103"/>
                <a:gd fmla="*/ 19 w 69" name="T104"/>
                <a:gd fmla="*/ 50 h 32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322" w="69">
                  <a:moveTo>
                    <a:pt x="11" y="11"/>
                  </a:moveTo>
                  <a:lnTo>
                    <a:pt x="2" y="12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69" y="319"/>
                  </a:moveTo>
                  <a:lnTo>
                    <a:pt x="67" y="314"/>
                  </a:lnTo>
                  <a:lnTo>
                    <a:pt x="58" y="315"/>
                  </a:lnTo>
                  <a:lnTo>
                    <a:pt x="58" y="322"/>
                  </a:lnTo>
                  <a:lnTo>
                    <a:pt x="69" y="319"/>
                  </a:lnTo>
                  <a:lnTo>
                    <a:pt x="69" y="319"/>
                  </a:lnTo>
                  <a:close/>
                  <a:moveTo>
                    <a:pt x="62" y="284"/>
                  </a:moveTo>
                  <a:lnTo>
                    <a:pt x="52" y="287"/>
                  </a:lnTo>
                  <a:lnTo>
                    <a:pt x="50" y="276"/>
                  </a:lnTo>
                  <a:lnTo>
                    <a:pt x="61" y="275"/>
                  </a:lnTo>
                  <a:lnTo>
                    <a:pt x="62" y="284"/>
                  </a:lnTo>
                  <a:lnTo>
                    <a:pt x="62" y="284"/>
                  </a:lnTo>
                  <a:close/>
                  <a:moveTo>
                    <a:pt x="54" y="245"/>
                  </a:moveTo>
                  <a:lnTo>
                    <a:pt x="45" y="248"/>
                  </a:lnTo>
                  <a:lnTo>
                    <a:pt x="44" y="237"/>
                  </a:lnTo>
                  <a:lnTo>
                    <a:pt x="53" y="236"/>
                  </a:lnTo>
                  <a:lnTo>
                    <a:pt x="54" y="245"/>
                  </a:lnTo>
                  <a:lnTo>
                    <a:pt x="54" y="245"/>
                  </a:lnTo>
                  <a:close/>
                  <a:moveTo>
                    <a:pt x="48" y="206"/>
                  </a:moveTo>
                  <a:lnTo>
                    <a:pt x="37" y="208"/>
                  </a:lnTo>
                  <a:lnTo>
                    <a:pt x="36" y="198"/>
                  </a:lnTo>
                  <a:lnTo>
                    <a:pt x="47" y="197"/>
                  </a:lnTo>
                  <a:lnTo>
                    <a:pt x="48" y="206"/>
                  </a:lnTo>
                  <a:lnTo>
                    <a:pt x="48" y="206"/>
                  </a:lnTo>
                  <a:close/>
                  <a:moveTo>
                    <a:pt x="40" y="166"/>
                  </a:moveTo>
                  <a:lnTo>
                    <a:pt x="31" y="169"/>
                  </a:lnTo>
                  <a:lnTo>
                    <a:pt x="28" y="159"/>
                  </a:lnTo>
                  <a:lnTo>
                    <a:pt x="39" y="157"/>
                  </a:lnTo>
                  <a:lnTo>
                    <a:pt x="40" y="166"/>
                  </a:lnTo>
                  <a:lnTo>
                    <a:pt x="40" y="166"/>
                  </a:lnTo>
                  <a:close/>
                  <a:moveTo>
                    <a:pt x="33" y="129"/>
                  </a:moveTo>
                  <a:lnTo>
                    <a:pt x="23" y="130"/>
                  </a:lnTo>
                  <a:lnTo>
                    <a:pt x="22" y="119"/>
                  </a:lnTo>
                  <a:lnTo>
                    <a:pt x="31" y="118"/>
                  </a:lnTo>
                  <a:lnTo>
                    <a:pt x="33" y="129"/>
                  </a:lnTo>
                  <a:lnTo>
                    <a:pt x="33" y="129"/>
                  </a:lnTo>
                  <a:close/>
                  <a:moveTo>
                    <a:pt x="26" y="89"/>
                  </a:moveTo>
                  <a:lnTo>
                    <a:pt x="17" y="91"/>
                  </a:lnTo>
                  <a:lnTo>
                    <a:pt x="14" y="80"/>
                  </a:lnTo>
                  <a:lnTo>
                    <a:pt x="24" y="79"/>
                  </a:ln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19" y="50"/>
                  </a:moveTo>
                  <a:lnTo>
                    <a:pt x="9" y="51"/>
                  </a:lnTo>
                  <a:lnTo>
                    <a:pt x="7" y="41"/>
                  </a:lnTo>
                  <a:lnTo>
                    <a:pt x="17" y="40"/>
                  </a:lnTo>
                  <a:lnTo>
                    <a:pt x="19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2" name="Freeform 272"/>
            <p:cNvSpPr>
              <a:spLocks noEditPoints="1"/>
            </p:cNvSpPr>
            <p:nvPr/>
          </p:nvSpPr>
          <p:spPr bwMode="auto">
            <a:xfrm>
              <a:off x="6133991" y="5607717"/>
              <a:ext cx="113208" cy="463872"/>
            </a:xfrm>
            <a:custGeom>
              <a:gdLst>
                <a:gd fmla="*/ 1 w 41" name="T0"/>
                <a:gd fmla="*/ 157 h 168" name="T1"/>
                <a:gd fmla="*/ 11 w 41" name="T2"/>
                <a:gd fmla="*/ 158 h 168" name="T3"/>
                <a:gd fmla="*/ 9 w 41" name="T4"/>
                <a:gd fmla="*/ 168 h 168" name="T5"/>
                <a:gd fmla="*/ 0 w 41" name="T6"/>
                <a:gd fmla="*/ 166 h 168" name="T7"/>
                <a:gd fmla="*/ 1 w 41" name="T8"/>
                <a:gd fmla="*/ 157 h 168" name="T9"/>
                <a:gd fmla="*/ 1 w 41" name="T10"/>
                <a:gd fmla="*/ 157 h 168" name="T11"/>
                <a:gd fmla="*/ 32 w 41" name="T12"/>
                <a:gd fmla="*/ 0 h 168" name="T13"/>
                <a:gd fmla="*/ 41 w 41" name="T14"/>
                <a:gd fmla="*/ 2 h 168" name="T15"/>
                <a:gd fmla="*/ 40 w 41" name="T16"/>
                <a:gd fmla="*/ 11 h 168" name="T17"/>
                <a:gd fmla="*/ 30 w 41" name="T18"/>
                <a:gd fmla="*/ 10 h 168" name="T19"/>
                <a:gd fmla="*/ 32 w 41" name="T20"/>
                <a:gd fmla="*/ 0 h 168" name="T21"/>
                <a:gd fmla="*/ 32 w 41" name="T22"/>
                <a:gd fmla="*/ 0 h 168" name="T23"/>
                <a:gd fmla="*/ 24 w 41" name="T24"/>
                <a:gd fmla="*/ 39 h 168" name="T25"/>
                <a:gd fmla="*/ 34 w 41" name="T26"/>
                <a:gd fmla="*/ 42 h 168" name="T27"/>
                <a:gd fmla="*/ 32 w 41" name="T28"/>
                <a:gd fmla="*/ 51 h 168" name="T29"/>
                <a:gd fmla="*/ 22 w 41" name="T30"/>
                <a:gd fmla="*/ 49 h 168" name="T31"/>
                <a:gd fmla="*/ 24 w 41" name="T32"/>
                <a:gd fmla="*/ 39 h 168" name="T33"/>
                <a:gd fmla="*/ 24 w 41" name="T34"/>
                <a:gd fmla="*/ 39 h 168" name="T35"/>
                <a:gd fmla="*/ 17 w 41" name="T36"/>
                <a:gd fmla="*/ 78 h 168" name="T37"/>
                <a:gd fmla="*/ 26 w 41" name="T38"/>
                <a:gd fmla="*/ 79 h 168" name="T39"/>
                <a:gd fmla="*/ 24 w 41" name="T40"/>
                <a:gd fmla="*/ 90 h 168" name="T41"/>
                <a:gd fmla="*/ 14 w 41" name="T42"/>
                <a:gd fmla="*/ 87 h 168" name="T43"/>
                <a:gd fmla="*/ 17 w 41" name="T44"/>
                <a:gd fmla="*/ 78 h 168" name="T45"/>
                <a:gd fmla="*/ 17 w 41" name="T46"/>
                <a:gd fmla="*/ 78 h 168" name="T47"/>
                <a:gd fmla="*/ 9 w 41" name="T48"/>
                <a:gd fmla="*/ 117 h 168" name="T49"/>
                <a:gd fmla="*/ 18 w 41" name="T50"/>
                <a:gd fmla="*/ 119 h 168" name="T51"/>
                <a:gd fmla="*/ 17 w 41" name="T52"/>
                <a:gd fmla="*/ 129 h 168" name="T53"/>
                <a:gd fmla="*/ 7 w 41" name="T54"/>
                <a:gd fmla="*/ 126 h 168" name="T55"/>
                <a:gd fmla="*/ 9 w 41" name="T56"/>
                <a:gd fmla="*/ 117 h 168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68" w="41">
                  <a:moveTo>
                    <a:pt x="1" y="157"/>
                  </a:moveTo>
                  <a:lnTo>
                    <a:pt x="11" y="158"/>
                  </a:lnTo>
                  <a:lnTo>
                    <a:pt x="9" y="168"/>
                  </a:lnTo>
                  <a:lnTo>
                    <a:pt x="0" y="166"/>
                  </a:lnTo>
                  <a:lnTo>
                    <a:pt x="1" y="157"/>
                  </a:lnTo>
                  <a:lnTo>
                    <a:pt x="1" y="157"/>
                  </a:lnTo>
                  <a:close/>
                  <a:moveTo>
                    <a:pt x="32" y="0"/>
                  </a:moveTo>
                  <a:lnTo>
                    <a:pt x="41" y="2"/>
                  </a:lnTo>
                  <a:lnTo>
                    <a:pt x="40" y="11"/>
                  </a:lnTo>
                  <a:lnTo>
                    <a:pt x="30" y="10"/>
                  </a:lnTo>
                  <a:lnTo>
                    <a:pt x="32" y="0"/>
                  </a:lnTo>
                  <a:lnTo>
                    <a:pt x="32" y="0"/>
                  </a:lnTo>
                  <a:close/>
                  <a:moveTo>
                    <a:pt x="24" y="39"/>
                  </a:moveTo>
                  <a:lnTo>
                    <a:pt x="34" y="42"/>
                  </a:lnTo>
                  <a:lnTo>
                    <a:pt x="32" y="51"/>
                  </a:lnTo>
                  <a:lnTo>
                    <a:pt x="22" y="49"/>
                  </a:lnTo>
                  <a:lnTo>
                    <a:pt x="24" y="39"/>
                  </a:lnTo>
                  <a:lnTo>
                    <a:pt x="24" y="39"/>
                  </a:lnTo>
                  <a:close/>
                  <a:moveTo>
                    <a:pt x="17" y="78"/>
                  </a:moveTo>
                  <a:lnTo>
                    <a:pt x="26" y="79"/>
                  </a:lnTo>
                  <a:lnTo>
                    <a:pt x="24" y="90"/>
                  </a:lnTo>
                  <a:lnTo>
                    <a:pt x="14" y="87"/>
                  </a:lnTo>
                  <a:lnTo>
                    <a:pt x="17" y="78"/>
                  </a:lnTo>
                  <a:lnTo>
                    <a:pt x="17" y="78"/>
                  </a:lnTo>
                  <a:close/>
                  <a:moveTo>
                    <a:pt x="9" y="117"/>
                  </a:moveTo>
                  <a:lnTo>
                    <a:pt x="18" y="119"/>
                  </a:lnTo>
                  <a:lnTo>
                    <a:pt x="17" y="129"/>
                  </a:lnTo>
                  <a:lnTo>
                    <a:pt x="7" y="126"/>
                  </a:lnTo>
                  <a:lnTo>
                    <a:pt x="9" y="11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3" name="Freeform 273"/>
            <p:cNvSpPr>
              <a:spLocks noEditPoints="1"/>
            </p:cNvSpPr>
            <p:nvPr/>
          </p:nvSpPr>
          <p:spPr bwMode="auto">
            <a:xfrm>
              <a:off x="5479600" y="4906387"/>
              <a:ext cx="767597" cy="693047"/>
            </a:xfrm>
            <a:custGeom>
              <a:gdLst>
                <a:gd fmla="*/ 14 w 278" name="T0"/>
                <a:gd fmla="*/ 7 h 251" name="T1"/>
                <a:gd fmla="*/ 8 w 278" name="T2"/>
                <a:gd fmla="*/ 13 h 251" name="T3"/>
                <a:gd fmla="*/ 0 w 278" name="T4"/>
                <a:gd fmla="*/ 7 h 251" name="T5"/>
                <a:gd fmla="*/ 7 w 278" name="T6"/>
                <a:gd fmla="*/ 0 h 251" name="T7"/>
                <a:gd fmla="*/ 14 w 278" name="T8"/>
                <a:gd fmla="*/ 7 h 251" name="T9"/>
                <a:gd fmla="*/ 14 w 278" name="T10"/>
                <a:gd fmla="*/ 7 h 251" name="T11"/>
                <a:gd fmla="*/ 278 w 278" name="T12"/>
                <a:gd fmla="*/ 245 h 251" name="T13"/>
                <a:gd fmla="*/ 273 w 278" name="T14"/>
                <a:gd fmla="*/ 239 h 251" name="T15"/>
                <a:gd fmla="*/ 267 w 278" name="T16"/>
                <a:gd fmla="*/ 247 h 251" name="T17"/>
                <a:gd fmla="*/ 272 w 278" name="T18"/>
                <a:gd fmla="*/ 251 h 251" name="T19"/>
                <a:gd fmla="*/ 278 w 278" name="T20"/>
                <a:gd fmla="*/ 245 h 251" name="T21"/>
                <a:gd fmla="*/ 278 w 278" name="T22"/>
                <a:gd fmla="*/ 245 h 251" name="T23"/>
                <a:gd fmla="*/ 251 w 278" name="T24"/>
                <a:gd fmla="*/ 220 h 251" name="T25"/>
                <a:gd fmla="*/ 244 w 278" name="T26"/>
                <a:gd fmla="*/ 226 h 251" name="T27"/>
                <a:gd fmla="*/ 237 w 278" name="T28"/>
                <a:gd fmla="*/ 220 h 251" name="T29"/>
                <a:gd fmla="*/ 243 w 278" name="T30"/>
                <a:gd fmla="*/ 213 h 251" name="T31"/>
                <a:gd fmla="*/ 251 w 278" name="T32"/>
                <a:gd fmla="*/ 220 h 251" name="T33"/>
                <a:gd fmla="*/ 251 w 278" name="T34"/>
                <a:gd fmla="*/ 220 h 251" name="T35"/>
                <a:gd fmla="*/ 221 w 278" name="T36"/>
                <a:gd fmla="*/ 192 h 251" name="T37"/>
                <a:gd fmla="*/ 214 w 278" name="T38"/>
                <a:gd fmla="*/ 200 h 251" name="T39"/>
                <a:gd fmla="*/ 208 w 278" name="T40"/>
                <a:gd fmla="*/ 194 h 251" name="T41"/>
                <a:gd fmla="*/ 214 w 278" name="T42"/>
                <a:gd fmla="*/ 186 h 251" name="T43"/>
                <a:gd fmla="*/ 221 w 278" name="T44"/>
                <a:gd fmla="*/ 192 h 251" name="T45"/>
                <a:gd fmla="*/ 221 w 278" name="T46"/>
                <a:gd fmla="*/ 192 h 251" name="T47"/>
                <a:gd fmla="*/ 192 w 278" name="T48"/>
                <a:gd fmla="*/ 166 h 251" name="T49"/>
                <a:gd fmla="*/ 186 w 278" name="T50"/>
                <a:gd fmla="*/ 174 h 251" name="T51"/>
                <a:gd fmla="*/ 178 w 278" name="T52"/>
                <a:gd fmla="*/ 167 h 251" name="T53"/>
                <a:gd fmla="*/ 184 w 278" name="T54"/>
                <a:gd fmla="*/ 160 h 251" name="T55"/>
                <a:gd fmla="*/ 192 w 278" name="T56"/>
                <a:gd fmla="*/ 166 h 251" name="T57"/>
                <a:gd fmla="*/ 192 w 278" name="T58"/>
                <a:gd fmla="*/ 166 h 251" name="T59"/>
                <a:gd fmla="*/ 162 w 278" name="T60"/>
                <a:gd fmla="*/ 140 h 251" name="T61"/>
                <a:gd fmla="*/ 156 w 278" name="T62"/>
                <a:gd fmla="*/ 146 h 251" name="T63"/>
                <a:gd fmla="*/ 148 w 278" name="T64"/>
                <a:gd fmla="*/ 140 h 251" name="T65"/>
                <a:gd fmla="*/ 154 w 278" name="T66"/>
                <a:gd fmla="*/ 132 h 251" name="T67"/>
                <a:gd fmla="*/ 162 w 278" name="T68"/>
                <a:gd fmla="*/ 140 h 251" name="T69"/>
                <a:gd fmla="*/ 162 w 278" name="T70"/>
                <a:gd fmla="*/ 140 h 251" name="T71"/>
                <a:gd fmla="*/ 132 w 278" name="T72"/>
                <a:gd fmla="*/ 113 h 251" name="T73"/>
                <a:gd fmla="*/ 125 w 278" name="T74"/>
                <a:gd fmla="*/ 120 h 251" name="T75"/>
                <a:gd fmla="*/ 119 w 278" name="T76"/>
                <a:gd fmla="*/ 114 h 251" name="T77"/>
                <a:gd fmla="*/ 125 w 278" name="T78"/>
                <a:gd fmla="*/ 106 h 251" name="T79"/>
                <a:gd fmla="*/ 132 w 278" name="T80"/>
                <a:gd fmla="*/ 113 h 251" name="T81"/>
                <a:gd fmla="*/ 132 w 278" name="T82"/>
                <a:gd fmla="*/ 113 h 251" name="T83"/>
                <a:gd fmla="*/ 103 w 278" name="T84"/>
                <a:gd fmla="*/ 86 h 251" name="T85"/>
                <a:gd fmla="*/ 97 w 278" name="T86"/>
                <a:gd fmla="*/ 93 h 251" name="T87"/>
                <a:gd fmla="*/ 89 w 278" name="T88"/>
                <a:gd fmla="*/ 86 h 251" name="T89"/>
                <a:gd fmla="*/ 95 w 278" name="T90"/>
                <a:gd fmla="*/ 80 h 251" name="T91"/>
                <a:gd fmla="*/ 103 w 278" name="T92"/>
                <a:gd fmla="*/ 86 h 251" name="T93"/>
                <a:gd fmla="*/ 103 w 278" name="T94"/>
                <a:gd fmla="*/ 86 h 251" name="T95"/>
                <a:gd fmla="*/ 73 w 278" name="T96"/>
                <a:gd fmla="*/ 59 h 251" name="T97"/>
                <a:gd fmla="*/ 67 w 278" name="T98"/>
                <a:gd fmla="*/ 67 h 251" name="T99"/>
                <a:gd fmla="*/ 59 w 278" name="T100"/>
                <a:gd fmla="*/ 60 h 251" name="T101"/>
                <a:gd fmla="*/ 65 w 278" name="T102"/>
                <a:gd fmla="*/ 52 h 251" name="T103"/>
                <a:gd fmla="*/ 73 w 278" name="T104"/>
                <a:gd fmla="*/ 59 h 251" name="T105"/>
                <a:gd fmla="*/ 73 w 278" name="T106"/>
                <a:gd fmla="*/ 59 h 251" name="T107"/>
                <a:gd fmla="*/ 43 w 278" name="T108"/>
                <a:gd fmla="*/ 33 h 251" name="T109"/>
                <a:gd fmla="*/ 37 w 278" name="T110"/>
                <a:gd fmla="*/ 41 h 251" name="T111"/>
                <a:gd fmla="*/ 30 w 278" name="T112"/>
                <a:gd fmla="*/ 34 h 251" name="T113"/>
                <a:gd fmla="*/ 37 w 278" name="T114"/>
                <a:gd fmla="*/ 26 h 251" name="T115"/>
                <a:gd fmla="*/ 43 w 278" name="T116"/>
                <a:gd fmla="*/ 33 h 251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51" w="278">
                  <a:moveTo>
                    <a:pt x="14" y="7"/>
                  </a:moveTo>
                  <a:lnTo>
                    <a:pt x="8" y="13"/>
                  </a:lnTo>
                  <a:lnTo>
                    <a:pt x="0" y="7"/>
                  </a:lnTo>
                  <a:lnTo>
                    <a:pt x="7" y="0"/>
                  </a:lnTo>
                  <a:lnTo>
                    <a:pt x="14" y="7"/>
                  </a:lnTo>
                  <a:lnTo>
                    <a:pt x="14" y="7"/>
                  </a:lnTo>
                  <a:close/>
                  <a:moveTo>
                    <a:pt x="278" y="245"/>
                  </a:moveTo>
                  <a:lnTo>
                    <a:pt x="273" y="239"/>
                  </a:lnTo>
                  <a:lnTo>
                    <a:pt x="267" y="247"/>
                  </a:lnTo>
                  <a:lnTo>
                    <a:pt x="272" y="251"/>
                  </a:lnTo>
                  <a:lnTo>
                    <a:pt x="278" y="245"/>
                  </a:lnTo>
                  <a:lnTo>
                    <a:pt x="278" y="245"/>
                  </a:lnTo>
                  <a:close/>
                  <a:moveTo>
                    <a:pt x="251" y="220"/>
                  </a:moveTo>
                  <a:lnTo>
                    <a:pt x="244" y="226"/>
                  </a:lnTo>
                  <a:lnTo>
                    <a:pt x="237" y="220"/>
                  </a:lnTo>
                  <a:lnTo>
                    <a:pt x="243" y="213"/>
                  </a:lnTo>
                  <a:lnTo>
                    <a:pt x="251" y="220"/>
                  </a:lnTo>
                  <a:lnTo>
                    <a:pt x="251" y="220"/>
                  </a:lnTo>
                  <a:close/>
                  <a:moveTo>
                    <a:pt x="221" y="192"/>
                  </a:moveTo>
                  <a:lnTo>
                    <a:pt x="214" y="200"/>
                  </a:lnTo>
                  <a:lnTo>
                    <a:pt x="208" y="194"/>
                  </a:lnTo>
                  <a:lnTo>
                    <a:pt x="214" y="186"/>
                  </a:lnTo>
                  <a:lnTo>
                    <a:pt x="221" y="192"/>
                  </a:lnTo>
                  <a:lnTo>
                    <a:pt x="221" y="192"/>
                  </a:lnTo>
                  <a:close/>
                  <a:moveTo>
                    <a:pt x="192" y="166"/>
                  </a:moveTo>
                  <a:lnTo>
                    <a:pt x="186" y="174"/>
                  </a:lnTo>
                  <a:lnTo>
                    <a:pt x="178" y="167"/>
                  </a:lnTo>
                  <a:lnTo>
                    <a:pt x="184" y="160"/>
                  </a:lnTo>
                  <a:lnTo>
                    <a:pt x="192" y="166"/>
                  </a:lnTo>
                  <a:lnTo>
                    <a:pt x="192" y="166"/>
                  </a:lnTo>
                  <a:close/>
                  <a:moveTo>
                    <a:pt x="162" y="140"/>
                  </a:moveTo>
                  <a:lnTo>
                    <a:pt x="156" y="146"/>
                  </a:lnTo>
                  <a:lnTo>
                    <a:pt x="148" y="140"/>
                  </a:lnTo>
                  <a:lnTo>
                    <a:pt x="154" y="132"/>
                  </a:lnTo>
                  <a:lnTo>
                    <a:pt x="162" y="140"/>
                  </a:lnTo>
                  <a:lnTo>
                    <a:pt x="162" y="140"/>
                  </a:lnTo>
                  <a:close/>
                  <a:moveTo>
                    <a:pt x="132" y="113"/>
                  </a:moveTo>
                  <a:lnTo>
                    <a:pt x="125" y="120"/>
                  </a:lnTo>
                  <a:lnTo>
                    <a:pt x="119" y="114"/>
                  </a:lnTo>
                  <a:lnTo>
                    <a:pt x="125" y="106"/>
                  </a:lnTo>
                  <a:lnTo>
                    <a:pt x="132" y="113"/>
                  </a:lnTo>
                  <a:lnTo>
                    <a:pt x="132" y="113"/>
                  </a:lnTo>
                  <a:close/>
                  <a:moveTo>
                    <a:pt x="103" y="86"/>
                  </a:moveTo>
                  <a:lnTo>
                    <a:pt x="97" y="93"/>
                  </a:lnTo>
                  <a:lnTo>
                    <a:pt x="89" y="86"/>
                  </a:lnTo>
                  <a:lnTo>
                    <a:pt x="95" y="80"/>
                  </a:lnTo>
                  <a:lnTo>
                    <a:pt x="103" y="86"/>
                  </a:lnTo>
                  <a:lnTo>
                    <a:pt x="103" y="86"/>
                  </a:lnTo>
                  <a:close/>
                  <a:moveTo>
                    <a:pt x="73" y="59"/>
                  </a:moveTo>
                  <a:lnTo>
                    <a:pt x="67" y="67"/>
                  </a:lnTo>
                  <a:lnTo>
                    <a:pt x="59" y="60"/>
                  </a:lnTo>
                  <a:lnTo>
                    <a:pt x="65" y="52"/>
                  </a:lnTo>
                  <a:lnTo>
                    <a:pt x="73" y="59"/>
                  </a:lnTo>
                  <a:lnTo>
                    <a:pt x="73" y="59"/>
                  </a:lnTo>
                  <a:close/>
                  <a:moveTo>
                    <a:pt x="43" y="33"/>
                  </a:moveTo>
                  <a:lnTo>
                    <a:pt x="37" y="41"/>
                  </a:lnTo>
                  <a:lnTo>
                    <a:pt x="30" y="34"/>
                  </a:lnTo>
                  <a:lnTo>
                    <a:pt x="37" y="26"/>
                  </a:lnTo>
                  <a:lnTo>
                    <a:pt x="43" y="3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4" name="Freeform 274"/>
            <p:cNvSpPr>
              <a:spLocks noEditPoints="1"/>
            </p:cNvSpPr>
            <p:nvPr/>
          </p:nvSpPr>
          <p:spPr bwMode="auto">
            <a:xfrm>
              <a:off x="4656780" y="5342648"/>
              <a:ext cx="1554523" cy="256787"/>
            </a:xfrm>
            <a:custGeom>
              <a:gdLst>
                <a:gd fmla="*/ 11 w 563" name="T0"/>
                <a:gd fmla="*/ 12 h 93" name="T1"/>
                <a:gd fmla="*/ 1 w 563" name="T2"/>
                <a:gd fmla="*/ 0 h 93" name="T3"/>
                <a:gd fmla="*/ 12 w 563" name="T4"/>
                <a:gd fmla="*/ 2 h 93" name="T5"/>
                <a:gd fmla="*/ 562 w 563" name="T6"/>
                <a:gd fmla="*/ 93 h 93" name="T7"/>
                <a:gd fmla="*/ 553 w 563" name="T8"/>
                <a:gd fmla="*/ 81 h 93" name="T9"/>
                <a:gd fmla="*/ 563 w 563" name="T10"/>
                <a:gd fmla="*/ 83 h 93" name="T11"/>
                <a:gd fmla="*/ 523 w 563" name="T12"/>
                <a:gd fmla="*/ 88 h 93" name="T13"/>
                <a:gd fmla="*/ 514 w 563" name="T14"/>
                <a:gd fmla="*/ 76 h 93" name="T15"/>
                <a:gd fmla="*/ 524 w 563" name="T16"/>
                <a:gd fmla="*/ 77 h 93" name="T17"/>
                <a:gd fmla="*/ 482 w 563" name="T18"/>
                <a:gd fmla="*/ 81 h 93" name="T19"/>
                <a:gd fmla="*/ 474 w 563" name="T20"/>
                <a:gd fmla="*/ 71 h 93" name="T21"/>
                <a:gd fmla="*/ 484 w 563" name="T22"/>
                <a:gd fmla="*/ 72 h 93" name="T23"/>
                <a:gd fmla="*/ 443 w 563" name="T24"/>
                <a:gd fmla="*/ 76 h 93" name="T25"/>
                <a:gd fmla="*/ 435 w 563" name="T26"/>
                <a:gd fmla="*/ 64 h 93" name="T27"/>
                <a:gd fmla="*/ 444 w 563" name="T28"/>
                <a:gd fmla="*/ 66 h 93" name="T29"/>
                <a:gd fmla="*/ 404 w 563" name="T30"/>
                <a:gd fmla="*/ 70 h 93" name="T31"/>
                <a:gd fmla="*/ 396 w 563" name="T32"/>
                <a:gd fmla="*/ 59 h 93" name="T33"/>
                <a:gd fmla="*/ 405 w 563" name="T34"/>
                <a:gd fmla="*/ 60 h 93" name="T35"/>
                <a:gd fmla="*/ 365 w 563" name="T36"/>
                <a:gd fmla="*/ 64 h 93" name="T37"/>
                <a:gd fmla="*/ 356 w 563" name="T38"/>
                <a:gd fmla="*/ 53 h 93" name="T39"/>
                <a:gd fmla="*/ 366 w 563" name="T40"/>
                <a:gd fmla="*/ 54 h 93" name="T41"/>
                <a:gd fmla="*/ 325 w 563" name="T42"/>
                <a:gd fmla="*/ 58 h 93" name="T43"/>
                <a:gd fmla="*/ 316 w 563" name="T44"/>
                <a:gd fmla="*/ 47 h 93" name="T45"/>
                <a:gd fmla="*/ 327 w 563" name="T46"/>
                <a:gd fmla="*/ 49 h 93" name="T47"/>
                <a:gd fmla="*/ 286 w 563" name="T48"/>
                <a:gd fmla="*/ 53 h 93" name="T49"/>
                <a:gd fmla="*/ 277 w 563" name="T50"/>
                <a:gd fmla="*/ 41 h 93" name="T51"/>
                <a:gd fmla="*/ 288 w 563" name="T52"/>
                <a:gd fmla="*/ 42 h 93" name="T53"/>
                <a:gd fmla="*/ 246 w 563" name="T54"/>
                <a:gd fmla="*/ 47 h 93" name="T55"/>
                <a:gd fmla="*/ 238 w 563" name="T56"/>
                <a:gd fmla="*/ 36 h 93" name="T57"/>
                <a:gd fmla="*/ 248 w 563" name="T58"/>
                <a:gd fmla="*/ 37 h 93" name="T59"/>
                <a:gd fmla="*/ 207 w 563" name="T60"/>
                <a:gd fmla="*/ 41 h 93" name="T61"/>
                <a:gd fmla="*/ 199 w 563" name="T62"/>
                <a:gd fmla="*/ 29 h 93" name="T63"/>
                <a:gd fmla="*/ 208 w 563" name="T64"/>
                <a:gd fmla="*/ 32 h 93" name="T65"/>
                <a:gd fmla="*/ 167 w 563" name="T66"/>
                <a:gd fmla="*/ 36 h 93" name="T67"/>
                <a:gd fmla="*/ 160 w 563" name="T68"/>
                <a:gd fmla="*/ 24 h 93" name="T69"/>
                <a:gd fmla="*/ 169 w 563" name="T70"/>
                <a:gd fmla="*/ 25 h 93" name="T71"/>
                <a:gd fmla="*/ 128 w 563" name="T72"/>
                <a:gd fmla="*/ 29 h 93" name="T73"/>
                <a:gd fmla="*/ 120 w 563" name="T74"/>
                <a:gd fmla="*/ 19 h 93" name="T75"/>
                <a:gd fmla="*/ 129 w 563" name="T76"/>
                <a:gd fmla="*/ 20 h 93" name="T77"/>
                <a:gd fmla="*/ 89 w 563" name="T78"/>
                <a:gd fmla="*/ 24 h 93" name="T79"/>
                <a:gd fmla="*/ 80 w 563" name="T80"/>
                <a:gd fmla="*/ 12 h 93" name="T81"/>
                <a:gd fmla="*/ 90 w 563" name="T82"/>
                <a:gd fmla="*/ 13 h 93" name="T83"/>
                <a:gd fmla="*/ 50 w 563" name="T84"/>
                <a:gd fmla="*/ 17 h 93" name="T85"/>
                <a:gd fmla="*/ 41 w 563" name="T86"/>
                <a:gd fmla="*/ 7 h 93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93" w="563">
                  <a:moveTo>
                    <a:pt x="12" y="2"/>
                  </a:moveTo>
                  <a:lnTo>
                    <a:pt x="11" y="12"/>
                  </a:lnTo>
                  <a:lnTo>
                    <a:pt x="0" y="11"/>
                  </a:lnTo>
                  <a:lnTo>
                    <a:pt x="1" y="0"/>
                  </a:lnTo>
                  <a:lnTo>
                    <a:pt x="12" y="2"/>
                  </a:lnTo>
                  <a:lnTo>
                    <a:pt x="12" y="2"/>
                  </a:lnTo>
                  <a:close/>
                  <a:moveTo>
                    <a:pt x="563" y="83"/>
                  </a:moveTo>
                  <a:lnTo>
                    <a:pt x="562" y="93"/>
                  </a:lnTo>
                  <a:lnTo>
                    <a:pt x="552" y="92"/>
                  </a:lnTo>
                  <a:lnTo>
                    <a:pt x="553" y="81"/>
                  </a:lnTo>
                  <a:lnTo>
                    <a:pt x="563" y="83"/>
                  </a:lnTo>
                  <a:lnTo>
                    <a:pt x="563" y="83"/>
                  </a:lnTo>
                  <a:close/>
                  <a:moveTo>
                    <a:pt x="524" y="77"/>
                  </a:moveTo>
                  <a:lnTo>
                    <a:pt x="523" y="88"/>
                  </a:lnTo>
                  <a:lnTo>
                    <a:pt x="512" y="85"/>
                  </a:lnTo>
                  <a:lnTo>
                    <a:pt x="514" y="76"/>
                  </a:lnTo>
                  <a:lnTo>
                    <a:pt x="524" y="77"/>
                  </a:lnTo>
                  <a:lnTo>
                    <a:pt x="524" y="77"/>
                  </a:lnTo>
                  <a:close/>
                  <a:moveTo>
                    <a:pt x="484" y="72"/>
                  </a:moveTo>
                  <a:lnTo>
                    <a:pt x="482" y="81"/>
                  </a:lnTo>
                  <a:lnTo>
                    <a:pt x="473" y="80"/>
                  </a:lnTo>
                  <a:lnTo>
                    <a:pt x="474" y="71"/>
                  </a:lnTo>
                  <a:lnTo>
                    <a:pt x="484" y="72"/>
                  </a:lnTo>
                  <a:lnTo>
                    <a:pt x="484" y="72"/>
                  </a:lnTo>
                  <a:close/>
                  <a:moveTo>
                    <a:pt x="444" y="66"/>
                  </a:moveTo>
                  <a:lnTo>
                    <a:pt x="443" y="76"/>
                  </a:lnTo>
                  <a:lnTo>
                    <a:pt x="434" y="75"/>
                  </a:lnTo>
                  <a:lnTo>
                    <a:pt x="435" y="64"/>
                  </a:lnTo>
                  <a:lnTo>
                    <a:pt x="444" y="66"/>
                  </a:lnTo>
                  <a:lnTo>
                    <a:pt x="444" y="66"/>
                  </a:lnTo>
                  <a:close/>
                  <a:moveTo>
                    <a:pt x="405" y="60"/>
                  </a:moveTo>
                  <a:lnTo>
                    <a:pt x="404" y="70"/>
                  </a:lnTo>
                  <a:lnTo>
                    <a:pt x="395" y="68"/>
                  </a:lnTo>
                  <a:lnTo>
                    <a:pt x="396" y="59"/>
                  </a:lnTo>
                  <a:lnTo>
                    <a:pt x="405" y="60"/>
                  </a:lnTo>
                  <a:lnTo>
                    <a:pt x="405" y="60"/>
                  </a:lnTo>
                  <a:close/>
                  <a:moveTo>
                    <a:pt x="366" y="54"/>
                  </a:moveTo>
                  <a:lnTo>
                    <a:pt x="365" y="64"/>
                  </a:lnTo>
                  <a:lnTo>
                    <a:pt x="354" y="63"/>
                  </a:lnTo>
                  <a:lnTo>
                    <a:pt x="356" y="53"/>
                  </a:lnTo>
                  <a:lnTo>
                    <a:pt x="366" y="54"/>
                  </a:lnTo>
                  <a:lnTo>
                    <a:pt x="366" y="54"/>
                  </a:lnTo>
                  <a:close/>
                  <a:moveTo>
                    <a:pt x="327" y="49"/>
                  </a:moveTo>
                  <a:lnTo>
                    <a:pt x="325" y="58"/>
                  </a:lnTo>
                  <a:lnTo>
                    <a:pt x="315" y="56"/>
                  </a:lnTo>
                  <a:lnTo>
                    <a:pt x="316" y="47"/>
                  </a:lnTo>
                  <a:lnTo>
                    <a:pt x="327" y="49"/>
                  </a:lnTo>
                  <a:lnTo>
                    <a:pt x="327" y="49"/>
                  </a:lnTo>
                  <a:close/>
                  <a:moveTo>
                    <a:pt x="288" y="42"/>
                  </a:moveTo>
                  <a:lnTo>
                    <a:pt x="286" y="53"/>
                  </a:lnTo>
                  <a:lnTo>
                    <a:pt x="276" y="51"/>
                  </a:lnTo>
                  <a:lnTo>
                    <a:pt x="277" y="41"/>
                  </a:lnTo>
                  <a:lnTo>
                    <a:pt x="288" y="42"/>
                  </a:lnTo>
                  <a:lnTo>
                    <a:pt x="288" y="42"/>
                  </a:lnTo>
                  <a:close/>
                  <a:moveTo>
                    <a:pt x="248" y="37"/>
                  </a:moveTo>
                  <a:lnTo>
                    <a:pt x="246" y="47"/>
                  </a:lnTo>
                  <a:lnTo>
                    <a:pt x="237" y="45"/>
                  </a:lnTo>
                  <a:lnTo>
                    <a:pt x="238" y="36"/>
                  </a:lnTo>
                  <a:lnTo>
                    <a:pt x="248" y="37"/>
                  </a:lnTo>
                  <a:lnTo>
                    <a:pt x="248" y="37"/>
                  </a:lnTo>
                  <a:close/>
                  <a:moveTo>
                    <a:pt x="208" y="32"/>
                  </a:moveTo>
                  <a:lnTo>
                    <a:pt x="207" y="41"/>
                  </a:lnTo>
                  <a:lnTo>
                    <a:pt x="197" y="39"/>
                  </a:lnTo>
                  <a:lnTo>
                    <a:pt x="199" y="29"/>
                  </a:lnTo>
                  <a:lnTo>
                    <a:pt x="208" y="32"/>
                  </a:lnTo>
                  <a:lnTo>
                    <a:pt x="208" y="32"/>
                  </a:lnTo>
                  <a:close/>
                  <a:moveTo>
                    <a:pt x="169" y="25"/>
                  </a:moveTo>
                  <a:lnTo>
                    <a:pt x="167" y="36"/>
                  </a:lnTo>
                  <a:lnTo>
                    <a:pt x="158" y="34"/>
                  </a:lnTo>
                  <a:lnTo>
                    <a:pt x="160" y="24"/>
                  </a:lnTo>
                  <a:lnTo>
                    <a:pt x="169" y="25"/>
                  </a:lnTo>
                  <a:lnTo>
                    <a:pt x="169" y="25"/>
                  </a:lnTo>
                  <a:close/>
                  <a:moveTo>
                    <a:pt x="129" y="20"/>
                  </a:moveTo>
                  <a:lnTo>
                    <a:pt x="128" y="29"/>
                  </a:lnTo>
                  <a:lnTo>
                    <a:pt x="118" y="28"/>
                  </a:lnTo>
                  <a:lnTo>
                    <a:pt x="120" y="19"/>
                  </a:lnTo>
                  <a:lnTo>
                    <a:pt x="129" y="20"/>
                  </a:lnTo>
                  <a:lnTo>
                    <a:pt x="129" y="20"/>
                  </a:lnTo>
                  <a:close/>
                  <a:moveTo>
                    <a:pt x="90" y="13"/>
                  </a:moveTo>
                  <a:lnTo>
                    <a:pt x="89" y="24"/>
                  </a:lnTo>
                  <a:lnTo>
                    <a:pt x="78" y="22"/>
                  </a:lnTo>
                  <a:lnTo>
                    <a:pt x="80" y="12"/>
                  </a:lnTo>
                  <a:lnTo>
                    <a:pt x="90" y="13"/>
                  </a:lnTo>
                  <a:lnTo>
                    <a:pt x="90" y="13"/>
                  </a:lnTo>
                  <a:close/>
                  <a:moveTo>
                    <a:pt x="51" y="8"/>
                  </a:moveTo>
                  <a:lnTo>
                    <a:pt x="50" y="17"/>
                  </a:lnTo>
                  <a:lnTo>
                    <a:pt x="39" y="16"/>
                  </a:lnTo>
                  <a:lnTo>
                    <a:pt x="41" y="7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5" name="Freeform 275"/>
            <p:cNvSpPr>
              <a:spLocks noEditPoints="1"/>
            </p:cNvSpPr>
            <p:nvPr/>
          </p:nvSpPr>
          <p:spPr bwMode="auto">
            <a:xfrm>
              <a:off x="6241674" y="5577344"/>
              <a:ext cx="1435793" cy="314770"/>
            </a:xfrm>
            <a:custGeom>
              <a:gdLst>
                <a:gd fmla="*/ 509 w 520" name="T0"/>
                <a:gd fmla="*/ 102 h 114" name="T1"/>
                <a:gd fmla="*/ 517 w 520" name="T2"/>
                <a:gd fmla="*/ 114 h 114" name="T3"/>
                <a:gd fmla="*/ 508 w 520" name="T4"/>
                <a:gd fmla="*/ 111 h 114" name="T5"/>
                <a:gd fmla="*/ 2 w 520" name="T6"/>
                <a:gd fmla="*/ 0 h 114" name="T7"/>
                <a:gd fmla="*/ 10 w 520" name="T8"/>
                <a:gd fmla="*/ 12 h 114" name="T9"/>
                <a:gd fmla="*/ 0 w 520" name="T10"/>
                <a:gd fmla="*/ 11 h 114" name="T11"/>
                <a:gd fmla="*/ 42 w 520" name="T12"/>
                <a:gd fmla="*/ 8 h 114" name="T13"/>
                <a:gd fmla="*/ 49 w 520" name="T14"/>
                <a:gd fmla="*/ 20 h 114" name="T15"/>
                <a:gd fmla="*/ 39 w 520" name="T16"/>
                <a:gd fmla="*/ 19 h 114" name="T17"/>
                <a:gd fmla="*/ 81 w 520" name="T18"/>
                <a:gd fmla="*/ 16 h 114" name="T19"/>
                <a:gd fmla="*/ 89 w 520" name="T20"/>
                <a:gd fmla="*/ 28 h 114" name="T21"/>
                <a:gd fmla="*/ 78 w 520" name="T22"/>
                <a:gd fmla="*/ 26 h 114" name="T23"/>
                <a:gd fmla="*/ 120 w 520" name="T24"/>
                <a:gd fmla="*/ 24 h 114" name="T25"/>
                <a:gd fmla="*/ 128 w 520" name="T26"/>
                <a:gd fmla="*/ 36 h 114" name="T27"/>
                <a:gd fmla="*/ 117 w 520" name="T28"/>
                <a:gd fmla="*/ 33 h 114" name="T29"/>
                <a:gd fmla="*/ 158 w 520" name="T30"/>
                <a:gd fmla="*/ 32 h 114" name="T31"/>
                <a:gd fmla="*/ 166 w 520" name="T32"/>
                <a:gd fmla="*/ 43 h 114" name="T33"/>
                <a:gd fmla="*/ 157 w 520" name="T34"/>
                <a:gd fmla="*/ 41 h 114" name="T35"/>
                <a:gd fmla="*/ 197 w 520" name="T36"/>
                <a:gd fmla="*/ 39 h 114" name="T37"/>
                <a:gd fmla="*/ 205 w 520" name="T38"/>
                <a:gd fmla="*/ 51 h 114" name="T39"/>
                <a:gd fmla="*/ 196 w 520" name="T40"/>
                <a:gd fmla="*/ 49 h 114" name="T41"/>
                <a:gd fmla="*/ 236 w 520" name="T42"/>
                <a:gd fmla="*/ 47 h 114" name="T43"/>
                <a:gd fmla="*/ 244 w 520" name="T44"/>
                <a:gd fmla="*/ 59 h 114" name="T45"/>
                <a:gd fmla="*/ 235 w 520" name="T46"/>
                <a:gd fmla="*/ 56 h 114" name="T47"/>
                <a:gd fmla="*/ 275 w 520" name="T48"/>
                <a:gd fmla="*/ 55 h 114" name="T49"/>
                <a:gd fmla="*/ 283 w 520" name="T50"/>
                <a:gd fmla="*/ 67 h 114" name="T51"/>
                <a:gd fmla="*/ 274 w 520" name="T52"/>
                <a:gd fmla="*/ 64 h 114" name="T53"/>
                <a:gd fmla="*/ 315 w 520" name="T54"/>
                <a:gd fmla="*/ 63 h 114" name="T55"/>
                <a:gd fmla="*/ 323 w 520" name="T56"/>
                <a:gd fmla="*/ 75 h 114" name="T57"/>
                <a:gd fmla="*/ 313 w 520" name="T58"/>
                <a:gd fmla="*/ 72 h 114" name="T59"/>
                <a:gd fmla="*/ 354 w 520" name="T60"/>
                <a:gd fmla="*/ 71 h 114" name="T61"/>
                <a:gd fmla="*/ 362 w 520" name="T62"/>
                <a:gd fmla="*/ 83 h 114" name="T63"/>
                <a:gd fmla="*/ 351 w 520" name="T64"/>
                <a:gd fmla="*/ 80 h 114" name="T65"/>
                <a:gd fmla="*/ 393 w 520" name="T66"/>
                <a:gd fmla="*/ 79 h 114" name="T67"/>
                <a:gd fmla="*/ 401 w 520" name="T68"/>
                <a:gd fmla="*/ 90 h 114" name="T69"/>
                <a:gd fmla="*/ 390 w 520" name="T70"/>
                <a:gd fmla="*/ 88 h 114" name="T71"/>
                <a:gd fmla="*/ 432 w 520" name="T72"/>
                <a:gd fmla="*/ 86 h 114" name="T73"/>
                <a:gd fmla="*/ 440 w 520" name="T74"/>
                <a:gd fmla="*/ 98 h 114" name="T75"/>
                <a:gd fmla="*/ 430 w 520" name="T76"/>
                <a:gd fmla="*/ 96 h 114" name="T77"/>
                <a:gd fmla="*/ 472 w 520" name="T78"/>
                <a:gd fmla="*/ 94 h 114" name="T79"/>
                <a:gd fmla="*/ 479 w 520" name="T80"/>
                <a:gd fmla="*/ 106 h 114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114" w="520">
                  <a:moveTo>
                    <a:pt x="508" y="111"/>
                  </a:moveTo>
                  <a:lnTo>
                    <a:pt x="509" y="102"/>
                  </a:lnTo>
                  <a:lnTo>
                    <a:pt x="520" y="103"/>
                  </a:lnTo>
                  <a:lnTo>
                    <a:pt x="517" y="114"/>
                  </a:lnTo>
                  <a:lnTo>
                    <a:pt x="508" y="111"/>
                  </a:lnTo>
                  <a:lnTo>
                    <a:pt x="508" y="111"/>
                  </a:lnTo>
                  <a:close/>
                  <a:moveTo>
                    <a:pt x="0" y="11"/>
                  </a:moveTo>
                  <a:lnTo>
                    <a:pt x="2" y="0"/>
                  </a:lnTo>
                  <a:lnTo>
                    <a:pt x="12" y="3"/>
                  </a:lnTo>
                  <a:lnTo>
                    <a:pt x="10" y="12"/>
                  </a:ln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39" y="19"/>
                  </a:moveTo>
                  <a:lnTo>
                    <a:pt x="42" y="8"/>
                  </a:lnTo>
                  <a:lnTo>
                    <a:pt x="51" y="11"/>
                  </a:lnTo>
                  <a:lnTo>
                    <a:pt x="49" y="20"/>
                  </a:lnTo>
                  <a:lnTo>
                    <a:pt x="39" y="19"/>
                  </a:lnTo>
                  <a:lnTo>
                    <a:pt x="39" y="19"/>
                  </a:lnTo>
                  <a:close/>
                  <a:moveTo>
                    <a:pt x="78" y="26"/>
                  </a:moveTo>
                  <a:lnTo>
                    <a:pt x="81" y="16"/>
                  </a:lnTo>
                  <a:lnTo>
                    <a:pt x="90" y="19"/>
                  </a:lnTo>
                  <a:lnTo>
                    <a:pt x="89" y="28"/>
                  </a:lnTo>
                  <a:lnTo>
                    <a:pt x="78" y="26"/>
                  </a:lnTo>
                  <a:lnTo>
                    <a:pt x="78" y="26"/>
                  </a:lnTo>
                  <a:close/>
                  <a:moveTo>
                    <a:pt x="117" y="33"/>
                  </a:moveTo>
                  <a:lnTo>
                    <a:pt x="120" y="24"/>
                  </a:lnTo>
                  <a:lnTo>
                    <a:pt x="129" y="26"/>
                  </a:lnTo>
                  <a:lnTo>
                    <a:pt x="128" y="36"/>
                  </a:lnTo>
                  <a:lnTo>
                    <a:pt x="117" y="33"/>
                  </a:lnTo>
                  <a:lnTo>
                    <a:pt x="117" y="33"/>
                  </a:lnTo>
                  <a:close/>
                  <a:moveTo>
                    <a:pt x="157" y="41"/>
                  </a:moveTo>
                  <a:lnTo>
                    <a:pt x="158" y="32"/>
                  </a:lnTo>
                  <a:lnTo>
                    <a:pt x="168" y="33"/>
                  </a:lnTo>
                  <a:lnTo>
                    <a:pt x="166" y="43"/>
                  </a:lnTo>
                  <a:lnTo>
                    <a:pt x="157" y="41"/>
                  </a:lnTo>
                  <a:lnTo>
                    <a:pt x="157" y="41"/>
                  </a:lnTo>
                  <a:close/>
                  <a:moveTo>
                    <a:pt x="196" y="49"/>
                  </a:moveTo>
                  <a:lnTo>
                    <a:pt x="197" y="39"/>
                  </a:lnTo>
                  <a:lnTo>
                    <a:pt x="208" y="41"/>
                  </a:lnTo>
                  <a:lnTo>
                    <a:pt x="205" y="51"/>
                  </a:lnTo>
                  <a:lnTo>
                    <a:pt x="196" y="49"/>
                  </a:lnTo>
                  <a:lnTo>
                    <a:pt x="196" y="49"/>
                  </a:lnTo>
                  <a:close/>
                  <a:moveTo>
                    <a:pt x="235" y="56"/>
                  </a:moveTo>
                  <a:lnTo>
                    <a:pt x="236" y="47"/>
                  </a:lnTo>
                  <a:lnTo>
                    <a:pt x="247" y="49"/>
                  </a:lnTo>
                  <a:lnTo>
                    <a:pt x="244" y="59"/>
                  </a:lnTo>
                  <a:lnTo>
                    <a:pt x="235" y="56"/>
                  </a:lnTo>
                  <a:lnTo>
                    <a:pt x="235" y="56"/>
                  </a:lnTo>
                  <a:close/>
                  <a:moveTo>
                    <a:pt x="274" y="64"/>
                  </a:moveTo>
                  <a:lnTo>
                    <a:pt x="275" y="55"/>
                  </a:lnTo>
                  <a:lnTo>
                    <a:pt x="286" y="56"/>
                  </a:lnTo>
                  <a:lnTo>
                    <a:pt x="283" y="67"/>
                  </a:lnTo>
                  <a:lnTo>
                    <a:pt x="274" y="64"/>
                  </a:lnTo>
                  <a:lnTo>
                    <a:pt x="274" y="64"/>
                  </a:lnTo>
                  <a:close/>
                  <a:moveTo>
                    <a:pt x="313" y="72"/>
                  </a:moveTo>
                  <a:lnTo>
                    <a:pt x="315" y="63"/>
                  </a:lnTo>
                  <a:lnTo>
                    <a:pt x="325" y="64"/>
                  </a:lnTo>
                  <a:lnTo>
                    <a:pt x="323" y="75"/>
                  </a:lnTo>
                  <a:lnTo>
                    <a:pt x="313" y="72"/>
                  </a:lnTo>
                  <a:lnTo>
                    <a:pt x="313" y="72"/>
                  </a:lnTo>
                  <a:close/>
                  <a:moveTo>
                    <a:pt x="351" y="80"/>
                  </a:moveTo>
                  <a:lnTo>
                    <a:pt x="354" y="71"/>
                  </a:lnTo>
                  <a:lnTo>
                    <a:pt x="363" y="72"/>
                  </a:lnTo>
                  <a:lnTo>
                    <a:pt x="362" y="83"/>
                  </a:lnTo>
                  <a:lnTo>
                    <a:pt x="351" y="80"/>
                  </a:lnTo>
                  <a:lnTo>
                    <a:pt x="351" y="80"/>
                  </a:lnTo>
                  <a:close/>
                  <a:moveTo>
                    <a:pt x="390" y="88"/>
                  </a:moveTo>
                  <a:lnTo>
                    <a:pt x="393" y="79"/>
                  </a:lnTo>
                  <a:lnTo>
                    <a:pt x="402" y="80"/>
                  </a:lnTo>
                  <a:lnTo>
                    <a:pt x="401" y="90"/>
                  </a:lnTo>
                  <a:lnTo>
                    <a:pt x="390" y="88"/>
                  </a:lnTo>
                  <a:lnTo>
                    <a:pt x="390" y="88"/>
                  </a:lnTo>
                  <a:close/>
                  <a:moveTo>
                    <a:pt x="430" y="96"/>
                  </a:moveTo>
                  <a:lnTo>
                    <a:pt x="432" y="86"/>
                  </a:lnTo>
                  <a:lnTo>
                    <a:pt x="441" y="88"/>
                  </a:lnTo>
                  <a:lnTo>
                    <a:pt x="440" y="98"/>
                  </a:lnTo>
                  <a:lnTo>
                    <a:pt x="430" y="96"/>
                  </a:lnTo>
                  <a:lnTo>
                    <a:pt x="430" y="96"/>
                  </a:lnTo>
                  <a:close/>
                  <a:moveTo>
                    <a:pt x="469" y="103"/>
                  </a:moveTo>
                  <a:lnTo>
                    <a:pt x="472" y="94"/>
                  </a:lnTo>
                  <a:lnTo>
                    <a:pt x="481" y="96"/>
                  </a:lnTo>
                  <a:lnTo>
                    <a:pt x="479" y="106"/>
                  </a:lnTo>
                  <a:lnTo>
                    <a:pt x="469" y="10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6" name="Freeform 276"/>
            <p:cNvSpPr>
              <a:spLocks noEditPoints="1"/>
            </p:cNvSpPr>
            <p:nvPr/>
          </p:nvSpPr>
          <p:spPr bwMode="auto">
            <a:xfrm>
              <a:off x="6122946" y="3661112"/>
              <a:ext cx="129774" cy="1894142"/>
            </a:xfrm>
            <a:custGeom>
              <a:gdLst>
                <a:gd fmla="*/ 0 w 47" name="T0"/>
                <a:gd fmla="*/ 11 h 686" name="T1"/>
                <a:gd fmla="*/ 10 w 47" name="T2"/>
                <a:gd fmla="*/ 0 h 686" name="T3"/>
                <a:gd fmla="*/ 10 w 47" name="T4"/>
                <a:gd fmla="*/ 9 h 686" name="T5"/>
                <a:gd fmla="*/ 36 w 47" name="T6"/>
                <a:gd fmla="*/ 686 h 686" name="T7"/>
                <a:gd fmla="*/ 45 w 47" name="T8"/>
                <a:gd fmla="*/ 676 h 686" name="T9"/>
                <a:gd fmla="*/ 47 w 47" name="T10"/>
                <a:gd fmla="*/ 686 h 686" name="T11"/>
                <a:gd fmla="*/ 34 w 47" name="T12"/>
                <a:gd fmla="*/ 647 h 686" name="T13"/>
                <a:gd fmla="*/ 44 w 47" name="T14"/>
                <a:gd fmla="*/ 637 h 686" name="T15"/>
                <a:gd fmla="*/ 44 w 47" name="T16"/>
                <a:gd fmla="*/ 646 h 686" name="T17"/>
                <a:gd fmla="*/ 32 w 47" name="T18"/>
                <a:gd fmla="*/ 607 h 686" name="T19"/>
                <a:gd fmla="*/ 41 w 47" name="T20"/>
                <a:gd fmla="*/ 596 h 686" name="T21"/>
                <a:gd fmla="*/ 41 w 47" name="T22"/>
                <a:gd fmla="*/ 607 h 686" name="T23"/>
                <a:gd fmla="*/ 30 w 47" name="T24"/>
                <a:gd fmla="*/ 567 h 686" name="T25"/>
                <a:gd fmla="*/ 39 w 47" name="T26"/>
                <a:gd fmla="*/ 557 h 686" name="T27"/>
                <a:gd fmla="*/ 40 w 47" name="T28"/>
                <a:gd fmla="*/ 567 h 686" name="T29"/>
                <a:gd fmla="*/ 28 w 47" name="T30"/>
                <a:gd fmla="*/ 528 h 686" name="T31"/>
                <a:gd fmla="*/ 38 w 47" name="T32"/>
                <a:gd fmla="*/ 516 h 686" name="T33"/>
                <a:gd fmla="*/ 38 w 47" name="T34"/>
                <a:gd fmla="*/ 527 h 686" name="T35"/>
                <a:gd fmla="*/ 26 w 47" name="T36"/>
                <a:gd fmla="*/ 488 h 686" name="T37"/>
                <a:gd fmla="*/ 35 w 47" name="T38"/>
                <a:gd fmla="*/ 477 h 686" name="T39"/>
                <a:gd fmla="*/ 36 w 47" name="T40"/>
                <a:gd fmla="*/ 488 h 686" name="T41"/>
                <a:gd fmla="*/ 23 w 47" name="T42"/>
                <a:gd fmla="*/ 448 h 686" name="T43"/>
                <a:gd fmla="*/ 32 w 47" name="T44"/>
                <a:gd fmla="*/ 438 h 686" name="T45"/>
                <a:gd fmla="*/ 34 w 47" name="T46"/>
                <a:gd fmla="*/ 447 h 686" name="T47"/>
                <a:gd fmla="*/ 22 w 47" name="T48"/>
                <a:gd fmla="*/ 408 h 686" name="T49"/>
                <a:gd fmla="*/ 31 w 47" name="T50"/>
                <a:gd fmla="*/ 398 h 686" name="T51"/>
                <a:gd fmla="*/ 31 w 47" name="T52"/>
                <a:gd fmla="*/ 408 h 686" name="T53"/>
                <a:gd fmla="*/ 19 w 47" name="T54"/>
                <a:gd fmla="*/ 369 h 686" name="T55"/>
                <a:gd fmla="*/ 28 w 47" name="T56"/>
                <a:gd fmla="*/ 358 h 686" name="T57"/>
                <a:gd fmla="*/ 30 w 47" name="T58"/>
                <a:gd fmla="*/ 367 h 686" name="T59"/>
                <a:gd fmla="*/ 17 w 47" name="T60"/>
                <a:gd fmla="*/ 328 h 686" name="T61"/>
                <a:gd fmla="*/ 27 w 47" name="T62"/>
                <a:gd fmla="*/ 318 h 686" name="T63"/>
                <a:gd fmla="*/ 27 w 47" name="T64"/>
                <a:gd fmla="*/ 328 h 686" name="T65"/>
                <a:gd fmla="*/ 15 w 47" name="T66"/>
                <a:gd fmla="*/ 289 h 686" name="T67"/>
                <a:gd fmla="*/ 24 w 47" name="T68"/>
                <a:gd fmla="*/ 279 h 686" name="T69"/>
                <a:gd fmla="*/ 24 w 47" name="T70"/>
                <a:gd fmla="*/ 289 h 686" name="T71"/>
                <a:gd fmla="*/ 13 w 47" name="T72"/>
                <a:gd fmla="*/ 249 h 686" name="T73"/>
                <a:gd fmla="*/ 22 w 47" name="T74"/>
                <a:gd fmla="*/ 238 h 686" name="T75"/>
                <a:gd fmla="*/ 23 w 47" name="T76"/>
                <a:gd fmla="*/ 249 h 686" name="T77"/>
                <a:gd fmla="*/ 11 w 47" name="T78"/>
                <a:gd fmla="*/ 209 h 686" name="T79"/>
                <a:gd fmla="*/ 21 w 47" name="T80"/>
                <a:gd fmla="*/ 199 h 686" name="T81"/>
                <a:gd fmla="*/ 21 w 47" name="T82"/>
                <a:gd fmla="*/ 209 h 686" name="T83"/>
                <a:gd fmla="*/ 9 w 47" name="T84"/>
                <a:gd fmla="*/ 170 h 686" name="T85"/>
                <a:gd fmla="*/ 18 w 47" name="T86"/>
                <a:gd fmla="*/ 160 h 686" name="T87"/>
                <a:gd fmla="*/ 19 w 47" name="T88"/>
                <a:gd fmla="*/ 169 h 686" name="T89"/>
                <a:gd fmla="*/ 6 w 47" name="T90"/>
                <a:gd fmla="*/ 130 h 686" name="T91"/>
                <a:gd fmla="*/ 15 w 47" name="T92"/>
                <a:gd fmla="*/ 119 h 686" name="T93"/>
                <a:gd fmla="*/ 17 w 47" name="T94"/>
                <a:gd fmla="*/ 130 h 686" name="T95"/>
                <a:gd fmla="*/ 5 w 47" name="T96"/>
                <a:gd fmla="*/ 90 h 686" name="T97"/>
                <a:gd fmla="*/ 14 w 47" name="T98"/>
                <a:gd fmla="*/ 80 h 686" name="T99"/>
                <a:gd fmla="*/ 14 w 47" name="T100"/>
                <a:gd fmla="*/ 89 h 686" name="T101"/>
                <a:gd fmla="*/ 2 w 47" name="T102"/>
                <a:gd fmla="*/ 50 h 686" name="T103"/>
                <a:gd fmla="*/ 11 w 47" name="T104"/>
                <a:gd fmla="*/ 39 h 68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686" w="47">
                  <a:moveTo>
                    <a:pt x="10" y="9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9"/>
                  </a:lnTo>
                  <a:lnTo>
                    <a:pt x="10" y="9"/>
                  </a:lnTo>
                  <a:close/>
                  <a:moveTo>
                    <a:pt x="47" y="686"/>
                  </a:moveTo>
                  <a:lnTo>
                    <a:pt x="36" y="686"/>
                  </a:lnTo>
                  <a:lnTo>
                    <a:pt x="36" y="677"/>
                  </a:lnTo>
                  <a:lnTo>
                    <a:pt x="45" y="676"/>
                  </a:lnTo>
                  <a:lnTo>
                    <a:pt x="47" y="686"/>
                  </a:lnTo>
                  <a:lnTo>
                    <a:pt x="47" y="686"/>
                  </a:lnTo>
                  <a:close/>
                  <a:moveTo>
                    <a:pt x="44" y="646"/>
                  </a:moveTo>
                  <a:lnTo>
                    <a:pt x="34" y="647"/>
                  </a:lnTo>
                  <a:lnTo>
                    <a:pt x="34" y="637"/>
                  </a:lnTo>
                  <a:lnTo>
                    <a:pt x="44" y="637"/>
                  </a:lnTo>
                  <a:lnTo>
                    <a:pt x="44" y="646"/>
                  </a:lnTo>
                  <a:lnTo>
                    <a:pt x="44" y="646"/>
                  </a:lnTo>
                  <a:close/>
                  <a:moveTo>
                    <a:pt x="41" y="607"/>
                  </a:moveTo>
                  <a:lnTo>
                    <a:pt x="32" y="607"/>
                  </a:lnTo>
                  <a:lnTo>
                    <a:pt x="31" y="597"/>
                  </a:lnTo>
                  <a:lnTo>
                    <a:pt x="41" y="596"/>
                  </a:lnTo>
                  <a:lnTo>
                    <a:pt x="41" y="607"/>
                  </a:lnTo>
                  <a:lnTo>
                    <a:pt x="41" y="607"/>
                  </a:lnTo>
                  <a:close/>
                  <a:moveTo>
                    <a:pt x="40" y="567"/>
                  </a:moveTo>
                  <a:lnTo>
                    <a:pt x="30" y="567"/>
                  </a:lnTo>
                  <a:lnTo>
                    <a:pt x="30" y="557"/>
                  </a:lnTo>
                  <a:lnTo>
                    <a:pt x="39" y="557"/>
                  </a:lnTo>
                  <a:lnTo>
                    <a:pt x="40" y="567"/>
                  </a:lnTo>
                  <a:lnTo>
                    <a:pt x="40" y="567"/>
                  </a:lnTo>
                  <a:close/>
                  <a:moveTo>
                    <a:pt x="38" y="527"/>
                  </a:moveTo>
                  <a:lnTo>
                    <a:pt x="28" y="528"/>
                  </a:lnTo>
                  <a:lnTo>
                    <a:pt x="27" y="518"/>
                  </a:lnTo>
                  <a:lnTo>
                    <a:pt x="38" y="516"/>
                  </a:lnTo>
                  <a:lnTo>
                    <a:pt x="38" y="527"/>
                  </a:lnTo>
                  <a:lnTo>
                    <a:pt x="38" y="527"/>
                  </a:lnTo>
                  <a:close/>
                  <a:moveTo>
                    <a:pt x="36" y="488"/>
                  </a:moveTo>
                  <a:lnTo>
                    <a:pt x="26" y="488"/>
                  </a:lnTo>
                  <a:lnTo>
                    <a:pt x="24" y="477"/>
                  </a:lnTo>
                  <a:lnTo>
                    <a:pt x="35" y="477"/>
                  </a:lnTo>
                  <a:lnTo>
                    <a:pt x="36" y="488"/>
                  </a:lnTo>
                  <a:lnTo>
                    <a:pt x="36" y="488"/>
                  </a:lnTo>
                  <a:close/>
                  <a:moveTo>
                    <a:pt x="34" y="447"/>
                  </a:moveTo>
                  <a:lnTo>
                    <a:pt x="23" y="448"/>
                  </a:lnTo>
                  <a:lnTo>
                    <a:pt x="23" y="438"/>
                  </a:lnTo>
                  <a:lnTo>
                    <a:pt x="32" y="438"/>
                  </a:lnTo>
                  <a:lnTo>
                    <a:pt x="34" y="447"/>
                  </a:lnTo>
                  <a:lnTo>
                    <a:pt x="34" y="447"/>
                  </a:lnTo>
                  <a:close/>
                  <a:moveTo>
                    <a:pt x="31" y="408"/>
                  </a:moveTo>
                  <a:lnTo>
                    <a:pt x="22" y="408"/>
                  </a:lnTo>
                  <a:lnTo>
                    <a:pt x="21" y="399"/>
                  </a:lnTo>
                  <a:lnTo>
                    <a:pt x="31" y="398"/>
                  </a:lnTo>
                  <a:lnTo>
                    <a:pt x="31" y="408"/>
                  </a:lnTo>
                  <a:lnTo>
                    <a:pt x="31" y="408"/>
                  </a:lnTo>
                  <a:close/>
                  <a:moveTo>
                    <a:pt x="30" y="367"/>
                  </a:moveTo>
                  <a:lnTo>
                    <a:pt x="19" y="369"/>
                  </a:lnTo>
                  <a:lnTo>
                    <a:pt x="19" y="358"/>
                  </a:lnTo>
                  <a:lnTo>
                    <a:pt x="28" y="358"/>
                  </a:lnTo>
                  <a:lnTo>
                    <a:pt x="30" y="367"/>
                  </a:lnTo>
                  <a:lnTo>
                    <a:pt x="30" y="367"/>
                  </a:lnTo>
                  <a:close/>
                  <a:moveTo>
                    <a:pt x="27" y="328"/>
                  </a:moveTo>
                  <a:lnTo>
                    <a:pt x="17" y="328"/>
                  </a:lnTo>
                  <a:lnTo>
                    <a:pt x="17" y="319"/>
                  </a:lnTo>
                  <a:lnTo>
                    <a:pt x="27" y="318"/>
                  </a:lnTo>
                  <a:lnTo>
                    <a:pt x="27" y="328"/>
                  </a:lnTo>
                  <a:lnTo>
                    <a:pt x="27" y="328"/>
                  </a:lnTo>
                  <a:close/>
                  <a:moveTo>
                    <a:pt x="24" y="289"/>
                  </a:moveTo>
                  <a:lnTo>
                    <a:pt x="15" y="289"/>
                  </a:lnTo>
                  <a:lnTo>
                    <a:pt x="14" y="279"/>
                  </a:lnTo>
                  <a:lnTo>
                    <a:pt x="24" y="279"/>
                  </a:lnTo>
                  <a:lnTo>
                    <a:pt x="24" y="289"/>
                  </a:lnTo>
                  <a:lnTo>
                    <a:pt x="24" y="289"/>
                  </a:lnTo>
                  <a:close/>
                  <a:moveTo>
                    <a:pt x="23" y="249"/>
                  </a:moveTo>
                  <a:lnTo>
                    <a:pt x="13" y="249"/>
                  </a:lnTo>
                  <a:lnTo>
                    <a:pt x="13" y="239"/>
                  </a:lnTo>
                  <a:lnTo>
                    <a:pt x="22" y="238"/>
                  </a:lnTo>
                  <a:lnTo>
                    <a:pt x="23" y="249"/>
                  </a:lnTo>
                  <a:lnTo>
                    <a:pt x="23" y="249"/>
                  </a:lnTo>
                  <a:close/>
                  <a:moveTo>
                    <a:pt x="21" y="209"/>
                  </a:moveTo>
                  <a:lnTo>
                    <a:pt x="11" y="209"/>
                  </a:lnTo>
                  <a:lnTo>
                    <a:pt x="10" y="199"/>
                  </a:lnTo>
                  <a:lnTo>
                    <a:pt x="21" y="199"/>
                  </a:lnTo>
                  <a:lnTo>
                    <a:pt x="21" y="209"/>
                  </a:lnTo>
                  <a:lnTo>
                    <a:pt x="21" y="209"/>
                  </a:lnTo>
                  <a:close/>
                  <a:moveTo>
                    <a:pt x="19" y="169"/>
                  </a:moveTo>
                  <a:lnTo>
                    <a:pt x="9" y="170"/>
                  </a:lnTo>
                  <a:lnTo>
                    <a:pt x="7" y="160"/>
                  </a:lnTo>
                  <a:lnTo>
                    <a:pt x="18" y="160"/>
                  </a:lnTo>
                  <a:lnTo>
                    <a:pt x="19" y="169"/>
                  </a:lnTo>
                  <a:lnTo>
                    <a:pt x="19" y="169"/>
                  </a:lnTo>
                  <a:close/>
                  <a:moveTo>
                    <a:pt x="17" y="130"/>
                  </a:moveTo>
                  <a:lnTo>
                    <a:pt x="6" y="130"/>
                  </a:lnTo>
                  <a:lnTo>
                    <a:pt x="6" y="120"/>
                  </a:lnTo>
                  <a:lnTo>
                    <a:pt x="15" y="119"/>
                  </a:lnTo>
                  <a:lnTo>
                    <a:pt x="17" y="130"/>
                  </a:lnTo>
                  <a:lnTo>
                    <a:pt x="17" y="130"/>
                  </a:lnTo>
                  <a:close/>
                  <a:moveTo>
                    <a:pt x="14" y="89"/>
                  </a:moveTo>
                  <a:lnTo>
                    <a:pt x="5" y="90"/>
                  </a:lnTo>
                  <a:lnTo>
                    <a:pt x="4" y="80"/>
                  </a:lnTo>
                  <a:lnTo>
                    <a:pt x="14" y="80"/>
                  </a:lnTo>
                  <a:lnTo>
                    <a:pt x="14" y="89"/>
                  </a:lnTo>
                  <a:lnTo>
                    <a:pt x="14" y="89"/>
                  </a:lnTo>
                  <a:close/>
                  <a:moveTo>
                    <a:pt x="13" y="50"/>
                  </a:moveTo>
                  <a:lnTo>
                    <a:pt x="2" y="50"/>
                  </a:lnTo>
                  <a:lnTo>
                    <a:pt x="2" y="41"/>
                  </a:lnTo>
                  <a:lnTo>
                    <a:pt x="11" y="39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7" name="Freeform 277"/>
            <p:cNvSpPr>
              <a:spLocks noEditPoints="1"/>
            </p:cNvSpPr>
            <p:nvPr/>
          </p:nvSpPr>
          <p:spPr bwMode="auto">
            <a:xfrm>
              <a:off x="6136751" y="3674919"/>
              <a:ext cx="1449600" cy="63507"/>
            </a:xfrm>
            <a:custGeom>
              <a:gdLst>
                <a:gd fmla="*/ 515 w 525" name="T0"/>
                <a:gd fmla="*/ 0 h 23" name="T1"/>
                <a:gd fmla="*/ 525 w 525" name="T2"/>
                <a:gd fmla="*/ 10 h 23" name="T3"/>
                <a:gd fmla="*/ 515 w 525" name="T4"/>
                <a:gd fmla="*/ 10 h 23" name="T5"/>
                <a:gd fmla="*/ 8 w 525" name="T6"/>
                <a:gd fmla="*/ 23 h 23" name="T7"/>
                <a:gd fmla="*/ 0 w 525" name="T8"/>
                <a:gd fmla="*/ 13 h 23" name="T9"/>
                <a:gd fmla="*/ 0 w 525" name="T10"/>
                <a:gd fmla="*/ 23 h 23" name="T11"/>
                <a:gd fmla="*/ 36 w 525" name="T12"/>
                <a:gd fmla="*/ 12 h 23" name="T13"/>
                <a:gd fmla="*/ 47 w 525" name="T14"/>
                <a:gd fmla="*/ 21 h 23" name="T15"/>
                <a:gd fmla="*/ 38 w 525" name="T16"/>
                <a:gd fmla="*/ 23 h 23" name="T17"/>
                <a:gd fmla="*/ 77 w 525" name="T18"/>
                <a:gd fmla="*/ 11 h 23" name="T19"/>
                <a:gd fmla="*/ 87 w 525" name="T20"/>
                <a:gd fmla="*/ 21 h 23" name="T21"/>
                <a:gd fmla="*/ 77 w 525" name="T22"/>
                <a:gd fmla="*/ 21 h 23" name="T23"/>
                <a:gd fmla="*/ 116 w 525" name="T24"/>
                <a:gd fmla="*/ 10 h 23" name="T25"/>
                <a:gd fmla="*/ 127 w 525" name="T26"/>
                <a:gd fmla="*/ 20 h 23" name="T27"/>
                <a:gd fmla="*/ 117 w 525" name="T28"/>
                <a:gd fmla="*/ 20 h 23" name="T29"/>
                <a:gd fmla="*/ 157 w 525" name="T30"/>
                <a:gd fmla="*/ 10 h 23" name="T31"/>
                <a:gd fmla="*/ 167 w 525" name="T32"/>
                <a:gd fmla="*/ 19 h 23" name="T33"/>
                <a:gd fmla="*/ 157 w 525" name="T34"/>
                <a:gd fmla="*/ 19 h 23" name="T35"/>
                <a:gd fmla="*/ 196 w 525" name="T36"/>
                <a:gd fmla="*/ 8 h 23" name="T37"/>
                <a:gd fmla="*/ 206 w 525" name="T38"/>
                <a:gd fmla="*/ 17 h 23" name="T39"/>
                <a:gd fmla="*/ 196 w 525" name="T40"/>
                <a:gd fmla="*/ 17 h 23" name="T41"/>
                <a:gd fmla="*/ 236 w 525" name="T42"/>
                <a:gd fmla="*/ 7 h 23" name="T43"/>
                <a:gd fmla="*/ 247 w 525" name="T44"/>
                <a:gd fmla="*/ 17 h 23" name="T45"/>
                <a:gd fmla="*/ 236 w 525" name="T46"/>
                <a:gd fmla="*/ 17 h 23" name="T47"/>
                <a:gd fmla="*/ 276 w 525" name="T48"/>
                <a:gd fmla="*/ 6 h 23" name="T49"/>
                <a:gd fmla="*/ 286 w 525" name="T50"/>
                <a:gd fmla="*/ 16 h 23" name="T51"/>
                <a:gd fmla="*/ 276 w 525" name="T52"/>
                <a:gd fmla="*/ 16 h 23" name="T53"/>
                <a:gd fmla="*/ 316 w 525" name="T54"/>
                <a:gd fmla="*/ 6 h 23" name="T55"/>
                <a:gd fmla="*/ 325 w 525" name="T56"/>
                <a:gd fmla="*/ 15 h 23" name="T57"/>
                <a:gd fmla="*/ 316 w 525" name="T58"/>
                <a:gd fmla="*/ 15 h 23" name="T59"/>
                <a:gd fmla="*/ 355 w 525" name="T60"/>
                <a:gd fmla="*/ 4 h 23" name="T61"/>
                <a:gd fmla="*/ 366 w 525" name="T62"/>
                <a:gd fmla="*/ 13 h 23" name="T63"/>
                <a:gd fmla="*/ 355 w 525" name="T64"/>
                <a:gd fmla="*/ 13 h 23" name="T65"/>
                <a:gd fmla="*/ 396 w 525" name="T66"/>
                <a:gd fmla="*/ 3 h 23" name="T67"/>
                <a:gd fmla="*/ 405 w 525" name="T68"/>
                <a:gd fmla="*/ 12 h 23" name="T69"/>
                <a:gd fmla="*/ 396 w 525" name="T70"/>
                <a:gd fmla="*/ 13 h 23" name="T71"/>
                <a:gd fmla="*/ 435 w 525" name="T72"/>
                <a:gd fmla="*/ 2 h 23" name="T73"/>
                <a:gd fmla="*/ 445 w 525" name="T74"/>
                <a:gd fmla="*/ 12 h 23" name="T75"/>
                <a:gd fmla="*/ 435 w 525" name="T76"/>
                <a:gd fmla="*/ 12 h 23" name="T77"/>
                <a:gd fmla="*/ 476 w 525" name="T78"/>
                <a:gd fmla="*/ 2 h 23" name="T79"/>
                <a:gd fmla="*/ 485 w 525" name="T80"/>
                <a:gd fmla="*/ 11 h 23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23" w="525">
                  <a:moveTo>
                    <a:pt x="515" y="10"/>
                  </a:moveTo>
                  <a:lnTo>
                    <a:pt x="515" y="0"/>
                  </a:lnTo>
                  <a:lnTo>
                    <a:pt x="525" y="0"/>
                  </a:lnTo>
                  <a:lnTo>
                    <a:pt x="525" y="10"/>
                  </a:lnTo>
                  <a:lnTo>
                    <a:pt x="515" y="10"/>
                  </a:lnTo>
                  <a:lnTo>
                    <a:pt x="515" y="10"/>
                  </a:lnTo>
                  <a:close/>
                  <a:moveTo>
                    <a:pt x="0" y="23"/>
                  </a:moveTo>
                  <a:lnTo>
                    <a:pt x="8" y="23"/>
                  </a:lnTo>
                  <a:lnTo>
                    <a:pt x="8" y="12"/>
                  </a:lnTo>
                  <a:lnTo>
                    <a:pt x="0" y="13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38" y="23"/>
                  </a:moveTo>
                  <a:lnTo>
                    <a:pt x="36" y="12"/>
                  </a:lnTo>
                  <a:lnTo>
                    <a:pt x="47" y="12"/>
                  </a:lnTo>
                  <a:lnTo>
                    <a:pt x="47" y="21"/>
                  </a:lnTo>
                  <a:lnTo>
                    <a:pt x="38" y="23"/>
                  </a:lnTo>
                  <a:lnTo>
                    <a:pt x="38" y="23"/>
                  </a:lnTo>
                  <a:close/>
                  <a:moveTo>
                    <a:pt x="77" y="21"/>
                  </a:moveTo>
                  <a:lnTo>
                    <a:pt x="77" y="11"/>
                  </a:lnTo>
                  <a:lnTo>
                    <a:pt x="86" y="11"/>
                  </a:lnTo>
                  <a:lnTo>
                    <a:pt x="87" y="21"/>
                  </a:lnTo>
                  <a:lnTo>
                    <a:pt x="77" y="21"/>
                  </a:lnTo>
                  <a:lnTo>
                    <a:pt x="77" y="21"/>
                  </a:lnTo>
                  <a:close/>
                  <a:moveTo>
                    <a:pt x="117" y="20"/>
                  </a:moveTo>
                  <a:lnTo>
                    <a:pt x="116" y="10"/>
                  </a:lnTo>
                  <a:lnTo>
                    <a:pt x="127" y="10"/>
                  </a:lnTo>
                  <a:lnTo>
                    <a:pt x="127" y="20"/>
                  </a:lnTo>
                  <a:lnTo>
                    <a:pt x="117" y="20"/>
                  </a:lnTo>
                  <a:lnTo>
                    <a:pt x="117" y="20"/>
                  </a:lnTo>
                  <a:close/>
                  <a:moveTo>
                    <a:pt x="157" y="19"/>
                  </a:moveTo>
                  <a:lnTo>
                    <a:pt x="157" y="10"/>
                  </a:lnTo>
                  <a:lnTo>
                    <a:pt x="166" y="8"/>
                  </a:lnTo>
                  <a:lnTo>
                    <a:pt x="167" y="19"/>
                  </a:lnTo>
                  <a:lnTo>
                    <a:pt x="157" y="19"/>
                  </a:lnTo>
                  <a:lnTo>
                    <a:pt x="157" y="19"/>
                  </a:lnTo>
                  <a:close/>
                  <a:moveTo>
                    <a:pt x="196" y="17"/>
                  </a:moveTo>
                  <a:lnTo>
                    <a:pt x="196" y="8"/>
                  </a:lnTo>
                  <a:lnTo>
                    <a:pt x="206" y="8"/>
                  </a:lnTo>
                  <a:lnTo>
                    <a:pt x="206" y="17"/>
                  </a:lnTo>
                  <a:lnTo>
                    <a:pt x="196" y="17"/>
                  </a:lnTo>
                  <a:lnTo>
                    <a:pt x="196" y="17"/>
                  </a:lnTo>
                  <a:close/>
                  <a:moveTo>
                    <a:pt x="236" y="17"/>
                  </a:moveTo>
                  <a:lnTo>
                    <a:pt x="236" y="7"/>
                  </a:lnTo>
                  <a:lnTo>
                    <a:pt x="246" y="7"/>
                  </a:lnTo>
                  <a:lnTo>
                    <a:pt x="247" y="17"/>
                  </a:lnTo>
                  <a:lnTo>
                    <a:pt x="236" y="17"/>
                  </a:lnTo>
                  <a:lnTo>
                    <a:pt x="236" y="17"/>
                  </a:lnTo>
                  <a:close/>
                  <a:moveTo>
                    <a:pt x="276" y="16"/>
                  </a:moveTo>
                  <a:lnTo>
                    <a:pt x="276" y="6"/>
                  </a:lnTo>
                  <a:lnTo>
                    <a:pt x="286" y="6"/>
                  </a:lnTo>
                  <a:lnTo>
                    <a:pt x="286" y="16"/>
                  </a:lnTo>
                  <a:lnTo>
                    <a:pt x="276" y="16"/>
                  </a:lnTo>
                  <a:lnTo>
                    <a:pt x="276" y="16"/>
                  </a:lnTo>
                  <a:close/>
                  <a:moveTo>
                    <a:pt x="316" y="15"/>
                  </a:moveTo>
                  <a:lnTo>
                    <a:pt x="316" y="6"/>
                  </a:lnTo>
                  <a:lnTo>
                    <a:pt x="325" y="4"/>
                  </a:lnTo>
                  <a:lnTo>
                    <a:pt x="325" y="15"/>
                  </a:lnTo>
                  <a:lnTo>
                    <a:pt x="316" y="15"/>
                  </a:lnTo>
                  <a:lnTo>
                    <a:pt x="316" y="15"/>
                  </a:lnTo>
                  <a:close/>
                  <a:moveTo>
                    <a:pt x="355" y="13"/>
                  </a:moveTo>
                  <a:lnTo>
                    <a:pt x="355" y="4"/>
                  </a:lnTo>
                  <a:lnTo>
                    <a:pt x="366" y="4"/>
                  </a:lnTo>
                  <a:lnTo>
                    <a:pt x="366" y="13"/>
                  </a:lnTo>
                  <a:lnTo>
                    <a:pt x="355" y="13"/>
                  </a:lnTo>
                  <a:lnTo>
                    <a:pt x="355" y="13"/>
                  </a:lnTo>
                  <a:close/>
                  <a:moveTo>
                    <a:pt x="396" y="13"/>
                  </a:moveTo>
                  <a:lnTo>
                    <a:pt x="396" y="3"/>
                  </a:lnTo>
                  <a:lnTo>
                    <a:pt x="405" y="3"/>
                  </a:lnTo>
                  <a:lnTo>
                    <a:pt x="405" y="12"/>
                  </a:lnTo>
                  <a:lnTo>
                    <a:pt x="396" y="13"/>
                  </a:lnTo>
                  <a:lnTo>
                    <a:pt x="396" y="13"/>
                  </a:lnTo>
                  <a:close/>
                  <a:moveTo>
                    <a:pt x="435" y="12"/>
                  </a:moveTo>
                  <a:lnTo>
                    <a:pt x="435" y="2"/>
                  </a:lnTo>
                  <a:lnTo>
                    <a:pt x="445" y="2"/>
                  </a:lnTo>
                  <a:lnTo>
                    <a:pt x="445" y="12"/>
                  </a:lnTo>
                  <a:lnTo>
                    <a:pt x="435" y="12"/>
                  </a:lnTo>
                  <a:lnTo>
                    <a:pt x="435" y="12"/>
                  </a:lnTo>
                  <a:close/>
                  <a:moveTo>
                    <a:pt x="476" y="11"/>
                  </a:moveTo>
                  <a:lnTo>
                    <a:pt x="476" y="2"/>
                  </a:lnTo>
                  <a:lnTo>
                    <a:pt x="485" y="0"/>
                  </a:lnTo>
                  <a:lnTo>
                    <a:pt x="485" y="11"/>
                  </a:lnTo>
                  <a:lnTo>
                    <a:pt x="476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8" name="Freeform 278"/>
            <p:cNvSpPr>
              <a:spLocks noEditPoints="1"/>
            </p:cNvSpPr>
            <p:nvPr/>
          </p:nvSpPr>
          <p:spPr bwMode="auto">
            <a:xfrm>
              <a:off x="5476839" y="4003494"/>
              <a:ext cx="469394" cy="916699"/>
            </a:xfrm>
            <a:custGeom>
              <a:gdLst>
                <a:gd fmla="*/ 4 w 170" name="T0"/>
                <a:gd fmla="*/ 319 h 332" name="T1"/>
                <a:gd fmla="*/ 13 w 170" name="T2"/>
                <a:gd fmla="*/ 323 h 332" name="T3"/>
                <a:gd fmla="*/ 9 w 170" name="T4"/>
                <a:gd fmla="*/ 332 h 332" name="T5"/>
                <a:gd fmla="*/ 0 w 170" name="T6"/>
                <a:gd fmla="*/ 328 h 332" name="T7"/>
                <a:gd fmla="*/ 4 w 170" name="T8"/>
                <a:gd fmla="*/ 319 h 332" name="T9"/>
                <a:gd fmla="*/ 4 w 170" name="T10"/>
                <a:gd fmla="*/ 319 h 332" name="T11"/>
                <a:gd fmla="*/ 160 w 170" name="T12"/>
                <a:gd fmla="*/ 0 h 332" name="T13"/>
                <a:gd fmla="*/ 158 w 170" name="T14"/>
                <a:gd fmla="*/ 6 h 332" name="T15"/>
                <a:gd fmla="*/ 167 w 170" name="T16"/>
                <a:gd fmla="*/ 11 h 332" name="T17"/>
                <a:gd fmla="*/ 170 w 170" name="T18"/>
                <a:gd fmla="*/ 4 h 332" name="T19"/>
                <a:gd fmla="*/ 160 w 170" name="T20"/>
                <a:gd fmla="*/ 0 h 332" name="T21"/>
                <a:gd fmla="*/ 160 w 170" name="T22"/>
                <a:gd fmla="*/ 0 h 332" name="T23"/>
                <a:gd fmla="*/ 145 w 170" name="T24"/>
                <a:gd fmla="*/ 33 h 332" name="T25"/>
                <a:gd fmla="*/ 154 w 170" name="T26"/>
                <a:gd fmla="*/ 37 h 332" name="T27"/>
                <a:gd fmla="*/ 149 w 170" name="T28"/>
                <a:gd fmla="*/ 46 h 332" name="T29"/>
                <a:gd fmla="*/ 141 w 170" name="T30"/>
                <a:gd fmla="*/ 42 h 332" name="T31"/>
                <a:gd fmla="*/ 145 w 170" name="T32"/>
                <a:gd fmla="*/ 33 h 332" name="T33"/>
                <a:gd fmla="*/ 145 w 170" name="T34"/>
                <a:gd fmla="*/ 33 h 332" name="T35"/>
                <a:gd fmla="*/ 126 w 170" name="T36"/>
                <a:gd fmla="*/ 68 h 332" name="T37"/>
                <a:gd fmla="*/ 136 w 170" name="T38"/>
                <a:gd fmla="*/ 74 h 332" name="T39"/>
                <a:gd fmla="*/ 132 w 170" name="T40"/>
                <a:gd fmla="*/ 81 h 332" name="T41"/>
                <a:gd fmla="*/ 123 w 170" name="T42"/>
                <a:gd fmla="*/ 77 h 332" name="T43"/>
                <a:gd fmla="*/ 126 w 170" name="T44"/>
                <a:gd fmla="*/ 68 h 332" name="T45"/>
                <a:gd fmla="*/ 126 w 170" name="T46"/>
                <a:gd fmla="*/ 68 h 332" name="T47"/>
                <a:gd fmla="*/ 109 w 170" name="T48"/>
                <a:gd fmla="*/ 105 h 332" name="T49"/>
                <a:gd fmla="*/ 119 w 170" name="T50"/>
                <a:gd fmla="*/ 109 h 332" name="T51"/>
                <a:gd fmla="*/ 115 w 170" name="T52"/>
                <a:gd fmla="*/ 118 h 332" name="T53"/>
                <a:gd fmla="*/ 106 w 170" name="T54"/>
                <a:gd fmla="*/ 114 h 332" name="T55"/>
                <a:gd fmla="*/ 109 w 170" name="T56"/>
                <a:gd fmla="*/ 105 h 332" name="T57"/>
                <a:gd fmla="*/ 109 w 170" name="T58"/>
                <a:gd fmla="*/ 105 h 332" name="T59"/>
                <a:gd fmla="*/ 93 w 170" name="T60"/>
                <a:gd fmla="*/ 140 h 332" name="T61"/>
                <a:gd fmla="*/ 100 w 170" name="T62"/>
                <a:gd fmla="*/ 144 h 332" name="T63"/>
                <a:gd fmla="*/ 96 w 170" name="T64"/>
                <a:gd fmla="*/ 153 h 332" name="T65"/>
                <a:gd fmla="*/ 87 w 170" name="T66"/>
                <a:gd fmla="*/ 149 h 332" name="T67"/>
                <a:gd fmla="*/ 93 w 170" name="T68"/>
                <a:gd fmla="*/ 140 h 332" name="T69"/>
                <a:gd fmla="*/ 93 w 170" name="T70"/>
                <a:gd fmla="*/ 140 h 332" name="T71"/>
                <a:gd fmla="*/ 74 w 170" name="T72"/>
                <a:gd fmla="*/ 175 h 332" name="T73"/>
                <a:gd fmla="*/ 83 w 170" name="T74"/>
                <a:gd fmla="*/ 181 h 332" name="T75"/>
                <a:gd fmla="*/ 79 w 170" name="T76"/>
                <a:gd fmla="*/ 190 h 332" name="T77"/>
                <a:gd fmla="*/ 70 w 170" name="T78"/>
                <a:gd fmla="*/ 185 h 332" name="T79"/>
                <a:gd fmla="*/ 74 w 170" name="T80"/>
                <a:gd fmla="*/ 175 h 332" name="T81"/>
                <a:gd fmla="*/ 74 w 170" name="T82"/>
                <a:gd fmla="*/ 175 h 332" name="T83"/>
                <a:gd fmla="*/ 57 w 170" name="T84"/>
                <a:gd fmla="*/ 212 h 332" name="T85"/>
                <a:gd fmla="*/ 66 w 170" name="T86"/>
                <a:gd fmla="*/ 216 h 332" name="T87"/>
                <a:gd fmla="*/ 61 w 170" name="T88"/>
                <a:gd fmla="*/ 225 h 332" name="T89"/>
                <a:gd fmla="*/ 52 w 170" name="T90"/>
                <a:gd fmla="*/ 221 h 332" name="T91"/>
                <a:gd fmla="*/ 57 w 170" name="T92"/>
                <a:gd fmla="*/ 212 h 332" name="T93"/>
                <a:gd fmla="*/ 57 w 170" name="T94"/>
                <a:gd fmla="*/ 212 h 332" name="T95"/>
                <a:gd fmla="*/ 39 w 170" name="T96"/>
                <a:gd fmla="*/ 247 h 332" name="T97"/>
                <a:gd fmla="*/ 48 w 170" name="T98"/>
                <a:gd fmla="*/ 251 h 332" name="T99"/>
                <a:gd fmla="*/ 44 w 170" name="T100"/>
                <a:gd fmla="*/ 260 h 332" name="T101"/>
                <a:gd fmla="*/ 35 w 170" name="T102"/>
                <a:gd fmla="*/ 257 h 332" name="T103"/>
                <a:gd fmla="*/ 39 w 170" name="T104"/>
                <a:gd fmla="*/ 247 h 332" name="T105"/>
                <a:gd fmla="*/ 39 w 170" name="T106"/>
                <a:gd fmla="*/ 247 h 332" name="T107"/>
                <a:gd fmla="*/ 22 w 170" name="T108"/>
                <a:gd fmla="*/ 283 h 332" name="T109"/>
                <a:gd fmla="*/ 31 w 170" name="T110"/>
                <a:gd fmla="*/ 288 h 332" name="T111"/>
                <a:gd fmla="*/ 26 w 170" name="T112"/>
                <a:gd fmla="*/ 297 h 332" name="T113"/>
                <a:gd fmla="*/ 18 w 170" name="T114"/>
                <a:gd fmla="*/ 292 h 332" name="T115"/>
                <a:gd fmla="*/ 22 w 170" name="T116"/>
                <a:gd fmla="*/ 283 h 332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332" w="170">
                  <a:moveTo>
                    <a:pt x="4" y="319"/>
                  </a:moveTo>
                  <a:lnTo>
                    <a:pt x="13" y="323"/>
                  </a:lnTo>
                  <a:lnTo>
                    <a:pt x="9" y="332"/>
                  </a:lnTo>
                  <a:lnTo>
                    <a:pt x="0" y="328"/>
                  </a:lnTo>
                  <a:lnTo>
                    <a:pt x="4" y="319"/>
                  </a:lnTo>
                  <a:lnTo>
                    <a:pt x="4" y="319"/>
                  </a:lnTo>
                  <a:close/>
                  <a:moveTo>
                    <a:pt x="160" y="0"/>
                  </a:moveTo>
                  <a:lnTo>
                    <a:pt x="158" y="6"/>
                  </a:lnTo>
                  <a:lnTo>
                    <a:pt x="167" y="11"/>
                  </a:lnTo>
                  <a:lnTo>
                    <a:pt x="170" y="4"/>
                  </a:lnTo>
                  <a:lnTo>
                    <a:pt x="160" y="0"/>
                  </a:lnTo>
                  <a:lnTo>
                    <a:pt x="160" y="0"/>
                  </a:lnTo>
                  <a:close/>
                  <a:moveTo>
                    <a:pt x="145" y="33"/>
                  </a:moveTo>
                  <a:lnTo>
                    <a:pt x="154" y="37"/>
                  </a:lnTo>
                  <a:lnTo>
                    <a:pt x="149" y="46"/>
                  </a:lnTo>
                  <a:lnTo>
                    <a:pt x="141" y="42"/>
                  </a:lnTo>
                  <a:lnTo>
                    <a:pt x="145" y="33"/>
                  </a:lnTo>
                  <a:lnTo>
                    <a:pt x="145" y="33"/>
                  </a:lnTo>
                  <a:close/>
                  <a:moveTo>
                    <a:pt x="126" y="68"/>
                  </a:moveTo>
                  <a:lnTo>
                    <a:pt x="136" y="74"/>
                  </a:lnTo>
                  <a:lnTo>
                    <a:pt x="132" y="81"/>
                  </a:lnTo>
                  <a:lnTo>
                    <a:pt x="123" y="77"/>
                  </a:lnTo>
                  <a:lnTo>
                    <a:pt x="126" y="68"/>
                  </a:lnTo>
                  <a:lnTo>
                    <a:pt x="126" y="68"/>
                  </a:lnTo>
                  <a:close/>
                  <a:moveTo>
                    <a:pt x="109" y="105"/>
                  </a:moveTo>
                  <a:lnTo>
                    <a:pt x="119" y="109"/>
                  </a:lnTo>
                  <a:lnTo>
                    <a:pt x="115" y="118"/>
                  </a:lnTo>
                  <a:lnTo>
                    <a:pt x="106" y="114"/>
                  </a:lnTo>
                  <a:lnTo>
                    <a:pt x="109" y="105"/>
                  </a:lnTo>
                  <a:lnTo>
                    <a:pt x="109" y="105"/>
                  </a:lnTo>
                  <a:close/>
                  <a:moveTo>
                    <a:pt x="93" y="140"/>
                  </a:moveTo>
                  <a:lnTo>
                    <a:pt x="100" y="144"/>
                  </a:lnTo>
                  <a:lnTo>
                    <a:pt x="96" y="153"/>
                  </a:lnTo>
                  <a:lnTo>
                    <a:pt x="87" y="149"/>
                  </a:lnTo>
                  <a:lnTo>
                    <a:pt x="93" y="140"/>
                  </a:lnTo>
                  <a:lnTo>
                    <a:pt x="93" y="140"/>
                  </a:lnTo>
                  <a:close/>
                  <a:moveTo>
                    <a:pt x="74" y="175"/>
                  </a:moveTo>
                  <a:lnTo>
                    <a:pt x="83" y="181"/>
                  </a:lnTo>
                  <a:lnTo>
                    <a:pt x="79" y="190"/>
                  </a:lnTo>
                  <a:lnTo>
                    <a:pt x="70" y="185"/>
                  </a:lnTo>
                  <a:lnTo>
                    <a:pt x="74" y="175"/>
                  </a:lnTo>
                  <a:lnTo>
                    <a:pt x="74" y="175"/>
                  </a:lnTo>
                  <a:close/>
                  <a:moveTo>
                    <a:pt x="57" y="212"/>
                  </a:moveTo>
                  <a:lnTo>
                    <a:pt x="66" y="216"/>
                  </a:lnTo>
                  <a:lnTo>
                    <a:pt x="61" y="225"/>
                  </a:lnTo>
                  <a:lnTo>
                    <a:pt x="52" y="221"/>
                  </a:lnTo>
                  <a:lnTo>
                    <a:pt x="57" y="212"/>
                  </a:lnTo>
                  <a:lnTo>
                    <a:pt x="57" y="212"/>
                  </a:lnTo>
                  <a:close/>
                  <a:moveTo>
                    <a:pt x="39" y="247"/>
                  </a:moveTo>
                  <a:lnTo>
                    <a:pt x="48" y="251"/>
                  </a:lnTo>
                  <a:lnTo>
                    <a:pt x="44" y="260"/>
                  </a:lnTo>
                  <a:lnTo>
                    <a:pt x="35" y="257"/>
                  </a:lnTo>
                  <a:lnTo>
                    <a:pt x="39" y="247"/>
                  </a:lnTo>
                  <a:lnTo>
                    <a:pt x="39" y="247"/>
                  </a:lnTo>
                  <a:close/>
                  <a:moveTo>
                    <a:pt x="22" y="283"/>
                  </a:moveTo>
                  <a:lnTo>
                    <a:pt x="31" y="288"/>
                  </a:lnTo>
                  <a:lnTo>
                    <a:pt x="26" y="297"/>
                  </a:lnTo>
                  <a:lnTo>
                    <a:pt x="18" y="292"/>
                  </a:lnTo>
                  <a:lnTo>
                    <a:pt x="22" y="28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9" name="Freeform 279"/>
            <p:cNvSpPr>
              <a:spLocks noEditPoints="1"/>
            </p:cNvSpPr>
            <p:nvPr/>
          </p:nvSpPr>
          <p:spPr bwMode="auto">
            <a:xfrm>
              <a:off x="3894705" y="4362442"/>
              <a:ext cx="1598701" cy="566035"/>
            </a:xfrm>
            <a:custGeom>
              <a:gdLst>
                <a:gd fmla="*/ 570 w 579" name="T0"/>
                <a:gd fmla="*/ 192 h 205" name="T1"/>
                <a:gd fmla="*/ 575 w 579" name="T2"/>
                <a:gd fmla="*/ 205 h 205" name="T3"/>
                <a:gd fmla="*/ 566 w 579" name="T4"/>
                <a:gd fmla="*/ 202 h 205" name="T5"/>
                <a:gd fmla="*/ 4 w 579" name="T6"/>
                <a:gd fmla="*/ 0 h 205" name="T7"/>
                <a:gd fmla="*/ 10 w 579" name="T8"/>
                <a:gd fmla="*/ 13 h 205" name="T9"/>
                <a:gd fmla="*/ 0 w 579" name="T10"/>
                <a:gd fmla="*/ 10 h 205" name="T11"/>
                <a:gd fmla="*/ 42 w 579" name="T12"/>
                <a:gd fmla="*/ 13 h 205" name="T13"/>
                <a:gd fmla="*/ 47 w 579" name="T14"/>
                <a:gd fmla="*/ 26 h 205" name="T15"/>
                <a:gd fmla="*/ 38 w 579" name="T16"/>
                <a:gd fmla="*/ 22 h 205" name="T17"/>
                <a:gd fmla="*/ 79 w 579" name="T18"/>
                <a:gd fmla="*/ 26 h 205" name="T19"/>
                <a:gd fmla="*/ 85 w 579" name="T20"/>
                <a:gd fmla="*/ 39 h 205" name="T21"/>
                <a:gd fmla="*/ 76 w 579" name="T22"/>
                <a:gd fmla="*/ 35 h 205" name="T23"/>
                <a:gd fmla="*/ 117 w 579" name="T24"/>
                <a:gd fmla="*/ 39 h 205" name="T25"/>
                <a:gd fmla="*/ 123 w 579" name="T26"/>
                <a:gd fmla="*/ 51 h 205" name="T27"/>
                <a:gd fmla="*/ 114 w 579" name="T28"/>
                <a:gd fmla="*/ 48 h 205" name="T29"/>
                <a:gd fmla="*/ 155 w 579" name="T30"/>
                <a:gd fmla="*/ 52 h 205" name="T31"/>
                <a:gd fmla="*/ 161 w 579" name="T32"/>
                <a:gd fmla="*/ 64 h 205" name="T33"/>
                <a:gd fmla="*/ 152 w 579" name="T34"/>
                <a:gd fmla="*/ 61 h 205" name="T35"/>
                <a:gd fmla="*/ 192 w 579" name="T36"/>
                <a:gd fmla="*/ 64 h 205" name="T37"/>
                <a:gd fmla="*/ 199 w 579" name="T38"/>
                <a:gd fmla="*/ 77 h 205" name="T39"/>
                <a:gd fmla="*/ 190 w 579" name="T40"/>
                <a:gd fmla="*/ 74 h 205" name="T41"/>
                <a:gd fmla="*/ 230 w 579" name="T42"/>
                <a:gd fmla="*/ 77 h 205" name="T43"/>
                <a:gd fmla="*/ 237 w 579" name="T44"/>
                <a:gd fmla="*/ 90 h 205" name="T45"/>
                <a:gd fmla="*/ 226 w 579" name="T46"/>
                <a:gd fmla="*/ 86 h 205" name="T47"/>
                <a:gd fmla="*/ 268 w 579" name="T48"/>
                <a:gd fmla="*/ 90 h 205" name="T49"/>
                <a:gd fmla="*/ 273 w 579" name="T50"/>
                <a:gd fmla="*/ 103 h 205" name="T51"/>
                <a:gd fmla="*/ 264 w 579" name="T52"/>
                <a:gd fmla="*/ 99 h 205" name="T53"/>
                <a:gd fmla="*/ 306 w 579" name="T54"/>
                <a:gd fmla="*/ 103 h 205" name="T55"/>
                <a:gd fmla="*/ 311 w 579" name="T56"/>
                <a:gd fmla="*/ 115 h 205" name="T57"/>
                <a:gd fmla="*/ 302 w 579" name="T58"/>
                <a:gd fmla="*/ 112 h 205" name="T59"/>
                <a:gd fmla="*/ 343 w 579" name="T60"/>
                <a:gd fmla="*/ 116 h 205" name="T61"/>
                <a:gd fmla="*/ 349 w 579" name="T62"/>
                <a:gd fmla="*/ 128 h 205" name="T63"/>
                <a:gd fmla="*/ 340 w 579" name="T64"/>
                <a:gd fmla="*/ 125 h 205" name="T65"/>
                <a:gd fmla="*/ 381 w 579" name="T66"/>
                <a:gd fmla="*/ 128 h 205" name="T67"/>
                <a:gd fmla="*/ 387 w 579" name="T68"/>
                <a:gd fmla="*/ 141 h 205" name="T69"/>
                <a:gd fmla="*/ 378 w 579" name="T70"/>
                <a:gd fmla="*/ 138 h 205" name="T71"/>
                <a:gd fmla="*/ 419 w 579" name="T72"/>
                <a:gd fmla="*/ 141 h 205" name="T73"/>
                <a:gd fmla="*/ 425 w 579" name="T74"/>
                <a:gd fmla="*/ 154 h 205" name="T75"/>
                <a:gd fmla="*/ 416 w 579" name="T76"/>
                <a:gd fmla="*/ 150 h 205" name="T77"/>
                <a:gd fmla="*/ 456 w 579" name="T78"/>
                <a:gd fmla="*/ 154 h 205" name="T79"/>
                <a:gd fmla="*/ 463 w 579" name="T80"/>
                <a:gd fmla="*/ 167 h 205" name="T81"/>
                <a:gd fmla="*/ 454 w 579" name="T82"/>
                <a:gd fmla="*/ 163 h 205" name="T83"/>
                <a:gd fmla="*/ 494 w 579" name="T84"/>
                <a:gd fmla="*/ 167 h 205" name="T85"/>
                <a:gd fmla="*/ 501 w 579" name="T86"/>
                <a:gd fmla="*/ 179 h 205" name="T87"/>
                <a:gd fmla="*/ 490 w 579" name="T88"/>
                <a:gd fmla="*/ 176 h 205" name="T89"/>
                <a:gd fmla="*/ 532 w 579" name="T90"/>
                <a:gd fmla="*/ 180 h 205" name="T91"/>
                <a:gd fmla="*/ 537 w 579" name="T92"/>
                <a:gd fmla="*/ 192 h 205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05" w="579">
                  <a:moveTo>
                    <a:pt x="566" y="202"/>
                  </a:moveTo>
                  <a:lnTo>
                    <a:pt x="570" y="192"/>
                  </a:lnTo>
                  <a:lnTo>
                    <a:pt x="579" y="196"/>
                  </a:lnTo>
                  <a:lnTo>
                    <a:pt x="575" y="205"/>
                  </a:lnTo>
                  <a:lnTo>
                    <a:pt x="566" y="202"/>
                  </a:lnTo>
                  <a:lnTo>
                    <a:pt x="566" y="202"/>
                  </a:lnTo>
                  <a:close/>
                  <a:moveTo>
                    <a:pt x="0" y="10"/>
                  </a:moveTo>
                  <a:lnTo>
                    <a:pt x="4" y="0"/>
                  </a:lnTo>
                  <a:lnTo>
                    <a:pt x="13" y="4"/>
                  </a:lnTo>
                  <a:lnTo>
                    <a:pt x="10" y="13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38" y="22"/>
                  </a:moveTo>
                  <a:lnTo>
                    <a:pt x="42" y="13"/>
                  </a:lnTo>
                  <a:lnTo>
                    <a:pt x="51" y="17"/>
                  </a:lnTo>
                  <a:lnTo>
                    <a:pt x="47" y="26"/>
                  </a:lnTo>
                  <a:lnTo>
                    <a:pt x="38" y="22"/>
                  </a:lnTo>
                  <a:lnTo>
                    <a:pt x="38" y="22"/>
                  </a:lnTo>
                  <a:close/>
                  <a:moveTo>
                    <a:pt x="76" y="35"/>
                  </a:moveTo>
                  <a:lnTo>
                    <a:pt x="79" y="26"/>
                  </a:lnTo>
                  <a:lnTo>
                    <a:pt x="89" y="28"/>
                  </a:lnTo>
                  <a:lnTo>
                    <a:pt x="85" y="39"/>
                  </a:lnTo>
                  <a:lnTo>
                    <a:pt x="76" y="35"/>
                  </a:lnTo>
                  <a:lnTo>
                    <a:pt x="76" y="35"/>
                  </a:lnTo>
                  <a:close/>
                  <a:moveTo>
                    <a:pt x="114" y="48"/>
                  </a:moveTo>
                  <a:lnTo>
                    <a:pt x="117" y="39"/>
                  </a:lnTo>
                  <a:lnTo>
                    <a:pt x="126" y="42"/>
                  </a:lnTo>
                  <a:lnTo>
                    <a:pt x="123" y="51"/>
                  </a:lnTo>
                  <a:lnTo>
                    <a:pt x="114" y="48"/>
                  </a:lnTo>
                  <a:lnTo>
                    <a:pt x="114" y="48"/>
                  </a:lnTo>
                  <a:close/>
                  <a:moveTo>
                    <a:pt x="152" y="61"/>
                  </a:moveTo>
                  <a:lnTo>
                    <a:pt x="155" y="52"/>
                  </a:lnTo>
                  <a:lnTo>
                    <a:pt x="164" y="55"/>
                  </a:lnTo>
                  <a:lnTo>
                    <a:pt x="161" y="64"/>
                  </a:lnTo>
                  <a:lnTo>
                    <a:pt x="152" y="61"/>
                  </a:lnTo>
                  <a:lnTo>
                    <a:pt x="152" y="61"/>
                  </a:lnTo>
                  <a:close/>
                  <a:moveTo>
                    <a:pt x="190" y="74"/>
                  </a:moveTo>
                  <a:lnTo>
                    <a:pt x="192" y="64"/>
                  </a:lnTo>
                  <a:lnTo>
                    <a:pt x="202" y="68"/>
                  </a:lnTo>
                  <a:lnTo>
                    <a:pt x="199" y="77"/>
                  </a:lnTo>
                  <a:lnTo>
                    <a:pt x="190" y="74"/>
                  </a:lnTo>
                  <a:lnTo>
                    <a:pt x="190" y="74"/>
                  </a:lnTo>
                  <a:close/>
                  <a:moveTo>
                    <a:pt x="226" y="86"/>
                  </a:moveTo>
                  <a:lnTo>
                    <a:pt x="230" y="77"/>
                  </a:lnTo>
                  <a:lnTo>
                    <a:pt x="239" y="81"/>
                  </a:lnTo>
                  <a:lnTo>
                    <a:pt x="237" y="90"/>
                  </a:lnTo>
                  <a:lnTo>
                    <a:pt x="226" y="86"/>
                  </a:lnTo>
                  <a:lnTo>
                    <a:pt x="226" y="86"/>
                  </a:lnTo>
                  <a:close/>
                  <a:moveTo>
                    <a:pt x="264" y="99"/>
                  </a:moveTo>
                  <a:lnTo>
                    <a:pt x="268" y="90"/>
                  </a:lnTo>
                  <a:lnTo>
                    <a:pt x="277" y="93"/>
                  </a:lnTo>
                  <a:lnTo>
                    <a:pt x="273" y="103"/>
                  </a:lnTo>
                  <a:lnTo>
                    <a:pt x="264" y="99"/>
                  </a:lnTo>
                  <a:lnTo>
                    <a:pt x="264" y="99"/>
                  </a:lnTo>
                  <a:close/>
                  <a:moveTo>
                    <a:pt x="302" y="112"/>
                  </a:moveTo>
                  <a:lnTo>
                    <a:pt x="306" y="103"/>
                  </a:lnTo>
                  <a:lnTo>
                    <a:pt x="315" y="106"/>
                  </a:lnTo>
                  <a:lnTo>
                    <a:pt x="311" y="115"/>
                  </a:lnTo>
                  <a:lnTo>
                    <a:pt x="302" y="112"/>
                  </a:lnTo>
                  <a:lnTo>
                    <a:pt x="302" y="112"/>
                  </a:lnTo>
                  <a:close/>
                  <a:moveTo>
                    <a:pt x="340" y="125"/>
                  </a:moveTo>
                  <a:lnTo>
                    <a:pt x="343" y="116"/>
                  </a:lnTo>
                  <a:lnTo>
                    <a:pt x="353" y="119"/>
                  </a:lnTo>
                  <a:lnTo>
                    <a:pt x="349" y="128"/>
                  </a:lnTo>
                  <a:lnTo>
                    <a:pt x="340" y="125"/>
                  </a:lnTo>
                  <a:lnTo>
                    <a:pt x="340" y="125"/>
                  </a:lnTo>
                  <a:close/>
                  <a:moveTo>
                    <a:pt x="378" y="138"/>
                  </a:moveTo>
                  <a:lnTo>
                    <a:pt x="381" y="128"/>
                  </a:lnTo>
                  <a:lnTo>
                    <a:pt x="390" y="132"/>
                  </a:lnTo>
                  <a:lnTo>
                    <a:pt x="387" y="141"/>
                  </a:lnTo>
                  <a:lnTo>
                    <a:pt x="378" y="138"/>
                  </a:lnTo>
                  <a:lnTo>
                    <a:pt x="378" y="138"/>
                  </a:lnTo>
                  <a:close/>
                  <a:moveTo>
                    <a:pt x="416" y="150"/>
                  </a:moveTo>
                  <a:lnTo>
                    <a:pt x="419" y="141"/>
                  </a:lnTo>
                  <a:lnTo>
                    <a:pt x="428" y="145"/>
                  </a:lnTo>
                  <a:lnTo>
                    <a:pt x="425" y="154"/>
                  </a:lnTo>
                  <a:lnTo>
                    <a:pt x="416" y="150"/>
                  </a:lnTo>
                  <a:lnTo>
                    <a:pt x="416" y="150"/>
                  </a:lnTo>
                  <a:close/>
                  <a:moveTo>
                    <a:pt x="454" y="163"/>
                  </a:moveTo>
                  <a:lnTo>
                    <a:pt x="456" y="154"/>
                  </a:lnTo>
                  <a:lnTo>
                    <a:pt x="466" y="157"/>
                  </a:lnTo>
                  <a:lnTo>
                    <a:pt x="463" y="167"/>
                  </a:lnTo>
                  <a:lnTo>
                    <a:pt x="454" y="163"/>
                  </a:lnTo>
                  <a:lnTo>
                    <a:pt x="454" y="163"/>
                  </a:lnTo>
                  <a:close/>
                  <a:moveTo>
                    <a:pt x="490" y="176"/>
                  </a:moveTo>
                  <a:lnTo>
                    <a:pt x="494" y="167"/>
                  </a:lnTo>
                  <a:lnTo>
                    <a:pt x="503" y="170"/>
                  </a:lnTo>
                  <a:lnTo>
                    <a:pt x="501" y="179"/>
                  </a:lnTo>
                  <a:lnTo>
                    <a:pt x="490" y="176"/>
                  </a:lnTo>
                  <a:lnTo>
                    <a:pt x="490" y="176"/>
                  </a:lnTo>
                  <a:close/>
                  <a:moveTo>
                    <a:pt x="528" y="189"/>
                  </a:moveTo>
                  <a:lnTo>
                    <a:pt x="532" y="180"/>
                  </a:lnTo>
                  <a:lnTo>
                    <a:pt x="541" y="183"/>
                  </a:lnTo>
                  <a:lnTo>
                    <a:pt x="537" y="192"/>
                  </a:lnTo>
                  <a:lnTo>
                    <a:pt x="528" y="1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0" name="Freeform 280"/>
            <p:cNvSpPr>
              <a:spLocks noEditPoints="1"/>
            </p:cNvSpPr>
            <p:nvPr/>
          </p:nvSpPr>
          <p:spPr bwMode="auto">
            <a:xfrm>
              <a:off x="4593274" y="5356452"/>
              <a:ext cx="77312" cy="466634"/>
            </a:xfrm>
            <a:custGeom>
              <a:gdLst>
                <a:gd fmla="*/ 27 w 28" name="T0"/>
                <a:gd fmla="*/ 11 h 169" name="T1"/>
                <a:gd fmla="*/ 18 w 28" name="T2"/>
                <a:gd fmla="*/ 10 h 169" name="T3"/>
                <a:gd fmla="*/ 19 w 28" name="T4"/>
                <a:gd fmla="*/ 0 h 169" name="T5"/>
                <a:gd fmla="*/ 28 w 28" name="T6"/>
                <a:gd fmla="*/ 2 h 169" name="T7"/>
                <a:gd fmla="*/ 27 w 28" name="T8"/>
                <a:gd fmla="*/ 11 h 169" name="T9"/>
                <a:gd fmla="*/ 27 w 28" name="T10"/>
                <a:gd fmla="*/ 11 h 169" name="T11"/>
                <a:gd fmla="*/ 9 w 28" name="T12"/>
                <a:gd fmla="*/ 169 h 169" name="T13"/>
                <a:gd fmla="*/ 0 w 28" name="T14"/>
                <a:gd fmla="*/ 168 h 169" name="T15"/>
                <a:gd fmla="*/ 0 w 28" name="T16"/>
                <a:gd fmla="*/ 159 h 169" name="T17"/>
                <a:gd fmla="*/ 10 w 28" name="T18"/>
                <a:gd fmla="*/ 160 h 169" name="T19"/>
                <a:gd fmla="*/ 9 w 28" name="T20"/>
                <a:gd fmla="*/ 169 h 169" name="T21"/>
                <a:gd fmla="*/ 9 w 28" name="T22"/>
                <a:gd fmla="*/ 169 h 169" name="T23"/>
                <a:gd fmla="*/ 14 w 28" name="T24"/>
                <a:gd fmla="*/ 130 h 169" name="T25"/>
                <a:gd fmla="*/ 3 w 28" name="T26"/>
                <a:gd fmla="*/ 129 h 169" name="T27"/>
                <a:gd fmla="*/ 5 w 28" name="T28"/>
                <a:gd fmla="*/ 118 h 169" name="T29"/>
                <a:gd fmla="*/ 15 w 28" name="T30"/>
                <a:gd fmla="*/ 119 h 169" name="T31"/>
                <a:gd fmla="*/ 14 w 28" name="T32"/>
                <a:gd fmla="*/ 130 h 169" name="T33"/>
                <a:gd fmla="*/ 14 w 28" name="T34"/>
                <a:gd fmla="*/ 130 h 169" name="T35"/>
                <a:gd fmla="*/ 18 w 28" name="T36"/>
                <a:gd fmla="*/ 91 h 169" name="T37"/>
                <a:gd fmla="*/ 9 w 28" name="T38"/>
                <a:gd fmla="*/ 89 h 169" name="T39"/>
                <a:gd fmla="*/ 10 w 28" name="T40"/>
                <a:gd fmla="*/ 79 h 169" name="T41"/>
                <a:gd fmla="*/ 19 w 28" name="T42"/>
                <a:gd fmla="*/ 80 h 169" name="T43"/>
                <a:gd fmla="*/ 18 w 28" name="T44"/>
                <a:gd fmla="*/ 91 h 169" name="T45"/>
                <a:gd fmla="*/ 18 w 28" name="T46"/>
                <a:gd fmla="*/ 91 h 169" name="T47"/>
                <a:gd fmla="*/ 23 w 28" name="T48"/>
                <a:gd fmla="*/ 50 h 169" name="T49"/>
                <a:gd fmla="*/ 13 w 28" name="T50"/>
                <a:gd fmla="*/ 49 h 169" name="T51"/>
                <a:gd fmla="*/ 14 w 28" name="T52"/>
                <a:gd fmla="*/ 40 h 169" name="T53"/>
                <a:gd fmla="*/ 24 w 28" name="T54"/>
                <a:gd fmla="*/ 41 h 169" name="T55"/>
                <a:gd fmla="*/ 23 w 28" name="T56"/>
                <a:gd fmla="*/ 50 h 169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69" w="28">
                  <a:moveTo>
                    <a:pt x="27" y="11"/>
                  </a:moveTo>
                  <a:lnTo>
                    <a:pt x="18" y="10"/>
                  </a:lnTo>
                  <a:lnTo>
                    <a:pt x="19" y="0"/>
                  </a:lnTo>
                  <a:lnTo>
                    <a:pt x="28" y="2"/>
                  </a:lnTo>
                  <a:lnTo>
                    <a:pt x="27" y="11"/>
                  </a:lnTo>
                  <a:lnTo>
                    <a:pt x="27" y="11"/>
                  </a:lnTo>
                  <a:close/>
                  <a:moveTo>
                    <a:pt x="9" y="169"/>
                  </a:moveTo>
                  <a:lnTo>
                    <a:pt x="0" y="168"/>
                  </a:lnTo>
                  <a:lnTo>
                    <a:pt x="0" y="159"/>
                  </a:lnTo>
                  <a:lnTo>
                    <a:pt x="10" y="160"/>
                  </a:lnTo>
                  <a:lnTo>
                    <a:pt x="9" y="169"/>
                  </a:lnTo>
                  <a:lnTo>
                    <a:pt x="9" y="169"/>
                  </a:lnTo>
                  <a:close/>
                  <a:moveTo>
                    <a:pt x="14" y="130"/>
                  </a:moveTo>
                  <a:lnTo>
                    <a:pt x="3" y="129"/>
                  </a:lnTo>
                  <a:lnTo>
                    <a:pt x="5" y="118"/>
                  </a:lnTo>
                  <a:lnTo>
                    <a:pt x="15" y="119"/>
                  </a:lnTo>
                  <a:lnTo>
                    <a:pt x="14" y="130"/>
                  </a:lnTo>
                  <a:lnTo>
                    <a:pt x="14" y="130"/>
                  </a:lnTo>
                  <a:close/>
                  <a:moveTo>
                    <a:pt x="18" y="91"/>
                  </a:moveTo>
                  <a:lnTo>
                    <a:pt x="9" y="89"/>
                  </a:lnTo>
                  <a:lnTo>
                    <a:pt x="10" y="79"/>
                  </a:lnTo>
                  <a:lnTo>
                    <a:pt x="19" y="80"/>
                  </a:lnTo>
                  <a:lnTo>
                    <a:pt x="18" y="91"/>
                  </a:lnTo>
                  <a:lnTo>
                    <a:pt x="18" y="91"/>
                  </a:lnTo>
                  <a:close/>
                  <a:moveTo>
                    <a:pt x="23" y="50"/>
                  </a:moveTo>
                  <a:lnTo>
                    <a:pt x="13" y="49"/>
                  </a:lnTo>
                  <a:lnTo>
                    <a:pt x="14" y="40"/>
                  </a:lnTo>
                  <a:lnTo>
                    <a:pt x="24" y="41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1" name="Freeform 281"/>
            <p:cNvSpPr>
              <a:spLocks noEditPoints="1"/>
            </p:cNvSpPr>
            <p:nvPr/>
          </p:nvSpPr>
          <p:spPr bwMode="auto">
            <a:xfrm>
              <a:off x="3334194" y="5102427"/>
              <a:ext cx="1325347" cy="270592"/>
            </a:xfrm>
            <a:custGeom>
              <a:gdLst>
                <a:gd fmla="*/ 471 w 480" name="T0"/>
                <a:gd fmla="*/ 86 h 98" name="T1"/>
                <a:gd fmla="*/ 479 w 480" name="T2"/>
                <a:gd fmla="*/ 98 h 98" name="T3"/>
                <a:gd fmla="*/ 469 w 480" name="T4"/>
                <a:gd fmla="*/ 95 h 98" name="T5"/>
                <a:gd fmla="*/ 1 w 480" name="T6"/>
                <a:gd fmla="*/ 0 h 98" name="T7"/>
                <a:gd fmla="*/ 9 w 480" name="T8"/>
                <a:gd fmla="*/ 11 h 98" name="T9"/>
                <a:gd fmla="*/ 0 w 480" name="T10"/>
                <a:gd fmla="*/ 10 h 98" name="T11"/>
                <a:gd fmla="*/ 40 w 480" name="T12"/>
                <a:gd fmla="*/ 8 h 98" name="T13"/>
                <a:gd fmla="*/ 48 w 480" name="T14"/>
                <a:gd fmla="*/ 19 h 98" name="T15"/>
                <a:gd fmla="*/ 39 w 480" name="T16"/>
                <a:gd fmla="*/ 17 h 98" name="T17"/>
                <a:gd fmla="*/ 79 w 480" name="T18"/>
                <a:gd fmla="*/ 14 h 98" name="T19"/>
                <a:gd fmla="*/ 87 w 480" name="T20"/>
                <a:gd fmla="*/ 26 h 98" name="T21"/>
                <a:gd fmla="*/ 78 w 480" name="T22"/>
                <a:gd fmla="*/ 25 h 98" name="T23"/>
                <a:gd fmla="*/ 118 w 480" name="T24"/>
                <a:gd fmla="*/ 22 h 98" name="T25"/>
                <a:gd fmla="*/ 126 w 480" name="T26"/>
                <a:gd fmla="*/ 34 h 98" name="T27"/>
                <a:gd fmla="*/ 117 w 480" name="T28"/>
                <a:gd fmla="*/ 31 h 98" name="T29"/>
                <a:gd fmla="*/ 158 w 480" name="T30"/>
                <a:gd fmla="*/ 28 h 98" name="T31"/>
                <a:gd fmla="*/ 165 w 480" name="T32"/>
                <a:gd fmla="*/ 40 h 98" name="T33"/>
                <a:gd fmla="*/ 156 w 480" name="T34"/>
                <a:gd fmla="*/ 39 h 98" name="T35"/>
                <a:gd fmla="*/ 197 w 480" name="T36"/>
                <a:gd fmla="*/ 36 h 98" name="T37"/>
                <a:gd fmla="*/ 205 w 480" name="T38"/>
                <a:gd fmla="*/ 48 h 98" name="T39"/>
                <a:gd fmla="*/ 194 w 480" name="T40"/>
                <a:gd fmla="*/ 45 h 98" name="T41"/>
                <a:gd fmla="*/ 236 w 480" name="T42"/>
                <a:gd fmla="*/ 43 h 98" name="T43"/>
                <a:gd fmla="*/ 244 w 480" name="T44"/>
                <a:gd fmla="*/ 55 h 98" name="T45"/>
                <a:gd fmla="*/ 233 w 480" name="T46"/>
                <a:gd fmla="*/ 53 h 98" name="T47"/>
                <a:gd fmla="*/ 275 w 480" name="T48"/>
                <a:gd fmla="*/ 51 h 98" name="T49"/>
                <a:gd fmla="*/ 283 w 480" name="T50"/>
                <a:gd fmla="*/ 62 h 98" name="T51"/>
                <a:gd fmla="*/ 273 w 480" name="T52"/>
                <a:gd fmla="*/ 60 h 98" name="T53"/>
                <a:gd fmla="*/ 314 w 480" name="T54"/>
                <a:gd fmla="*/ 57 h 98" name="T55"/>
                <a:gd fmla="*/ 322 w 480" name="T56"/>
                <a:gd fmla="*/ 69 h 98" name="T57"/>
                <a:gd fmla="*/ 312 w 480" name="T58"/>
                <a:gd fmla="*/ 68 h 98" name="T59"/>
                <a:gd fmla="*/ 354 w 480" name="T60"/>
                <a:gd fmla="*/ 65 h 98" name="T61"/>
                <a:gd fmla="*/ 361 w 480" name="T62"/>
                <a:gd fmla="*/ 75 h 98" name="T63"/>
                <a:gd fmla="*/ 351 w 480" name="T64"/>
                <a:gd fmla="*/ 74 h 98" name="T65"/>
                <a:gd fmla="*/ 393 w 480" name="T66"/>
                <a:gd fmla="*/ 72 h 98" name="T67"/>
                <a:gd fmla="*/ 401 w 480" name="T68"/>
                <a:gd fmla="*/ 83 h 98" name="T69"/>
                <a:gd fmla="*/ 390 w 480" name="T70"/>
                <a:gd fmla="*/ 82 h 98" name="T71"/>
                <a:gd fmla="*/ 432 w 480" name="T72"/>
                <a:gd fmla="*/ 79 h 98" name="T73"/>
                <a:gd fmla="*/ 440 w 480" name="T74"/>
                <a:gd fmla="*/ 90 h 98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8" w="480">
                  <a:moveTo>
                    <a:pt x="469" y="95"/>
                  </a:moveTo>
                  <a:lnTo>
                    <a:pt x="471" y="86"/>
                  </a:lnTo>
                  <a:lnTo>
                    <a:pt x="480" y="87"/>
                  </a:lnTo>
                  <a:lnTo>
                    <a:pt x="479" y="98"/>
                  </a:lnTo>
                  <a:lnTo>
                    <a:pt x="469" y="95"/>
                  </a:lnTo>
                  <a:lnTo>
                    <a:pt x="469" y="95"/>
                  </a:lnTo>
                  <a:close/>
                  <a:moveTo>
                    <a:pt x="0" y="10"/>
                  </a:moveTo>
                  <a:lnTo>
                    <a:pt x="1" y="0"/>
                  </a:lnTo>
                  <a:lnTo>
                    <a:pt x="10" y="2"/>
                  </a:lnTo>
                  <a:lnTo>
                    <a:pt x="9" y="11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39" y="17"/>
                  </a:moveTo>
                  <a:lnTo>
                    <a:pt x="40" y="8"/>
                  </a:lnTo>
                  <a:lnTo>
                    <a:pt x="49" y="9"/>
                  </a:lnTo>
                  <a:lnTo>
                    <a:pt x="48" y="19"/>
                  </a:lnTo>
                  <a:lnTo>
                    <a:pt x="39" y="17"/>
                  </a:lnTo>
                  <a:lnTo>
                    <a:pt x="39" y="17"/>
                  </a:lnTo>
                  <a:close/>
                  <a:moveTo>
                    <a:pt x="78" y="25"/>
                  </a:moveTo>
                  <a:lnTo>
                    <a:pt x="79" y="14"/>
                  </a:lnTo>
                  <a:lnTo>
                    <a:pt x="88" y="17"/>
                  </a:lnTo>
                  <a:lnTo>
                    <a:pt x="87" y="26"/>
                  </a:lnTo>
                  <a:lnTo>
                    <a:pt x="78" y="25"/>
                  </a:lnTo>
                  <a:lnTo>
                    <a:pt x="78" y="25"/>
                  </a:lnTo>
                  <a:close/>
                  <a:moveTo>
                    <a:pt x="117" y="31"/>
                  </a:moveTo>
                  <a:lnTo>
                    <a:pt x="118" y="22"/>
                  </a:lnTo>
                  <a:lnTo>
                    <a:pt x="128" y="23"/>
                  </a:lnTo>
                  <a:lnTo>
                    <a:pt x="126" y="34"/>
                  </a:lnTo>
                  <a:lnTo>
                    <a:pt x="117" y="31"/>
                  </a:lnTo>
                  <a:lnTo>
                    <a:pt x="117" y="31"/>
                  </a:lnTo>
                  <a:close/>
                  <a:moveTo>
                    <a:pt x="156" y="39"/>
                  </a:moveTo>
                  <a:lnTo>
                    <a:pt x="158" y="28"/>
                  </a:lnTo>
                  <a:lnTo>
                    <a:pt x="167" y="31"/>
                  </a:lnTo>
                  <a:lnTo>
                    <a:pt x="165" y="40"/>
                  </a:lnTo>
                  <a:lnTo>
                    <a:pt x="156" y="39"/>
                  </a:lnTo>
                  <a:lnTo>
                    <a:pt x="156" y="39"/>
                  </a:lnTo>
                  <a:close/>
                  <a:moveTo>
                    <a:pt x="194" y="45"/>
                  </a:moveTo>
                  <a:lnTo>
                    <a:pt x="197" y="36"/>
                  </a:lnTo>
                  <a:lnTo>
                    <a:pt x="206" y="38"/>
                  </a:lnTo>
                  <a:lnTo>
                    <a:pt x="205" y="48"/>
                  </a:lnTo>
                  <a:lnTo>
                    <a:pt x="194" y="45"/>
                  </a:lnTo>
                  <a:lnTo>
                    <a:pt x="194" y="45"/>
                  </a:lnTo>
                  <a:close/>
                  <a:moveTo>
                    <a:pt x="233" y="53"/>
                  </a:moveTo>
                  <a:lnTo>
                    <a:pt x="236" y="43"/>
                  </a:lnTo>
                  <a:lnTo>
                    <a:pt x="245" y="45"/>
                  </a:lnTo>
                  <a:lnTo>
                    <a:pt x="244" y="55"/>
                  </a:lnTo>
                  <a:lnTo>
                    <a:pt x="233" y="53"/>
                  </a:lnTo>
                  <a:lnTo>
                    <a:pt x="233" y="53"/>
                  </a:lnTo>
                  <a:close/>
                  <a:moveTo>
                    <a:pt x="273" y="60"/>
                  </a:moveTo>
                  <a:lnTo>
                    <a:pt x="275" y="51"/>
                  </a:lnTo>
                  <a:lnTo>
                    <a:pt x="284" y="52"/>
                  </a:lnTo>
                  <a:lnTo>
                    <a:pt x="283" y="62"/>
                  </a:lnTo>
                  <a:lnTo>
                    <a:pt x="273" y="60"/>
                  </a:lnTo>
                  <a:lnTo>
                    <a:pt x="273" y="60"/>
                  </a:lnTo>
                  <a:close/>
                  <a:moveTo>
                    <a:pt x="312" y="68"/>
                  </a:moveTo>
                  <a:lnTo>
                    <a:pt x="314" y="57"/>
                  </a:lnTo>
                  <a:lnTo>
                    <a:pt x="324" y="59"/>
                  </a:lnTo>
                  <a:lnTo>
                    <a:pt x="322" y="69"/>
                  </a:lnTo>
                  <a:lnTo>
                    <a:pt x="312" y="68"/>
                  </a:lnTo>
                  <a:lnTo>
                    <a:pt x="312" y="68"/>
                  </a:lnTo>
                  <a:close/>
                  <a:moveTo>
                    <a:pt x="351" y="74"/>
                  </a:moveTo>
                  <a:lnTo>
                    <a:pt x="354" y="65"/>
                  </a:lnTo>
                  <a:lnTo>
                    <a:pt x="363" y="66"/>
                  </a:lnTo>
                  <a:lnTo>
                    <a:pt x="361" y="75"/>
                  </a:lnTo>
                  <a:lnTo>
                    <a:pt x="351" y="74"/>
                  </a:lnTo>
                  <a:lnTo>
                    <a:pt x="351" y="74"/>
                  </a:lnTo>
                  <a:close/>
                  <a:moveTo>
                    <a:pt x="390" y="82"/>
                  </a:moveTo>
                  <a:lnTo>
                    <a:pt x="393" y="72"/>
                  </a:lnTo>
                  <a:lnTo>
                    <a:pt x="402" y="73"/>
                  </a:lnTo>
                  <a:lnTo>
                    <a:pt x="401" y="83"/>
                  </a:lnTo>
                  <a:lnTo>
                    <a:pt x="390" y="82"/>
                  </a:lnTo>
                  <a:lnTo>
                    <a:pt x="390" y="82"/>
                  </a:lnTo>
                  <a:close/>
                  <a:moveTo>
                    <a:pt x="429" y="89"/>
                  </a:moveTo>
                  <a:lnTo>
                    <a:pt x="432" y="79"/>
                  </a:lnTo>
                  <a:lnTo>
                    <a:pt x="441" y="81"/>
                  </a:lnTo>
                  <a:lnTo>
                    <a:pt x="440" y="90"/>
                  </a:lnTo>
                  <a:lnTo>
                    <a:pt x="429" y="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2" name="Freeform 282"/>
            <p:cNvSpPr>
              <a:spLocks noEditPoints="1"/>
            </p:cNvSpPr>
            <p:nvPr/>
          </p:nvSpPr>
          <p:spPr bwMode="auto">
            <a:xfrm>
              <a:off x="3869856" y="4387293"/>
              <a:ext cx="800731" cy="977444"/>
            </a:xfrm>
            <a:custGeom>
              <a:gdLst>
                <a:gd fmla="*/ 284 w 290" name="T0"/>
                <a:gd fmla="*/ 341 h 354" name="T1"/>
                <a:gd fmla="*/ 282 w 290" name="T2"/>
                <a:gd fmla="*/ 354 h 354" name="T3"/>
                <a:gd fmla="*/ 276 w 290" name="T4"/>
                <a:gd fmla="*/ 348 h 354" name="T5"/>
                <a:gd fmla="*/ 8 w 290" name="T6"/>
                <a:gd fmla="*/ 0 h 354" name="T7"/>
                <a:gd fmla="*/ 7 w 290" name="T8"/>
                <a:gd fmla="*/ 14 h 354" name="T9"/>
                <a:gd fmla="*/ 0 w 290" name="T10"/>
                <a:gd fmla="*/ 6 h 354" name="T11"/>
                <a:gd fmla="*/ 33 w 290" name="T12"/>
                <a:gd fmla="*/ 31 h 354" name="T13"/>
                <a:gd fmla="*/ 32 w 290" name="T14"/>
                <a:gd fmla="*/ 46 h 354" name="T15"/>
                <a:gd fmla="*/ 25 w 290" name="T16"/>
                <a:gd fmla="*/ 38 h 354" name="T17"/>
                <a:gd fmla="*/ 58 w 290" name="T18"/>
                <a:gd fmla="*/ 63 h 354" name="T19"/>
                <a:gd fmla="*/ 56 w 290" name="T20"/>
                <a:gd fmla="*/ 76 h 354" name="T21"/>
                <a:gd fmla="*/ 50 w 290" name="T22"/>
                <a:gd fmla="*/ 68 h 354" name="T23"/>
                <a:gd fmla="*/ 83 w 290" name="T24"/>
                <a:gd fmla="*/ 93 h 354" name="T25"/>
                <a:gd fmla="*/ 81 w 290" name="T26"/>
                <a:gd fmla="*/ 107 h 354" name="T27"/>
                <a:gd fmla="*/ 75 w 290" name="T28"/>
                <a:gd fmla="*/ 99 h 354" name="T29"/>
                <a:gd fmla="*/ 107 w 290" name="T30"/>
                <a:gd fmla="*/ 124 h 354" name="T31"/>
                <a:gd fmla="*/ 106 w 290" name="T32"/>
                <a:gd fmla="*/ 138 h 354" name="T33"/>
                <a:gd fmla="*/ 101 w 290" name="T34"/>
                <a:gd fmla="*/ 131 h 354" name="T35"/>
                <a:gd fmla="*/ 134 w 290" name="T36"/>
                <a:gd fmla="*/ 155 h 354" name="T37"/>
                <a:gd fmla="*/ 131 w 290" name="T38"/>
                <a:gd fmla="*/ 168 h 354" name="T39"/>
                <a:gd fmla="*/ 126 w 290" name="T40"/>
                <a:gd fmla="*/ 161 h 354" name="T41"/>
                <a:gd fmla="*/ 158 w 290" name="T42"/>
                <a:gd fmla="*/ 185 h 354" name="T43"/>
                <a:gd fmla="*/ 157 w 290" name="T44"/>
                <a:gd fmla="*/ 200 h 354" name="T45"/>
                <a:gd fmla="*/ 150 w 290" name="T46"/>
                <a:gd fmla="*/ 192 h 354" name="T47"/>
                <a:gd fmla="*/ 183 w 290" name="T48"/>
                <a:gd fmla="*/ 217 h 354" name="T49"/>
                <a:gd fmla="*/ 182 w 290" name="T50"/>
                <a:gd fmla="*/ 231 h 354" name="T51"/>
                <a:gd fmla="*/ 175 w 290" name="T52"/>
                <a:gd fmla="*/ 223 h 354" name="T53"/>
                <a:gd fmla="*/ 208 w 290" name="T54"/>
                <a:gd fmla="*/ 248 h 354" name="T55"/>
                <a:gd fmla="*/ 207 w 290" name="T56"/>
                <a:gd fmla="*/ 261 h 354" name="T57"/>
                <a:gd fmla="*/ 200 w 290" name="T58"/>
                <a:gd fmla="*/ 255 h 354" name="T59"/>
                <a:gd fmla="*/ 233 w 290" name="T60"/>
                <a:gd fmla="*/ 278 h 354" name="T61"/>
                <a:gd fmla="*/ 232 w 290" name="T62"/>
                <a:gd fmla="*/ 293 h 354" name="T63"/>
                <a:gd fmla="*/ 225 w 290" name="T64"/>
                <a:gd fmla="*/ 285 h 354" name="T65"/>
                <a:gd fmla="*/ 259 w 290" name="T66"/>
                <a:gd fmla="*/ 310 h 354" name="T67"/>
                <a:gd fmla="*/ 256 w 290" name="T68"/>
                <a:gd fmla="*/ 324 h 354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354" w="290">
                  <a:moveTo>
                    <a:pt x="276" y="348"/>
                  </a:moveTo>
                  <a:lnTo>
                    <a:pt x="284" y="341"/>
                  </a:lnTo>
                  <a:lnTo>
                    <a:pt x="290" y="349"/>
                  </a:lnTo>
                  <a:lnTo>
                    <a:pt x="282" y="354"/>
                  </a:lnTo>
                  <a:lnTo>
                    <a:pt x="276" y="348"/>
                  </a:lnTo>
                  <a:lnTo>
                    <a:pt x="276" y="348"/>
                  </a:lnTo>
                  <a:close/>
                  <a:moveTo>
                    <a:pt x="0" y="6"/>
                  </a:moveTo>
                  <a:lnTo>
                    <a:pt x="8" y="0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25" y="38"/>
                  </a:moveTo>
                  <a:lnTo>
                    <a:pt x="33" y="31"/>
                  </a:lnTo>
                  <a:lnTo>
                    <a:pt x="39" y="39"/>
                  </a:lnTo>
                  <a:lnTo>
                    <a:pt x="32" y="46"/>
                  </a:lnTo>
                  <a:lnTo>
                    <a:pt x="25" y="38"/>
                  </a:lnTo>
                  <a:lnTo>
                    <a:pt x="25" y="38"/>
                  </a:lnTo>
                  <a:close/>
                  <a:moveTo>
                    <a:pt x="50" y="68"/>
                  </a:moveTo>
                  <a:lnTo>
                    <a:pt x="58" y="63"/>
                  </a:lnTo>
                  <a:lnTo>
                    <a:pt x="64" y="70"/>
                  </a:lnTo>
                  <a:lnTo>
                    <a:pt x="56" y="76"/>
                  </a:ln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75" y="99"/>
                  </a:moveTo>
                  <a:lnTo>
                    <a:pt x="83" y="93"/>
                  </a:lnTo>
                  <a:lnTo>
                    <a:pt x="89" y="101"/>
                  </a:lnTo>
                  <a:lnTo>
                    <a:pt x="81" y="107"/>
                  </a:lnTo>
                  <a:lnTo>
                    <a:pt x="75" y="99"/>
                  </a:lnTo>
                  <a:lnTo>
                    <a:pt x="75" y="99"/>
                  </a:lnTo>
                  <a:close/>
                  <a:moveTo>
                    <a:pt x="101" y="131"/>
                  </a:moveTo>
                  <a:lnTo>
                    <a:pt x="107" y="124"/>
                  </a:lnTo>
                  <a:lnTo>
                    <a:pt x="114" y="132"/>
                  </a:lnTo>
                  <a:lnTo>
                    <a:pt x="106" y="138"/>
                  </a:lnTo>
                  <a:lnTo>
                    <a:pt x="101" y="131"/>
                  </a:lnTo>
                  <a:lnTo>
                    <a:pt x="101" y="131"/>
                  </a:lnTo>
                  <a:close/>
                  <a:moveTo>
                    <a:pt x="126" y="161"/>
                  </a:moveTo>
                  <a:lnTo>
                    <a:pt x="134" y="155"/>
                  </a:lnTo>
                  <a:lnTo>
                    <a:pt x="139" y="163"/>
                  </a:lnTo>
                  <a:lnTo>
                    <a:pt x="131" y="168"/>
                  </a:lnTo>
                  <a:lnTo>
                    <a:pt x="126" y="161"/>
                  </a:lnTo>
                  <a:lnTo>
                    <a:pt x="126" y="161"/>
                  </a:lnTo>
                  <a:close/>
                  <a:moveTo>
                    <a:pt x="150" y="192"/>
                  </a:moveTo>
                  <a:lnTo>
                    <a:pt x="158" y="185"/>
                  </a:lnTo>
                  <a:lnTo>
                    <a:pt x="165" y="193"/>
                  </a:lnTo>
                  <a:lnTo>
                    <a:pt x="157" y="200"/>
                  </a:lnTo>
                  <a:lnTo>
                    <a:pt x="150" y="192"/>
                  </a:lnTo>
                  <a:lnTo>
                    <a:pt x="150" y="192"/>
                  </a:lnTo>
                  <a:close/>
                  <a:moveTo>
                    <a:pt x="175" y="223"/>
                  </a:moveTo>
                  <a:lnTo>
                    <a:pt x="183" y="217"/>
                  </a:lnTo>
                  <a:lnTo>
                    <a:pt x="190" y="225"/>
                  </a:lnTo>
                  <a:lnTo>
                    <a:pt x="182" y="231"/>
                  </a:lnTo>
                  <a:lnTo>
                    <a:pt x="175" y="223"/>
                  </a:lnTo>
                  <a:lnTo>
                    <a:pt x="175" y="223"/>
                  </a:lnTo>
                  <a:close/>
                  <a:moveTo>
                    <a:pt x="200" y="255"/>
                  </a:moveTo>
                  <a:lnTo>
                    <a:pt x="208" y="248"/>
                  </a:lnTo>
                  <a:lnTo>
                    <a:pt x="215" y="256"/>
                  </a:lnTo>
                  <a:lnTo>
                    <a:pt x="207" y="261"/>
                  </a:lnTo>
                  <a:lnTo>
                    <a:pt x="200" y="255"/>
                  </a:lnTo>
                  <a:lnTo>
                    <a:pt x="200" y="255"/>
                  </a:lnTo>
                  <a:close/>
                  <a:moveTo>
                    <a:pt x="225" y="285"/>
                  </a:moveTo>
                  <a:lnTo>
                    <a:pt x="233" y="278"/>
                  </a:lnTo>
                  <a:lnTo>
                    <a:pt x="239" y="286"/>
                  </a:lnTo>
                  <a:lnTo>
                    <a:pt x="232" y="293"/>
                  </a:lnTo>
                  <a:lnTo>
                    <a:pt x="225" y="285"/>
                  </a:lnTo>
                  <a:lnTo>
                    <a:pt x="225" y="285"/>
                  </a:lnTo>
                  <a:close/>
                  <a:moveTo>
                    <a:pt x="251" y="316"/>
                  </a:moveTo>
                  <a:lnTo>
                    <a:pt x="259" y="310"/>
                  </a:lnTo>
                  <a:lnTo>
                    <a:pt x="264" y="318"/>
                  </a:lnTo>
                  <a:lnTo>
                    <a:pt x="256" y="324"/>
                  </a:lnTo>
                  <a:lnTo>
                    <a:pt x="251" y="31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3" name="Freeform 283"/>
            <p:cNvSpPr>
              <a:spLocks noEditPoints="1"/>
            </p:cNvSpPr>
            <p:nvPr/>
          </p:nvSpPr>
          <p:spPr bwMode="auto">
            <a:xfrm>
              <a:off x="4654020" y="4920192"/>
              <a:ext cx="814537" cy="447305"/>
            </a:xfrm>
            <a:custGeom>
              <a:gdLst>
                <a:gd fmla="*/ 9 w 295" name="T0"/>
                <a:gd fmla="*/ 149 h 162" name="T1"/>
                <a:gd fmla="*/ 13 w 295" name="T2"/>
                <a:gd fmla="*/ 158 h 162" name="T3"/>
                <a:gd fmla="*/ 4 w 295" name="T4"/>
                <a:gd fmla="*/ 162 h 162" name="T5"/>
                <a:gd fmla="*/ 0 w 295" name="T6"/>
                <a:gd fmla="*/ 155 h 162" name="T7"/>
                <a:gd fmla="*/ 9 w 295" name="T8"/>
                <a:gd fmla="*/ 149 h 162" name="T9"/>
                <a:gd fmla="*/ 9 w 295" name="T10"/>
                <a:gd fmla="*/ 149 h 162" name="T11"/>
                <a:gd fmla="*/ 290 w 295" name="T12"/>
                <a:gd fmla="*/ 0 h 162" name="T13"/>
                <a:gd fmla="*/ 295 w 295" name="T14"/>
                <a:gd fmla="*/ 9 h 162" name="T15"/>
                <a:gd fmla="*/ 286 w 295" name="T16"/>
                <a:gd fmla="*/ 15 h 162" name="T17"/>
                <a:gd fmla="*/ 281 w 295" name="T18"/>
                <a:gd fmla="*/ 6 h 162" name="T19"/>
                <a:gd fmla="*/ 290 w 295" name="T20"/>
                <a:gd fmla="*/ 0 h 162" name="T21"/>
                <a:gd fmla="*/ 290 w 295" name="T22"/>
                <a:gd fmla="*/ 0 h 162" name="T23"/>
                <a:gd fmla="*/ 255 w 295" name="T24"/>
                <a:gd fmla="*/ 20 h 162" name="T25"/>
                <a:gd fmla="*/ 260 w 295" name="T26"/>
                <a:gd fmla="*/ 28 h 162" name="T27"/>
                <a:gd fmla="*/ 251 w 295" name="T28"/>
                <a:gd fmla="*/ 33 h 162" name="T29"/>
                <a:gd fmla="*/ 245 w 295" name="T30"/>
                <a:gd fmla="*/ 24 h 162" name="T31"/>
                <a:gd fmla="*/ 255 w 295" name="T32"/>
                <a:gd fmla="*/ 20 h 162" name="T33"/>
                <a:gd fmla="*/ 255 w 295" name="T34"/>
                <a:gd fmla="*/ 20 h 162" name="T35"/>
                <a:gd fmla="*/ 219 w 295" name="T36"/>
                <a:gd fmla="*/ 38 h 162" name="T37"/>
                <a:gd fmla="*/ 225 w 295" name="T38"/>
                <a:gd fmla="*/ 47 h 162" name="T39"/>
                <a:gd fmla="*/ 215 w 295" name="T40"/>
                <a:gd fmla="*/ 51 h 162" name="T41"/>
                <a:gd fmla="*/ 211 w 295" name="T42"/>
                <a:gd fmla="*/ 42 h 162" name="T43"/>
                <a:gd fmla="*/ 219 w 295" name="T44"/>
                <a:gd fmla="*/ 38 h 162" name="T45"/>
                <a:gd fmla="*/ 219 w 295" name="T46"/>
                <a:gd fmla="*/ 38 h 162" name="T47"/>
                <a:gd fmla="*/ 184 w 295" name="T48"/>
                <a:gd fmla="*/ 57 h 162" name="T49"/>
                <a:gd fmla="*/ 189 w 295" name="T50"/>
                <a:gd fmla="*/ 66 h 162" name="T51"/>
                <a:gd fmla="*/ 180 w 295" name="T52"/>
                <a:gd fmla="*/ 70 h 162" name="T53"/>
                <a:gd fmla="*/ 176 w 295" name="T54"/>
                <a:gd fmla="*/ 62 h 162" name="T55"/>
                <a:gd fmla="*/ 184 w 295" name="T56"/>
                <a:gd fmla="*/ 57 h 162" name="T57"/>
                <a:gd fmla="*/ 184 w 295" name="T58"/>
                <a:gd fmla="*/ 57 h 162" name="T59"/>
                <a:gd fmla="*/ 149 w 295" name="T60"/>
                <a:gd fmla="*/ 75 h 162" name="T61"/>
                <a:gd fmla="*/ 154 w 295" name="T62"/>
                <a:gd fmla="*/ 84 h 162" name="T63"/>
                <a:gd fmla="*/ 145 w 295" name="T64"/>
                <a:gd fmla="*/ 89 h 162" name="T65"/>
                <a:gd fmla="*/ 141 w 295" name="T66"/>
                <a:gd fmla="*/ 80 h 162" name="T67"/>
                <a:gd fmla="*/ 149 w 295" name="T68"/>
                <a:gd fmla="*/ 75 h 162" name="T69"/>
                <a:gd fmla="*/ 149 w 295" name="T70"/>
                <a:gd fmla="*/ 75 h 162" name="T71"/>
                <a:gd fmla="*/ 113 w 295" name="T72"/>
                <a:gd fmla="*/ 94 h 162" name="T73"/>
                <a:gd fmla="*/ 119 w 295" name="T74"/>
                <a:gd fmla="*/ 102 h 162" name="T75"/>
                <a:gd fmla="*/ 110 w 295" name="T76"/>
                <a:gd fmla="*/ 108 h 162" name="T77"/>
                <a:gd fmla="*/ 106 w 295" name="T78"/>
                <a:gd fmla="*/ 98 h 162" name="T79"/>
                <a:gd fmla="*/ 113 w 295" name="T80"/>
                <a:gd fmla="*/ 94 h 162" name="T81"/>
                <a:gd fmla="*/ 113 w 295" name="T82"/>
                <a:gd fmla="*/ 94 h 162" name="T83"/>
                <a:gd fmla="*/ 78 w 295" name="T84"/>
                <a:gd fmla="*/ 113 h 162" name="T85"/>
                <a:gd fmla="*/ 83 w 295" name="T86"/>
                <a:gd fmla="*/ 121 h 162" name="T87"/>
                <a:gd fmla="*/ 74 w 295" name="T88"/>
                <a:gd fmla="*/ 126 h 162" name="T89"/>
                <a:gd fmla="*/ 70 w 295" name="T90"/>
                <a:gd fmla="*/ 117 h 162" name="T91"/>
                <a:gd fmla="*/ 78 w 295" name="T92"/>
                <a:gd fmla="*/ 113 h 162" name="T93"/>
                <a:gd fmla="*/ 78 w 295" name="T94"/>
                <a:gd fmla="*/ 113 h 162" name="T95"/>
                <a:gd fmla="*/ 43 w 295" name="T96"/>
                <a:gd fmla="*/ 131 h 162" name="T97"/>
                <a:gd fmla="*/ 48 w 295" name="T98"/>
                <a:gd fmla="*/ 140 h 162" name="T99"/>
                <a:gd fmla="*/ 39 w 295" name="T100"/>
                <a:gd fmla="*/ 144 h 162" name="T101"/>
                <a:gd fmla="*/ 35 w 295" name="T102"/>
                <a:gd fmla="*/ 136 h 162" name="T103"/>
                <a:gd fmla="*/ 43 w 295" name="T104"/>
                <a:gd fmla="*/ 131 h 16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62" w="295">
                  <a:moveTo>
                    <a:pt x="9" y="149"/>
                  </a:moveTo>
                  <a:lnTo>
                    <a:pt x="13" y="158"/>
                  </a:lnTo>
                  <a:lnTo>
                    <a:pt x="4" y="162"/>
                  </a:lnTo>
                  <a:lnTo>
                    <a:pt x="0" y="155"/>
                  </a:lnTo>
                  <a:lnTo>
                    <a:pt x="9" y="149"/>
                  </a:lnTo>
                  <a:lnTo>
                    <a:pt x="9" y="149"/>
                  </a:lnTo>
                  <a:close/>
                  <a:moveTo>
                    <a:pt x="290" y="0"/>
                  </a:moveTo>
                  <a:lnTo>
                    <a:pt x="295" y="9"/>
                  </a:lnTo>
                  <a:lnTo>
                    <a:pt x="286" y="15"/>
                  </a:lnTo>
                  <a:lnTo>
                    <a:pt x="281" y="6"/>
                  </a:lnTo>
                  <a:lnTo>
                    <a:pt x="290" y="0"/>
                  </a:lnTo>
                  <a:lnTo>
                    <a:pt x="290" y="0"/>
                  </a:lnTo>
                  <a:close/>
                  <a:moveTo>
                    <a:pt x="255" y="20"/>
                  </a:moveTo>
                  <a:lnTo>
                    <a:pt x="260" y="28"/>
                  </a:lnTo>
                  <a:lnTo>
                    <a:pt x="251" y="33"/>
                  </a:lnTo>
                  <a:lnTo>
                    <a:pt x="245" y="24"/>
                  </a:lnTo>
                  <a:lnTo>
                    <a:pt x="255" y="20"/>
                  </a:lnTo>
                  <a:lnTo>
                    <a:pt x="255" y="20"/>
                  </a:lnTo>
                  <a:close/>
                  <a:moveTo>
                    <a:pt x="219" y="38"/>
                  </a:moveTo>
                  <a:lnTo>
                    <a:pt x="225" y="47"/>
                  </a:lnTo>
                  <a:lnTo>
                    <a:pt x="215" y="51"/>
                  </a:lnTo>
                  <a:lnTo>
                    <a:pt x="211" y="42"/>
                  </a:lnTo>
                  <a:lnTo>
                    <a:pt x="219" y="38"/>
                  </a:lnTo>
                  <a:lnTo>
                    <a:pt x="219" y="38"/>
                  </a:lnTo>
                  <a:close/>
                  <a:moveTo>
                    <a:pt x="184" y="57"/>
                  </a:moveTo>
                  <a:lnTo>
                    <a:pt x="189" y="66"/>
                  </a:lnTo>
                  <a:lnTo>
                    <a:pt x="180" y="70"/>
                  </a:lnTo>
                  <a:lnTo>
                    <a:pt x="176" y="62"/>
                  </a:lnTo>
                  <a:lnTo>
                    <a:pt x="184" y="57"/>
                  </a:lnTo>
                  <a:lnTo>
                    <a:pt x="184" y="57"/>
                  </a:lnTo>
                  <a:close/>
                  <a:moveTo>
                    <a:pt x="149" y="75"/>
                  </a:moveTo>
                  <a:lnTo>
                    <a:pt x="154" y="84"/>
                  </a:lnTo>
                  <a:lnTo>
                    <a:pt x="145" y="89"/>
                  </a:lnTo>
                  <a:lnTo>
                    <a:pt x="141" y="80"/>
                  </a:lnTo>
                  <a:lnTo>
                    <a:pt x="149" y="75"/>
                  </a:lnTo>
                  <a:lnTo>
                    <a:pt x="149" y="75"/>
                  </a:lnTo>
                  <a:close/>
                  <a:moveTo>
                    <a:pt x="113" y="94"/>
                  </a:moveTo>
                  <a:lnTo>
                    <a:pt x="119" y="102"/>
                  </a:lnTo>
                  <a:lnTo>
                    <a:pt x="110" y="108"/>
                  </a:lnTo>
                  <a:lnTo>
                    <a:pt x="106" y="98"/>
                  </a:lnTo>
                  <a:lnTo>
                    <a:pt x="113" y="94"/>
                  </a:lnTo>
                  <a:lnTo>
                    <a:pt x="113" y="94"/>
                  </a:lnTo>
                  <a:close/>
                  <a:moveTo>
                    <a:pt x="78" y="113"/>
                  </a:moveTo>
                  <a:lnTo>
                    <a:pt x="83" y="121"/>
                  </a:lnTo>
                  <a:lnTo>
                    <a:pt x="74" y="126"/>
                  </a:lnTo>
                  <a:lnTo>
                    <a:pt x="70" y="117"/>
                  </a:lnTo>
                  <a:lnTo>
                    <a:pt x="78" y="113"/>
                  </a:lnTo>
                  <a:lnTo>
                    <a:pt x="78" y="113"/>
                  </a:lnTo>
                  <a:close/>
                  <a:moveTo>
                    <a:pt x="43" y="131"/>
                  </a:moveTo>
                  <a:lnTo>
                    <a:pt x="48" y="140"/>
                  </a:lnTo>
                  <a:lnTo>
                    <a:pt x="39" y="144"/>
                  </a:lnTo>
                  <a:lnTo>
                    <a:pt x="35" y="136"/>
                  </a:lnTo>
                  <a:lnTo>
                    <a:pt x="43" y="13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4" name="Freeform 284"/>
            <p:cNvSpPr>
              <a:spLocks noEditPoints="1"/>
            </p:cNvSpPr>
            <p:nvPr/>
          </p:nvSpPr>
          <p:spPr bwMode="auto">
            <a:xfrm>
              <a:off x="3243076" y="4384531"/>
              <a:ext cx="588124" cy="728941"/>
            </a:xfrm>
            <a:custGeom>
              <a:gdLst>
                <a:gd fmla="*/ 6 w 213" name="T0"/>
                <a:gd fmla="*/ 249 h 264" name="T1"/>
                <a:gd fmla="*/ 14 w 213" name="T2"/>
                <a:gd fmla="*/ 256 h 264" name="T3"/>
                <a:gd fmla="*/ 8 w 213" name="T4"/>
                <a:gd fmla="*/ 264 h 264" name="T5"/>
                <a:gd fmla="*/ 0 w 213" name="T6"/>
                <a:gd fmla="*/ 257 h 264" name="T7"/>
                <a:gd fmla="*/ 6 w 213" name="T8"/>
                <a:gd fmla="*/ 249 h 264" name="T9"/>
                <a:gd fmla="*/ 6 w 213" name="T10"/>
                <a:gd fmla="*/ 249 h 264" name="T11"/>
                <a:gd fmla="*/ 206 w 213" name="T12"/>
                <a:gd fmla="*/ 0 h 264" name="T13"/>
                <a:gd fmla="*/ 213 w 213" name="T14"/>
                <a:gd fmla="*/ 6 h 264" name="T15"/>
                <a:gd fmla="*/ 208 w 213" name="T16"/>
                <a:gd fmla="*/ 14 h 264" name="T17"/>
                <a:gd fmla="*/ 200 w 213" name="T18"/>
                <a:gd fmla="*/ 7 h 264" name="T19"/>
                <a:gd fmla="*/ 206 w 213" name="T20"/>
                <a:gd fmla="*/ 0 h 264" name="T21"/>
                <a:gd fmla="*/ 206 w 213" name="T22"/>
                <a:gd fmla="*/ 0 h 264" name="T23"/>
                <a:gd fmla="*/ 180 w 213" name="T24"/>
                <a:gd fmla="*/ 31 h 264" name="T25"/>
                <a:gd fmla="*/ 188 w 213" name="T26"/>
                <a:gd fmla="*/ 37 h 264" name="T27"/>
                <a:gd fmla="*/ 183 w 213" name="T28"/>
                <a:gd fmla="*/ 45 h 264" name="T29"/>
                <a:gd fmla="*/ 175 w 213" name="T30"/>
                <a:gd fmla="*/ 39 h 264" name="T31"/>
                <a:gd fmla="*/ 180 w 213" name="T32"/>
                <a:gd fmla="*/ 31 h 264" name="T33"/>
                <a:gd fmla="*/ 180 w 213" name="T34"/>
                <a:gd fmla="*/ 31 h 264" name="T35"/>
                <a:gd fmla="*/ 155 w 213" name="T36"/>
                <a:gd fmla="*/ 62 h 264" name="T37"/>
                <a:gd fmla="*/ 163 w 213" name="T38"/>
                <a:gd fmla="*/ 69 h 264" name="T39"/>
                <a:gd fmla="*/ 158 w 213" name="T40"/>
                <a:gd fmla="*/ 77 h 264" name="T41"/>
                <a:gd fmla="*/ 150 w 213" name="T42"/>
                <a:gd fmla="*/ 70 h 264" name="T43"/>
                <a:gd fmla="*/ 155 w 213" name="T44"/>
                <a:gd fmla="*/ 62 h 264" name="T45"/>
                <a:gd fmla="*/ 155 w 213" name="T46"/>
                <a:gd fmla="*/ 62 h 264" name="T47"/>
                <a:gd fmla="*/ 131 w 213" name="T48"/>
                <a:gd fmla="*/ 94 h 264" name="T49"/>
                <a:gd fmla="*/ 138 w 213" name="T50"/>
                <a:gd fmla="*/ 100 h 264" name="T51"/>
                <a:gd fmla="*/ 133 w 213" name="T52"/>
                <a:gd fmla="*/ 108 h 264" name="T53"/>
                <a:gd fmla="*/ 125 w 213" name="T54"/>
                <a:gd fmla="*/ 102 h 264" name="T55"/>
                <a:gd fmla="*/ 131 w 213" name="T56"/>
                <a:gd fmla="*/ 94 h 264" name="T57"/>
                <a:gd fmla="*/ 131 w 213" name="T58"/>
                <a:gd fmla="*/ 94 h 264" name="T59"/>
                <a:gd fmla="*/ 106 w 213" name="T60"/>
                <a:gd fmla="*/ 125 h 264" name="T61"/>
                <a:gd fmla="*/ 114 w 213" name="T62"/>
                <a:gd fmla="*/ 130 h 264" name="T63"/>
                <a:gd fmla="*/ 108 w 213" name="T64"/>
                <a:gd fmla="*/ 138 h 264" name="T65"/>
                <a:gd fmla="*/ 100 w 213" name="T66"/>
                <a:gd fmla="*/ 133 h 264" name="T67"/>
                <a:gd fmla="*/ 106 w 213" name="T68"/>
                <a:gd fmla="*/ 125 h 264" name="T69"/>
                <a:gd fmla="*/ 106 w 213" name="T70"/>
                <a:gd fmla="*/ 125 h 264" name="T71"/>
                <a:gd fmla="*/ 81 w 213" name="T72"/>
                <a:gd fmla="*/ 155 h 264" name="T73"/>
                <a:gd fmla="*/ 89 w 213" name="T74"/>
                <a:gd fmla="*/ 162 h 264" name="T75"/>
                <a:gd fmla="*/ 82 w 213" name="T76"/>
                <a:gd fmla="*/ 169 h 264" name="T77"/>
                <a:gd fmla="*/ 76 w 213" name="T78"/>
                <a:gd fmla="*/ 163 h 264" name="T79"/>
                <a:gd fmla="*/ 81 w 213" name="T80"/>
                <a:gd fmla="*/ 155 h 264" name="T81"/>
                <a:gd fmla="*/ 81 w 213" name="T82"/>
                <a:gd fmla="*/ 155 h 264" name="T83"/>
                <a:gd fmla="*/ 56 w 213" name="T84"/>
                <a:gd fmla="*/ 186 h 264" name="T85"/>
                <a:gd fmla="*/ 64 w 213" name="T86"/>
                <a:gd fmla="*/ 193 h 264" name="T87"/>
                <a:gd fmla="*/ 57 w 213" name="T88"/>
                <a:gd fmla="*/ 201 h 264" name="T89"/>
                <a:gd fmla="*/ 49 w 213" name="T90"/>
                <a:gd fmla="*/ 194 h 264" name="T91"/>
                <a:gd fmla="*/ 56 w 213" name="T92"/>
                <a:gd fmla="*/ 186 h 264" name="T93"/>
                <a:gd fmla="*/ 56 w 213" name="T94"/>
                <a:gd fmla="*/ 186 h 264" name="T95"/>
                <a:gd fmla="*/ 31 w 213" name="T96"/>
                <a:gd fmla="*/ 218 h 264" name="T97"/>
                <a:gd fmla="*/ 39 w 213" name="T98"/>
                <a:gd fmla="*/ 224 h 264" name="T99"/>
                <a:gd fmla="*/ 33 w 213" name="T100"/>
                <a:gd fmla="*/ 232 h 264" name="T101"/>
                <a:gd fmla="*/ 25 w 213" name="T102"/>
                <a:gd fmla="*/ 226 h 264" name="T103"/>
                <a:gd fmla="*/ 31 w 213" name="T104"/>
                <a:gd fmla="*/ 218 h 264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64" w="213">
                  <a:moveTo>
                    <a:pt x="6" y="249"/>
                  </a:moveTo>
                  <a:lnTo>
                    <a:pt x="14" y="256"/>
                  </a:lnTo>
                  <a:lnTo>
                    <a:pt x="8" y="264"/>
                  </a:lnTo>
                  <a:lnTo>
                    <a:pt x="0" y="257"/>
                  </a:lnTo>
                  <a:lnTo>
                    <a:pt x="6" y="249"/>
                  </a:lnTo>
                  <a:lnTo>
                    <a:pt x="6" y="249"/>
                  </a:lnTo>
                  <a:close/>
                  <a:moveTo>
                    <a:pt x="206" y="0"/>
                  </a:moveTo>
                  <a:lnTo>
                    <a:pt x="213" y="6"/>
                  </a:lnTo>
                  <a:lnTo>
                    <a:pt x="208" y="14"/>
                  </a:lnTo>
                  <a:lnTo>
                    <a:pt x="200" y="7"/>
                  </a:ln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180" y="31"/>
                  </a:moveTo>
                  <a:lnTo>
                    <a:pt x="188" y="37"/>
                  </a:lnTo>
                  <a:lnTo>
                    <a:pt x="183" y="45"/>
                  </a:lnTo>
                  <a:lnTo>
                    <a:pt x="175" y="39"/>
                  </a:lnTo>
                  <a:lnTo>
                    <a:pt x="180" y="31"/>
                  </a:lnTo>
                  <a:lnTo>
                    <a:pt x="180" y="31"/>
                  </a:lnTo>
                  <a:close/>
                  <a:moveTo>
                    <a:pt x="155" y="62"/>
                  </a:moveTo>
                  <a:lnTo>
                    <a:pt x="163" y="69"/>
                  </a:lnTo>
                  <a:lnTo>
                    <a:pt x="158" y="77"/>
                  </a:lnTo>
                  <a:lnTo>
                    <a:pt x="150" y="70"/>
                  </a:lnTo>
                  <a:lnTo>
                    <a:pt x="155" y="62"/>
                  </a:lnTo>
                  <a:lnTo>
                    <a:pt x="155" y="62"/>
                  </a:lnTo>
                  <a:close/>
                  <a:moveTo>
                    <a:pt x="131" y="94"/>
                  </a:moveTo>
                  <a:lnTo>
                    <a:pt x="138" y="100"/>
                  </a:lnTo>
                  <a:lnTo>
                    <a:pt x="133" y="108"/>
                  </a:lnTo>
                  <a:lnTo>
                    <a:pt x="125" y="102"/>
                  </a:lnTo>
                  <a:lnTo>
                    <a:pt x="131" y="94"/>
                  </a:lnTo>
                  <a:lnTo>
                    <a:pt x="131" y="94"/>
                  </a:lnTo>
                  <a:close/>
                  <a:moveTo>
                    <a:pt x="106" y="125"/>
                  </a:moveTo>
                  <a:lnTo>
                    <a:pt x="114" y="130"/>
                  </a:lnTo>
                  <a:lnTo>
                    <a:pt x="108" y="138"/>
                  </a:lnTo>
                  <a:lnTo>
                    <a:pt x="100" y="133"/>
                  </a:lnTo>
                  <a:lnTo>
                    <a:pt x="106" y="125"/>
                  </a:lnTo>
                  <a:lnTo>
                    <a:pt x="106" y="125"/>
                  </a:lnTo>
                  <a:close/>
                  <a:moveTo>
                    <a:pt x="81" y="155"/>
                  </a:moveTo>
                  <a:lnTo>
                    <a:pt x="89" y="162"/>
                  </a:lnTo>
                  <a:lnTo>
                    <a:pt x="82" y="169"/>
                  </a:lnTo>
                  <a:lnTo>
                    <a:pt x="76" y="163"/>
                  </a:lnTo>
                  <a:lnTo>
                    <a:pt x="81" y="155"/>
                  </a:lnTo>
                  <a:lnTo>
                    <a:pt x="81" y="155"/>
                  </a:lnTo>
                  <a:close/>
                  <a:moveTo>
                    <a:pt x="56" y="186"/>
                  </a:moveTo>
                  <a:lnTo>
                    <a:pt x="64" y="193"/>
                  </a:lnTo>
                  <a:lnTo>
                    <a:pt x="57" y="201"/>
                  </a:lnTo>
                  <a:lnTo>
                    <a:pt x="49" y="194"/>
                  </a:lnTo>
                  <a:lnTo>
                    <a:pt x="56" y="186"/>
                  </a:lnTo>
                  <a:lnTo>
                    <a:pt x="56" y="186"/>
                  </a:lnTo>
                  <a:close/>
                  <a:moveTo>
                    <a:pt x="31" y="218"/>
                  </a:moveTo>
                  <a:lnTo>
                    <a:pt x="39" y="224"/>
                  </a:lnTo>
                  <a:lnTo>
                    <a:pt x="33" y="232"/>
                  </a:lnTo>
                  <a:lnTo>
                    <a:pt x="25" y="226"/>
                  </a:lnTo>
                  <a:lnTo>
                    <a:pt x="31" y="21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5" name="Freeform 285"/>
            <p:cNvSpPr>
              <a:spLocks noEditPoints="1"/>
            </p:cNvSpPr>
            <p:nvPr/>
          </p:nvSpPr>
          <p:spPr bwMode="auto">
            <a:xfrm>
              <a:off x="2605253" y="3710813"/>
              <a:ext cx="1212141" cy="640585"/>
            </a:xfrm>
            <a:custGeom>
              <a:gdLst>
                <a:gd fmla="*/ 9 w 439" name="T0"/>
                <a:gd fmla="*/ 14 h 232" name="T1"/>
                <a:gd fmla="*/ 5 w 439" name="T2"/>
                <a:gd fmla="*/ 0 h 232" name="T3"/>
                <a:gd fmla="*/ 13 w 439" name="T4"/>
                <a:gd fmla="*/ 6 h 232" name="T5"/>
                <a:gd fmla="*/ 433 w 439" name="T6"/>
                <a:gd fmla="*/ 232 h 232" name="T7"/>
                <a:gd fmla="*/ 429 w 439" name="T8"/>
                <a:gd fmla="*/ 219 h 232" name="T9"/>
                <a:gd fmla="*/ 439 w 439" name="T10"/>
                <a:gd fmla="*/ 223 h 232" name="T11"/>
                <a:gd fmla="*/ 398 w 439" name="T12"/>
                <a:gd fmla="*/ 214 h 232" name="T13"/>
                <a:gd fmla="*/ 394 w 439" name="T14"/>
                <a:gd fmla="*/ 200 h 232" name="T15"/>
                <a:gd fmla="*/ 403 w 439" name="T16"/>
                <a:gd fmla="*/ 204 h 232" name="T17"/>
                <a:gd fmla="*/ 363 w 439" name="T18"/>
                <a:gd fmla="*/ 195 h 232" name="T19"/>
                <a:gd fmla="*/ 359 w 439" name="T20"/>
                <a:gd fmla="*/ 182 h 232" name="T21"/>
                <a:gd fmla="*/ 368 w 439" name="T22"/>
                <a:gd fmla="*/ 186 h 232" name="T23"/>
                <a:gd fmla="*/ 328 w 439" name="T24"/>
                <a:gd fmla="*/ 177 h 232" name="T25"/>
                <a:gd fmla="*/ 324 w 439" name="T26"/>
                <a:gd fmla="*/ 164 h 232" name="T27"/>
                <a:gd fmla="*/ 333 w 439" name="T28"/>
                <a:gd fmla="*/ 169 h 232" name="T29"/>
                <a:gd fmla="*/ 292 w 439" name="T30"/>
                <a:gd fmla="*/ 159 h 232" name="T31"/>
                <a:gd fmla="*/ 288 w 439" name="T32"/>
                <a:gd fmla="*/ 146 h 232" name="T33"/>
                <a:gd fmla="*/ 296 w 439" name="T34"/>
                <a:gd fmla="*/ 151 h 232" name="T35"/>
                <a:gd fmla="*/ 257 w 439" name="T36"/>
                <a:gd fmla="*/ 142 h 232" name="T37"/>
                <a:gd fmla="*/ 253 w 439" name="T38"/>
                <a:gd fmla="*/ 127 h 232" name="T39"/>
                <a:gd fmla="*/ 261 w 439" name="T40"/>
                <a:gd fmla="*/ 132 h 232" name="T41"/>
                <a:gd fmla="*/ 222 w 439" name="T42"/>
                <a:gd fmla="*/ 123 h 232" name="T43"/>
                <a:gd fmla="*/ 216 w 439" name="T44"/>
                <a:gd fmla="*/ 109 h 232" name="T45"/>
                <a:gd fmla="*/ 226 w 439" name="T46"/>
                <a:gd fmla="*/ 114 h 232" name="T47"/>
                <a:gd fmla="*/ 186 w 439" name="T48"/>
                <a:gd fmla="*/ 105 h 232" name="T49"/>
                <a:gd fmla="*/ 181 w 439" name="T50"/>
                <a:gd fmla="*/ 91 h 232" name="T51"/>
                <a:gd fmla="*/ 190 w 439" name="T52"/>
                <a:gd fmla="*/ 96 h 232" name="T53"/>
                <a:gd fmla="*/ 150 w 439" name="T54"/>
                <a:gd fmla="*/ 87 h 232" name="T55"/>
                <a:gd fmla="*/ 146 w 439" name="T56"/>
                <a:gd fmla="*/ 74 h 232" name="T57"/>
                <a:gd fmla="*/ 155 w 439" name="T58"/>
                <a:gd fmla="*/ 78 h 232" name="T59"/>
                <a:gd fmla="*/ 115 w 439" name="T60"/>
                <a:gd fmla="*/ 68 h 232" name="T61"/>
                <a:gd fmla="*/ 111 w 439" name="T62"/>
                <a:gd fmla="*/ 55 h 232" name="T63"/>
                <a:gd fmla="*/ 120 w 439" name="T64"/>
                <a:gd fmla="*/ 59 h 232" name="T65"/>
                <a:gd fmla="*/ 79 w 439" name="T66"/>
                <a:gd fmla="*/ 50 h 232" name="T67"/>
                <a:gd fmla="*/ 75 w 439" name="T68"/>
                <a:gd fmla="*/ 37 h 232" name="T69"/>
                <a:gd fmla="*/ 84 w 439" name="T70"/>
                <a:gd fmla="*/ 41 h 232" name="T71"/>
                <a:gd fmla="*/ 44 w 439" name="T72"/>
                <a:gd fmla="*/ 32 h 232" name="T73"/>
                <a:gd fmla="*/ 40 w 439" name="T74"/>
                <a:gd fmla="*/ 19 h 232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31" w="439">
                  <a:moveTo>
                    <a:pt x="13" y="6"/>
                  </a:moveTo>
                  <a:lnTo>
                    <a:pt x="9" y="14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3" y="6"/>
                  </a:lnTo>
                  <a:lnTo>
                    <a:pt x="13" y="6"/>
                  </a:lnTo>
                  <a:close/>
                  <a:moveTo>
                    <a:pt x="439" y="223"/>
                  </a:moveTo>
                  <a:lnTo>
                    <a:pt x="433" y="232"/>
                  </a:lnTo>
                  <a:lnTo>
                    <a:pt x="426" y="227"/>
                  </a:lnTo>
                  <a:lnTo>
                    <a:pt x="429" y="219"/>
                  </a:lnTo>
                  <a:lnTo>
                    <a:pt x="439" y="223"/>
                  </a:lnTo>
                  <a:lnTo>
                    <a:pt x="439" y="223"/>
                  </a:lnTo>
                  <a:close/>
                  <a:moveTo>
                    <a:pt x="403" y="204"/>
                  </a:moveTo>
                  <a:lnTo>
                    <a:pt x="398" y="214"/>
                  </a:lnTo>
                  <a:lnTo>
                    <a:pt x="390" y="210"/>
                  </a:lnTo>
                  <a:lnTo>
                    <a:pt x="394" y="200"/>
                  </a:lnTo>
                  <a:lnTo>
                    <a:pt x="403" y="204"/>
                  </a:lnTo>
                  <a:lnTo>
                    <a:pt x="403" y="204"/>
                  </a:lnTo>
                  <a:close/>
                  <a:moveTo>
                    <a:pt x="368" y="186"/>
                  </a:moveTo>
                  <a:lnTo>
                    <a:pt x="363" y="195"/>
                  </a:lnTo>
                  <a:lnTo>
                    <a:pt x="354" y="191"/>
                  </a:lnTo>
                  <a:lnTo>
                    <a:pt x="359" y="182"/>
                  </a:lnTo>
                  <a:lnTo>
                    <a:pt x="368" y="186"/>
                  </a:lnTo>
                  <a:lnTo>
                    <a:pt x="368" y="186"/>
                  </a:lnTo>
                  <a:close/>
                  <a:moveTo>
                    <a:pt x="333" y="169"/>
                  </a:moveTo>
                  <a:lnTo>
                    <a:pt x="328" y="177"/>
                  </a:lnTo>
                  <a:lnTo>
                    <a:pt x="318" y="173"/>
                  </a:lnTo>
                  <a:lnTo>
                    <a:pt x="324" y="164"/>
                  </a:lnTo>
                  <a:lnTo>
                    <a:pt x="333" y="169"/>
                  </a:lnTo>
                  <a:lnTo>
                    <a:pt x="333" y="169"/>
                  </a:lnTo>
                  <a:close/>
                  <a:moveTo>
                    <a:pt x="296" y="151"/>
                  </a:moveTo>
                  <a:lnTo>
                    <a:pt x="292" y="159"/>
                  </a:lnTo>
                  <a:lnTo>
                    <a:pt x="283" y="155"/>
                  </a:lnTo>
                  <a:lnTo>
                    <a:pt x="288" y="146"/>
                  </a:lnTo>
                  <a:lnTo>
                    <a:pt x="296" y="151"/>
                  </a:lnTo>
                  <a:lnTo>
                    <a:pt x="296" y="151"/>
                  </a:lnTo>
                  <a:close/>
                  <a:moveTo>
                    <a:pt x="261" y="132"/>
                  </a:moveTo>
                  <a:lnTo>
                    <a:pt x="257" y="142"/>
                  </a:lnTo>
                  <a:lnTo>
                    <a:pt x="248" y="136"/>
                  </a:lnTo>
                  <a:lnTo>
                    <a:pt x="253" y="127"/>
                  </a:lnTo>
                  <a:lnTo>
                    <a:pt x="261" y="132"/>
                  </a:lnTo>
                  <a:lnTo>
                    <a:pt x="261" y="132"/>
                  </a:lnTo>
                  <a:close/>
                  <a:moveTo>
                    <a:pt x="226" y="114"/>
                  </a:moveTo>
                  <a:lnTo>
                    <a:pt x="222" y="123"/>
                  </a:lnTo>
                  <a:lnTo>
                    <a:pt x="213" y="118"/>
                  </a:lnTo>
                  <a:lnTo>
                    <a:pt x="216" y="109"/>
                  </a:lnTo>
                  <a:lnTo>
                    <a:pt x="226" y="114"/>
                  </a:lnTo>
                  <a:lnTo>
                    <a:pt x="226" y="114"/>
                  </a:lnTo>
                  <a:close/>
                  <a:moveTo>
                    <a:pt x="190" y="96"/>
                  </a:moveTo>
                  <a:lnTo>
                    <a:pt x="186" y="105"/>
                  </a:lnTo>
                  <a:lnTo>
                    <a:pt x="177" y="100"/>
                  </a:lnTo>
                  <a:lnTo>
                    <a:pt x="181" y="91"/>
                  </a:lnTo>
                  <a:lnTo>
                    <a:pt x="190" y="96"/>
                  </a:lnTo>
                  <a:lnTo>
                    <a:pt x="190" y="96"/>
                  </a:lnTo>
                  <a:close/>
                  <a:moveTo>
                    <a:pt x="155" y="78"/>
                  </a:moveTo>
                  <a:lnTo>
                    <a:pt x="150" y="87"/>
                  </a:lnTo>
                  <a:lnTo>
                    <a:pt x="142" y="81"/>
                  </a:lnTo>
                  <a:lnTo>
                    <a:pt x="146" y="74"/>
                  </a:lnTo>
                  <a:lnTo>
                    <a:pt x="155" y="78"/>
                  </a:lnTo>
                  <a:lnTo>
                    <a:pt x="155" y="78"/>
                  </a:lnTo>
                  <a:close/>
                  <a:moveTo>
                    <a:pt x="120" y="59"/>
                  </a:moveTo>
                  <a:lnTo>
                    <a:pt x="115" y="68"/>
                  </a:lnTo>
                  <a:lnTo>
                    <a:pt x="107" y="65"/>
                  </a:lnTo>
                  <a:lnTo>
                    <a:pt x="111" y="55"/>
                  </a:lnTo>
                  <a:lnTo>
                    <a:pt x="120" y="59"/>
                  </a:lnTo>
                  <a:lnTo>
                    <a:pt x="120" y="59"/>
                  </a:lnTo>
                  <a:close/>
                  <a:moveTo>
                    <a:pt x="84" y="41"/>
                  </a:moveTo>
                  <a:lnTo>
                    <a:pt x="79" y="50"/>
                  </a:lnTo>
                  <a:lnTo>
                    <a:pt x="70" y="46"/>
                  </a:lnTo>
                  <a:lnTo>
                    <a:pt x="75" y="37"/>
                  </a:lnTo>
                  <a:lnTo>
                    <a:pt x="84" y="41"/>
                  </a:lnTo>
                  <a:lnTo>
                    <a:pt x="84" y="41"/>
                  </a:lnTo>
                  <a:close/>
                  <a:moveTo>
                    <a:pt x="49" y="23"/>
                  </a:moveTo>
                  <a:lnTo>
                    <a:pt x="44" y="32"/>
                  </a:lnTo>
                  <a:lnTo>
                    <a:pt x="35" y="28"/>
                  </a:lnTo>
                  <a:lnTo>
                    <a:pt x="40" y="19"/>
                  </a:lnTo>
                  <a:lnTo>
                    <a:pt x="49" y="2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6" name="Freeform 286"/>
            <p:cNvSpPr>
              <a:spLocks noEditPoints="1"/>
            </p:cNvSpPr>
            <p:nvPr/>
          </p:nvSpPr>
          <p:spPr bwMode="auto">
            <a:xfrm>
              <a:off x="3436356" y="3017767"/>
              <a:ext cx="411411" cy="1300498"/>
            </a:xfrm>
            <a:custGeom>
              <a:gdLst>
                <a:gd fmla="*/ 4 w 149" name="T0"/>
                <a:gd fmla="*/ 14 h 471" name="T1"/>
                <a:gd fmla="*/ 11 w 149" name="T2"/>
                <a:gd fmla="*/ 0 h 471" name="T3"/>
                <a:gd fmla="*/ 13 w 149" name="T4"/>
                <a:gd fmla="*/ 11 h 471" name="T5"/>
                <a:gd fmla="*/ 140 w 149" name="T6"/>
                <a:gd fmla="*/ 471 h 471" name="T7"/>
                <a:gd fmla="*/ 147 w 149" name="T8"/>
                <a:gd fmla="*/ 459 h 471" name="T9"/>
                <a:gd fmla="*/ 149 w 149" name="T10"/>
                <a:gd fmla="*/ 468 h 471" name="T11"/>
                <a:gd fmla="*/ 128 w 149" name="T12"/>
                <a:gd fmla="*/ 433 h 471" name="T13"/>
                <a:gd fmla="*/ 135 w 149" name="T14"/>
                <a:gd fmla="*/ 421 h 471" name="T15"/>
                <a:gd fmla="*/ 139 w 149" name="T16"/>
                <a:gd fmla="*/ 431 h 471" name="T17"/>
                <a:gd fmla="*/ 118 w 149" name="T18"/>
                <a:gd fmla="*/ 395 h 471" name="T19"/>
                <a:gd fmla="*/ 125 w 149" name="T20"/>
                <a:gd fmla="*/ 383 h 471" name="T21"/>
                <a:gd fmla="*/ 127 w 149" name="T22"/>
                <a:gd fmla="*/ 393 h 471" name="T23"/>
                <a:gd fmla="*/ 106 w 149" name="T24"/>
                <a:gd fmla="*/ 357 h 471" name="T25"/>
                <a:gd fmla="*/ 113 w 149" name="T26"/>
                <a:gd fmla="*/ 344 h 471" name="T27"/>
                <a:gd fmla="*/ 115 w 149" name="T28"/>
                <a:gd fmla="*/ 355 h 471" name="T29"/>
                <a:gd fmla="*/ 94 w 149" name="T30"/>
                <a:gd fmla="*/ 319 h 471" name="T31"/>
                <a:gd fmla="*/ 101 w 149" name="T32"/>
                <a:gd fmla="*/ 306 h 471" name="T33"/>
                <a:gd fmla="*/ 105 w 149" name="T34"/>
                <a:gd fmla="*/ 316 h 471" name="T35"/>
                <a:gd fmla="*/ 84 w 149" name="T36"/>
                <a:gd fmla="*/ 280 h 471" name="T37"/>
                <a:gd fmla="*/ 91 w 149" name="T38"/>
                <a:gd fmla="*/ 268 h 471" name="T39"/>
                <a:gd fmla="*/ 93 w 149" name="T40"/>
                <a:gd fmla="*/ 278 h 471" name="T41"/>
                <a:gd fmla="*/ 72 w 149" name="T42"/>
                <a:gd fmla="*/ 242 h 471" name="T43"/>
                <a:gd fmla="*/ 79 w 149" name="T44"/>
                <a:gd fmla="*/ 231 h 471" name="T45"/>
                <a:gd fmla="*/ 81 w 149" name="T46"/>
                <a:gd fmla="*/ 240 h 471" name="T47"/>
                <a:gd fmla="*/ 61 w 149" name="T48"/>
                <a:gd fmla="*/ 204 h 471" name="T49"/>
                <a:gd fmla="*/ 67 w 149" name="T50"/>
                <a:gd fmla="*/ 193 h 471" name="T51"/>
                <a:gd fmla="*/ 70 w 149" name="T52"/>
                <a:gd fmla="*/ 202 h 471" name="T53"/>
                <a:gd fmla="*/ 49 w 149" name="T54"/>
                <a:gd fmla="*/ 166 h 471" name="T55"/>
                <a:gd fmla="*/ 57 w 149" name="T56"/>
                <a:gd fmla="*/ 153 h 471" name="T57"/>
                <a:gd fmla="*/ 59 w 149" name="T58"/>
                <a:gd fmla="*/ 164 h 471" name="T59"/>
                <a:gd fmla="*/ 38 w 149" name="T60"/>
                <a:gd fmla="*/ 129 h 471" name="T61"/>
                <a:gd fmla="*/ 45 w 149" name="T62"/>
                <a:gd fmla="*/ 116 h 471" name="T63"/>
                <a:gd fmla="*/ 47 w 149" name="T64"/>
                <a:gd fmla="*/ 125 h 471" name="T65"/>
                <a:gd fmla="*/ 27 w 149" name="T66"/>
                <a:gd fmla="*/ 89 h 471" name="T67"/>
                <a:gd fmla="*/ 33 w 149" name="T68"/>
                <a:gd fmla="*/ 78 h 471" name="T69"/>
                <a:gd fmla="*/ 36 w 149" name="T70"/>
                <a:gd fmla="*/ 87 h 471" name="T71"/>
                <a:gd fmla="*/ 15 w 149" name="T72"/>
                <a:gd fmla="*/ 51 h 471" name="T73"/>
                <a:gd fmla="*/ 21 w 149" name="T74"/>
                <a:gd fmla="*/ 40 h 47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71" w="149">
                  <a:moveTo>
                    <a:pt x="13" y="11"/>
                  </a:moveTo>
                  <a:lnTo>
                    <a:pt x="4" y="14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11"/>
                  </a:lnTo>
                  <a:lnTo>
                    <a:pt x="13" y="11"/>
                  </a:lnTo>
                  <a:close/>
                  <a:moveTo>
                    <a:pt x="149" y="468"/>
                  </a:moveTo>
                  <a:lnTo>
                    <a:pt x="140" y="471"/>
                  </a:lnTo>
                  <a:lnTo>
                    <a:pt x="138" y="462"/>
                  </a:lnTo>
                  <a:lnTo>
                    <a:pt x="147" y="459"/>
                  </a:lnTo>
                  <a:lnTo>
                    <a:pt x="149" y="468"/>
                  </a:lnTo>
                  <a:lnTo>
                    <a:pt x="149" y="468"/>
                  </a:lnTo>
                  <a:close/>
                  <a:moveTo>
                    <a:pt x="139" y="431"/>
                  </a:moveTo>
                  <a:lnTo>
                    <a:pt x="128" y="433"/>
                  </a:lnTo>
                  <a:lnTo>
                    <a:pt x="126" y="424"/>
                  </a:lnTo>
                  <a:lnTo>
                    <a:pt x="135" y="421"/>
                  </a:lnTo>
                  <a:lnTo>
                    <a:pt x="139" y="431"/>
                  </a:lnTo>
                  <a:lnTo>
                    <a:pt x="139" y="431"/>
                  </a:lnTo>
                  <a:close/>
                  <a:moveTo>
                    <a:pt x="127" y="393"/>
                  </a:moveTo>
                  <a:lnTo>
                    <a:pt x="118" y="395"/>
                  </a:lnTo>
                  <a:lnTo>
                    <a:pt x="114" y="386"/>
                  </a:lnTo>
                  <a:lnTo>
                    <a:pt x="125" y="383"/>
                  </a:lnTo>
                  <a:lnTo>
                    <a:pt x="127" y="393"/>
                  </a:lnTo>
                  <a:lnTo>
                    <a:pt x="127" y="393"/>
                  </a:lnTo>
                  <a:close/>
                  <a:moveTo>
                    <a:pt x="115" y="355"/>
                  </a:moveTo>
                  <a:lnTo>
                    <a:pt x="106" y="357"/>
                  </a:lnTo>
                  <a:lnTo>
                    <a:pt x="104" y="348"/>
                  </a:lnTo>
                  <a:lnTo>
                    <a:pt x="113" y="344"/>
                  </a:lnTo>
                  <a:lnTo>
                    <a:pt x="115" y="355"/>
                  </a:lnTo>
                  <a:lnTo>
                    <a:pt x="115" y="355"/>
                  </a:lnTo>
                  <a:close/>
                  <a:moveTo>
                    <a:pt x="105" y="316"/>
                  </a:moveTo>
                  <a:lnTo>
                    <a:pt x="94" y="319"/>
                  </a:lnTo>
                  <a:lnTo>
                    <a:pt x="92" y="309"/>
                  </a:lnTo>
                  <a:lnTo>
                    <a:pt x="101" y="306"/>
                  </a:lnTo>
                  <a:lnTo>
                    <a:pt x="105" y="316"/>
                  </a:lnTo>
                  <a:lnTo>
                    <a:pt x="105" y="316"/>
                  </a:lnTo>
                  <a:close/>
                  <a:moveTo>
                    <a:pt x="93" y="278"/>
                  </a:moveTo>
                  <a:lnTo>
                    <a:pt x="84" y="280"/>
                  </a:lnTo>
                  <a:lnTo>
                    <a:pt x="80" y="271"/>
                  </a:lnTo>
                  <a:lnTo>
                    <a:pt x="91" y="268"/>
                  </a:lnTo>
                  <a:lnTo>
                    <a:pt x="93" y="278"/>
                  </a:lnTo>
                  <a:lnTo>
                    <a:pt x="93" y="278"/>
                  </a:lnTo>
                  <a:close/>
                  <a:moveTo>
                    <a:pt x="81" y="240"/>
                  </a:moveTo>
                  <a:lnTo>
                    <a:pt x="72" y="242"/>
                  </a:lnTo>
                  <a:lnTo>
                    <a:pt x="70" y="233"/>
                  </a:lnTo>
                  <a:lnTo>
                    <a:pt x="79" y="231"/>
                  </a:lnTo>
                  <a:lnTo>
                    <a:pt x="81" y="240"/>
                  </a:lnTo>
                  <a:lnTo>
                    <a:pt x="81" y="240"/>
                  </a:lnTo>
                  <a:close/>
                  <a:moveTo>
                    <a:pt x="70" y="202"/>
                  </a:moveTo>
                  <a:lnTo>
                    <a:pt x="61" y="204"/>
                  </a:lnTo>
                  <a:lnTo>
                    <a:pt x="58" y="195"/>
                  </a:lnTo>
                  <a:lnTo>
                    <a:pt x="67" y="193"/>
                  </a:lnTo>
                  <a:lnTo>
                    <a:pt x="70" y="202"/>
                  </a:lnTo>
                  <a:lnTo>
                    <a:pt x="70" y="202"/>
                  </a:lnTo>
                  <a:close/>
                  <a:moveTo>
                    <a:pt x="59" y="164"/>
                  </a:moveTo>
                  <a:lnTo>
                    <a:pt x="49" y="166"/>
                  </a:lnTo>
                  <a:lnTo>
                    <a:pt x="46" y="156"/>
                  </a:lnTo>
                  <a:lnTo>
                    <a:pt x="57" y="153"/>
                  </a:lnTo>
                  <a:lnTo>
                    <a:pt x="59" y="164"/>
                  </a:lnTo>
                  <a:lnTo>
                    <a:pt x="59" y="164"/>
                  </a:lnTo>
                  <a:close/>
                  <a:moveTo>
                    <a:pt x="47" y="125"/>
                  </a:moveTo>
                  <a:lnTo>
                    <a:pt x="38" y="129"/>
                  </a:lnTo>
                  <a:lnTo>
                    <a:pt x="36" y="118"/>
                  </a:lnTo>
                  <a:lnTo>
                    <a:pt x="45" y="116"/>
                  </a:lnTo>
                  <a:lnTo>
                    <a:pt x="47" y="125"/>
                  </a:lnTo>
                  <a:lnTo>
                    <a:pt x="47" y="125"/>
                  </a:lnTo>
                  <a:close/>
                  <a:moveTo>
                    <a:pt x="36" y="87"/>
                  </a:moveTo>
                  <a:lnTo>
                    <a:pt x="27" y="89"/>
                  </a:lnTo>
                  <a:lnTo>
                    <a:pt x="24" y="80"/>
                  </a:lnTo>
                  <a:lnTo>
                    <a:pt x="33" y="78"/>
                  </a:lnTo>
                  <a:lnTo>
                    <a:pt x="36" y="87"/>
                  </a:lnTo>
                  <a:lnTo>
                    <a:pt x="36" y="87"/>
                  </a:lnTo>
                  <a:close/>
                  <a:moveTo>
                    <a:pt x="25" y="49"/>
                  </a:moveTo>
                  <a:lnTo>
                    <a:pt x="15" y="51"/>
                  </a:lnTo>
                  <a:lnTo>
                    <a:pt x="12" y="42"/>
                  </a:lnTo>
                  <a:lnTo>
                    <a:pt x="21" y="40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7" name="Freeform 287"/>
            <p:cNvSpPr>
              <a:spLocks noEditPoints="1"/>
            </p:cNvSpPr>
            <p:nvPr/>
          </p:nvSpPr>
          <p:spPr bwMode="auto">
            <a:xfrm>
              <a:off x="3245838" y="2363376"/>
              <a:ext cx="220891" cy="665436"/>
            </a:xfrm>
            <a:custGeom>
              <a:gdLst>
                <a:gd fmla="*/ 67 w 80" name="T0"/>
                <a:gd fmla="*/ 231 h 241" name="T1"/>
                <a:gd fmla="*/ 77 w 80" name="T2"/>
                <a:gd fmla="*/ 228 h 241" name="T3"/>
                <a:gd fmla="*/ 80 w 80" name="T4"/>
                <a:gd fmla="*/ 239 h 241" name="T5"/>
                <a:gd fmla="*/ 69 w 80" name="T6"/>
                <a:gd fmla="*/ 241 h 241" name="T7"/>
                <a:gd fmla="*/ 67 w 80" name="T8"/>
                <a:gd fmla="*/ 231 h 241" name="T9"/>
                <a:gd fmla="*/ 67 w 80" name="T10"/>
                <a:gd fmla="*/ 231 h 241" name="T11"/>
                <a:gd fmla="*/ 0 w 80" name="T12"/>
                <a:gd fmla="*/ 2 h 241" name="T13"/>
                <a:gd fmla="*/ 9 w 80" name="T14"/>
                <a:gd fmla="*/ 0 h 241" name="T15"/>
                <a:gd fmla="*/ 13 w 80" name="T16"/>
                <a:gd fmla="*/ 9 h 241" name="T17"/>
                <a:gd fmla="*/ 3 w 80" name="T18"/>
                <a:gd fmla="*/ 11 h 241" name="T19"/>
                <a:gd fmla="*/ 0 w 80" name="T20"/>
                <a:gd fmla="*/ 2 h 241" name="T21"/>
                <a:gd fmla="*/ 0 w 80" name="T22"/>
                <a:gd fmla="*/ 2 h 241" name="T23"/>
                <a:gd fmla="*/ 12 w 80" name="T24"/>
                <a:gd fmla="*/ 40 h 241" name="T25"/>
                <a:gd fmla="*/ 21 w 80" name="T26"/>
                <a:gd fmla="*/ 38 h 241" name="T27"/>
                <a:gd fmla="*/ 24 w 80" name="T28"/>
                <a:gd fmla="*/ 47 h 241" name="T29"/>
                <a:gd fmla="*/ 15 w 80" name="T30"/>
                <a:gd fmla="*/ 49 h 241" name="T31"/>
                <a:gd fmla="*/ 12 w 80" name="T32"/>
                <a:gd fmla="*/ 40 h 241" name="T33"/>
                <a:gd fmla="*/ 12 w 80" name="T34"/>
                <a:gd fmla="*/ 40 h 241" name="T35"/>
                <a:gd fmla="*/ 22 w 80" name="T36"/>
                <a:gd fmla="*/ 78 h 241" name="T37"/>
                <a:gd fmla="*/ 33 w 80" name="T38"/>
                <a:gd fmla="*/ 75 h 241" name="T39"/>
                <a:gd fmla="*/ 35 w 80" name="T40"/>
                <a:gd fmla="*/ 85 h 241" name="T41"/>
                <a:gd fmla="*/ 25 w 80" name="T42"/>
                <a:gd fmla="*/ 88 h 241" name="T43"/>
                <a:gd fmla="*/ 22 w 80" name="T44"/>
                <a:gd fmla="*/ 78 h 241" name="T45"/>
                <a:gd fmla="*/ 22 w 80" name="T46"/>
                <a:gd fmla="*/ 78 h 241" name="T47"/>
                <a:gd fmla="*/ 34 w 80" name="T48"/>
                <a:gd fmla="*/ 117 h 241" name="T49"/>
                <a:gd fmla="*/ 43 w 80" name="T50"/>
                <a:gd fmla="*/ 113 h 241" name="T51"/>
                <a:gd fmla="*/ 46 w 80" name="T52"/>
                <a:gd fmla="*/ 124 h 241" name="T53"/>
                <a:gd fmla="*/ 37 w 80" name="T54"/>
                <a:gd fmla="*/ 126 h 241" name="T55"/>
                <a:gd fmla="*/ 34 w 80" name="T56"/>
                <a:gd fmla="*/ 117 h 241" name="T57"/>
                <a:gd fmla="*/ 34 w 80" name="T58"/>
                <a:gd fmla="*/ 117 h 241" name="T59"/>
                <a:gd fmla="*/ 45 w 80" name="T60"/>
                <a:gd fmla="*/ 155 h 241" name="T61"/>
                <a:gd fmla="*/ 55 w 80" name="T62"/>
                <a:gd fmla="*/ 153 h 241" name="T63"/>
                <a:gd fmla="*/ 58 w 80" name="T64"/>
                <a:gd fmla="*/ 162 h 241" name="T65"/>
                <a:gd fmla="*/ 47 w 80" name="T66"/>
                <a:gd fmla="*/ 164 h 241" name="T67"/>
                <a:gd fmla="*/ 45 w 80" name="T68"/>
                <a:gd fmla="*/ 155 h 241" name="T69"/>
                <a:gd fmla="*/ 45 w 80" name="T70"/>
                <a:gd fmla="*/ 155 h 241" name="T71"/>
                <a:gd fmla="*/ 56 w 80" name="T72"/>
                <a:gd fmla="*/ 193 h 241" name="T73"/>
                <a:gd fmla="*/ 65 w 80" name="T74"/>
                <a:gd fmla="*/ 190 h 241" name="T75"/>
                <a:gd fmla="*/ 68 w 80" name="T76"/>
                <a:gd fmla="*/ 200 h 241" name="T77"/>
                <a:gd fmla="*/ 59 w 80" name="T78"/>
                <a:gd fmla="*/ 202 h 241" name="T79"/>
                <a:gd fmla="*/ 56 w 80" name="T80"/>
                <a:gd fmla="*/ 193 h 241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241" w="80">
                  <a:moveTo>
                    <a:pt x="67" y="231"/>
                  </a:moveTo>
                  <a:lnTo>
                    <a:pt x="77" y="228"/>
                  </a:lnTo>
                  <a:lnTo>
                    <a:pt x="80" y="239"/>
                  </a:lnTo>
                  <a:lnTo>
                    <a:pt x="69" y="241"/>
                  </a:lnTo>
                  <a:lnTo>
                    <a:pt x="67" y="231"/>
                  </a:lnTo>
                  <a:lnTo>
                    <a:pt x="67" y="231"/>
                  </a:lnTo>
                  <a:close/>
                  <a:moveTo>
                    <a:pt x="0" y="2"/>
                  </a:moveTo>
                  <a:lnTo>
                    <a:pt x="9" y="0"/>
                  </a:lnTo>
                  <a:lnTo>
                    <a:pt x="13" y="9"/>
                  </a:lnTo>
                  <a:lnTo>
                    <a:pt x="3" y="11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12" y="40"/>
                  </a:moveTo>
                  <a:lnTo>
                    <a:pt x="21" y="38"/>
                  </a:lnTo>
                  <a:lnTo>
                    <a:pt x="24" y="47"/>
                  </a:lnTo>
                  <a:lnTo>
                    <a:pt x="15" y="49"/>
                  </a:lnTo>
                  <a:lnTo>
                    <a:pt x="12" y="40"/>
                  </a:lnTo>
                  <a:lnTo>
                    <a:pt x="12" y="40"/>
                  </a:lnTo>
                  <a:close/>
                  <a:moveTo>
                    <a:pt x="22" y="78"/>
                  </a:moveTo>
                  <a:lnTo>
                    <a:pt x="33" y="75"/>
                  </a:lnTo>
                  <a:lnTo>
                    <a:pt x="35" y="85"/>
                  </a:lnTo>
                  <a:lnTo>
                    <a:pt x="25" y="88"/>
                  </a:lnTo>
                  <a:lnTo>
                    <a:pt x="22" y="78"/>
                  </a:lnTo>
                  <a:lnTo>
                    <a:pt x="22" y="78"/>
                  </a:lnTo>
                  <a:close/>
                  <a:moveTo>
                    <a:pt x="34" y="117"/>
                  </a:moveTo>
                  <a:lnTo>
                    <a:pt x="43" y="113"/>
                  </a:lnTo>
                  <a:lnTo>
                    <a:pt x="46" y="124"/>
                  </a:lnTo>
                  <a:lnTo>
                    <a:pt x="37" y="126"/>
                  </a:lnTo>
                  <a:lnTo>
                    <a:pt x="34" y="117"/>
                  </a:lnTo>
                  <a:lnTo>
                    <a:pt x="34" y="117"/>
                  </a:lnTo>
                  <a:close/>
                  <a:moveTo>
                    <a:pt x="45" y="155"/>
                  </a:moveTo>
                  <a:lnTo>
                    <a:pt x="55" y="153"/>
                  </a:lnTo>
                  <a:lnTo>
                    <a:pt x="58" y="162"/>
                  </a:lnTo>
                  <a:lnTo>
                    <a:pt x="47" y="164"/>
                  </a:lnTo>
                  <a:lnTo>
                    <a:pt x="45" y="155"/>
                  </a:lnTo>
                  <a:lnTo>
                    <a:pt x="45" y="155"/>
                  </a:lnTo>
                  <a:close/>
                  <a:moveTo>
                    <a:pt x="56" y="193"/>
                  </a:moveTo>
                  <a:lnTo>
                    <a:pt x="65" y="190"/>
                  </a:lnTo>
                  <a:lnTo>
                    <a:pt x="68" y="200"/>
                  </a:lnTo>
                  <a:lnTo>
                    <a:pt x="59" y="202"/>
                  </a:lnTo>
                  <a:lnTo>
                    <a:pt x="56" y="19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8" name="Freeform 288"/>
            <p:cNvSpPr>
              <a:spLocks noEditPoints="1"/>
            </p:cNvSpPr>
            <p:nvPr/>
          </p:nvSpPr>
          <p:spPr bwMode="auto">
            <a:xfrm>
              <a:off x="3444640" y="2399272"/>
              <a:ext cx="1212141" cy="637824"/>
            </a:xfrm>
            <a:custGeom>
              <a:gdLst>
                <a:gd fmla="*/ 14 w 439" name="T0"/>
                <a:gd fmla="*/ 226 h 231" name="T1"/>
                <a:gd fmla="*/ 0 w 439" name="T2"/>
                <a:gd fmla="*/ 222 h 231" name="T3"/>
                <a:gd fmla="*/ 9 w 439" name="T4"/>
                <a:gd fmla="*/ 218 h 231" name="T5"/>
                <a:gd fmla="*/ 439 w 439" name="T6"/>
                <a:gd fmla="*/ 9 h 231" name="T7"/>
                <a:gd fmla="*/ 426 w 439" name="T8"/>
                <a:gd fmla="*/ 5 h 231" name="T9"/>
                <a:gd fmla="*/ 435 w 439" name="T10"/>
                <a:gd fmla="*/ 0 h 231" name="T11"/>
                <a:gd fmla="*/ 404 w 439" name="T12"/>
                <a:gd fmla="*/ 27 h 231" name="T13"/>
                <a:gd fmla="*/ 391 w 439" name="T14"/>
                <a:gd fmla="*/ 22 h 231" name="T15"/>
                <a:gd fmla="*/ 400 w 439" name="T16"/>
                <a:gd fmla="*/ 18 h 231" name="T17"/>
                <a:gd fmla="*/ 369 w 439" name="T18"/>
                <a:gd fmla="*/ 45 h 231" name="T19"/>
                <a:gd fmla="*/ 355 w 439" name="T20"/>
                <a:gd fmla="*/ 40 h 231" name="T21"/>
                <a:gd fmla="*/ 363 w 439" name="T22"/>
                <a:gd fmla="*/ 36 h 231" name="T23"/>
                <a:gd fmla="*/ 333 w 439" name="T24"/>
                <a:gd fmla="*/ 64 h 231" name="T25"/>
                <a:gd fmla="*/ 320 w 439" name="T26"/>
                <a:gd fmla="*/ 59 h 231" name="T27"/>
                <a:gd fmla="*/ 328 w 439" name="T28"/>
                <a:gd fmla="*/ 55 h 231" name="T29"/>
                <a:gd fmla="*/ 298 w 439" name="T30"/>
                <a:gd fmla="*/ 81 h 231" name="T31"/>
                <a:gd fmla="*/ 284 w 439" name="T32"/>
                <a:gd fmla="*/ 77 h 231" name="T33"/>
                <a:gd fmla="*/ 293 w 439" name="T34"/>
                <a:gd fmla="*/ 73 h 231" name="T35"/>
                <a:gd fmla="*/ 261 w 439" name="T36"/>
                <a:gd fmla="*/ 99 h 231" name="T37"/>
                <a:gd fmla="*/ 248 w 439" name="T38"/>
                <a:gd fmla="*/ 95 h 231" name="T39"/>
                <a:gd fmla="*/ 257 w 439" name="T40"/>
                <a:gd fmla="*/ 91 h 231" name="T41"/>
                <a:gd fmla="*/ 226 w 439" name="T42"/>
                <a:gd fmla="*/ 117 h 231" name="T43"/>
                <a:gd fmla="*/ 213 w 439" name="T44"/>
                <a:gd fmla="*/ 113 h 231" name="T45"/>
                <a:gd fmla="*/ 222 w 439" name="T46"/>
                <a:gd fmla="*/ 108 h 231" name="T47"/>
                <a:gd fmla="*/ 191 w 439" name="T48"/>
                <a:gd fmla="*/ 136 h 231" name="T49"/>
                <a:gd fmla="*/ 178 w 439" name="T50"/>
                <a:gd fmla="*/ 132 h 231" name="T51"/>
                <a:gd fmla="*/ 187 w 439" name="T52"/>
                <a:gd fmla="*/ 126 h 231" name="T53"/>
                <a:gd fmla="*/ 156 w 439" name="T54"/>
                <a:gd fmla="*/ 154 h 231" name="T55"/>
                <a:gd fmla="*/ 142 w 439" name="T56"/>
                <a:gd fmla="*/ 150 h 231" name="T57"/>
                <a:gd fmla="*/ 152 w 439" name="T58"/>
                <a:gd fmla="*/ 145 h 231" name="T59"/>
                <a:gd fmla="*/ 120 w 439" name="T60"/>
                <a:gd fmla="*/ 172 h 231" name="T61"/>
                <a:gd fmla="*/ 107 w 439" name="T62"/>
                <a:gd fmla="*/ 168 h 231" name="T63"/>
                <a:gd fmla="*/ 116 w 439" name="T64"/>
                <a:gd fmla="*/ 163 h 231" name="T65"/>
                <a:gd fmla="*/ 85 w 439" name="T66"/>
                <a:gd fmla="*/ 191 h 231" name="T67"/>
                <a:gd fmla="*/ 72 w 439" name="T68"/>
                <a:gd fmla="*/ 185 h 231" name="T69"/>
                <a:gd fmla="*/ 80 w 439" name="T70"/>
                <a:gd fmla="*/ 181 h 231" name="T71"/>
                <a:gd fmla="*/ 50 w 439" name="T72"/>
                <a:gd fmla="*/ 209 h 231" name="T73"/>
                <a:gd fmla="*/ 35 w 439" name="T74"/>
                <a:gd fmla="*/ 204 h 23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31" w="439">
                  <a:moveTo>
                    <a:pt x="9" y="218"/>
                  </a:moveTo>
                  <a:lnTo>
                    <a:pt x="14" y="226"/>
                  </a:lnTo>
                  <a:lnTo>
                    <a:pt x="5" y="231"/>
                  </a:lnTo>
                  <a:lnTo>
                    <a:pt x="0" y="222"/>
                  </a:lnTo>
                  <a:lnTo>
                    <a:pt x="9" y="218"/>
                  </a:lnTo>
                  <a:lnTo>
                    <a:pt x="9" y="218"/>
                  </a:lnTo>
                  <a:close/>
                  <a:moveTo>
                    <a:pt x="435" y="0"/>
                  </a:moveTo>
                  <a:lnTo>
                    <a:pt x="439" y="9"/>
                  </a:lnTo>
                  <a:lnTo>
                    <a:pt x="430" y="13"/>
                  </a:lnTo>
                  <a:lnTo>
                    <a:pt x="426" y="5"/>
                  </a:lnTo>
                  <a:lnTo>
                    <a:pt x="435" y="0"/>
                  </a:lnTo>
                  <a:lnTo>
                    <a:pt x="435" y="0"/>
                  </a:lnTo>
                  <a:close/>
                  <a:moveTo>
                    <a:pt x="400" y="18"/>
                  </a:moveTo>
                  <a:lnTo>
                    <a:pt x="404" y="27"/>
                  </a:lnTo>
                  <a:lnTo>
                    <a:pt x="395" y="31"/>
                  </a:lnTo>
                  <a:lnTo>
                    <a:pt x="391" y="22"/>
                  </a:lnTo>
                  <a:lnTo>
                    <a:pt x="400" y="18"/>
                  </a:lnTo>
                  <a:lnTo>
                    <a:pt x="400" y="18"/>
                  </a:lnTo>
                  <a:close/>
                  <a:moveTo>
                    <a:pt x="363" y="36"/>
                  </a:moveTo>
                  <a:lnTo>
                    <a:pt x="369" y="45"/>
                  </a:lnTo>
                  <a:lnTo>
                    <a:pt x="359" y="49"/>
                  </a:lnTo>
                  <a:lnTo>
                    <a:pt x="355" y="40"/>
                  </a:lnTo>
                  <a:lnTo>
                    <a:pt x="363" y="36"/>
                  </a:lnTo>
                  <a:lnTo>
                    <a:pt x="363" y="36"/>
                  </a:lnTo>
                  <a:close/>
                  <a:moveTo>
                    <a:pt x="328" y="55"/>
                  </a:moveTo>
                  <a:lnTo>
                    <a:pt x="333" y="64"/>
                  </a:lnTo>
                  <a:lnTo>
                    <a:pt x="324" y="68"/>
                  </a:lnTo>
                  <a:lnTo>
                    <a:pt x="320" y="59"/>
                  </a:lnTo>
                  <a:lnTo>
                    <a:pt x="328" y="55"/>
                  </a:lnTo>
                  <a:lnTo>
                    <a:pt x="328" y="55"/>
                  </a:lnTo>
                  <a:close/>
                  <a:moveTo>
                    <a:pt x="293" y="73"/>
                  </a:moveTo>
                  <a:lnTo>
                    <a:pt x="298" y="81"/>
                  </a:lnTo>
                  <a:lnTo>
                    <a:pt x="289" y="86"/>
                  </a:lnTo>
                  <a:lnTo>
                    <a:pt x="284" y="77"/>
                  </a:lnTo>
                  <a:lnTo>
                    <a:pt x="293" y="73"/>
                  </a:lnTo>
                  <a:lnTo>
                    <a:pt x="293" y="73"/>
                  </a:lnTo>
                  <a:close/>
                  <a:moveTo>
                    <a:pt x="257" y="91"/>
                  </a:moveTo>
                  <a:lnTo>
                    <a:pt x="261" y="99"/>
                  </a:lnTo>
                  <a:lnTo>
                    <a:pt x="254" y="104"/>
                  </a:lnTo>
                  <a:lnTo>
                    <a:pt x="248" y="95"/>
                  </a:lnTo>
                  <a:lnTo>
                    <a:pt x="257" y="91"/>
                  </a:lnTo>
                  <a:lnTo>
                    <a:pt x="257" y="91"/>
                  </a:lnTo>
                  <a:close/>
                  <a:moveTo>
                    <a:pt x="222" y="108"/>
                  </a:moveTo>
                  <a:lnTo>
                    <a:pt x="226" y="117"/>
                  </a:lnTo>
                  <a:lnTo>
                    <a:pt x="218" y="123"/>
                  </a:lnTo>
                  <a:lnTo>
                    <a:pt x="213" y="113"/>
                  </a:lnTo>
                  <a:lnTo>
                    <a:pt x="222" y="108"/>
                  </a:lnTo>
                  <a:lnTo>
                    <a:pt x="222" y="108"/>
                  </a:lnTo>
                  <a:close/>
                  <a:moveTo>
                    <a:pt x="187" y="126"/>
                  </a:moveTo>
                  <a:lnTo>
                    <a:pt x="191" y="136"/>
                  </a:lnTo>
                  <a:lnTo>
                    <a:pt x="182" y="141"/>
                  </a:lnTo>
                  <a:lnTo>
                    <a:pt x="178" y="132"/>
                  </a:lnTo>
                  <a:lnTo>
                    <a:pt x="187" y="126"/>
                  </a:lnTo>
                  <a:lnTo>
                    <a:pt x="187" y="126"/>
                  </a:lnTo>
                  <a:close/>
                  <a:moveTo>
                    <a:pt x="152" y="145"/>
                  </a:moveTo>
                  <a:lnTo>
                    <a:pt x="156" y="154"/>
                  </a:lnTo>
                  <a:lnTo>
                    <a:pt x="146" y="158"/>
                  </a:lnTo>
                  <a:lnTo>
                    <a:pt x="142" y="150"/>
                  </a:lnTo>
                  <a:lnTo>
                    <a:pt x="152" y="145"/>
                  </a:lnTo>
                  <a:lnTo>
                    <a:pt x="152" y="145"/>
                  </a:lnTo>
                  <a:close/>
                  <a:moveTo>
                    <a:pt x="116" y="163"/>
                  </a:moveTo>
                  <a:lnTo>
                    <a:pt x="120" y="172"/>
                  </a:lnTo>
                  <a:lnTo>
                    <a:pt x="111" y="176"/>
                  </a:lnTo>
                  <a:lnTo>
                    <a:pt x="107" y="168"/>
                  </a:lnTo>
                  <a:lnTo>
                    <a:pt x="116" y="163"/>
                  </a:lnTo>
                  <a:lnTo>
                    <a:pt x="116" y="163"/>
                  </a:lnTo>
                  <a:close/>
                  <a:moveTo>
                    <a:pt x="80" y="181"/>
                  </a:moveTo>
                  <a:lnTo>
                    <a:pt x="85" y="191"/>
                  </a:lnTo>
                  <a:lnTo>
                    <a:pt x="76" y="194"/>
                  </a:lnTo>
                  <a:lnTo>
                    <a:pt x="72" y="185"/>
                  </a:lnTo>
                  <a:lnTo>
                    <a:pt x="80" y="181"/>
                  </a:lnTo>
                  <a:lnTo>
                    <a:pt x="80" y="181"/>
                  </a:lnTo>
                  <a:close/>
                  <a:moveTo>
                    <a:pt x="44" y="200"/>
                  </a:moveTo>
                  <a:lnTo>
                    <a:pt x="50" y="209"/>
                  </a:lnTo>
                  <a:lnTo>
                    <a:pt x="41" y="213"/>
                  </a:lnTo>
                  <a:lnTo>
                    <a:pt x="35" y="204"/>
                  </a:lnTo>
                  <a:lnTo>
                    <a:pt x="44" y="20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9" name="Freeform 289"/>
            <p:cNvSpPr>
              <a:spLocks noEditPoints="1"/>
            </p:cNvSpPr>
            <p:nvPr/>
          </p:nvSpPr>
          <p:spPr bwMode="auto">
            <a:xfrm>
              <a:off x="4601557" y="2520762"/>
              <a:ext cx="218131" cy="1336392"/>
            </a:xfrm>
            <a:custGeom>
              <a:gdLst>
                <a:gd fmla="*/ 12 w 79" name="T0"/>
                <a:gd fmla="*/ 475 h 484" name="T1"/>
                <a:gd fmla="*/ 0 w 79" name="T2"/>
                <a:gd fmla="*/ 482 h 484" name="T3"/>
                <a:gd fmla="*/ 2 w 79" name="T4"/>
                <a:gd fmla="*/ 473 h 484" name="T5"/>
                <a:gd fmla="*/ 79 w 79" name="T6"/>
                <a:gd fmla="*/ 1 h 484" name="T7"/>
                <a:gd fmla="*/ 68 w 79" name="T8"/>
                <a:gd fmla="*/ 9 h 484" name="T9"/>
                <a:gd fmla="*/ 70 w 79" name="T10"/>
                <a:gd fmla="*/ 0 h 484" name="T11"/>
                <a:gd fmla="*/ 74 w 79" name="T12"/>
                <a:gd fmla="*/ 41 h 484" name="T13"/>
                <a:gd fmla="*/ 62 w 79" name="T14"/>
                <a:gd fmla="*/ 48 h 484" name="T15"/>
                <a:gd fmla="*/ 63 w 79" name="T16"/>
                <a:gd fmla="*/ 39 h 484" name="T17"/>
                <a:gd fmla="*/ 68 w 79" name="T18"/>
                <a:gd fmla="*/ 80 h 484" name="T19"/>
                <a:gd fmla="*/ 57 w 79" name="T20"/>
                <a:gd fmla="*/ 88 h 484" name="T21"/>
                <a:gd fmla="*/ 58 w 79" name="T22"/>
                <a:gd fmla="*/ 79 h 484" name="T23"/>
                <a:gd fmla="*/ 62 w 79" name="T24"/>
                <a:gd fmla="*/ 119 h 484" name="T25"/>
                <a:gd fmla="*/ 51 w 79" name="T26"/>
                <a:gd fmla="*/ 128 h 484" name="T27"/>
                <a:gd fmla="*/ 53 w 79" name="T28"/>
                <a:gd fmla="*/ 118 h 484" name="T29"/>
                <a:gd fmla="*/ 57 w 79" name="T30"/>
                <a:gd fmla="*/ 158 h 484" name="T31"/>
                <a:gd fmla="*/ 46 w 79" name="T32"/>
                <a:gd fmla="*/ 167 h 484" name="T33"/>
                <a:gd fmla="*/ 48 w 79" name="T34"/>
                <a:gd fmla="*/ 157 h 484" name="T35"/>
                <a:gd fmla="*/ 51 w 79" name="T36"/>
                <a:gd fmla="*/ 199 h 484" name="T37"/>
                <a:gd fmla="*/ 40 w 79" name="T38"/>
                <a:gd fmla="*/ 207 h 484" name="T39"/>
                <a:gd fmla="*/ 41 w 79" name="T40"/>
                <a:gd fmla="*/ 196 h 484" name="T41"/>
                <a:gd fmla="*/ 46 w 79" name="T42"/>
                <a:gd fmla="*/ 238 h 484" name="T43"/>
                <a:gd fmla="*/ 34 w 79" name="T44"/>
                <a:gd fmla="*/ 246 h 484" name="T45"/>
                <a:gd fmla="*/ 36 w 79" name="T46"/>
                <a:gd fmla="*/ 237 h 484" name="T47"/>
                <a:gd fmla="*/ 40 w 79" name="T48"/>
                <a:gd fmla="*/ 277 h 484" name="T49"/>
                <a:gd fmla="*/ 29 w 79" name="T50"/>
                <a:gd fmla="*/ 285 h 484" name="T51"/>
                <a:gd fmla="*/ 31 w 79" name="T52"/>
                <a:gd fmla="*/ 276 h 484" name="T53"/>
                <a:gd fmla="*/ 34 w 79" name="T54"/>
                <a:gd fmla="*/ 316 h 484" name="T55"/>
                <a:gd fmla="*/ 23 w 79" name="T56"/>
                <a:gd fmla="*/ 326 h 484" name="T57"/>
                <a:gd fmla="*/ 25 w 79" name="T58"/>
                <a:gd fmla="*/ 315 h 484" name="T59"/>
                <a:gd fmla="*/ 29 w 79" name="T60"/>
                <a:gd fmla="*/ 356 h 484" name="T61"/>
                <a:gd fmla="*/ 17 w 79" name="T62"/>
                <a:gd fmla="*/ 365 h 484" name="T63"/>
                <a:gd fmla="*/ 19 w 79" name="T64"/>
                <a:gd fmla="*/ 354 h 484" name="T65"/>
                <a:gd fmla="*/ 24 w 79" name="T66"/>
                <a:gd fmla="*/ 395 h 484" name="T67"/>
                <a:gd fmla="*/ 12 w 79" name="T68"/>
                <a:gd fmla="*/ 404 h 484" name="T69"/>
                <a:gd fmla="*/ 14 w 79" name="T70"/>
                <a:gd fmla="*/ 394 h 484" name="T71"/>
                <a:gd fmla="*/ 17 w 79" name="T72"/>
                <a:gd fmla="*/ 435 h 484" name="T73"/>
                <a:gd fmla="*/ 7 w 79" name="T74"/>
                <a:gd fmla="*/ 443 h 48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82" w="79">
                  <a:moveTo>
                    <a:pt x="2" y="473"/>
                  </a:moveTo>
                  <a:lnTo>
                    <a:pt x="12" y="475"/>
                  </a:lnTo>
                  <a:lnTo>
                    <a:pt x="11" y="484"/>
                  </a:lnTo>
                  <a:lnTo>
                    <a:pt x="0" y="482"/>
                  </a:lnTo>
                  <a:lnTo>
                    <a:pt x="2" y="473"/>
                  </a:lnTo>
                  <a:lnTo>
                    <a:pt x="2" y="473"/>
                  </a:lnTo>
                  <a:close/>
                  <a:moveTo>
                    <a:pt x="70" y="0"/>
                  </a:moveTo>
                  <a:lnTo>
                    <a:pt x="79" y="1"/>
                  </a:lnTo>
                  <a:lnTo>
                    <a:pt x="78" y="11"/>
                  </a:lnTo>
                  <a:lnTo>
                    <a:pt x="68" y="9"/>
                  </a:lnTo>
                  <a:lnTo>
                    <a:pt x="70" y="0"/>
                  </a:lnTo>
                  <a:lnTo>
                    <a:pt x="70" y="0"/>
                  </a:lnTo>
                  <a:close/>
                  <a:moveTo>
                    <a:pt x="63" y="39"/>
                  </a:moveTo>
                  <a:lnTo>
                    <a:pt x="74" y="41"/>
                  </a:lnTo>
                  <a:lnTo>
                    <a:pt x="72" y="50"/>
                  </a:lnTo>
                  <a:lnTo>
                    <a:pt x="62" y="48"/>
                  </a:lnTo>
                  <a:lnTo>
                    <a:pt x="63" y="39"/>
                  </a:lnTo>
                  <a:lnTo>
                    <a:pt x="63" y="39"/>
                  </a:lnTo>
                  <a:close/>
                  <a:moveTo>
                    <a:pt x="58" y="79"/>
                  </a:moveTo>
                  <a:lnTo>
                    <a:pt x="68" y="80"/>
                  </a:lnTo>
                  <a:lnTo>
                    <a:pt x="67" y="90"/>
                  </a:lnTo>
                  <a:lnTo>
                    <a:pt x="57" y="88"/>
                  </a:lnTo>
                  <a:lnTo>
                    <a:pt x="58" y="79"/>
                  </a:lnTo>
                  <a:lnTo>
                    <a:pt x="58" y="79"/>
                  </a:lnTo>
                  <a:close/>
                  <a:moveTo>
                    <a:pt x="53" y="118"/>
                  </a:moveTo>
                  <a:lnTo>
                    <a:pt x="62" y="119"/>
                  </a:lnTo>
                  <a:lnTo>
                    <a:pt x="61" y="130"/>
                  </a:lnTo>
                  <a:lnTo>
                    <a:pt x="51" y="128"/>
                  </a:lnTo>
                  <a:lnTo>
                    <a:pt x="53" y="118"/>
                  </a:lnTo>
                  <a:lnTo>
                    <a:pt x="53" y="118"/>
                  </a:lnTo>
                  <a:close/>
                  <a:moveTo>
                    <a:pt x="48" y="157"/>
                  </a:moveTo>
                  <a:lnTo>
                    <a:pt x="57" y="158"/>
                  </a:lnTo>
                  <a:lnTo>
                    <a:pt x="55" y="169"/>
                  </a:lnTo>
                  <a:lnTo>
                    <a:pt x="46" y="167"/>
                  </a:lnTo>
                  <a:lnTo>
                    <a:pt x="48" y="157"/>
                  </a:lnTo>
                  <a:lnTo>
                    <a:pt x="48" y="157"/>
                  </a:lnTo>
                  <a:close/>
                  <a:moveTo>
                    <a:pt x="41" y="196"/>
                  </a:moveTo>
                  <a:lnTo>
                    <a:pt x="51" y="199"/>
                  </a:lnTo>
                  <a:lnTo>
                    <a:pt x="50" y="208"/>
                  </a:lnTo>
                  <a:lnTo>
                    <a:pt x="40" y="207"/>
                  </a:lnTo>
                  <a:lnTo>
                    <a:pt x="41" y="196"/>
                  </a:lnTo>
                  <a:lnTo>
                    <a:pt x="41" y="196"/>
                  </a:lnTo>
                  <a:close/>
                  <a:moveTo>
                    <a:pt x="36" y="237"/>
                  </a:moveTo>
                  <a:lnTo>
                    <a:pt x="46" y="238"/>
                  </a:lnTo>
                  <a:lnTo>
                    <a:pt x="45" y="247"/>
                  </a:lnTo>
                  <a:lnTo>
                    <a:pt x="34" y="246"/>
                  </a:lnTo>
                  <a:lnTo>
                    <a:pt x="36" y="237"/>
                  </a:lnTo>
                  <a:lnTo>
                    <a:pt x="36" y="237"/>
                  </a:lnTo>
                  <a:close/>
                  <a:moveTo>
                    <a:pt x="31" y="276"/>
                  </a:moveTo>
                  <a:lnTo>
                    <a:pt x="40" y="277"/>
                  </a:lnTo>
                  <a:lnTo>
                    <a:pt x="38" y="286"/>
                  </a:lnTo>
                  <a:lnTo>
                    <a:pt x="29" y="285"/>
                  </a:lnTo>
                  <a:lnTo>
                    <a:pt x="31" y="276"/>
                  </a:lnTo>
                  <a:lnTo>
                    <a:pt x="31" y="276"/>
                  </a:lnTo>
                  <a:close/>
                  <a:moveTo>
                    <a:pt x="25" y="315"/>
                  </a:moveTo>
                  <a:lnTo>
                    <a:pt x="34" y="316"/>
                  </a:lnTo>
                  <a:lnTo>
                    <a:pt x="33" y="327"/>
                  </a:lnTo>
                  <a:lnTo>
                    <a:pt x="23" y="326"/>
                  </a:lnTo>
                  <a:lnTo>
                    <a:pt x="25" y="315"/>
                  </a:lnTo>
                  <a:lnTo>
                    <a:pt x="25" y="315"/>
                  </a:lnTo>
                  <a:close/>
                  <a:moveTo>
                    <a:pt x="19" y="354"/>
                  </a:moveTo>
                  <a:lnTo>
                    <a:pt x="29" y="356"/>
                  </a:lnTo>
                  <a:lnTo>
                    <a:pt x="28" y="366"/>
                  </a:lnTo>
                  <a:lnTo>
                    <a:pt x="17" y="365"/>
                  </a:lnTo>
                  <a:lnTo>
                    <a:pt x="19" y="354"/>
                  </a:lnTo>
                  <a:lnTo>
                    <a:pt x="19" y="354"/>
                  </a:lnTo>
                  <a:close/>
                  <a:moveTo>
                    <a:pt x="14" y="394"/>
                  </a:moveTo>
                  <a:lnTo>
                    <a:pt x="24" y="395"/>
                  </a:lnTo>
                  <a:lnTo>
                    <a:pt x="21" y="405"/>
                  </a:lnTo>
                  <a:lnTo>
                    <a:pt x="12" y="404"/>
                  </a:lnTo>
                  <a:lnTo>
                    <a:pt x="14" y="394"/>
                  </a:lnTo>
                  <a:lnTo>
                    <a:pt x="14" y="394"/>
                  </a:lnTo>
                  <a:close/>
                  <a:moveTo>
                    <a:pt x="8" y="434"/>
                  </a:moveTo>
                  <a:lnTo>
                    <a:pt x="17" y="435"/>
                  </a:lnTo>
                  <a:lnTo>
                    <a:pt x="16" y="445"/>
                  </a:lnTo>
                  <a:lnTo>
                    <a:pt x="7" y="443"/>
                  </a:lnTo>
                  <a:lnTo>
                    <a:pt x="8" y="43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0" name="Freeform 290"/>
            <p:cNvSpPr>
              <a:spLocks noEditPoints="1"/>
            </p:cNvSpPr>
            <p:nvPr/>
          </p:nvSpPr>
          <p:spPr bwMode="auto">
            <a:xfrm>
              <a:off x="4584990" y="1568168"/>
              <a:ext cx="201564" cy="554990"/>
            </a:xfrm>
            <a:custGeom>
              <a:gdLst>
                <a:gd fmla="*/ 12 w 73" name="T0"/>
                <a:gd fmla="*/ 9 h 201" name="T1"/>
                <a:gd fmla="*/ 3 w 73" name="T2"/>
                <a:gd fmla="*/ 12 h 201" name="T3"/>
                <a:gd fmla="*/ 0 w 73" name="T4"/>
                <a:gd fmla="*/ 3 h 201" name="T5"/>
                <a:gd fmla="*/ 9 w 73" name="T6"/>
                <a:gd fmla="*/ 0 h 201" name="T7"/>
                <a:gd fmla="*/ 12 w 73" name="T8"/>
                <a:gd fmla="*/ 9 h 201" name="T9"/>
                <a:gd fmla="*/ 12 w 73" name="T10"/>
                <a:gd fmla="*/ 9 h 201" name="T11"/>
                <a:gd fmla="*/ 73 w 73" name="T12"/>
                <a:gd fmla="*/ 199 h 201" name="T13"/>
                <a:gd fmla="*/ 64 w 73" name="T14"/>
                <a:gd fmla="*/ 201 h 201" name="T15"/>
                <a:gd fmla="*/ 60 w 73" name="T16"/>
                <a:gd fmla="*/ 192 h 201" name="T17"/>
                <a:gd fmla="*/ 71 w 73" name="T18"/>
                <a:gd fmla="*/ 190 h 201" name="T19"/>
                <a:gd fmla="*/ 73 w 73" name="T20"/>
                <a:gd fmla="*/ 199 h 201" name="T21"/>
                <a:gd fmla="*/ 73 w 73" name="T22"/>
                <a:gd fmla="*/ 199 h 201" name="T23"/>
                <a:gd fmla="*/ 61 w 73" name="T24"/>
                <a:gd fmla="*/ 161 h 201" name="T25"/>
                <a:gd fmla="*/ 51 w 73" name="T26"/>
                <a:gd fmla="*/ 163 h 201" name="T27"/>
                <a:gd fmla="*/ 48 w 73" name="T28"/>
                <a:gd fmla="*/ 154 h 201" name="T29"/>
                <a:gd fmla="*/ 57 w 73" name="T30"/>
                <a:gd fmla="*/ 152 h 201" name="T31"/>
                <a:gd fmla="*/ 61 w 73" name="T32"/>
                <a:gd fmla="*/ 161 h 201" name="T33"/>
                <a:gd fmla="*/ 61 w 73" name="T34"/>
                <a:gd fmla="*/ 161 h 201" name="T35"/>
                <a:gd fmla="*/ 48 w 73" name="T36"/>
                <a:gd fmla="*/ 123 h 201" name="T37"/>
                <a:gd fmla="*/ 39 w 73" name="T38"/>
                <a:gd fmla="*/ 126 h 201" name="T39"/>
                <a:gd fmla="*/ 37 w 73" name="T40"/>
                <a:gd fmla="*/ 116 h 201" name="T41"/>
                <a:gd fmla="*/ 46 w 73" name="T42"/>
                <a:gd fmla="*/ 114 h 201" name="T43"/>
                <a:gd fmla="*/ 48 w 73" name="T44"/>
                <a:gd fmla="*/ 123 h 201" name="T45"/>
                <a:gd fmla="*/ 48 w 73" name="T46"/>
                <a:gd fmla="*/ 123 h 201" name="T47"/>
                <a:gd fmla="*/ 37 w 73" name="T48"/>
                <a:gd fmla="*/ 85 h 201" name="T49"/>
                <a:gd fmla="*/ 27 w 73" name="T50"/>
                <a:gd fmla="*/ 88 h 201" name="T51"/>
                <a:gd fmla="*/ 23 w 73" name="T52"/>
                <a:gd fmla="*/ 78 h 201" name="T53"/>
                <a:gd fmla="*/ 34 w 73" name="T54"/>
                <a:gd fmla="*/ 76 h 201" name="T55"/>
                <a:gd fmla="*/ 37 w 73" name="T56"/>
                <a:gd fmla="*/ 85 h 201" name="T57"/>
                <a:gd fmla="*/ 37 w 73" name="T58"/>
                <a:gd fmla="*/ 85 h 201" name="T59"/>
                <a:gd fmla="*/ 25 w 73" name="T60"/>
                <a:gd fmla="*/ 47 h 201" name="T61"/>
                <a:gd fmla="*/ 14 w 73" name="T62"/>
                <a:gd fmla="*/ 50 h 201" name="T63"/>
                <a:gd fmla="*/ 12 w 73" name="T64"/>
                <a:gd fmla="*/ 41 h 201" name="T65"/>
                <a:gd fmla="*/ 21 w 73" name="T66"/>
                <a:gd fmla="*/ 38 h 201" name="T67"/>
                <a:gd fmla="*/ 25 w 73" name="T68"/>
                <a:gd fmla="*/ 47 h 20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01" w="73">
                  <a:moveTo>
                    <a:pt x="12" y="9"/>
                  </a:moveTo>
                  <a:lnTo>
                    <a:pt x="3" y="12"/>
                  </a:lnTo>
                  <a:lnTo>
                    <a:pt x="0" y="3"/>
                  </a:lnTo>
                  <a:lnTo>
                    <a:pt x="9" y="0"/>
                  </a:lnTo>
                  <a:lnTo>
                    <a:pt x="12" y="9"/>
                  </a:lnTo>
                  <a:lnTo>
                    <a:pt x="12" y="9"/>
                  </a:lnTo>
                  <a:close/>
                  <a:moveTo>
                    <a:pt x="73" y="199"/>
                  </a:moveTo>
                  <a:lnTo>
                    <a:pt x="64" y="201"/>
                  </a:lnTo>
                  <a:lnTo>
                    <a:pt x="60" y="192"/>
                  </a:lnTo>
                  <a:lnTo>
                    <a:pt x="71" y="190"/>
                  </a:lnTo>
                  <a:lnTo>
                    <a:pt x="73" y="199"/>
                  </a:lnTo>
                  <a:lnTo>
                    <a:pt x="73" y="199"/>
                  </a:lnTo>
                  <a:close/>
                  <a:moveTo>
                    <a:pt x="61" y="161"/>
                  </a:moveTo>
                  <a:lnTo>
                    <a:pt x="51" y="163"/>
                  </a:lnTo>
                  <a:lnTo>
                    <a:pt x="48" y="154"/>
                  </a:lnTo>
                  <a:lnTo>
                    <a:pt x="57" y="152"/>
                  </a:lnTo>
                  <a:lnTo>
                    <a:pt x="61" y="161"/>
                  </a:lnTo>
                  <a:lnTo>
                    <a:pt x="61" y="161"/>
                  </a:lnTo>
                  <a:close/>
                  <a:moveTo>
                    <a:pt x="48" y="123"/>
                  </a:moveTo>
                  <a:lnTo>
                    <a:pt x="39" y="126"/>
                  </a:lnTo>
                  <a:lnTo>
                    <a:pt x="37" y="116"/>
                  </a:lnTo>
                  <a:lnTo>
                    <a:pt x="46" y="114"/>
                  </a:lnTo>
                  <a:lnTo>
                    <a:pt x="48" y="123"/>
                  </a:lnTo>
                  <a:lnTo>
                    <a:pt x="48" y="123"/>
                  </a:lnTo>
                  <a:close/>
                  <a:moveTo>
                    <a:pt x="37" y="85"/>
                  </a:moveTo>
                  <a:lnTo>
                    <a:pt x="27" y="88"/>
                  </a:lnTo>
                  <a:lnTo>
                    <a:pt x="23" y="78"/>
                  </a:lnTo>
                  <a:lnTo>
                    <a:pt x="34" y="76"/>
                  </a:lnTo>
                  <a:lnTo>
                    <a:pt x="37" y="85"/>
                  </a:lnTo>
                  <a:lnTo>
                    <a:pt x="37" y="85"/>
                  </a:lnTo>
                  <a:close/>
                  <a:moveTo>
                    <a:pt x="25" y="47"/>
                  </a:moveTo>
                  <a:lnTo>
                    <a:pt x="14" y="50"/>
                  </a:lnTo>
                  <a:lnTo>
                    <a:pt x="12" y="41"/>
                  </a:lnTo>
                  <a:lnTo>
                    <a:pt x="21" y="38"/>
                  </a:lnTo>
                  <a:lnTo>
                    <a:pt x="25" y="4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1" name="Freeform 291"/>
            <p:cNvSpPr>
              <a:spLocks noEditPoints="1"/>
            </p:cNvSpPr>
            <p:nvPr/>
          </p:nvSpPr>
          <p:spPr bwMode="auto">
            <a:xfrm>
              <a:off x="2660476" y="3015005"/>
              <a:ext cx="803493" cy="670958"/>
            </a:xfrm>
            <a:custGeom>
              <a:gdLst>
                <a:gd fmla="*/ 283 w 291" name="T0"/>
                <a:gd fmla="*/ 13 h 243" name="T1"/>
                <a:gd fmla="*/ 276 w 291" name="T2"/>
                <a:gd fmla="*/ 7 h 243" name="T3"/>
                <a:gd fmla="*/ 284 w 291" name="T4"/>
                <a:gd fmla="*/ 0 h 243" name="T5"/>
                <a:gd fmla="*/ 291 w 291" name="T6"/>
                <a:gd fmla="*/ 8 h 243" name="T7"/>
                <a:gd fmla="*/ 283 w 291" name="T8"/>
                <a:gd fmla="*/ 13 h 243" name="T9"/>
                <a:gd fmla="*/ 283 w 291" name="T10"/>
                <a:gd fmla="*/ 13 h 243" name="T11"/>
                <a:gd fmla="*/ 7 w 291" name="T12"/>
                <a:gd fmla="*/ 243 h 243" name="T13"/>
                <a:gd fmla="*/ 0 w 291" name="T14"/>
                <a:gd fmla="*/ 235 h 243" name="T15"/>
                <a:gd fmla="*/ 8 w 291" name="T16"/>
                <a:gd fmla="*/ 229 h 243" name="T17"/>
                <a:gd fmla="*/ 15 w 291" name="T18"/>
                <a:gd fmla="*/ 237 h 243" name="T19"/>
                <a:gd fmla="*/ 7 w 291" name="T20"/>
                <a:gd fmla="*/ 243 h 243" name="T21"/>
                <a:gd fmla="*/ 7 w 291" name="T22"/>
                <a:gd fmla="*/ 243 h 243" name="T23"/>
                <a:gd fmla="*/ 37 w 291" name="T24"/>
                <a:gd fmla="*/ 217 h 243" name="T25"/>
                <a:gd fmla="*/ 30 w 291" name="T26"/>
                <a:gd fmla="*/ 209 h 243" name="T27"/>
                <a:gd fmla="*/ 38 w 291" name="T28"/>
                <a:gd fmla="*/ 204 h 243" name="T29"/>
                <a:gd fmla="*/ 45 w 291" name="T30"/>
                <a:gd fmla="*/ 211 h 243" name="T31"/>
                <a:gd fmla="*/ 37 w 291" name="T32"/>
                <a:gd fmla="*/ 217 h 243" name="T33"/>
                <a:gd fmla="*/ 37 w 291" name="T34"/>
                <a:gd fmla="*/ 217 h 243" name="T35"/>
                <a:gd fmla="*/ 68 w 291" name="T36"/>
                <a:gd fmla="*/ 192 h 243" name="T37"/>
                <a:gd fmla="*/ 62 w 291" name="T38"/>
                <a:gd fmla="*/ 184 h 243" name="T39"/>
                <a:gd fmla="*/ 70 w 291" name="T40"/>
                <a:gd fmla="*/ 178 h 243" name="T41"/>
                <a:gd fmla="*/ 75 w 291" name="T42"/>
                <a:gd fmla="*/ 186 h 243" name="T43"/>
                <a:gd fmla="*/ 68 w 291" name="T44"/>
                <a:gd fmla="*/ 192 h 243" name="T45"/>
                <a:gd fmla="*/ 68 w 291" name="T46"/>
                <a:gd fmla="*/ 192 h 243" name="T47"/>
                <a:gd fmla="*/ 98 w 291" name="T48"/>
                <a:gd fmla="*/ 166 h 243" name="T49"/>
                <a:gd fmla="*/ 92 w 291" name="T50"/>
                <a:gd fmla="*/ 158 h 243" name="T51"/>
                <a:gd fmla="*/ 100 w 291" name="T52"/>
                <a:gd fmla="*/ 153 h 243" name="T53"/>
                <a:gd fmla="*/ 106 w 291" name="T54"/>
                <a:gd fmla="*/ 160 h 243" name="T55"/>
                <a:gd fmla="*/ 98 w 291" name="T56"/>
                <a:gd fmla="*/ 166 h 243" name="T57"/>
                <a:gd fmla="*/ 98 w 291" name="T58"/>
                <a:gd fmla="*/ 166 h 243" name="T59"/>
                <a:gd fmla="*/ 129 w 291" name="T60"/>
                <a:gd fmla="*/ 141 h 243" name="T61"/>
                <a:gd fmla="*/ 123 w 291" name="T62"/>
                <a:gd fmla="*/ 134 h 243" name="T63"/>
                <a:gd fmla="*/ 130 w 291" name="T64"/>
                <a:gd fmla="*/ 127 h 243" name="T65"/>
                <a:gd fmla="*/ 136 w 291" name="T66"/>
                <a:gd fmla="*/ 135 h 243" name="T67"/>
                <a:gd fmla="*/ 129 w 291" name="T68"/>
                <a:gd fmla="*/ 141 h 243" name="T69"/>
                <a:gd fmla="*/ 129 w 291" name="T70"/>
                <a:gd fmla="*/ 141 h 243" name="T71"/>
                <a:gd fmla="*/ 160 w 291" name="T72"/>
                <a:gd fmla="*/ 115 h 243" name="T73"/>
                <a:gd fmla="*/ 153 w 291" name="T74"/>
                <a:gd fmla="*/ 107 h 243" name="T75"/>
                <a:gd fmla="*/ 161 w 291" name="T76"/>
                <a:gd fmla="*/ 102 h 243" name="T77"/>
                <a:gd fmla="*/ 168 w 291" name="T78"/>
                <a:gd fmla="*/ 109 h 243" name="T79"/>
                <a:gd fmla="*/ 160 w 291" name="T80"/>
                <a:gd fmla="*/ 115 h 243" name="T81"/>
                <a:gd fmla="*/ 160 w 291" name="T82"/>
                <a:gd fmla="*/ 115 h 243" name="T83"/>
                <a:gd fmla="*/ 190 w 291" name="T84"/>
                <a:gd fmla="*/ 90 h 243" name="T85"/>
                <a:gd fmla="*/ 183 w 291" name="T86"/>
                <a:gd fmla="*/ 83 h 243" name="T87"/>
                <a:gd fmla="*/ 191 w 291" name="T88"/>
                <a:gd fmla="*/ 76 h 243" name="T89"/>
                <a:gd fmla="*/ 198 w 291" name="T90"/>
                <a:gd fmla="*/ 84 h 243" name="T91"/>
                <a:gd fmla="*/ 190 w 291" name="T92"/>
                <a:gd fmla="*/ 90 h 243" name="T93"/>
                <a:gd fmla="*/ 190 w 291" name="T94"/>
                <a:gd fmla="*/ 90 h 243" name="T95"/>
                <a:gd fmla="*/ 221 w 291" name="T96"/>
                <a:gd fmla="*/ 64 h 243" name="T97"/>
                <a:gd fmla="*/ 215 w 291" name="T98"/>
                <a:gd fmla="*/ 56 h 243" name="T99"/>
                <a:gd fmla="*/ 223 w 291" name="T100"/>
                <a:gd fmla="*/ 51 h 243" name="T101"/>
                <a:gd fmla="*/ 229 w 291" name="T102"/>
                <a:gd fmla="*/ 58 h 243" name="T103"/>
                <a:gd fmla="*/ 221 w 291" name="T104"/>
                <a:gd fmla="*/ 64 h 243" name="T105"/>
                <a:gd fmla="*/ 221 w 291" name="T106"/>
                <a:gd fmla="*/ 64 h 243" name="T107"/>
                <a:gd fmla="*/ 251 w 291" name="T108"/>
                <a:gd fmla="*/ 39 h 243" name="T109"/>
                <a:gd fmla="*/ 245 w 291" name="T110"/>
                <a:gd fmla="*/ 32 h 243" name="T111"/>
                <a:gd fmla="*/ 253 w 291" name="T112"/>
                <a:gd fmla="*/ 25 h 243" name="T113"/>
                <a:gd fmla="*/ 259 w 291" name="T114"/>
                <a:gd fmla="*/ 33 h 243" name="T115"/>
                <a:gd fmla="*/ 251 w 291" name="T116"/>
                <a:gd fmla="*/ 39 h 243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43" w="291">
                  <a:moveTo>
                    <a:pt x="283" y="13"/>
                  </a:moveTo>
                  <a:lnTo>
                    <a:pt x="276" y="7"/>
                  </a:lnTo>
                  <a:lnTo>
                    <a:pt x="284" y="0"/>
                  </a:lnTo>
                  <a:lnTo>
                    <a:pt x="291" y="8"/>
                  </a:lnTo>
                  <a:lnTo>
                    <a:pt x="283" y="13"/>
                  </a:lnTo>
                  <a:lnTo>
                    <a:pt x="283" y="13"/>
                  </a:lnTo>
                  <a:close/>
                  <a:moveTo>
                    <a:pt x="7" y="243"/>
                  </a:moveTo>
                  <a:lnTo>
                    <a:pt x="0" y="235"/>
                  </a:lnTo>
                  <a:lnTo>
                    <a:pt x="8" y="229"/>
                  </a:lnTo>
                  <a:lnTo>
                    <a:pt x="15" y="237"/>
                  </a:lnTo>
                  <a:lnTo>
                    <a:pt x="7" y="243"/>
                  </a:lnTo>
                  <a:lnTo>
                    <a:pt x="7" y="243"/>
                  </a:lnTo>
                  <a:close/>
                  <a:moveTo>
                    <a:pt x="37" y="217"/>
                  </a:moveTo>
                  <a:lnTo>
                    <a:pt x="30" y="209"/>
                  </a:lnTo>
                  <a:lnTo>
                    <a:pt x="38" y="204"/>
                  </a:lnTo>
                  <a:lnTo>
                    <a:pt x="45" y="211"/>
                  </a:lnTo>
                  <a:lnTo>
                    <a:pt x="37" y="217"/>
                  </a:lnTo>
                  <a:lnTo>
                    <a:pt x="37" y="217"/>
                  </a:lnTo>
                  <a:close/>
                  <a:moveTo>
                    <a:pt x="68" y="192"/>
                  </a:moveTo>
                  <a:lnTo>
                    <a:pt x="62" y="184"/>
                  </a:lnTo>
                  <a:lnTo>
                    <a:pt x="70" y="178"/>
                  </a:lnTo>
                  <a:lnTo>
                    <a:pt x="75" y="186"/>
                  </a:lnTo>
                  <a:lnTo>
                    <a:pt x="68" y="192"/>
                  </a:lnTo>
                  <a:lnTo>
                    <a:pt x="68" y="192"/>
                  </a:lnTo>
                  <a:close/>
                  <a:moveTo>
                    <a:pt x="98" y="166"/>
                  </a:moveTo>
                  <a:lnTo>
                    <a:pt x="92" y="158"/>
                  </a:lnTo>
                  <a:lnTo>
                    <a:pt x="100" y="153"/>
                  </a:lnTo>
                  <a:lnTo>
                    <a:pt x="106" y="160"/>
                  </a:lnTo>
                  <a:lnTo>
                    <a:pt x="98" y="166"/>
                  </a:lnTo>
                  <a:lnTo>
                    <a:pt x="98" y="166"/>
                  </a:lnTo>
                  <a:close/>
                  <a:moveTo>
                    <a:pt x="129" y="141"/>
                  </a:moveTo>
                  <a:lnTo>
                    <a:pt x="123" y="134"/>
                  </a:lnTo>
                  <a:lnTo>
                    <a:pt x="130" y="127"/>
                  </a:lnTo>
                  <a:lnTo>
                    <a:pt x="136" y="135"/>
                  </a:lnTo>
                  <a:lnTo>
                    <a:pt x="129" y="141"/>
                  </a:lnTo>
                  <a:lnTo>
                    <a:pt x="129" y="141"/>
                  </a:lnTo>
                  <a:close/>
                  <a:moveTo>
                    <a:pt x="160" y="115"/>
                  </a:moveTo>
                  <a:lnTo>
                    <a:pt x="153" y="107"/>
                  </a:lnTo>
                  <a:lnTo>
                    <a:pt x="161" y="102"/>
                  </a:lnTo>
                  <a:lnTo>
                    <a:pt x="168" y="109"/>
                  </a:lnTo>
                  <a:lnTo>
                    <a:pt x="160" y="115"/>
                  </a:lnTo>
                  <a:lnTo>
                    <a:pt x="160" y="115"/>
                  </a:lnTo>
                  <a:close/>
                  <a:moveTo>
                    <a:pt x="190" y="90"/>
                  </a:moveTo>
                  <a:lnTo>
                    <a:pt x="183" y="83"/>
                  </a:lnTo>
                  <a:lnTo>
                    <a:pt x="191" y="76"/>
                  </a:lnTo>
                  <a:lnTo>
                    <a:pt x="198" y="84"/>
                  </a:lnTo>
                  <a:lnTo>
                    <a:pt x="190" y="90"/>
                  </a:lnTo>
                  <a:lnTo>
                    <a:pt x="190" y="90"/>
                  </a:lnTo>
                  <a:close/>
                  <a:moveTo>
                    <a:pt x="221" y="64"/>
                  </a:moveTo>
                  <a:lnTo>
                    <a:pt x="215" y="56"/>
                  </a:lnTo>
                  <a:lnTo>
                    <a:pt x="223" y="51"/>
                  </a:lnTo>
                  <a:lnTo>
                    <a:pt x="229" y="58"/>
                  </a:lnTo>
                  <a:lnTo>
                    <a:pt x="221" y="64"/>
                  </a:lnTo>
                  <a:lnTo>
                    <a:pt x="221" y="64"/>
                  </a:lnTo>
                  <a:close/>
                  <a:moveTo>
                    <a:pt x="251" y="39"/>
                  </a:moveTo>
                  <a:lnTo>
                    <a:pt x="245" y="32"/>
                  </a:lnTo>
                  <a:lnTo>
                    <a:pt x="253" y="25"/>
                  </a:lnTo>
                  <a:lnTo>
                    <a:pt x="259" y="33"/>
                  </a:lnTo>
                  <a:lnTo>
                    <a:pt x="251" y="3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2" name="Freeform 292"/>
            <p:cNvSpPr>
              <a:spLocks noEditPoints="1"/>
            </p:cNvSpPr>
            <p:nvPr/>
          </p:nvSpPr>
          <p:spPr bwMode="auto">
            <a:xfrm>
              <a:off x="7580828" y="3674919"/>
              <a:ext cx="1049233" cy="463872"/>
            </a:xfrm>
            <a:custGeom>
              <a:gdLst>
                <a:gd fmla="*/ 9 w 380" name="T0"/>
                <a:gd fmla="*/ 13 h 168" name="T1"/>
                <a:gd fmla="*/ 3 w 380" name="T2"/>
                <a:gd fmla="*/ 0 h 168" name="T3"/>
                <a:gd fmla="*/ 13 w 380" name="T4"/>
                <a:gd fmla="*/ 4 h 168" name="T5"/>
                <a:gd fmla="*/ 376 w 380" name="T6"/>
                <a:gd fmla="*/ 168 h 168" name="T7"/>
                <a:gd fmla="*/ 371 w 380" name="T8"/>
                <a:gd fmla="*/ 155 h 168" name="T9"/>
                <a:gd fmla="*/ 380 w 380" name="T10"/>
                <a:gd fmla="*/ 159 h 168" name="T11"/>
                <a:gd fmla="*/ 339 w 380" name="T12"/>
                <a:gd fmla="*/ 152 h 168" name="T13"/>
                <a:gd fmla="*/ 334 w 380" name="T14"/>
                <a:gd fmla="*/ 139 h 168" name="T15"/>
                <a:gd fmla="*/ 343 w 380" name="T16"/>
                <a:gd fmla="*/ 143 h 168" name="T17"/>
                <a:gd fmla="*/ 303 w 380" name="T18"/>
                <a:gd fmla="*/ 136 h 168" name="T19"/>
                <a:gd fmla="*/ 298 w 380" name="T20"/>
                <a:gd fmla="*/ 123 h 168" name="T21"/>
                <a:gd fmla="*/ 307 w 380" name="T22"/>
                <a:gd fmla="*/ 127 h 168" name="T23"/>
                <a:gd fmla="*/ 266 w 380" name="T24"/>
                <a:gd fmla="*/ 121 h 168" name="T25"/>
                <a:gd fmla="*/ 261 w 380" name="T26"/>
                <a:gd fmla="*/ 108 h 168" name="T27"/>
                <a:gd fmla="*/ 270 w 380" name="T28"/>
                <a:gd fmla="*/ 111 h 168" name="T29"/>
                <a:gd fmla="*/ 230 w 380" name="T30"/>
                <a:gd fmla="*/ 106 h 168" name="T31"/>
                <a:gd fmla="*/ 224 w 380" name="T32"/>
                <a:gd fmla="*/ 93 h 168" name="T33"/>
                <a:gd fmla="*/ 233 w 380" name="T34"/>
                <a:gd fmla="*/ 97 h 168" name="T35"/>
                <a:gd fmla="*/ 193 w 380" name="T36"/>
                <a:gd fmla="*/ 91 h 168" name="T37"/>
                <a:gd fmla="*/ 188 w 380" name="T38"/>
                <a:gd fmla="*/ 78 h 168" name="T39"/>
                <a:gd fmla="*/ 197 w 380" name="T40"/>
                <a:gd fmla="*/ 81 h 168" name="T41"/>
                <a:gd fmla="*/ 156 w 380" name="T42"/>
                <a:gd fmla="*/ 75 h 168" name="T43"/>
                <a:gd fmla="*/ 151 w 380" name="T44"/>
                <a:gd fmla="*/ 62 h 168" name="T45"/>
                <a:gd fmla="*/ 160 w 380" name="T46"/>
                <a:gd fmla="*/ 66 h 168" name="T47"/>
                <a:gd fmla="*/ 120 w 380" name="T48"/>
                <a:gd fmla="*/ 59 h 168" name="T49"/>
                <a:gd fmla="*/ 115 w 380" name="T50"/>
                <a:gd fmla="*/ 46 h 168" name="T51"/>
                <a:gd fmla="*/ 124 w 380" name="T52"/>
                <a:gd fmla="*/ 50 h 168" name="T53"/>
                <a:gd fmla="*/ 82 w 380" name="T54"/>
                <a:gd fmla="*/ 44 h 168" name="T55"/>
                <a:gd fmla="*/ 77 w 380" name="T56"/>
                <a:gd fmla="*/ 30 h 168" name="T57"/>
                <a:gd fmla="*/ 86 w 380" name="T58"/>
                <a:gd fmla="*/ 34 h 168" name="T59"/>
                <a:gd fmla="*/ 45 w 380" name="T60"/>
                <a:gd fmla="*/ 29 h 168" name="T61"/>
                <a:gd fmla="*/ 40 w 380" name="T62"/>
                <a:gd fmla="*/ 16 h 168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168" w="380">
                  <a:moveTo>
                    <a:pt x="13" y="4"/>
                  </a:moveTo>
                  <a:lnTo>
                    <a:pt x="9" y="13"/>
                  </a:lnTo>
                  <a:lnTo>
                    <a:pt x="0" y="10"/>
                  </a:lnTo>
                  <a:lnTo>
                    <a:pt x="3" y="0"/>
                  </a:lnTo>
                  <a:lnTo>
                    <a:pt x="13" y="4"/>
                  </a:lnTo>
                  <a:lnTo>
                    <a:pt x="13" y="4"/>
                  </a:lnTo>
                  <a:close/>
                  <a:moveTo>
                    <a:pt x="380" y="159"/>
                  </a:moveTo>
                  <a:lnTo>
                    <a:pt x="376" y="168"/>
                  </a:lnTo>
                  <a:lnTo>
                    <a:pt x="367" y="164"/>
                  </a:lnTo>
                  <a:lnTo>
                    <a:pt x="371" y="155"/>
                  </a:lnTo>
                  <a:lnTo>
                    <a:pt x="380" y="159"/>
                  </a:lnTo>
                  <a:lnTo>
                    <a:pt x="380" y="159"/>
                  </a:lnTo>
                  <a:close/>
                  <a:moveTo>
                    <a:pt x="343" y="143"/>
                  </a:moveTo>
                  <a:lnTo>
                    <a:pt x="339" y="152"/>
                  </a:lnTo>
                  <a:lnTo>
                    <a:pt x="330" y="148"/>
                  </a:lnTo>
                  <a:lnTo>
                    <a:pt x="334" y="139"/>
                  </a:lnTo>
                  <a:lnTo>
                    <a:pt x="343" y="143"/>
                  </a:lnTo>
                  <a:lnTo>
                    <a:pt x="343" y="143"/>
                  </a:lnTo>
                  <a:close/>
                  <a:moveTo>
                    <a:pt x="307" y="127"/>
                  </a:moveTo>
                  <a:lnTo>
                    <a:pt x="303" y="136"/>
                  </a:lnTo>
                  <a:lnTo>
                    <a:pt x="294" y="132"/>
                  </a:lnTo>
                  <a:lnTo>
                    <a:pt x="298" y="123"/>
                  </a:lnTo>
                  <a:lnTo>
                    <a:pt x="307" y="127"/>
                  </a:lnTo>
                  <a:lnTo>
                    <a:pt x="307" y="127"/>
                  </a:lnTo>
                  <a:close/>
                  <a:moveTo>
                    <a:pt x="270" y="111"/>
                  </a:moveTo>
                  <a:lnTo>
                    <a:pt x="266" y="121"/>
                  </a:lnTo>
                  <a:lnTo>
                    <a:pt x="257" y="118"/>
                  </a:lnTo>
                  <a:lnTo>
                    <a:pt x="261" y="108"/>
                  </a:lnTo>
                  <a:lnTo>
                    <a:pt x="270" y="111"/>
                  </a:lnTo>
                  <a:lnTo>
                    <a:pt x="270" y="111"/>
                  </a:lnTo>
                  <a:close/>
                  <a:moveTo>
                    <a:pt x="233" y="97"/>
                  </a:moveTo>
                  <a:lnTo>
                    <a:pt x="230" y="106"/>
                  </a:lnTo>
                  <a:lnTo>
                    <a:pt x="220" y="102"/>
                  </a:lnTo>
                  <a:lnTo>
                    <a:pt x="224" y="93"/>
                  </a:lnTo>
                  <a:lnTo>
                    <a:pt x="233" y="97"/>
                  </a:lnTo>
                  <a:lnTo>
                    <a:pt x="233" y="97"/>
                  </a:lnTo>
                  <a:close/>
                  <a:moveTo>
                    <a:pt x="197" y="81"/>
                  </a:moveTo>
                  <a:lnTo>
                    <a:pt x="193" y="91"/>
                  </a:lnTo>
                  <a:lnTo>
                    <a:pt x="184" y="87"/>
                  </a:lnTo>
                  <a:lnTo>
                    <a:pt x="188" y="78"/>
                  </a:lnTo>
                  <a:lnTo>
                    <a:pt x="197" y="81"/>
                  </a:lnTo>
                  <a:lnTo>
                    <a:pt x="197" y="81"/>
                  </a:lnTo>
                  <a:close/>
                  <a:moveTo>
                    <a:pt x="160" y="66"/>
                  </a:moveTo>
                  <a:lnTo>
                    <a:pt x="156" y="75"/>
                  </a:lnTo>
                  <a:lnTo>
                    <a:pt x="147" y="71"/>
                  </a:lnTo>
                  <a:lnTo>
                    <a:pt x="151" y="62"/>
                  </a:lnTo>
                  <a:lnTo>
                    <a:pt x="160" y="66"/>
                  </a:lnTo>
                  <a:lnTo>
                    <a:pt x="160" y="66"/>
                  </a:lnTo>
                  <a:close/>
                  <a:moveTo>
                    <a:pt x="124" y="50"/>
                  </a:moveTo>
                  <a:lnTo>
                    <a:pt x="120" y="59"/>
                  </a:lnTo>
                  <a:lnTo>
                    <a:pt x="111" y="55"/>
                  </a:lnTo>
                  <a:lnTo>
                    <a:pt x="115" y="46"/>
                  </a:lnTo>
                  <a:lnTo>
                    <a:pt x="124" y="50"/>
                  </a:lnTo>
                  <a:lnTo>
                    <a:pt x="124" y="50"/>
                  </a:lnTo>
                  <a:close/>
                  <a:moveTo>
                    <a:pt x="86" y="34"/>
                  </a:moveTo>
                  <a:lnTo>
                    <a:pt x="82" y="44"/>
                  </a:lnTo>
                  <a:lnTo>
                    <a:pt x="73" y="41"/>
                  </a:lnTo>
                  <a:lnTo>
                    <a:pt x="77" y="30"/>
                  </a:lnTo>
                  <a:lnTo>
                    <a:pt x="86" y="34"/>
                  </a:lnTo>
                  <a:lnTo>
                    <a:pt x="86" y="34"/>
                  </a:lnTo>
                  <a:close/>
                  <a:moveTo>
                    <a:pt x="49" y="20"/>
                  </a:moveTo>
                  <a:lnTo>
                    <a:pt x="45" y="29"/>
                  </a:lnTo>
                  <a:lnTo>
                    <a:pt x="36" y="25"/>
                  </a:lnTo>
                  <a:lnTo>
                    <a:pt x="40" y="16"/>
                  </a:lnTo>
                  <a:lnTo>
                    <a:pt x="49" y="2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3" name="Freeform 293"/>
            <p:cNvSpPr>
              <a:spLocks noEditPoints="1"/>
            </p:cNvSpPr>
            <p:nvPr/>
          </p:nvSpPr>
          <p:spPr bwMode="auto">
            <a:xfrm>
              <a:off x="8688045" y="3351865"/>
              <a:ext cx="519094" cy="770359"/>
            </a:xfrm>
            <a:custGeom>
              <a:gdLst>
                <a:gd fmla="*/ 183 w 188" name="T0"/>
                <a:gd fmla="*/ 13 h 279" name="T1"/>
                <a:gd fmla="*/ 175 w 188" name="T2"/>
                <a:gd fmla="*/ 8 h 279" name="T3"/>
                <a:gd fmla="*/ 180 w 188" name="T4"/>
                <a:gd fmla="*/ 0 h 279" name="T5"/>
                <a:gd fmla="*/ 188 w 188" name="T6"/>
                <a:gd fmla="*/ 5 h 279" name="T7"/>
                <a:gd fmla="*/ 183 w 188" name="T8"/>
                <a:gd fmla="*/ 13 h 279" name="T9"/>
                <a:gd fmla="*/ 183 w 188" name="T10"/>
                <a:gd fmla="*/ 13 h 279" name="T11"/>
                <a:gd fmla="*/ 8 w 188" name="T12"/>
                <a:gd fmla="*/ 279 h 279" name="T13"/>
                <a:gd fmla="*/ 0 w 188" name="T14"/>
                <a:gd fmla="*/ 274 h 279" name="T15"/>
                <a:gd fmla="*/ 5 w 188" name="T16"/>
                <a:gd fmla="*/ 266 h 279" name="T17"/>
                <a:gd fmla="*/ 13 w 188" name="T18"/>
                <a:gd fmla="*/ 272 h 279" name="T19"/>
                <a:gd fmla="*/ 8 w 188" name="T20"/>
                <a:gd fmla="*/ 279 h 279" name="T21"/>
                <a:gd fmla="*/ 8 w 188" name="T22"/>
                <a:gd fmla="*/ 279 h 279" name="T23"/>
                <a:gd fmla="*/ 30 w 188" name="T24"/>
                <a:gd fmla="*/ 247 h 279" name="T25"/>
                <a:gd fmla="*/ 22 w 188" name="T26"/>
                <a:gd fmla="*/ 240 h 279" name="T27"/>
                <a:gd fmla="*/ 27 w 188" name="T28"/>
                <a:gd fmla="*/ 232 h 279" name="T29"/>
                <a:gd fmla="*/ 35 w 188" name="T30"/>
                <a:gd fmla="*/ 238 h 279" name="T31"/>
                <a:gd fmla="*/ 30 w 188" name="T32"/>
                <a:gd fmla="*/ 247 h 279" name="T33"/>
                <a:gd fmla="*/ 30 w 188" name="T34"/>
                <a:gd fmla="*/ 247 h 279" name="T35"/>
                <a:gd fmla="*/ 52 w 188" name="T36"/>
                <a:gd fmla="*/ 213 h 279" name="T37"/>
                <a:gd fmla="*/ 43 w 188" name="T38"/>
                <a:gd fmla="*/ 208 h 279" name="T39"/>
                <a:gd fmla="*/ 48 w 188" name="T40"/>
                <a:gd fmla="*/ 200 h 279" name="T41"/>
                <a:gd fmla="*/ 57 w 188" name="T42"/>
                <a:gd fmla="*/ 205 h 279" name="T43"/>
                <a:gd fmla="*/ 52 w 188" name="T44"/>
                <a:gd fmla="*/ 213 h 279" name="T45"/>
                <a:gd fmla="*/ 52 w 188" name="T46"/>
                <a:gd fmla="*/ 213 h 279" name="T47"/>
                <a:gd fmla="*/ 73 w 188" name="T48"/>
                <a:gd fmla="*/ 180 h 279" name="T49"/>
                <a:gd fmla="*/ 65 w 188" name="T50"/>
                <a:gd fmla="*/ 174 h 279" name="T51"/>
                <a:gd fmla="*/ 70 w 188" name="T52"/>
                <a:gd fmla="*/ 166 h 279" name="T53"/>
                <a:gd fmla="*/ 79 w 188" name="T54"/>
                <a:gd fmla="*/ 171 h 279" name="T55"/>
                <a:gd fmla="*/ 73 w 188" name="T56"/>
                <a:gd fmla="*/ 180 h 279" name="T57"/>
                <a:gd fmla="*/ 73 w 188" name="T58"/>
                <a:gd fmla="*/ 180 h 279" name="T59"/>
                <a:gd fmla="*/ 95 w 188" name="T60"/>
                <a:gd fmla="*/ 146 h 279" name="T61"/>
                <a:gd fmla="*/ 87 w 188" name="T62"/>
                <a:gd fmla="*/ 141 h 279" name="T63"/>
                <a:gd fmla="*/ 93 w 188" name="T64"/>
                <a:gd fmla="*/ 133 h 279" name="T65"/>
                <a:gd fmla="*/ 100 w 188" name="T66"/>
                <a:gd fmla="*/ 138 h 279" name="T67"/>
                <a:gd fmla="*/ 95 w 188" name="T68"/>
                <a:gd fmla="*/ 146 h 279" name="T69"/>
                <a:gd fmla="*/ 95 w 188" name="T70"/>
                <a:gd fmla="*/ 146 h 279" name="T71"/>
                <a:gd fmla="*/ 117 w 188" name="T72"/>
                <a:gd fmla="*/ 113 h 279" name="T73"/>
                <a:gd fmla="*/ 108 w 188" name="T74"/>
                <a:gd fmla="*/ 108 h 279" name="T75"/>
                <a:gd fmla="*/ 115 w 188" name="T76"/>
                <a:gd fmla="*/ 99 h 279" name="T77"/>
                <a:gd fmla="*/ 123 w 188" name="T78"/>
                <a:gd fmla="*/ 104 h 279" name="T79"/>
                <a:gd fmla="*/ 117 w 188" name="T80"/>
                <a:gd fmla="*/ 113 h 279" name="T81"/>
                <a:gd fmla="*/ 117 w 188" name="T82"/>
                <a:gd fmla="*/ 113 h 279" name="T83"/>
                <a:gd fmla="*/ 140 w 188" name="T84"/>
                <a:gd fmla="*/ 79 h 279" name="T85"/>
                <a:gd fmla="*/ 130 w 188" name="T86"/>
                <a:gd fmla="*/ 74 h 279" name="T87"/>
                <a:gd fmla="*/ 136 w 188" name="T88"/>
                <a:gd fmla="*/ 66 h 279" name="T89"/>
                <a:gd fmla="*/ 145 w 188" name="T90"/>
                <a:gd fmla="*/ 72 h 279" name="T91"/>
                <a:gd fmla="*/ 140 w 188" name="T92"/>
                <a:gd fmla="*/ 79 h 279" name="T93"/>
                <a:gd fmla="*/ 140 w 188" name="T94"/>
                <a:gd fmla="*/ 79 h 279" name="T95"/>
                <a:gd fmla="*/ 160 w 188" name="T96"/>
                <a:gd fmla="*/ 47 h 279" name="T97"/>
                <a:gd fmla="*/ 153 w 188" name="T98"/>
                <a:gd fmla="*/ 42 h 279" name="T99"/>
                <a:gd fmla="*/ 158 w 188" name="T100"/>
                <a:gd fmla="*/ 32 h 279" name="T101"/>
                <a:gd fmla="*/ 166 w 188" name="T102"/>
                <a:gd fmla="*/ 38 h 279" name="T103"/>
                <a:gd fmla="*/ 160 w 188" name="T104"/>
                <a:gd fmla="*/ 47 h 279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79" w="188">
                  <a:moveTo>
                    <a:pt x="183" y="13"/>
                  </a:moveTo>
                  <a:lnTo>
                    <a:pt x="175" y="8"/>
                  </a:lnTo>
                  <a:lnTo>
                    <a:pt x="180" y="0"/>
                  </a:lnTo>
                  <a:lnTo>
                    <a:pt x="188" y="5"/>
                  </a:lnTo>
                  <a:lnTo>
                    <a:pt x="183" y="13"/>
                  </a:lnTo>
                  <a:lnTo>
                    <a:pt x="183" y="13"/>
                  </a:lnTo>
                  <a:close/>
                  <a:moveTo>
                    <a:pt x="8" y="279"/>
                  </a:moveTo>
                  <a:lnTo>
                    <a:pt x="0" y="274"/>
                  </a:lnTo>
                  <a:lnTo>
                    <a:pt x="5" y="266"/>
                  </a:lnTo>
                  <a:lnTo>
                    <a:pt x="13" y="272"/>
                  </a:lnTo>
                  <a:lnTo>
                    <a:pt x="8" y="279"/>
                  </a:lnTo>
                  <a:lnTo>
                    <a:pt x="8" y="279"/>
                  </a:lnTo>
                  <a:close/>
                  <a:moveTo>
                    <a:pt x="30" y="247"/>
                  </a:moveTo>
                  <a:lnTo>
                    <a:pt x="22" y="240"/>
                  </a:lnTo>
                  <a:lnTo>
                    <a:pt x="27" y="232"/>
                  </a:lnTo>
                  <a:lnTo>
                    <a:pt x="35" y="238"/>
                  </a:lnTo>
                  <a:lnTo>
                    <a:pt x="30" y="247"/>
                  </a:lnTo>
                  <a:lnTo>
                    <a:pt x="30" y="247"/>
                  </a:lnTo>
                  <a:close/>
                  <a:moveTo>
                    <a:pt x="52" y="213"/>
                  </a:moveTo>
                  <a:lnTo>
                    <a:pt x="43" y="208"/>
                  </a:lnTo>
                  <a:lnTo>
                    <a:pt x="48" y="200"/>
                  </a:lnTo>
                  <a:lnTo>
                    <a:pt x="57" y="205"/>
                  </a:lnTo>
                  <a:lnTo>
                    <a:pt x="52" y="213"/>
                  </a:lnTo>
                  <a:lnTo>
                    <a:pt x="52" y="213"/>
                  </a:lnTo>
                  <a:close/>
                  <a:moveTo>
                    <a:pt x="73" y="180"/>
                  </a:moveTo>
                  <a:lnTo>
                    <a:pt x="65" y="174"/>
                  </a:lnTo>
                  <a:lnTo>
                    <a:pt x="70" y="166"/>
                  </a:lnTo>
                  <a:lnTo>
                    <a:pt x="79" y="171"/>
                  </a:lnTo>
                  <a:lnTo>
                    <a:pt x="73" y="180"/>
                  </a:lnTo>
                  <a:lnTo>
                    <a:pt x="73" y="180"/>
                  </a:lnTo>
                  <a:close/>
                  <a:moveTo>
                    <a:pt x="95" y="146"/>
                  </a:moveTo>
                  <a:lnTo>
                    <a:pt x="87" y="141"/>
                  </a:lnTo>
                  <a:lnTo>
                    <a:pt x="93" y="133"/>
                  </a:lnTo>
                  <a:lnTo>
                    <a:pt x="100" y="138"/>
                  </a:lnTo>
                  <a:lnTo>
                    <a:pt x="95" y="146"/>
                  </a:lnTo>
                  <a:lnTo>
                    <a:pt x="95" y="146"/>
                  </a:lnTo>
                  <a:close/>
                  <a:moveTo>
                    <a:pt x="117" y="113"/>
                  </a:moveTo>
                  <a:lnTo>
                    <a:pt x="108" y="108"/>
                  </a:lnTo>
                  <a:lnTo>
                    <a:pt x="115" y="99"/>
                  </a:lnTo>
                  <a:lnTo>
                    <a:pt x="123" y="104"/>
                  </a:lnTo>
                  <a:lnTo>
                    <a:pt x="117" y="113"/>
                  </a:lnTo>
                  <a:lnTo>
                    <a:pt x="117" y="113"/>
                  </a:lnTo>
                  <a:close/>
                  <a:moveTo>
                    <a:pt x="140" y="79"/>
                  </a:moveTo>
                  <a:lnTo>
                    <a:pt x="130" y="74"/>
                  </a:lnTo>
                  <a:lnTo>
                    <a:pt x="136" y="66"/>
                  </a:lnTo>
                  <a:lnTo>
                    <a:pt x="145" y="72"/>
                  </a:lnTo>
                  <a:lnTo>
                    <a:pt x="140" y="79"/>
                  </a:lnTo>
                  <a:lnTo>
                    <a:pt x="140" y="79"/>
                  </a:lnTo>
                  <a:close/>
                  <a:moveTo>
                    <a:pt x="160" y="47"/>
                  </a:moveTo>
                  <a:lnTo>
                    <a:pt x="153" y="42"/>
                  </a:lnTo>
                  <a:lnTo>
                    <a:pt x="158" y="32"/>
                  </a:lnTo>
                  <a:lnTo>
                    <a:pt x="166" y="38"/>
                  </a:lnTo>
                  <a:lnTo>
                    <a:pt x="160" y="4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4" name="Freeform 294"/>
            <p:cNvSpPr>
              <a:spLocks noEditPoints="1"/>
            </p:cNvSpPr>
            <p:nvPr/>
          </p:nvSpPr>
          <p:spPr bwMode="auto">
            <a:xfrm>
              <a:off x="8467153" y="2758220"/>
              <a:ext cx="709614" cy="607451"/>
            </a:xfrm>
            <a:custGeom>
              <a:gdLst>
                <a:gd fmla="*/ 243 w 257" name="T0"/>
                <a:gd fmla="*/ 213 h 220" name="T1"/>
                <a:gd fmla="*/ 250 w 257" name="T2"/>
                <a:gd fmla="*/ 207 h 220" name="T3"/>
                <a:gd fmla="*/ 257 w 257" name="T4"/>
                <a:gd fmla="*/ 212 h 220" name="T5"/>
                <a:gd fmla="*/ 251 w 257" name="T6"/>
                <a:gd fmla="*/ 220 h 220" name="T7"/>
                <a:gd fmla="*/ 243 w 257" name="T8"/>
                <a:gd fmla="*/ 213 h 220" name="T9"/>
                <a:gd fmla="*/ 243 w 257" name="T10"/>
                <a:gd fmla="*/ 213 h 220" name="T11"/>
                <a:gd fmla="*/ 0 w 257" name="T12"/>
                <a:gd fmla="*/ 8 h 220" name="T13"/>
                <a:gd fmla="*/ 7 w 257" name="T14"/>
                <a:gd fmla="*/ 0 h 220" name="T15"/>
                <a:gd fmla="*/ 14 w 257" name="T16"/>
                <a:gd fmla="*/ 7 h 220" name="T17"/>
                <a:gd fmla="*/ 8 w 257" name="T18"/>
                <a:gd fmla="*/ 15 h 220" name="T19"/>
                <a:gd fmla="*/ 0 w 257" name="T20"/>
                <a:gd fmla="*/ 8 h 220" name="T21"/>
                <a:gd fmla="*/ 0 w 257" name="T22"/>
                <a:gd fmla="*/ 8 h 220" name="T23"/>
                <a:gd fmla="*/ 31 w 257" name="T24"/>
                <a:gd fmla="*/ 33 h 220" name="T25"/>
                <a:gd fmla="*/ 38 w 257" name="T26"/>
                <a:gd fmla="*/ 27 h 220" name="T27"/>
                <a:gd fmla="*/ 44 w 257" name="T28"/>
                <a:gd fmla="*/ 33 h 220" name="T29"/>
                <a:gd fmla="*/ 38 w 257" name="T30"/>
                <a:gd fmla="*/ 40 h 220" name="T31"/>
                <a:gd fmla="*/ 31 w 257" name="T32"/>
                <a:gd fmla="*/ 33 h 220" name="T33"/>
                <a:gd fmla="*/ 31 w 257" name="T34"/>
                <a:gd fmla="*/ 33 h 220" name="T35"/>
                <a:gd fmla="*/ 61 w 257" name="T36"/>
                <a:gd fmla="*/ 59 h 220" name="T37"/>
                <a:gd fmla="*/ 68 w 257" name="T38"/>
                <a:gd fmla="*/ 51 h 220" name="T39"/>
                <a:gd fmla="*/ 76 w 257" name="T40"/>
                <a:gd fmla="*/ 58 h 220" name="T41"/>
                <a:gd fmla="*/ 69 w 257" name="T42"/>
                <a:gd fmla="*/ 66 h 220" name="T43"/>
                <a:gd fmla="*/ 61 w 257" name="T44"/>
                <a:gd fmla="*/ 59 h 220" name="T45"/>
                <a:gd fmla="*/ 61 w 257" name="T46"/>
                <a:gd fmla="*/ 59 h 220" name="T47"/>
                <a:gd fmla="*/ 92 w 257" name="T48"/>
                <a:gd fmla="*/ 85 h 220" name="T49"/>
                <a:gd fmla="*/ 98 w 257" name="T50"/>
                <a:gd fmla="*/ 78 h 220" name="T51"/>
                <a:gd fmla="*/ 106 w 257" name="T52"/>
                <a:gd fmla="*/ 84 h 220" name="T53"/>
                <a:gd fmla="*/ 99 w 257" name="T54"/>
                <a:gd fmla="*/ 92 h 220" name="T55"/>
                <a:gd fmla="*/ 92 w 257" name="T56"/>
                <a:gd fmla="*/ 85 h 220" name="T57"/>
                <a:gd fmla="*/ 92 w 257" name="T58"/>
                <a:gd fmla="*/ 85 h 220" name="T59"/>
                <a:gd fmla="*/ 122 w 257" name="T60"/>
                <a:gd fmla="*/ 111 h 220" name="T61"/>
                <a:gd fmla="*/ 128 w 257" name="T62"/>
                <a:gd fmla="*/ 104 h 220" name="T63"/>
                <a:gd fmla="*/ 136 w 257" name="T64"/>
                <a:gd fmla="*/ 110 h 220" name="T65"/>
                <a:gd fmla="*/ 129 w 257" name="T66"/>
                <a:gd fmla="*/ 117 h 220" name="T67"/>
                <a:gd fmla="*/ 122 w 257" name="T68"/>
                <a:gd fmla="*/ 111 h 220" name="T69"/>
                <a:gd fmla="*/ 122 w 257" name="T70"/>
                <a:gd fmla="*/ 111 h 220" name="T71"/>
                <a:gd fmla="*/ 153 w 257" name="T72"/>
                <a:gd fmla="*/ 136 h 220" name="T73"/>
                <a:gd fmla="*/ 159 w 257" name="T74"/>
                <a:gd fmla="*/ 128 h 220" name="T75"/>
                <a:gd fmla="*/ 166 w 257" name="T76"/>
                <a:gd fmla="*/ 135 h 220" name="T77"/>
                <a:gd fmla="*/ 159 w 257" name="T78"/>
                <a:gd fmla="*/ 143 h 220" name="T79"/>
                <a:gd fmla="*/ 153 w 257" name="T80"/>
                <a:gd fmla="*/ 136 h 220" name="T81"/>
                <a:gd fmla="*/ 153 w 257" name="T82"/>
                <a:gd fmla="*/ 136 h 220" name="T83"/>
                <a:gd fmla="*/ 183 w 257" name="T84"/>
                <a:gd fmla="*/ 162 h 220" name="T85"/>
                <a:gd fmla="*/ 190 w 257" name="T86"/>
                <a:gd fmla="*/ 155 h 220" name="T87"/>
                <a:gd fmla="*/ 197 w 257" name="T88"/>
                <a:gd fmla="*/ 161 h 220" name="T89"/>
                <a:gd fmla="*/ 191 w 257" name="T90"/>
                <a:gd fmla="*/ 169 h 220" name="T91"/>
                <a:gd fmla="*/ 183 w 257" name="T92"/>
                <a:gd fmla="*/ 162 h 220" name="T93"/>
                <a:gd fmla="*/ 183 w 257" name="T94"/>
                <a:gd fmla="*/ 162 h 220" name="T95"/>
                <a:gd fmla="*/ 213 w 257" name="T96"/>
                <a:gd fmla="*/ 189 h 220" name="T97"/>
                <a:gd fmla="*/ 220 w 257" name="T98"/>
                <a:gd fmla="*/ 181 h 220" name="T99"/>
                <a:gd fmla="*/ 227 w 257" name="T100"/>
                <a:gd fmla="*/ 187 h 220" name="T101"/>
                <a:gd fmla="*/ 221 w 257" name="T102"/>
                <a:gd fmla="*/ 195 h 220" name="T103"/>
                <a:gd fmla="*/ 213 w 257" name="T104"/>
                <a:gd fmla="*/ 189 h 220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20" w="257">
                  <a:moveTo>
                    <a:pt x="243" y="213"/>
                  </a:moveTo>
                  <a:lnTo>
                    <a:pt x="250" y="207"/>
                  </a:lnTo>
                  <a:lnTo>
                    <a:pt x="257" y="212"/>
                  </a:lnTo>
                  <a:lnTo>
                    <a:pt x="251" y="220"/>
                  </a:lnTo>
                  <a:lnTo>
                    <a:pt x="243" y="213"/>
                  </a:lnTo>
                  <a:lnTo>
                    <a:pt x="243" y="213"/>
                  </a:lnTo>
                  <a:close/>
                  <a:moveTo>
                    <a:pt x="0" y="8"/>
                  </a:moveTo>
                  <a:lnTo>
                    <a:pt x="7" y="0"/>
                  </a:lnTo>
                  <a:lnTo>
                    <a:pt x="14" y="7"/>
                  </a:lnTo>
                  <a:lnTo>
                    <a:pt x="8" y="15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31" y="33"/>
                  </a:moveTo>
                  <a:lnTo>
                    <a:pt x="38" y="27"/>
                  </a:lnTo>
                  <a:lnTo>
                    <a:pt x="44" y="33"/>
                  </a:lnTo>
                  <a:lnTo>
                    <a:pt x="38" y="40"/>
                  </a:lnTo>
                  <a:lnTo>
                    <a:pt x="31" y="33"/>
                  </a:lnTo>
                  <a:lnTo>
                    <a:pt x="31" y="33"/>
                  </a:lnTo>
                  <a:close/>
                  <a:moveTo>
                    <a:pt x="61" y="59"/>
                  </a:moveTo>
                  <a:lnTo>
                    <a:pt x="68" y="51"/>
                  </a:lnTo>
                  <a:lnTo>
                    <a:pt x="76" y="58"/>
                  </a:lnTo>
                  <a:lnTo>
                    <a:pt x="69" y="66"/>
                  </a:lnTo>
                  <a:lnTo>
                    <a:pt x="61" y="59"/>
                  </a:lnTo>
                  <a:lnTo>
                    <a:pt x="61" y="59"/>
                  </a:lnTo>
                  <a:close/>
                  <a:moveTo>
                    <a:pt x="92" y="85"/>
                  </a:moveTo>
                  <a:lnTo>
                    <a:pt x="98" y="78"/>
                  </a:lnTo>
                  <a:lnTo>
                    <a:pt x="106" y="84"/>
                  </a:lnTo>
                  <a:lnTo>
                    <a:pt x="99" y="92"/>
                  </a:lnTo>
                  <a:lnTo>
                    <a:pt x="92" y="85"/>
                  </a:lnTo>
                  <a:lnTo>
                    <a:pt x="92" y="85"/>
                  </a:lnTo>
                  <a:close/>
                  <a:moveTo>
                    <a:pt x="122" y="111"/>
                  </a:moveTo>
                  <a:lnTo>
                    <a:pt x="128" y="104"/>
                  </a:lnTo>
                  <a:lnTo>
                    <a:pt x="136" y="110"/>
                  </a:lnTo>
                  <a:lnTo>
                    <a:pt x="129" y="117"/>
                  </a:lnTo>
                  <a:lnTo>
                    <a:pt x="122" y="111"/>
                  </a:lnTo>
                  <a:lnTo>
                    <a:pt x="122" y="111"/>
                  </a:lnTo>
                  <a:close/>
                  <a:moveTo>
                    <a:pt x="153" y="136"/>
                  </a:moveTo>
                  <a:lnTo>
                    <a:pt x="159" y="128"/>
                  </a:lnTo>
                  <a:lnTo>
                    <a:pt x="166" y="135"/>
                  </a:lnTo>
                  <a:lnTo>
                    <a:pt x="159" y="143"/>
                  </a:lnTo>
                  <a:lnTo>
                    <a:pt x="153" y="136"/>
                  </a:lnTo>
                  <a:lnTo>
                    <a:pt x="153" y="136"/>
                  </a:lnTo>
                  <a:close/>
                  <a:moveTo>
                    <a:pt x="183" y="162"/>
                  </a:moveTo>
                  <a:lnTo>
                    <a:pt x="190" y="155"/>
                  </a:lnTo>
                  <a:lnTo>
                    <a:pt x="197" y="161"/>
                  </a:lnTo>
                  <a:lnTo>
                    <a:pt x="191" y="169"/>
                  </a:lnTo>
                  <a:lnTo>
                    <a:pt x="183" y="162"/>
                  </a:lnTo>
                  <a:lnTo>
                    <a:pt x="183" y="162"/>
                  </a:lnTo>
                  <a:close/>
                  <a:moveTo>
                    <a:pt x="213" y="189"/>
                  </a:moveTo>
                  <a:lnTo>
                    <a:pt x="220" y="181"/>
                  </a:lnTo>
                  <a:lnTo>
                    <a:pt x="227" y="187"/>
                  </a:lnTo>
                  <a:lnTo>
                    <a:pt x="221" y="195"/>
                  </a:lnTo>
                  <a:lnTo>
                    <a:pt x="213" y="18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5" name="Freeform 295"/>
            <p:cNvSpPr>
              <a:spLocks noEditPoints="1"/>
            </p:cNvSpPr>
            <p:nvPr/>
          </p:nvSpPr>
          <p:spPr bwMode="auto">
            <a:xfrm>
              <a:off x="7045167" y="2504195"/>
              <a:ext cx="1339154" cy="190520"/>
            </a:xfrm>
            <a:custGeom>
              <a:gdLst>
                <a:gd fmla="*/ 9 w 485" name="T0"/>
                <a:gd fmla="*/ 10 h 69" name="T1"/>
                <a:gd fmla="*/ 0 w 485" name="T2"/>
                <a:gd fmla="*/ 0 h 69" name="T3"/>
                <a:gd fmla="*/ 11 w 485" name="T4"/>
                <a:gd fmla="*/ 1 h 69" name="T5"/>
                <a:gd fmla="*/ 484 w 485" name="T6"/>
                <a:gd fmla="*/ 69 h 69" name="T7"/>
                <a:gd fmla="*/ 475 w 485" name="T8"/>
                <a:gd fmla="*/ 58 h 69" name="T9"/>
                <a:gd fmla="*/ 485 w 485" name="T10"/>
                <a:gd fmla="*/ 58 h 69" name="T11"/>
                <a:gd fmla="*/ 444 w 485" name="T12"/>
                <a:gd fmla="*/ 64 h 69" name="T13"/>
                <a:gd fmla="*/ 435 w 485" name="T14"/>
                <a:gd fmla="*/ 53 h 69" name="T15"/>
                <a:gd fmla="*/ 446 w 485" name="T16"/>
                <a:gd fmla="*/ 54 h 69" name="T17"/>
                <a:gd fmla="*/ 405 w 485" name="T18"/>
                <a:gd fmla="*/ 60 h 69" name="T19"/>
                <a:gd fmla="*/ 396 w 485" name="T20"/>
                <a:gd fmla="*/ 48 h 69" name="T21"/>
                <a:gd fmla="*/ 407 w 485" name="T22"/>
                <a:gd fmla="*/ 49 h 69" name="T23"/>
                <a:gd fmla="*/ 365 w 485" name="T24"/>
                <a:gd fmla="*/ 54 h 69" name="T25"/>
                <a:gd fmla="*/ 357 w 485" name="T26"/>
                <a:gd fmla="*/ 43 h 69" name="T27"/>
                <a:gd fmla="*/ 366 w 485" name="T28"/>
                <a:gd fmla="*/ 44 h 69" name="T29"/>
                <a:gd fmla="*/ 326 w 485" name="T30"/>
                <a:gd fmla="*/ 49 h 69" name="T31"/>
                <a:gd fmla="*/ 316 w 485" name="T32"/>
                <a:gd fmla="*/ 39 h 69" name="T33"/>
                <a:gd fmla="*/ 327 w 485" name="T34"/>
                <a:gd fmla="*/ 40 h 69" name="T35"/>
                <a:gd fmla="*/ 286 w 485" name="T36"/>
                <a:gd fmla="*/ 44 h 69" name="T37"/>
                <a:gd fmla="*/ 277 w 485" name="T38"/>
                <a:gd fmla="*/ 34 h 69" name="T39"/>
                <a:gd fmla="*/ 288 w 485" name="T40"/>
                <a:gd fmla="*/ 35 h 69" name="T41"/>
                <a:gd fmla="*/ 247 w 485" name="T42"/>
                <a:gd fmla="*/ 40 h 69" name="T43"/>
                <a:gd fmla="*/ 238 w 485" name="T44"/>
                <a:gd fmla="*/ 28 h 69" name="T45"/>
                <a:gd fmla="*/ 248 w 485" name="T46"/>
                <a:gd fmla="*/ 30 h 69" name="T47"/>
                <a:gd fmla="*/ 207 w 485" name="T48"/>
                <a:gd fmla="*/ 35 h 69" name="T49"/>
                <a:gd fmla="*/ 199 w 485" name="T50"/>
                <a:gd fmla="*/ 23 h 69" name="T51"/>
                <a:gd fmla="*/ 208 w 485" name="T52"/>
                <a:gd fmla="*/ 24 h 69" name="T53"/>
                <a:gd fmla="*/ 167 w 485" name="T54"/>
                <a:gd fmla="*/ 30 h 69" name="T55"/>
                <a:gd fmla="*/ 158 w 485" name="T56"/>
                <a:gd fmla="*/ 19 h 69" name="T57"/>
                <a:gd fmla="*/ 169 w 485" name="T58"/>
                <a:gd fmla="*/ 21 h 69" name="T59"/>
                <a:gd fmla="*/ 128 w 485" name="T60"/>
                <a:gd fmla="*/ 26 h 69" name="T61"/>
                <a:gd fmla="*/ 119 w 485" name="T62"/>
                <a:gd fmla="*/ 14 h 69" name="T63"/>
                <a:gd fmla="*/ 130 w 485" name="T64"/>
                <a:gd fmla="*/ 15 h 69" name="T65"/>
                <a:gd fmla="*/ 89 w 485" name="T66"/>
                <a:gd fmla="*/ 21 h 69" name="T67"/>
                <a:gd fmla="*/ 80 w 485" name="T68"/>
                <a:gd fmla="*/ 9 h 69" name="T69"/>
                <a:gd fmla="*/ 90 w 485" name="T70"/>
                <a:gd fmla="*/ 10 h 69" name="T71"/>
                <a:gd fmla="*/ 49 w 485" name="T72"/>
                <a:gd fmla="*/ 15 h 69" name="T73"/>
                <a:gd fmla="*/ 41 w 485" name="T74"/>
                <a:gd fmla="*/ 5 h 6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9" w="485">
                  <a:moveTo>
                    <a:pt x="11" y="1"/>
                  </a:moveTo>
                  <a:lnTo>
                    <a:pt x="9" y="10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1" y="1"/>
                  </a:lnTo>
                  <a:close/>
                  <a:moveTo>
                    <a:pt x="485" y="58"/>
                  </a:moveTo>
                  <a:lnTo>
                    <a:pt x="484" y="69"/>
                  </a:lnTo>
                  <a:lnTo>
                    <a:pt x="475" y="68"/>
                  </a:lnTo>
                  <a:lnTo>
                    <a:pt x="475" y="58"/>
                  </a:lnTo>
                  <a:lnTo>
                    <a:pt x="485" y="58"/>
                  </a:lnTo>
                  <a:lnTo>
                    <a:pt x="485" y="58"/>
                  </a:lnTo>
                  <a:close/>
                  <a:moveTo>
                    <a:pt x="446" y="54"/>
                  </a:moveTo>
                  <a:lnTo>
                    <a:pt x="444" y="64"/>
                  </a:lnTo>
                  <a:lnTo>
                    <a:pt x="434" y="62"/>
                  </a:lnTo>
                  <a:lnTo>
                    <a:pt x="435" y="53"/>
                  </a:lnTo>
                  <a:lnTo>
                    <a:pt x="446" y="54"/>
                  </a:lnTo>
                  <a:lnTo>
                    <a:pt x="446" y="54"/>
                  </a:lnTo>
                  <a:close/>
                  <a:moveTo>
                    <a:pt x="407" y="49"/>
                  </a:moveTo>
                  <a:lnTo>
                    <a:pt x="405" y="60"/>
                  </a:lnTo>
                  <a:lnTo>
                    <a:pt x="395" y="58"/>
                  </a:lnTo>
                  <a:lnTo>
                    <a:pt x="396" y="48"/>
                  </a:lnTo>
                  <a:lnTo>
                    <a:pt x="407" y="49"/>
                  </a:lnTo>
                  <a:lnTo>
                    <a:pt x="407" y="49"/>
                  </a:lnTo>
                  <a:close/>
                  <a:moveTo>
                    <a:pt x="366" y="44"/>
                  </a:moveTo>
                  <a:lnTo>
                    <a:pt x="365" y="54"/>
                  </a:lnTo>
                  <a:lnTo>
                    <a:pt x="356" y="53"/>
                  </a:lnTo>
                  <a:lnTo>
                    <a:pt x="357" y="43"/>
                  </a:lnTo>
                  <a:lnTo>
                    <a:pt x="366" y="44"/>
                  </a:lnTo>
                  <a:lnTo>
                    <a:pt x="366" y="44"/>
                  </a:lnTo>
                  <a:close/>
                  <a:moveTo>
                    <a:pt x="327" y="40"/>
                  </a:moveTo>
                  <a:lnTo>
                    <a:pt x="326" y="49"/>
                  </a:lnTo>
                  <a:lnTo>
                    <a:pt x="316" y="48"/>
                  </a:lnTo>
                  <a:lnTo>
                    <a:pt x="316" y="39"/>
                  </a:lnTo>
                  <a:lnTo>
                    <a:pt x="327" y="40"/>
                  </a:lnTo>
                  <a:lnTo>
                    <a:pt x="327" y="40"/>
                  </a:lnTo>
                  <a:close/>
                  <a:moveTo>
                    <a:pt x="288" y="35"/>
                  </a:moveTo>
                  <a:lnTo>
                    <a:pt x="286" y="44"/>
                  </a:lnTo>
                  <a:lnTo>
                    <a:pt x="276" y="43"/>
                  </a:lnTo>
                  <a:lnTo>
                    <a:pt x="277" y="34"/>
                  </a:lnTo>
                  <a:lnTo>
                    <a:pt x="288" y="35"/>
                  </a:lnTo>
                  <a:lnTo>
                    <a:pt x="288" y="35"/>
                  </a:lnTo>
                  <a:close/>
                  <a:moveTo>
                    <a:pt x="248" y="30"/>
                  </a:moveTo>
                  <a:lnTo>
                    <a:pt x="247" y="40"/>
                  </a:lnTo>
                  <a:lnTo>
                    <a:pt x="237" y="39"/>
                  </a:lnTo>
                  <a:lnTo>
                    <a:pt x="238" y="28"/>
                  </a:lnTo>
                  <a:lnTo>
                    <a:pt x="248" y="30"/>
                  </a:lnTo>
                  <a:lnTo>
                    <a:pt x="248" y="30"/>
                  </a:lnTo>
                  <a:close/>
                  <a:moveTo>
                    <a:pt x="208" y="24"/>
                  </a:moveTo>
                  <a:lnTo>
                    <a:pt x="207" y="35"/>
                  </a:lnTo>
                  <a:lnTo>
                    <a:pt x="197" y="34"/>
                  </a:lnTo>
                  <a:lnTo>
                    <a:pt x="199" y="23"/>
                  </a:lnTo>
                  <a:lnTo>
                    <a:pt x="208" y="24"/>
                  </a:lnTo>
                  <a:lnTo>
                    <a:pt x="208" y="24"/>
                  </a:lnTo>
                  <a:close/>
                  <a:moveTo>
                    <a:pt x="169" y="21"/>
                  </a:moveTo>
                  <a:lnTo>
                    <a:pt x="167" y="30"/>
                  </a:lnTo>
                  <a:lnTo>
                    <a:pt x="158" y="28"/>
                  </a:lnTo>
                  <a:lnTo>
                    <a:pt x="158" y="19"/>
                  </a:lnTo>
                  <a:lnTo>
                    <a:pt x="169" y="21"/>
                  </a:lnTo>
                  <a:lnTo>
                    <a:pt x="169" y="21"/>
                  </a:lnTo>
                  <a:close/>
                  <a:moveTo>
                    <a:pt x="130" y="15"/>
                  </a:moveTo>
                  <a:lnTo>
                    <a:pt x="128" y="26"/>
                  </a:lnTo>
                  <a:lnTo>
                    <a:pt x="118" y="24"/>
                  </a:lnTo>
                  <a:lnTo>
                    <a:pt x="119" y="14"/>
                  </a:lnTo>
                  <a:lnTo>
                    <a:pt x="130" y="15"/>
                  </a:lnTo>
                  <a:lnTo>
                    <a:pt x="130" y="15"/>
                  </a:lnTo>
                  <a:close/>
                  <a:moveTo>
                    <a:pt x="90" y="10"/>
                  </a:moveTo>
                  <a:lnTo>
                    <a:pt x="89" y="21"/>
                  </a:lnTo>
                  <a:lnTo>
                    <a:pt x="79" y="19"/>
                  </a:lnTo>
                  <a:lnTo>
                    <a:pt x="80" y="9"/>
                  </a:lnTo>
                  <a:lnTo>
                    <a:pt x="90" y="10"/>
                  </a:lnTo>
                  <a:lnTo>
                    <a:pt x="90" y="10"/>
                  </a:lnTo>
                  <a:close/>
                  <a:moveTo>
                    <a:pt x="50" y="6"/>
                  </a:moveTo>
                  <a:lnTo>
                    <a:pt x="49" y="15"/>
                  </a:lnTo>
                  <a:lnTo>
                    <a:pt x="39" y="14"/>
                  </a:lnTo>
                  <a:lnTo>
                    <a:pt x="41" y="5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6" name="Freeform 296"/>
            <p:cNvSpPr>
              <a:spLocks noEditPoints="1"/>
            </p:cNvSpPr>
            <p:nvPr/>
          </p:nvSpPr>
          <p:spPr bwMode="auto">
            <a:xfrm>
              <a:off x="6161602" y="2534567"/>
              <a:ext cx="858716" cy="1074084"/>
            </a:xfrm>
            <a:custGeom>
              <a:gdLst>
                <a:gd fmla="*/ 298 w 311" name="T0"/>
                <a:gd fmla="*/ 8 h 389" name="T1"/>
                <a:gd fmla="*/ 311 w 311" name="T2"/>
                <a:gd fmla="*/ 7 h 389" name="T3"/>
                <a:gd fmla="*/ 306 w 311" name="T4"/>
                <a:gd fmla="*/ 15 h 389" name="T5"/>
                <a:gd fmla="*/ 0 w 311" name="T6"/>
                <a:gd fmla="*/ 382 h 389" name="T7"/>
                <a:gd fmla="*/ 14 w 311" name="T8"/>
                <a:gd fmla="*/ 381 h 389" name="T9"/>
                <a:gd fmla="*/ 8 w 311" name="T10"/>
                <a:gd fmla="*/ 389 h 389" name="T11"/>
                <a:gd fmla="*/ 25 w 311" name="T12"/>
                <a:gd fmla="*/ 351 h 389" name="T13"/>
                <a:gd fmla="*/ 39 w 311" name="T14"/>
                <a:gd fmla="*/ 349 h 389" name="T15"/>
                <a:gd fmla="*/ 33 w 311" name="T16"/>
                <a:gd fmla="*/ 357 h 389" name="T17"/>
                <a:gd fmla="*/ 50 w 311" name="T18"/>
                <a:gd fmla="*/ 319 h 389" name="T19"/>
                <a:gd fmla="*/ 64 w 311" name="T20"/>
                <a:gd fmla="*/ 318 h 389" name="T21"/>
                <a:gd fmla="*/ 58 w 311" name="T22"/>
                <a:gd fmla="*/ 326 h 389" name="T23"/>
                <a:gd fmla="*/ 74 w 311" name="T24"/>
                <a:gd fmla="*/ 289 h 389" name="T25"/>
                <a:gd fmla="*/ 89 w 311" name="T26"/>
                <a:gd fmla="*/ 287 h 389" name="T27"/>
                <a:gd fmla="*/ 82 w 311" name="T28"/>
                <a:gd fmla="*/ 294 h 389" name="T29"/>
                <a:gd fmla="*/ 99 w 311" name="T30"/>
                <a:gd fmla="*/ 258 h 389" name="T31"/>
                <a:gd fmla="*/ 112 w 311" name="T32"/>
                <a:gd fmla="*/ 257 h 389" name="T33"/>
                <a:gd fmla="*/ 107 w 311" name="T34"/>
                <a:gd fmla="*/ 264 h 389" name="T35"/>
                <a:gd fmla="*/ 124 w 311" name="T36"/>
                <a:gd fmla="*/ 226 h 389" name="T37"/>
                <a:gd fmla="*/ 137 w 311" name="T38"/>
                <a:gd fmla="*/ 225 h 389" name="T39"/>
                <a:gd fmla="*/ 132 w 311" name="T40"/>
                <a:gd fmla="*/ 233 h 389" name="T41"/>
                <a:gd fmla="*/ 149 w 311" name="T42"/>
                <a:gd fmla="*/ 195 h 389" name="T43"/>
                <a:gd fmla="*/ 162 w 311" name="T44"/>
                <a:gd fmla="*/ 194 h 389" name="T45"/>
                <a:gd fmla="*/ 157 w 311" name="T46"/>
                <a:gd fmla="*/ 202 h 389" name="T47"/>
                <a:gd fmla="*/ 174 w 311" name="T48"/>
                <a:gd fmla="*/ 164 h 389" name="T49"/>
                <a:gd fmla="*/ 187 w 311" name="T50"/>
                <a:gd fmla="*/ 162 h 389" name="T51"/>
                <a:gd fmla="*/ 182 w 311" name="T52"/>
                <a:gd fmla="*/ 170 h 389" name="T53"/>
                <a:gd fmla="*/ 199 w 311" name="T54"/>
                <a:gd fmla="*/ 132 h 389" name="T55"/>
                <a:gd fmla="*/ 212 w 311" name="T56"/>
                <a:gd fmla="*/ 131 h 389" name="T57"/>
                <a:gd fmla="*/ 206 w 311" name="T58"/>
                <a:gd fmla="*/ 139 h 389" name="T59"/>
                <a:gd fmla="*/ 223 w 311" name="T60"/>
                <a:gd fmla="*/ 102 h 389" name="T61"/>
                <a:gd fmla="*/ 237 w 311" name="T62"/>
                <a:gd fmla="*/ 100 h 389" name="T63"/>
                <a:gd fmla="*/ 231 w 311" name="T64"/>
                <a:gd fmla="*/ 108 h 389" name="T65"/>
                <a:gd fmla="*/ 248 w 311" name="T66"/>
                <a:gd fmla="*/ 71 h 389" name="T67"/>
                <a:gd fmla="*/ 261 w 311" name="T68"/>
                <a:gd fmla="*/ 68 h 389" name="T69"/>
                <a:gd fmla="*/ 256 w 311" name="T70"/>
                <a:gd fmla="*/ 76 h 389" name="T71"/>
                <a:gd fmla="*/ 273 w 311" name="T72"/>
                <a:gd fmla="*/ 40 h 389" name="T73"/>
                <a:gd fmla="*/ 286 w 311" name="T74"/>
                <a:gd fmla="*/ 38 h 389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89" w="311">
                  <a:moveTo>
                    <a:pt x="306" y="15"/>
                  </a:moveTo>
                  <a:lnTo>
                    <a:pt x="298" y="8"/>
                  </a:lnTo>
                  <a:lnTo>
                    <a:pt x="303" y="0"/>
                  </a:lnTo>
                  <a:lnTo>
                    <a:pt x="311" y="7"/>
                  </a:lnTo>
                  <a:lnTo>
                    <a:pt x="306" y="15"/>
                  </a:lnTo>
                  <a:lnTo>
                    <a:pt x="306" y="15"/>
                  </a:lnTo>
                  <a:close/>
                  <a:moveTo>
                    <a:pt x="8" y="389"/>
                  </a:moveTo>
                  <a:lnTo>
                    <a:pt x="0" y="382"/>
                  </a:lnTo>
                  <a:lnTo>
                    <a:pt x="7" y="374"/>
                  </a:lnTo>
                  <a:lnTo>
                    <a:pt x="14" y="381"/>
                  </a:lnTo>
                  <a:lnTo>
                    <a:pt x="8" y="389"/>
                  </a:lnTo>
                  <a:lnTo>
                    <a:pt x="8" y="389"/>
                  </a:lnTo>
                  <a:close/>
                  <a:moveTo>
                    <a:pt x="33" y="357"/>
                  </a:moveTo>
                  <a:lnTo>
                    <a:pt x="25" y="351"/>
                  </a:lnTo>
                  <a:lnTo>
                    <a:pt x="31" y="343"/>
                  </a:lnTo>
                  <a:lnTo>
                    <a:pt x="39" y="349"/>
                  </a:lnTo>
                  <a:lnTo>
                    <a:pt x="33" y="357"/>
                  </a:lnTo>
                  <a:lnTo>
                    <a:pt x="33" y="357"/>
                  </a:lnTo>
                  <a:close/>
                  <a:moveTo>
                    <a:pt x="58" y="326"/>
                  </a:moveTo>
                  <a:lnTo>
                    <a:pt x="50" y="319"/>
                  </a:lnTo>
                  <a:lnTo>
                    <a:pt x="56" y="313"/>
                  </a:lnTo>
                  <a:lnTo>
                    <a:pt x="64" y="318"/>
                  </a:lnTo>
                  <a:lnTo>
                    <a:pt x="58" y="326"/>
                  </a:lnTo>
                  <a:lnTo>
                    <a:pt x="58" y="326"/>
                  </a:lnTo>
                  <a:close/>
                  <a:moveTo>
                    <a:pt x="82" y="294"/>
                  </a:moveTo>
                  <a:lnTo>
                    <a:pt x="74" y="289"/>
                  </a:lnTo>
                  <a:lnTo>
                    <a:pt x="81" y="281"/>
                  </a:lnTo>
                  <a:lnTo>
                    <a:pt x="89" y="287"/>
                  </a:lnTo>
                  <a:lnTo>
                    <a:pt x="82" y="294"/>
                  </a:lnTo>
                  <a:lnTo>
                    <a:pt x="82" y="294"/>
                  </a:lnTo>
                  <a:close/>
                  <a:moveTo>
                    <a:pt x="107" y="264"/>
                  </a:moveTo>
                  <a:lnTo>
                    <a:pt x="99" y="258"/>
                  </a:lnTo>
                  <a:lnTo>
                    <a:pt x="106" y="250"/>
                  </a:lnTo>
                  <a:lnTo>
                    <a:pt x="112" y="257"/>
                  </a:lnTo>
                  <a:lnTo>
                    <a:pt x="107" y="264"/>
                  </a:lnTo>
                  <a:lnTo>
                    <a:pt x="107" y="264"/>
                  </a:lnTo>
                  <a:close/>
                  <a:moveTo>
                    <a:pt x="132" y="233"/>
                  </a:moveTo>
                  <a:lnTo>
                    <a:pt x="124" y="226"/>
                  </a:lnTo>
                  <a:lnTo>
                    <a:pt x="131" y="219"/>
                  </a:lnTo>
                  <a:lnTo>
                    <a:pt x="137" y="225"/>
                  </a:lnTo>
                  <a:lnTo>
                    <a:pt x="132" y="233"/>
                  </a:lnTo>
                  <a:lnTo>
                    <a:pt x="132" y="233"/>
                  </a:lnTo>
                  <a:close/>
                  <a:moveTo>
                    <a:pt x="157" y="202"/>
                  </a:moveTo>
                  <a:lnTo>
                    <a:pt x="149" y="195"/>
                  </a:lnTo>
                  <a:lnTo>
                    <a:pt x="154" y="187"/>
                  </a:lnTo>
                  <a:lnTo>
                    <a:pt x="162" y="194"/>
                  </a:lnTo>
                  <a:lnTo>
                    <a:pt x="157" y="202"/>
                  </a:lnTo>
                  <a:lnTo>
                    <a:pt x="157" y="202"/>
                  </a:lnTo>
                  <a:close/>
                  <a:moveTo>
                    <a:pt x="182" y="170"/>
                  </a:moveTo>
                  <a:lnTo>
                    <a:pt x="174" y="164"/>
                  </a:lnTo>
                  <a:lnTo>
                    <a:pt x="179" y="156"/>
                  </a:lnTo>
                  <a:lnTo>
                    <a:pt x="187" y="162"/>
                  </a:lnTo>
                  <a:lnTo>
                    <a:pt x="182" y="170"/>
                  </a:lnTo>
                  <a:lnTo>
                    <a:pt x="182" y="170"/>
                  </a:lnTo>
                  <a:close/>
                  <a:moveTo>
                    <a:pt x="206" y="139"/>
                  </a:moveTo>
                  <a:lnTo>
                    <a:pt x="199" y="132"/>
                  </a:lnTo>
                  <a:lnTo>
                    <a:pt x="204" y="125"/>
                  </a:lnTo>
                  <a:lnTo>
                    <a:pt x="212" y="131"/>
                  </a:lnTo>
                  <a:lnTo>
                    <a:pt x="206" y="139"/>
                  </a:lnTo>
                  <a:lnTo>
                    <a:pt x="206" y="139"/>
                  </a:lnTo>
                  <a:close/>
                  <a:moveTo>
                    <a:pt x="231" y="108"/>
                  </a:moveTo>
                  <a:lnTo>
                    <a:pt x="223" y="102"/>
                  </a:lnTo>
                  <a:lnTo>
                    <a:pt x="229" y="94"/>
                  </a:lnTo>
                  <a:lnTo>
                    <a:pt x="237" y="100"/>
                  </a:lnTo>
                  <a:lnTo>
                    <a:pt x="231" y="108"/>
                  </a:lnTo>
                  <a:lnTo>
                    <a:pt x="231" y="108"/>
                  </a:lnTo>
                  <a:close/>
                  <a:moveTo>
                    <a:pt x="256" y="76"/>
                  </a:moveTo>
                  <a:lnTo>
                    <a:pt x="248" y="71"/>
                  </a:lnTo>
                  <a:lnTo>
                    <a:pt x="254" y="63"/>
                  </a:lnTo>
                  <a:lnTo>
                    <a:pt x="261" y="68"/>
                  </a:lnTo>
                  <a:lnTo>
                    <a:pt x="256" y="76"/>
                  </a:lnTo>
                  <a:lnTo>
                    <a:pt x="256" y="76"/>
                  </a:lnTo>
                  <a:close/>
                  <a:moveTo>
                    <a:pt x="281" y="46"/>
                  </a:moveTo>
                  <a:lnTo>
                    <a:pt x="273" y="40"/>
                  </a:lnTo>
                  <a:lnTo>
                    <a:pt x="278" y="32"/>
                  </a:lnTo>
                  <a:lnTo>
                    <a:pt x="286" y="38"/>
                  </a:lnTo>
                  <a:lnTo>
                    <a:pt x="281" y="4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7" name="Freeform 297"/>
            <p:cNvSpPr>
              <a:spLocks noEditPoints="1"/>
            </p:cNvSpPr>
            <p:nvPr/>
          </p:nvSpPr>
          <p:spPr bwMode="auto">
            <a:xfrm>
              <a:off x="6263763" y="1805626"/>
              <a:ext cx="742748" cy="712374"/>
            </a:xfrm>
            <a:custGeom>
              <a:gdLst>
                <a:gd fmla="*/ 256 w 269" name="T0"/>
                <a:gd fmla="*/ 251 h 258" name="T1"/>
                <a:gd fmla="*/ 262 w 269" name="T2"/>
                <a:gd fmla="*/ 243 h 258" name="T3"/>
                <a:gd fmla="*/ 269 w 269" name="T4"/>
                <a:gd fmla="*/ 251 h 258" name="T5"/>
                <a:gd fmla="*/ 262 w 269" name="T6"/>
                <a:gd fmla="*/ 258 h 258" name="T7"/>
                <a:gd fmla="*/ 256 w 269" name="T8"/>
                <a:gd fmla="*/ 251 h 258" name="T9"/>
                <a:gd fmla="*/ 256 w 269" name="T10"/>
                <a:gd fmla="*/ 251 h 258" name="T11"/>
                <a:gd fmla="*/ 0 w 269" name="T12"/>
                <a:gd fmla="*/ 8 h 258" name="T13"/>
                <a:gd fmla="*/ 2 w 269" name="T14"/>
                <a:gd fmla="*/ 11 h 258" name="T15"/>
                <a:gd fmla="*/ 10 w 269" name="T16"/>
                <a:gd fmla="*/ 4 h 258" name="T17"/>
                <a:gd fmla="*/ 7 w 269" name="T18"/>
                <a:gd fmla="*/ 0 h 258" name="T19"/>
                <a:gd fmla="*/ 0 w 269" name="T20"/>
                <a:gd fmla="*/ 8 h 258" name="T21"/>
                <a:gd fmla="*/ 0 w 269" name="T22"/>
                <a:gd fmla="*/ 8 h 258" name="T23"/>
                <a:gd fmla="*/ 24 w 269" name="T24"/>
                <a:gd fmla="*/ 32 h 258" name="T25"/>
                <a:gd fmla="*/ 31 w 269" name="T26"/>
                <a:gd fmla="*/ 24 h 258" name="T27"/>
                <a:gd fmla="*/ 39 w 269" name="T28"/>
                <a:gd fmla="*/ 32 h 258" name="T29"/>
                <a:gd fmla="*/ 32 w 269" name="T30"/>
                <a:gd fmla="*/ 38 h 258" name="T31"/>
                <a:gd fmla="*/ 24 w 269" name="T32"/>
                <a:gd fmla="*/ 32 h 258" name="T33"/>
                <a:gd fmla="*/ 24 w 269" name="T34"/>
                <a:gd fmla="*/ 32 h 258" name="T35"/>
                <a:gd fmla="*/ 53 w 269" name="T36"/>
                <a:gd fmla="*/ 59 h 258" name="T37"/>
                <a:gd fmla="*/ 60 w 269" name="T38"/>
                <a:gd fmla="*/ 51 h 258" name="T39"/>
                <a:gd fmla="*/ 68 w 269" name="T40"/>
                <a:gd fmla="*/ 59 h 258" name="T41"/>
                <a:gd fmla="*/ 61 w 269" name="T42"/>
                <a:gd fmla="*/ 66 h 258" name="T43"/>
                <a:gd fmla="*/ 53 w 269" name="T44"/>
                <a:gd fmla="*/ 59 h 258" name="T45"/>
                <a:gd fmla="*/ 53 w 269" name="T46"/>
                <a:gd fmla="*/ 59 h 258" name="T47"/>
                <a:gd fmla="*/ 82 w 269" name="T48"/>
                <a:gd fmla="*/ 87 h 258" name="T49"/>
                <a:gd fmla="*/ 88 w 269" name="T50"/>
                <a:gd fmla="*/ 79 h 258" name="T51"/>
                <a:gd fmla="*/ 96 w 269" name="T52"/>
                <a:gd fmla="*/ 87 h 258" name="T53"/>
                <a:gd fmla="*/ 90 w 269" name="T54"/>
                <a:gd fmla="*/ 93 h 258" name="T55"/>
                <a:gd fmla="*/ 82 w 269" name="T56"/>
                <a:gd fmla="*/ 87 h 258" name="T57"/>
                <a:gd fmla="*/ 82 w 269" name="T58"/>
                <a:gd fmla="*/ 87 h 258" name="T59"/>
                <a:gd fmla="*/ 111 w 269" name="T60"/>
                <a:gd fmla="*/ 114 h 258" name="T61"/>
                <a:gd fmla="*/ 117 w 269" name="T62"/>
                <a:gd fmla="*/ 106 h 258" name="T63"/>
                <a:gd fmla="*/ 125 w 269" name="T64"/>
                <a:gd fmla="*/ 114 h 258" name="T65"/>
                <a:gd fmla="*/ 119 w 269" name="T66"/>
                <a:gd fmla="*/ 121 h 258" name="T67"/>
                <a:gd fmla="*/ 111 w 269" name="T68"/>
                <a:gd fmla="*/ 114 h 258" name="T69"/>
                <a:gd fmla="*/ 111 w 269" name="T70"/>
                <a:gd fmla="*/ 114 h 258" name="T71"/>
                <a:gd fmla="*/ 139 w 269" name="T72"/>
                <a:gd fmla="*/ 141 h 258" name="T73"/>
                <a:gd fmla="*/ 147 w 269" name="T74"/>
                <a:gd fmla="*/ 134 h 258" name="T75"/>
                <a:gd fmla="*/ 154 w 269" name="T76"/>
                <a:gd fmla="*/ 141 h 258" name="T77"/>
                <a:gd fmla="*/ 147 w 269" name="T78"/>
                <a:gd fmla="*/ 148 h 258" name="T79"/>
                <a:gd fmla="*/ 139 w 269" name="T80"/>
                <a:gd fmla="*/ 141 h 258" name="T81"/>
                <a:gd fmla="*/ 139 w 269" name="T82"/>
                <a:gd fmla="*/ 141 h 258" name="T83"/>
                <a:gd fmla="*/ 168 w 269" name="T84"/>
                <a:gd fmla="*/ 169 h 258" name="T85"/>
                <a:gd fmla="*/ 176 w 269" name="T86"/>
                <a:gd fmla="*/ 161 h 258" name="T87"/>
                <a:gd fmla="*/ 183 w 269" name="T88"/>
                <a:gd fmla="*/ 169 h 258" name="T89"/>
                <a:gd fmla="*/ 176 w 269" name="T90"/>
                <a:gd fmla="*/ 175 h 258" name="T91"/>
                <a:gd fmla="*/ 168 w 269" name="T92"/>
                <a:gd fmla="*/ 169 h 258" name="T93"/>
                <a:gd fmla="*/ 168 w 269" name="T94"/>
                <a:gd fmla="*/ 169 h 258" name="T95"/>
                <a:gd fmla="*/ 197 w 269" name="T96"/>
                <a:gd fmla="*/ 196 h 258" name="T97"/>
                <a:gd fmla="*/ 205 w 269" name="T98"/>
                <a:gd fmla="*/ 189 h 258" name="T99"/>
                <a:gd fmla="*/ 211 w 269" name="T100"/>
                <a:gd fmla="*/ 196 h 258" name="T101"/>
                <a:gd fmla="*/ 205 w 269" name="T102"/>
                <a:gd fmla="*/ 203 h 258" name="T103"/>
                <a:gd fmla="*/ 197 w 269" name="T104"/>
                <a:gd fmla="*/ 196 h 258" name="T105"/>
                <a:gd fmla="*/ 197 w 269" name="T106"/>
                <a:gd fmla="*/ 196 h 258" name="T107"/>
                <a:gd fmla="*/ 226 w 269" name="T108"/>
                <a:gd fmla="*/ 224 h 258" name="T109"/>
                <a:gd fmla="*/ 234 w 269" name="T110"/>
                <a:gd fmla="*/ 216 h 258" name="T111"/>
                <a:gd fmla="*/ 240 w 269" name="T112"/>
                <a:gd fmla="*/ 224 h 258" name="T113"/>
                <a:gd fmla="*/ 234 w 269" name="T114"/>
                <a:gd fmla="*/ 230 h 258" name="T115"/>
                <a:gd fmla="*/ 226 w 269" name="T116"/>
                <a:gd fmla="*/ 224 h 25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58" w="269">
                  <a:moveTo>
                    <a:pt x="256" y="251"/>
                  </a:moveTo>
                  <a:lnTo>
                    <a:pt x="262" y="243"/>
                  </a:lnTo>
                  <a:lnTo>
                    <a:pt x="269" y="251"/>
                  </a:lnTo>
                  <a:lnTo>
                    <a:pt x="262" y="258"/>
                  </a:lnTo>
                  <a:lnTo>
                    <a:pt x="256" y="251"/>
                  </a:lnTo>
                  <a:lnTo>
                    <a:pt x="256" y="251"/>
                  </a:lnTo>
                  <a:close/>
                  <a:moveTo>
                    <a:pt x="0" y="8"/>
                  </a:moveTo>
                  <a:lnTo>
                    <a:pt x="2" y="11"/>
                  </a:lnTo>
                  <a:lnTo>
                    <a:pt x="10" y="4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24" y="32"/>
                  </a:moveTo>
                  <a:lnTo>
                    <a:pt x="31" y="24"/>
                  </a:lnTo>
                  <a:lnTo>
                    <a:pt x="39" y="32"/>
                  </a:lnTo>
                  <a:lnTo>
                    <a:pt x="32" y="38"/>
                  </a:lnTo>
                  <a:lnTo>
                    <a:pt x="24" y="32"/>
                  </a:lnTo>
                  <a:lnTo>
                    <a:pt x="24" y="32"/>
                  </a:lnTo>
                  <a:close/>
                  <a:moveTo>
                    <a:pt x="53" y="59"/>
                  </a:moveTo>
                  <a:lnTo>
                    <a:pt x="60" y="51"/>
                  </a:lnTo>
                  <a:lnTo>
                    <a:pt x="68" y="59"/>
                  </a:lnTo>
                  <a:lnTo>
                    <a:pt x="61" y="66"/>
                  </a:lnTo>
                  <a:lnTo>
                    <a:pt x="53" y="59"/>
                  </a:lnTo>
                  <a:lnTo>
                    <a:pt x="53" y="59"/>
                  </a:lnTo>
                  <a:close/>
                  <a:moveTo>
                    <a:pt x="82" y="87"/>
                  </a:moveTo>
                  <a:lnTo>
                    <a:pt x="88" y="79"/>
                  </a:lnTo>
                  <a:lnTo>
                    <a:pt x="96" y="87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82" y="87"/>
                  </a:lnTo>
                  <a:close/>
                  <a:moveTo>
                    <a:pt x="111" y="114"/>
                  </a:moveTo>
                  <a:lnTo>
                    <a:pt x="117" y="106"/>
                  </a:lnTo>
                  <a:lnTo>
                    <a:pt x="125" y="114"/>
                  </a:lnTo>
                  <a:lnTo>
                    <a:pt x="119" y="121"/>
                  </a:lnTo>
                  <a:lnTo>
                    <a:pt x="111" y="114"/>
                  </a:lnTo>
                  <a:lnTo>
                    <a:pt x="111" y="114"/>
                  </a:lnTo>
                  <a:close/>
                  <a:moveTo>
                    <a:pt x="139" y="141"/>
                  </a:moveTo>
                  <a:lnTo>
                    <a:pt x="147" y="134"/>
                  </a:lnTo>
                  <a:lnTo>
                    <a:pt x="154" y="141"/>
                  </a:lnTo>
                  <a:lnTo>
                    <a:pt x="147" y="148"/>
                  </a:lnTo>
                  <a:lnTo>
                    <a:pt x="139" y="141"/>
                  </a:lnTo>
                  <a:lnTo>
                    <a:pt x="139" y="141"/>
                  </a:lnTo>
                  <a:close/>
                  <a:moveTo>
                    <a:pt x="168" y="169"/>
                  </a:moveTo>
                  <a:lnTo>
                    <a:pt x="176" y="161"/>
                  </a:lnTo>
                  <a:lnTo>
                    <a:pt x="183" y="169"/>
                  </a:lnTo>
                  <a:lnTo>
                    <a:pt x="176" y="175"/>
                  </a:lnTo>
                  <a:lnTo>
                    <a:pt x="168" y="169"/>
                  </a:lnTo>
                  <a:lnTo>
                    <a:pt x="168" y="169"/>
                  </a:lnTo>
                  <a:close/>
                  <a:moveTo>
                    <a:pt x="197" y="196"/>
                  </a:moveTo>
                  <a:lnTo>
                    <a:pt x="205" y="189"/>
                  </a:lnTo>
                  <a:lnTo>
                    <a:pt x="211" y="196"/>
                  </a:lnTo>
                  <a:lnTo>
                    <a:pt x="205" y="203"/>
                  </a:lnTo>
                  <a:lnTo>
                    <a:pt x="197" y="196"/>
                  </a:lnTo>
                  <a:lnTo>
                    <a:pt x="197" y="196"/>
                  </a:lnTo>
                  <a:close/>
                  <a:moveTo>
                    <a:pt x="226" y="224"/>
                  </a:moveTo>
                  <a:lnTo>
                    <a:pt x="234" y="216"/>
                  </a:lnTo>
                  <a:lnTo>
                    <a:pt x="240" y="224"/>
                  </a:lnTo>
                  <a:lnTo>
                    <a:pt x="234" y="230"/>
                  </a:lnTo>
                  <a:lnTo>
                    <a:pt x="226" y="22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8" name="Freeform 298"/>
            <p:cNvSpPr>
              <a:spLocks noEditPoints="1"/>
            </p:cNvSpPr>
            <p:nvPr/>
          </p:nvSpPr>
          <p:spPr bwMode="auto">
            <a:xfrm>
              <a:off x="5327738" y="1805626"/>
              <a:ext cx="949832" cy="372755"/>
            </a:xfrm>
            <a:custGeom>
              <a:gdLst>
                <a:gd fmla="*/ 9 w 344" name="T0"/>
                <a:gd fmla="*/ 122 h 135" name="T1"/>
                <a:gd fmla="*/ 13 w 344" name="T2"/>
                <a:gd fmla="*/ 131 h 135" name="T3"/>
                <a:gd fmla="*/ 4 w 344" name="T4"/>
                <a:gd fmla="*/ 135 h 135" name="T5"/>
                <a:gd fmla="*/ 0 w 344" name="T6"/>
                <a:gd fmla="*/ 124 h 135" name="T7"/>
                <a:gd fmla="*/ 9 w 344" name="T8"/>
                <a:gd fmla="*/ 122 h 135" name="T9"/>
                <a:gd fmla="*/ 9 w 344" name="T10"/>
                <a:gd fmla="*/ 122 h 135" name="T11"/>
                <a:gd fmla="*/ 341 w 344" name="T12"/>
                <a:gd fmla="*/ 0 h 135" name="T13"/>
                <a:gd fmla="*/ 337 w 344" name="T14"/>
                <a:gd fmla="*/ 2 h 135" name="T15"/>
                <a:gd fmla="*/ 340 w 344" name="T16"/>
                <a:gd fmla="*/ 11 h 135" name="T17"/>
                <a:gd fmla="*/ 344 w 344" name="T18"/>
                <a:gd fmla="*/ 9 h 135" name="T19"/>
                <a:gd fmla="*/ 341 w 344" name="T20"/>
                <a:gd fmla="*/ 0 h 135" name="T21"/>
                <a:gd fmla="*/ 341 w 344" name="T22"/>
                <a:gd fmla="*/ 0 h 135" name="T23"/>
                <a:gd fmla="*/ 309 w 344" name="T24"/>
                <a:gd fmla="*/ 12 h 135" name="T25"/>
                <a:gd fmla="*/ 312 w 344" name="T26"/>
                <a:gd fmla="*/ 21 h 135" name="T27"/>
                <a:gd fmla="*/ 303 w 344" name="T28"/>
                <a:gd fmla="*/ 24 h 135" name="T29"/>
                <a:gd fmla="*/ 299 w 344" name="T30"/>
                <a:gd fmla="*/ 15 h 135" name="T31"/>
                <a:gd fmla="*/ 309 w 344" name="T32"/>
                <a:gd fmla="*/ 12 h 135" name="T33"/>
                <a:gd fmla="*/ 309 w 344" name="T34"/>
                <a:gd fmla="*/ 12 h 135" name="T35"/>
                <a:gd fmla="*/ 272 w 344" name="T36"/>
                <a:gd fmla="*/ 25 h 135" name="T37"/>
                <a:gd fmla="*/ 275 w 344" name="T38"/>
                <a:gd fmla="*/ 34 h 135" name="T39"/>
                <a:gd fmla="*/ 265 w 344" name="T40"/>
                <a:gd fmla="*/ 38 h 135" name="T41"/>
                <a:gd fmla="*/ 263 w 344" name="T42"/>
                <a:gd fmla="*/ 29 h 135" name="T43"/>
                <a:gd fmla="*/ 272 w 344" name="T44"/>
                <a:gd fmla="*/ 25 h 135" name="T45"/>
                <a:gd fmla="*/ 272 w 344" name="T46"/>
                <a:gd fmla="*/ 25 h 135" name="T47"/>
                <a:gd fmla="*/ 234 w 344" name="T48"/>
                <a:gd fmla="*/ 40 h 135" name="T49"/>
                <a:gd fmla="*/ 238 w 344" name="T50"/>
                <a:gd fmla="*/ 49 h 135" name="T51"/>
                <a:gd fmla="*/ 229 w 344" name="T52"/>
                <a:gd fmla="*/ 51 h 135" name="T53"/>
                <a:gd fmla="*/ 225 w 344" name="T54"/>
                <a:gd fmla="*/ 42 h 135" name="T55"/>
                <a:gd fmla="*/ 234 w 344" name="T56"/>
                <a:gd fmla="*/ 40 h 135" name="T57"/>
                <a:gd fmla="*/ 234 w 344" name="T58"/>
                <a:gd fmla="*/ 40 h 135" name="T59"/>
                <a:gd fmla="*/ 196 w 344" name="T60"/>
                <a:gd fmla="*/ 53 h 135" name="T61"/>
                <a:gd fmla="*/ 200 w 344" name="T62"/>
                <a:gd fmla="*/ 62 h 135" name="T63"/>
                <a:gd fmla="*/ 191 w 344" name="T64"/>
                <a:gd fmla="*/ 66 h 135" name="T65"/>
                <a:gd fmla="*/ 187 w 344" name="T66"/>
                <a:gd fmla="*/ 57 h 135" name="T67"/>
                <a:gd fmla="*/ 196 w 344" name="T68"/>
                <a:gd fmla="*/ 53 h 135" name="T69"/>
                <a:gd fmla="*/ 196 w 344" name="T70"/>
                <a:gd fmla="*/ 53 h 135" name="T71"/>
                <a:gd fmla="*/ 160 w 344" name="T72"/>
                <a:gd fmla="*/ 67 h 135" name="T73"/>
                <a:gd fmla="*/ 162 w 344" name="T74"/>
                <a:gd fmla="*/ 76 h 135" name="T75"/>
                <a:gd fmla="*/ 153 w 344" name="T76"/>
                <a:gd fmla="*/ 79 h 135" name="T77"/>
                <a:gd fmla="*/ 150 w 344" name="T78"/>
                <a:gd fmla="*/ 70 h 135" name="T79"/>
                <a:gd fmla="*/ 160 w 344" name="T80"/>
                <a:gd fmla="*/ 67 h 135" name="T81"/>
                <a:gd fmla="*/ 160 w 344" name="T82"/>
                <a:gd fmla="*/ 67 h 135" name="T83"/>
                <a:gd fmla="*/ 122 w 344" name="T84"/>
                <a:gd fmla="*/ 80 h 135" name="T85"/>
                <a:gd fmla="*/ 126 w 344" name="T86"/>
                <a:gd fmla="*/ 89 h 135" name="T87"/>
                <a:gd fmla="*/ 116 w 344" name="T88"/>
                <a:gd fmla="*/ 93 h 135" name="T89"/>
                <a:gd fmla="*/ 113 w 344" name="T90"/>
                <a:gd fmla="*/ 84 h 135" name="T91"/>
                <a:gd fmla="*/ 122 w 344" name="T92"/>
                <a:gd fmla="*/ 80 h 135" name="T93"/>
                <a:gd fmla="*/ 122 w 344" name="T94"/>
                <a:gd fmla="*/ 80 h 135" name="T95"/>
                <a:gd fmla="*/ 85 w 344" name="T96"/>
                <a:gd fmla="*/ 94 h 135" name="T97"/>
                <a:gd fmla="*/ 88 w 344" name="T98"/>
                <a:gd fmla="*/ 104 h 135" name="T99"/>
                <a:gd fmla="*/ 79 w 344" name="T100"/>
                <a:gd fmla="*/ 108 h 135" name="T101"/>
                <a:gd fmla="*/ 76 w 344" name="T102"/>
                <a:gd fmla="*/ 97 h 135" name="T103"/>
                <a:gd fmla="*/ 85 w 344" name="T104"/>
                <a:gd fmla="*/ 94 h 135" name="T105"/>
                <a:gd fmla="*/ 85 w 344" name="T106"/>
                <a:gd fmla="*/ 94 h 135" name="T107"/>
                <a:gd fmla="*/ 47 w 344" name="T108"/>
                <a:gd fmla="*/ 108 h 135" name="T109"/>
                <a:gd fmla="*/ 51 w 344" name="T110"/>
                <a:gd fmla="*/ 117 h 135" name="T111"/>
                <a:gd fmla="*/ 42 w 344" name="T112"/>
                <a:gd fmla="*/ 121 h 135" name="T113"/>
                <a:gd fmla="*/ 38 w 344" name="T114"/>
                <a:gd fmla="*/ 111 h 135" name="T115"/>
                <a:gd fmla="*/ 47 w 344" name="T116"/>
                <a:gd fmla="*/ 108 h 135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35" w="344">
                  <a:moveTo>
                    <a:pt x="9" y="122"/>
                  </a:moveTo>
                  <a:lnTo>
                    <a:pt x="13" y="131"/>
                  </a:lnTo>
                  <a:lnTo>
                    <a:pt x="4" y="135"/>
                  </a:lnTo>
                  <a:lnTo>
                    <a:pt x="0" y="124"/>
                  </a:lnTo>
                  <a:lnTo>
                    <a:pt x="9" y="122"/>
                  </a:lnTo>
                  <a:lnTo>
                    <a:pt x="9" y="122"/>
                  </a:lnTo>
                  <a:close/>
                  <a:moveTo>
                    <a:pt x="341" y="0"/>
                  </a:moveTo>
                  <a:lnTo>
                    <a:pt x="337" y="2"/>
                  </a:lnTo>
                  <a:lnTo>
                    <a:pt x="340" y="11"/>
                  </a:lnTo>
                  <a:lnTo>
                    <a:pt x="344" y="9"/>
                  </a:lnTo>
                  <a:lnTo>
                    <a:pt x="341" y="0"/>
                  </a:lnTo>
                  <a:lnTo>
                    <a:pt x="341" y="0"/>
                  </a:lnTo>
                  <a:close/>
                  <a:moveTo>
                    <a:pt x="309" y="12"/>
                  </a:moveTo>
                  <a:lnTo>
                    <a:pt x="312" y="21"/>
                  </a:lnTo>
                  <a:lnTo>
                    <a:pt x="303" y="24"/>
                  </a:lnTo>
                  <a:lnTo>
                    <a:pt x="299" y="15"/>
                  </a:lnTo>
                  <a:lnTo>
                    <a:pt x="309" y="12"/>
                  </a:lnTo>
                  <a:lnTo>
                    <a:pt x="309" y="12"/>
                  </a:lnTo>
                  <a:close/>
                  <a:moveTo>
                    <a:pt x="272" y="25"/>
                  </a:moveTo>
                  <a:lnTo>
                    <a:pt x="275" y="34"/>
                  </a:lnTo>
                  <a:lnTo>
                    <a:pt x="265" y="38"/>
                  </a:lnTo>
                  <a:lnTo>
                    <a:pt x="263" y="29"/>
                  </a:lnTo>
                  <a:lnTo>
                    <a:pt x="272" y="25"/>
                  </a:lnTo>
                  <a:lnTo>
                    <a:pt x="272" y="25"/>
                  </a:lnTo>
                  <a:close/>
                  <a:moveTo>
                    <a:pt x="234" y="40"/>
                  </a:moveTo>
                  <a:lnTo>
                    <a:pt x="238" y="49"/>
                  </a:lnTo>
                  <a:lnTo>
                    <a:pt x="229" y="51"/>
                  </a:lnTo>
                  <a:lnTo>
                    <a:pt x="225" y="42"/>
                  </a:lnTo>
                  <a:lnTo>
                    <a:pt x="234" y="40"/>
                  </a:lnTo>
                  <a:lnTo>
                    <a:pt x="234" y="40"/>
                  </a:lnTo>
                  <a:close/>
                  <a:moveTo>
                    <a:pt x="196" y="53"/>
                  </a:moveTo>
                  <a:lnTo>
                    <a:pt x="200" y="62"/>
                  </a:lnTo>
                  <a:lnTo>
                    <a:pt x="191" y="66"/>
                  </a:lnTo>
                  <a:lnTo>
                    <a:pt x="187" y="57"/>
                  </a:lnTo>
                  <a:lnTo>
                    <a:pt x="196" y="53"/>
                  </a:lnTo>
                  <a:lnTo>
                    <a:pt x="196" y="53"/>
                  </a:lnTo>
                  <a:close/>
                  <a:moveTo>
                    <a:pt x="160" y="67"/>
                  </a:moveTo>
                  <a:lnTo>
                    <a:pt x="162" y="76"/>
                  </a:lnTo>
                  <a:lnTo>
                    <a:pt x="153" y="79"/>
                  </a:lnTo>
                  <a:lnTo>
                    <a:pt x="150" y="70"/>
                  </a:lnTo>
                  <a:lnTo>
                    <a:pt x="160" y="67"/>
                  </a:lnTo>
                  <a:lnTo>
                    <a:pt x="160" y="67"/>
                  </a:lnTo>
                  <a:close/>
                  <a:moveTo>
                    <a:pt x="122" y="80"/>
                  </a:moveTo>
                  <a:lnTo>
                    <a:pt x="126" y="89"/>
                  </a:lnTo>
                  <a:lnTo>
                    <a:pt x="116" y="93"/>
                  </a:lnTo>
                  <a:lnTo>
                    <a:pt x="113" y="84"/>
                  </a:lnTo>
                  <a:lnTo>
                    <a:pt x="122" y="80"/>
                  </a:lnTo>
                  <a:lnTo>
                    <a:pt x="122" y="80"/>
                  </a:lnTo>
                  <a:close/>
                  <a:moveTo>
                    <a:pt x="85" y="94"/>
                  </a:moveTo>
                  <a:lnTo>
                    <a:pt x="88" y="104"/>
                  </a:lnTo>
                  <a:lnTo>
                    <a:pt x="79" y="108"/>
                  </a:lnTo>
                  <a:lnTo>
                    <a:pt x="76" y="97"/>
                  </a:lnTo>
                  <a:lnTo>
                    <a:pt x="85" y="94"/>
                  </a:lnTo>
                  <a:lnTo>
                    <a:pt x="85" y="94"/>
                  </a:lnTo>
                  <a:close/>
                  <a:moveTo>
                    <a:pt x="47" y="108"/>
                  </a:moveTo>
                  <a:lnTo>
                    <a:pt x="51" y="117"/>
                  </a:lnTo>
                  <a:lnTo>
                    <a:pt x="42" y="121"/>
                  </a:lnTo>
                  <a:lnTo>
                    <a:pt x="38" y="111"/>
                  </a:lnTo>
                  <a:lnTo>
                    <a:pt x="47" y="10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9" name="Freeform 299"/>
            <p:cNvSpPr>
              <a:spLocks noEditPoints="1"/>
            </p:cNvSpPr>
            <p:nvPr/>
          </p:nvSpPr>
          <p:spPr bwMode="auto">
            <a:xfrm>
              <a:off x="6346598" y="1557123"/>
              <a:ext cx="1330870" cy="259547"/>
            </a:xfrm>
            <a:custGeom>
              <a:gdLst>
                <a:gd fmla="*/ 470 w 482" name="T0"/>
                <a:gd fmla="*/ 1 h 94" name="T1"/>
                <a:gd fmla="*/ 482 w 482" name="T2"/>
                <a:gd fmla="*/ 11 h 94" name="T3"/>
                <a:gd fmla="*/ 471 w 482" name="T4"/>
                <a:gd fmla="*/ 12 h 94" name="T5"/>
                <a:gd fmla="*/ 0 w 482" name="T6"/>
                <a:gd fmla="*/ 85 h 94" name="T7"/>
                <a:gd fmla="*/ 11 w 482" name="T8"/>
                <a:gd fmla="*/ 93 h 94" name="T9"/>
                <a:gd fmla="*/ 1 w 482" name="T10"/>
                <a:gd fmla="*/ 94 h 94" name="T11"/>
                <a:gd fmla="*/ 39 w 482" name="T12"/>
                <a:gd fmla="*/ 79 h 94" name="T13"/>
                <a:gd fmla="*/ 51 w 482" name="T14"/>
                <a:gd fmla="*/ 86 h 94" name="T15"/>
                <a:gd fmla="*/ 40 w 482" name="T16"/>
                <a:gd fmla="*/ 88 h 94" name="T17"/>
                <a:gd fmla="*/ 78 w 482" name="T18"/>
                <a:gd fmla="*/ 71 h 94" name="T19"/>
                <a:gd fmla="*/ 90 w 482" name="T20"/>
                <a:gd fmla="*/ 79 h 94" name="T21"/>
                <a:gd fmla="*/ 79 w 482" name="T22"/>
                <a:gd fmla="*/ 81 h 94" name="T23"/>
                <a:gd fmla="*/ 117 w 482" name="T24"/>
                <a:gd fmla="*/ 64 h 94" name="T25"/>
                <a:gd fmla="*/ 129 w 482" name="T26"/>
                <a:gd fmla="*/ 72 h 94" name="T27"/>
                <a:gd fmla="*/ 119 w 482" name="T28"/>
                <a:gd fmla="*/ 73 h 94" name="T29"/>
                <a:gd fmla="*/ 156 w 482" name="T30"/>
                <a:gd fmla="*/ 58 h 94" name="T31"/>
                <a:gd fmla="*/ 168 w 482" name="T32"/>
                <a:gd fmla="*/ 65 h 94" name="T33"/>
                <a:gd fmla="*/ 158 w 482" name="T34"/>
                <a:gd fmla="*/ 67 h 94" name="T35"/>
                <a:gd fmla="*/ 196 w 482" name="T36"/>
                <a:gd fmla="*/ 50 h 94" name="T37"/>
                <a:gd fmla="*/ 207 w 482" name="T38"/>
                <a:gd fmla="*/ 59 h 94" name="T39"/>
                <a:gd fmla="*/ 197 w 482" name="T40"/>
                <a:gd fmla="*/ 60 h 94" name="T41"/>
                <a:gd fmla="*/ 235 w 482" name="T42"/>
                <a:gd fmla="*/ 43 h 94" name="T43"/>
                <a:gd fmla="*/ 247 w 482" name="T44"/>
                <a:gd fmla="*/ 51 h 94" name="T45"/>
                <a:gd fmla="*/ 236 w 482" name="T46"/>
                <a:gd fmla="*/ 54 h 94" name="T47"/>
                <a:gd fmla="*/ 274 w 482" name="T48"/>
                <a:gd fmla="*/ 37 h 94" name="T49"/>
                <a:gd fmla="*/ 286 w 482" name="T50"/>
                <a:gd fmla="*/ 45 h 94" name="T51"/>
                <a:gd fmla="*/ 275 w 482" name="T52"/>
                <a:gd fmla="*/ 46 h 94" name="T53"/>
                <a:gd fmla="*/ 313 w 482" name="T54"/>
                <a:gd fmla="*/ 30 h 94" name="T55"/>
                <a:gd fmla="*/ 325 w 482" name="T56"/>
                <a:gd fmla="*/ 38 h 94" name="T57"/>
                <a:gd fmla="*/ 315 w 482" name="T58"/>
                <a:gd fmla="*/ 39 h 94" name="T59"/>
                <a:gd fmla="*/ 352 w 482" name="T60"/>
                <a:gd fmla="*/ 22 h 94" name="T61"/>
                <a:gd fmla="*/ 364 w 482" name="T62"/>
                <a:gd fmla="*/ 30 h 94" name="T63"/>
                <a:gd fmla="*/ 354 w 482" name="T64"/>
                <a:gd fmla="*/ 33 h 94" name="T65"/>
                <a:gd fmla="*/ 392 w 482" name="T66"/>
                <a:gd fmla="*/ 16 h 94" name="T67"/>
                <a:gd fmla="*/ 403 w 482" name="T68"/>
                <a:gd fmla="*/ 24 h 94" name="T69"/>
                <a:gd fmla="*/ 393 w 482" name="T70"/>
                <a:gd fmla="*/ 26 h 94" name="T71"/>
                <a:gd fmla="*/ 431 w 482" name="T72"/>
                <a:gd fmla="*/ 9 h 94" name="T73"/>
                <a:gd fmla="*/ 443 w 482" name="T74"/>
                <a:gd fmla="*/ 17 h 9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4" w="482">
                  <a:moveTo>
                    <a:pt x="471" y="12"/>
                  </a:moveTo>
                  <a:lnTo>
                    <a:pt x="470" y="1"/>
                  </a:lnTo>
                  <a:lnTo>
                    <a:pt x="481" y="0"/>
                  </a:lnTo>
                  <a:lnTo>
                    <a:pt x="482" y="11"/>
                  </a:lnTo>
                  <a:lnTo>
                    <a:pt x="471" y="12"/>
                  </a:lnTo>
                  <a:lnTo>
                    <a:pt x="471" y="12"/>
                  </a:lnTo>
                  <a:close/>
                  <a:moveTo>
                    <a:pt x="1" y="94"/>
                  </a:moveTo>
                  <a:lnTo>
                    <a:pt x="0" y="85"/>
                  </a:lnTo>
                  <a:lnTo>
                    <a:pt x="9" y="82"/>
                  </a:lnTo>
                  <a:lnTo>
                    <a:pt x="11" y="93"/>
                  </a:lnTo>
                  <a:lnTo>
                    <a:pt x="1" y="94"/>
                  </a:lnTo>
                  <a:lnTo>
                    <a:pt x="1" y="94"/>
                  </a:lnTo>
                  <a:close/>
                  <a:moveTo>
                    <a:pt x="40" y="88"/>
                  </a:moveTo>
                  <a:lnTo>
                    <a:pt x="39" y="79"/>
                  </a:lnTo>
                  <a:lnTo>
                    <a:pt x="48" y="76"/>
                  </a:lnTo>
                  <a:lnTo>
                    <a:pt x="51" y="86"/>
                  </a:lnTo>
                  <a:lnTo>
                    <a:pt x="40" y="88"/>
                  </a:lnTo>
                  <a:lnTo>
                    <a:pt x="40" y="88"/>
                  </a:lnTo>
                  <a:close/>
                  <a:moveTo>
                    <a:pt x="79" y="81"/>
                  </a:moveTo>
                  <a:lnTo>
                    <a:pt x="78" y="71"/>
                  </a:lnTo>
                  <a:lnTo>
                    <a:pt x="87" y="69"/>
                  </a:lnTo>
                  <a:lnTo>
                    <a:pt x="90" y="79"/>
                  </a:lnTo>
                  <a:lnTo>
                    <a:pt x="79" y="81"/>
                  </a:lnTo>
                  <a:lnTo>
                    <a:pt x="79" y="81"/>
                  </a:lnTo>
                  <a:close/>
                  <a:moveTo>
                    <a:pt x="119" y="73"/>
                  </a:moveTo>
                  <a:lnTo>
                    <a:pt x="117" y="64"/>
                  </a:lnTo>
                  <a:lnTo>
                    <a:pt x="126" y="63"/>
                  </a:lnTo>
                  <a:lnTo>
                    <a:pt x="129" y="72"/>
                  </a:lnTo>
                  <a:lnTo>
                    <a:pt x="119" y="73"/>
                  </a:lnTo>
                  <a:lnTo>
                    <a:pt x="119" y="73"/>
                  </a:lnTo>
                  <a:close/>
                  <a:moveTo>
                    <a:pt x="158" y="67"/>
                  </a:moveTo>
                  <a:lnTo>
                    <a:pt x="156" y="58"/>
                  </a:lnTo>
                  <a:lnTo>
                    <a:pt x="166" y="55"/>
                  </a:lnTo>
                  <a:lnTo>
                    <a:pt x="168" y="65"/>
                  </a:lnTo>
                  <a:lnTo>
                    <a:pt x="158" y="67"/>
                  </a:lnTo>
                  <a:lnTo>
                    <a:pt x="158" y="67"/>
                  </a:lnTo>
                  <a:close/>
                  <a:moveTo>
                    <a:pt x="197" y="60"/>
                  </a:moveTo>
                  <a:lnTo>
                    <a:pt x="196" y="50"/>
                  </a:lnTo>
                  <a:lnTo>
                    <a:pt x="205" y="48"/>
                  </a:lnTo>
                  <a:lnTo>
                    <a:pt x="207" y="59"/>
                  </a:lnTo>
                  <a:lnTo>
                    <a:pt x="197" y="60"/>
                  </a:lnTo>
                  <a:lnTo>
                    <a:pt x="197" y="60"/>
                  </a:lnTo>
                  <a:close/>
                  <a:moveTo>
                    <a:pt x="236" y="54"/>
                  </a:moveTo>
                  <a:lnTo>
                    <a:pt x="235" y="43"/>
                  </a:lnTo>
                  <a:lnTo>
                    <a:pt x="244" y="42"/>
                  </a:lnTo>
                  <a:lnTo>
                    <a:pt x="247" y="51"/>
                  </a:lnTo>
                  <a:lnTo>
                    <a:pt x="236" y="54"/>
                  </a:lnTo>
                  <a:lnTo>
                    <a:pt x="236" y="54"/>
                  </a:lnTo>
                  <a:close/>
                  <a:moveTo>
                    <a:pt x="275" y="46"/>
                  </a:moveTo>
                  <a:lnTo>
                    <a:pt x="274" y="37"/>
                  </a:lnTo>
                  <a:lnTo>
                    <a:pt x="283" y="35"/>
                  </a:lnTo>
                  <a:lnTo>
                    <a:pt x="286" y="45"/>
                  </a:lnTo>
                  <a:lnTo>
                    <a:pt x="275" y="46"/>
                  </a:lnTo>
                  <a:lnTo>
                    <a:pt x="275" y="46"/>
                  </a:lnTo>
                  <a:close/>
                  <a:moveTo>
                    <a:pt x="315" y="39"/>
                  </a:moveTo>
                  <a:lnTo>
                    <a:pt x="313" y="30"/>
                  </a:lnTo>
                  <a:lnTo>
                    <a:pt x="322" y="28"/>
                  </a:lnTo>
                  <a:lnTo>
                    <a:pt x="325" y="38"/>
                  </a:lnTo>
                  <a:lnTo>
                    <a:pt x="315" y="39"/>
                  </a:lnTo>
                  <a:lnTo>
                    <a:pt x="315" y="39"/>
                  </a:lnTo>
                  <a:close/>
                  <a:moveTo>
                    <a:pt x="354" y="33"/>
                  </a:moveTo>
                  <a:lnTo>
                    <a:pt x="352" y="22"/>
                  </a:lnTo>
                  <a:lnTo>
                    <a:pt x="362" y="21"/>
                  </a:lnTo>
                  <a:lnTo>
                    <a:pt x="364" y="30"/>
                  </a:lnTo>
                  <a:lnTo>
                    <a:pt x="354" y="33"/>
                  </a:lnTo>
                  <a:lnTo>
                    <a:pt x="354" y="33"/>
                  </a:lnTo>
                  <a:close/>
                  <a:moveTo>
                    <a:pt x="393" y="26"/>
                  </a:moveTo>
                  <a:lnTo>
                    <a:pt x="392" y="16"/>
                  </a:lnTo>
                  <a:lnTo>
                    <a:pt x="401" y="15"/>
                  </a:lnTo>
                  <a:lnTo>
                    <a:pt x="403" y="24"/>
                  </a:lnTo>
                  <a:lnTo>
                    <a:pt x="393" y="26"/>
                  </a:lnTo>
                  <a:lnTo>
                    <a:pt x="393" y="26"/>
                  </a:lnTo>
                  <a:close/>
                  <a:moveTo>
                    <a:pt x="432" y="18"/>
                  </a:moveTo>
                  <a:lnTo>
                    <a:pt x="431" y="9"/>
                  </a:lnTo>
                  <a:lnTo>
                    <a:pt x="441" y="7"/>
                  </a:lnTo>
                  <a:lnTo>
                    <a:pt x="443" y="17"/>
                  </a:lnTo>
                  <a:lnTo>
                    <a:pt x="432" y="1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40" name="Freeform 300"/>
            <p:cNvSpPr>
              <a:spLocks noEditPoints="1"/>
            </p:cNvSpPr>
            <p:nvPr/>
          </p:nvSpPr>
          <p:spPr bwMode="auto">
            <a:xfrm>
              <a:off x="4596035" y="1557123"/>
              <a:ext cx="1662206" cy="270592"/>
            </a:xfrm>
            <a:custGeom>
              <a:gdLst>
                <a:gd fmla="*/ 9 w 602" name="T0"/>
                <a:gd fmla="*/ 12 h 98" name="T1"/>
                <a:gd fmla="*/ 1 w 602" name="T2"/>
                <a:gd fmla="*/ 0 h 98" name="T3"/>
                <a:gd fmla="*/ 12 w 602" name="T4"/>
                <a:gd fmla="*/ 1 h 98" name="T5"/>
                <a:gd fmla="*/ 601 w 602" name="T6"/>
                <a:gd fmla="*/ 98 h 98" name="T7"/>
                <a:gd fmla="*/ 592 w 602" name="T8"/>
                <a:gd fmla="*/ 88 h 98" name="T9"/>
                <a:gd fmla="*/ 602 w 602" name="T10"/>
                <a:gd fmla="*/ 89 h 98" name="T11"/>
                <a:gd fmla="*/ 562 w 602" name="T12"/>
                <a:gd fmla="*/ 93 h 98" name="T13"/>
                <a:gd fmla="*/ 553 w 602" name="T14"/>
                <a:gd fmla="*/ 81 h 98" name="T15"/>
                <a:gd fmla="*/ 563 w 602" name="T16"/>
                <a:gd fmla="*/ 82 h 98" name="T17"/>
                <a:gd fmla="*/ 521 w 602" name="T18"/>
                <a:gd fmla="*/ 86 h 98" name="T19"/>
                <a:gd fmla="*/ 513 w 602" name="T20"/>
                <a:gd fmla="*/ 76 h 98" name="T21"/>
                <a:gd fmla="*/ 524 w 602" name="T22"/>
                <a:gd fmla="*/ 77 h 98" name="T23"/>
                <a:gd fmla="*/ 482 w 602" name="T24"/>
                <a:gd fmla="*/ 81 h 98" name="T25"/>
                <a:gd fmla="*/ 474 w 602" name="T26"/>
                <a:gd fmla="*/ 69 h 98" name="T27"/>
                <a:gd fmla="*/ 483 w 602" name="T28"/>
                <a:gd fmla="*/ 71 h 98" name="T29"/>
                <a:gd fmla="*/ 443 w 602" name="T30"/>
                <a:gd fmla="*/ 76 h 98" name="T31"/>
                <a:gd fmla="*/ 435 w 602" name="T32"/>
                <a:gd fmla="*/ 64 h 98" name="T33"/>
                <a:gd fmla="*/ 444 w 602" name="T34"/>
                <a:gd fmla="*/ 65 h 98" name="T35"/>
                <a:gd fmla="*/ 404 w 602" name="T36"/>
                <a:gd fmla="*/ 69 h 98" name="T37"/>
                <a:gd fmla="*/ 396 w 602" name="T38"/>
                <a:gd fmla="*/ 58 h 98" name="T39"/>
                <a:gd fmla="*/ 405 w 602" name="T40"/>
                <a:gd fmla="*/ 60 h 98" name="T41"/>
                <a:gd fmla="*/ 364 w 602" name="T42"/>
                <a:gd fmla="*/ 64 h 98" name="T43"/>
                <a:gd fmla="*/ 355 w 602" name="T44"/>
                <a:gd fmla="*/ 52 h 98" name="T45"/>
                <a:gd fmla="*/ 366 w 602" name="T46"/>
                <a:gd fmla="*/ 54 h 98" name="T47"/>
                <a:gd fmla="*/ 325 w 602" name="T48"/>
                <a:gd fmla="*/ 58 h 98" name="T49"/>
                <a:gd fmla="*/ 316 w 602" name="T50"/>
                <a:gd fmla="*/ 47 h 98" name="T51"/>
                <a:gd fmla="*/ 327 w 602" name="T52"/>
                <a:gd fmla="*/ 48 h 98" name="T53"/>
                <a:gd fmla="*/ 286 w 602" name="T54"/>
                <a:gd fmla="*/ 52 h 98" name="T55"/>
                <a:gd fmla="*/ 277 w 602" name="T56"/>
                <a:gd fmla="*/ 41 h 98" name="T57"/>
                <a:gd fmla="*/ 287 w 602" name="T58"/>
                <a:gd fmla="*/ 42 h 98" name="T59"/>
                <a:gd fmla="*/ 246 w 602" name="T60"/>
                <a:gd fmla="*/ 46 h 98" name="T61"/>
                <a:gd fmla="*/ 238 w 602" name="T62"/>
                <a:gd fmla="*/ 35 h 98" name="T63"/>
                <a:gd fmla="*/ 248 w 602" name="T64"/>
                <a:gd fmla="*/ 37 h 98" name="T65"/>
                <a:gd fmla="*/ 206 w 602" name="T66"/>
                <a:gd fmla="*/ 41 h 98" name="T67"/>
                <a:gd fmla="*/ 199 w 602" name="T68"/>
                <a:gd fmla="*/ 29 h 98" name="T69"/>
                <a:gd fmla="*/ 208 w 602" name="T70"/>
                <a:gd fmla="*/ 30 h 98" name="T71"/>
                <a:gd fmla="*/ 167 w 602" name="T72"/>
                <a:gd fmla="*/ 35 h 98" name="T73"/>
                <a:gd fmla="*/ 159 w 602" name="T74"/>
                <a:gd fmla="*/ 24 h 98" name="T75"/>
                <a:gd fmla="*/ 168 w 602" name="T76"/>
                <a:gd fmla="*/ 25 h 98" name="T77"/>
                <a:gd fmla="*/ 128 w 602" name="T78"/>
                <a:gd fmla="*/ 29 h 98" name="T79"/>
                <a:gd fmla="*/ 120 w 602" name="T80"/>
                <a:gd fmla="*/ 17 h 98" name="T81"/>
                <a:gd fmla="*/ 129 w 602" name="T82"/>
                <a:gd fmla="*/ 20 h 98" name="T83"/>
                <a:gd fmla="*/ 89 w 602" name="T84"/>
                <a:gd fmla="*/ 24 h 98" name="T85"/>
                <a:gd fmla="*/ 80 w 602" name="T86"/>
                <a:gd fmla="*/ 12 h 98" name="T87"/>
                <a:gd fmla="*/ 90 w 602" name="T88"/>
                <a:gd fmla="*/ 13 h 98" name="T89"/>
                <a:gd fmla="*/ 50 w 602" name="T90"/>
                <a:gd fmla="*/ 17 h 98" name="T91"/>
                <a:gd fmla="*/ 40 w 602" name="T92"/>
                <a:gd fmla="*/ 7 h 98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98" w="602">
                  <a:moveTo>
                    <a:pt x="12" y="1"/>
                  </a:moveTo>
                  <a:lnTo>
                    <a:pt x="9" y="12"/>
                  </a:lnTo>
                  <a:lnTo>
                    <a:pt x="0" y="11"/>
                  </a:lnTo>
                  <a:lnTo>
                    <a:pt x="1" y="0"/>
                  </a:lnTo>
                  <a:lnTo>
                    <a:pt x="12" y="1"/>
                  </a:lnTo>
                  <a:lnTo>
                    <a:pt x="12" y="1"/>
                  </a:lnTo>
                  <a:close/>
                  <a:moveTo>
                    <a:pt x="602" y="89"/>
                  </a:moveTo>
                  <a:lnTo>
                    <a:pt x="601" y="98"/>
                  </a:lnTo>
                  <a:lnTo>
                    <a:pt x="591" y="97"/>
                  </a:lnTo>
                  <a:lnTo>
                    <a:pt x="592" y="88"/>
                  </a:lnTo>
                  <a:lnTo>
                    <a:pt x="602" y="89"/>
                  </a:lnTo>
                  <a:lnTo>
                    <a:pt x="602" y="89"/>
                  </a:lnTo>
                  <a:close/>
                  <a:moveTo>
                    <a:pt x="563" y="82"/>
                  </a:moveTo>
                  <a:lnTo>
                    <a:pt x="562" y="93"/>
                  </a:lnTo>
                  <a:lnTo>
                    <a:pt x="551" y="92"/>
                  </a:lnTo>
                  <a:lnTo>
                    <a:pt x="553" y="81"/>
                  </a:lnTo>
                  <a:lnTo>
                    <a:pt x="563" y="82"/>
                  </a:lnTo>
                  <a:lnTo>
                    <a:pt x="563" y="82"/>
                  </a:lnTo>
                  <a:close/>
                  <a:moveTo>
                    <a:pt x="524" y="77"/>
                  </a:moveTo>
                  <a:lnTo>
                    <a:pt x="521" y="86"/>
                  </a:lnTo>
                  <a:lnTo>
                    <a:pt x="512" y="85"/>
                  </a:lnTo>
                  <a:lnTo>
                    <a:pt x="513" y="76"/>
                  </a:lnTo>
                  <a:lnTo>
                    <a:pt x="524" y="77"/>
                  </a:lnTo>
                  <a:lnTo>
                    <a:pt x="524" y="77"/>
                  </a:lnTo>
                  <a:close/>
                  <a:moveTo>
                    <a:pt x="483" y="71"/>
                  </a:moveTo>
                  <a:lnTo>
                    <a:pt x="482" y="81"/>
                  </a:lnTo>
                  <a:lnTo>
                    <a:pt x="473" y="80"/>
                  </a:lnTo>
                  <a:lnTo>
                    <a:pt x="474" y="69"/>
                  </a:lnTo>
                  <a:lnTo>
                    <a:pt x="483" y="71"/>
                  </a:lnTo>
                  <a:lnTo>
                    <a:pt x="483" y="71"/>
                  </a:lnTo>
                  <a:close/>
                  <a:moveTo>
                    <a:pt x="444" y="65"/>
                  </a:moveTo>
                  <a:lnTo>
                    <a:pt x="443" y="76"/>
                  </a:lnTo>
                  <a:lnTo>
                    <a:pt x="434" y="73"/>
                  </a:lnTo>
                  <a:lnTo>
                    <a:pt x="435" y="64"/>
                  </a:lnTo>
                  <a:lnTo>
                    <a:pt x="444" y="65"/>
                  </a:lnTo>
                  <a:lnTo>
                    <a:pt x="444" y="65"/>
                  </a:lnTo>
                  <a:close/>
                  <a:moveTo>
                    <a:pt x="405" y="60"/>
                  </a:moveTo>
                  <a:lnTo>
                    <a:pt x="404" y="69"/>
                  </a:lnTo>
                  <a:lnTo>
                    <a:pt x="393" y="68"/>
                  </a:lnTo>
                  <a:lnTo>
                    <a:pt x="396" y="58"/>
                  </a:lnTo>
                  <a:lnTo>
                    <a:pt x="405" y="60"/>
                  </a:lnTo>
                  <a:lnTo>
                    <a:pt x="405" y="60"/>
                  </a:lnTo>
                  <a:close/>
                  <a:moveTo>
                    <a:pt x="366" y="54"/>
                  </a:moveTo>
                  <a:lnTo>
                    <a:pt x="364" y="64"/>
                  </a:lnTo>
                  <a:lnTo>
                    <a:pt x="354" y="63"/>
                  </a:lnTo>
                  <a:lnTo>
                    <a:pt x="355" y="52"/>
                  </a:lnTo>
                  <a:lnTo>
                    <a:pt x="366" y="54"/>
                  </a:lnTo>
                  <a:lnTo>
                    <a:pt x="366" y="54"/>
                  </a:lnTo>
                  <a:close/>
                  <a:moveTo>
                    <a:pt x="327" y="48"/>
                  </a:moveTo>
                  <a:lnTo>
                    <a:pt x="325" y="58"/>
                  </a:lnTo>
                  <a:lnTo>
                    <a:pt x="315" y="56"/>
                  </a:lnTo>
                  <a:lnTo>
                    <a:pt x="316" y="47"/>
                  </a:lnTo>
                  <a:lnTo>
                    <a:pt x="327" y="48"/>
                  </a:lnTo>
                  <a:lnTo>
                    <a:pt x="327" y="48"/>
                  </a:lnTo>
                  <a:close/>
                  <a:moveTo>
                    <a:pt x="287" y="42"/>
                  </a:moveTo>
                  <a:lnTo>
                    <a:pt x="286" y="52"/>
                  </a:lnTo>
                  <a:lnTo>
                    <a:pt x="276" y="51"/>
                  </a:lnTo>
                  <a:lnTo>
                    <a:pt x="277" y="41"/>
                  </a:lnTo>
                  <a:lnTo>
                    <a:pt x="287" y="42"/>
                  </a:lnTo>
                  <a:lnTo>
                    <a:pt x="287" y="42"/>
                  </a:lnTo>
                  <a:close/>
                  <a:moveTo>
                    <a:pt x="248" y="37"/>
                  </a:moveTo>
                  <a:lnTo>
                    <a:pt x="246" y="46"/>
                  </a:lnTo>
                  <a:lnTo>
                    <a:pt x="236" y="45"/>
                  </a:lnTo>
                  <a:lnTo>
                    <a:pt x="238" y="35"/>
                  </a:lnTo>
                  <a:lnTo>
                    <a:pt x="248" y="37"/>
                  </a:lnTo>
                  <a:lnTo>
                    <a:pt x="248" y="37"/>
                  </a:lnTo>
                  <a:close/>
                  <a:moveTo>
                    <a:pt x="208" y="30"/>
                  </a:moveTo>
                  <a:lnTo>
                    <a:pt x="206" y="41"/>
                  </a:lnTo>
                  <a:lnTo>
                    <a:pt x="197" y="39"/>
                  </a:lnTo>
                  <a:lnTo>
                    <a:pt x="199" y="29"/>
                  </a:lnTo>
                  <a:lnTo>
                    <a:pt x="208" y="30"/>
                  </a:lnTo>
                  <a:lnTo>
                    <a:pt x="208" y="30"/>
                  </a:lnTo>
                  <a:close/>
                  <a:moveTo>
                    <a:pt x="168" y="25"/>
                  </a:moveTo>
                  <a:lnTo>
                    <a:pt x="167" y="35"/>
                  </a:lnTo>
                  <a:lnTo>
                    <a:pt x="158" y="33"/>
                  </a:lnTo>
                  <a:lnTo>
                    <a:pt x="159" y="24"/>
                  </a:lnTo>
                  <a:lnTo>
                    <a:pt x="168" y="25"/>
                  </a:lnTo>
                  <a:lnTo>
                    <a:pt x="168" y="25"/>
                  </a:lnTo>
                  <a:close/>
                  <a:moveTo>
                    <a:pt x="129" y="20"/>
                  </a:moveTo>
                  <a:lnTo>
                    <a:pt x="128" y="29"/>
                  </a:lnTo>
                  <a:lnTo>
                    <a:pt x="117" y="28"/>
                  </a:lnTo>
                  <a:lnTo>
                    <a:pt x="120" y="17"/>
                  </a:lnTo>
                  <a:lnTo>
                    <a:pt x="129" y="20"/>
                  </a:lnTo>
                  <a:lnTo>
                    <a:pt x="129" y="20"/>
                  </a:lnTo>
                  <a:close/>
                  <a:moveTo>
                    <a:pt x="90" y="13"/>
                  </a:moveTo>
                  <a:lnTo>
                    <a:pt x="89" y="24"/>
                  </a:lnTo>
                  <a:lnTo>
                    <a:pt x="78" y="22"/>
                  </a:lnTo>
                  <a:lnTo>
                    <a:pt x="80" y="12"/>
                  </a:lnTo>
                  <a:lnTo>
                    <a:pt x="90" y="13"/>
                  </a:lnTo>
                  <a:lnTo>
                    <a:pt x="90" y="13"/>
                  </a:lnTo>
                  <a:close/>
                  <a:moveTo>
                    <a:pt x="51" y="8"/>
                  </a:moveTo>
                  <a:lnTo>
                    <a:pt x="50" y="17"/>
                  </a:lnTo>
                  <a:lnTo>
                    <a:pt x="39" y="16"/>
                  </a:lnTo>
                  <a:lnTo>
                    <a:pt x="40" y="7"/>
                  </a:lnTo>
                  <a:lnTo>
                    <a:pt x="51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41" name="Freeform 301"/>
            <p:cNvSpPr>
              <a:spLocks noEditPoints="1"/>
            </p:cNvSpPr>
            <p:nvPr/>
          </p:nvSpPr>
          <p:spPr bwMode="auto">
            <a:xfrm>
              <a:off x="7663662" y="1565408"/>
              <a:ext cx="709614" cy="1173485"/>
            </a:xfrm>
            <a:custGeom>
              <a:gdLst>
                <a:gd fmla="*/ 5 w 257" name="T0"/>
                <a:gd fmla="*/ 13 h 425" name="T1"/>
                <a:gd fmla="*/ 7 w 257" name="T2"/>
                <a:gd fmla="*/ 0 h 425" name="T3"/>
                <a:gd fmla="*/ 13 w 257" name="T4"/>
                <a:gd fmla="*/ 9 h 425" name="T5"/>
                <a:gd fmla="*/ 248 w 257" name="T6"/>
                <a:gd fmla="*/ 425 h 425" name="T7"/>
                <a:gd fmla="*/ 252 w 257" name="T8"/>
                <a:gd fmla="*/ 411 h 425" name="T9"/>
                <a:gd fmla="*/ 257 w 257" name="T10"/>
                <a:gd fmla="*/ 419 h 425" name="T11"/>
                <a:gd fmla="*/ 228 w 257" name="T12"/>
                <a:gd fmla="*/ 391 h 425" name="T13"/>
                <a:gd fmla="*/ 231 w 257" name="T14"/>
                <a:gd fmla="*/ 376 h 425" name="T15"/>
                <a:gd fmla="*/ 236 w 257" name="T16"/>
                <a:gd fmla="*/ 385 h 425" name="T17"/>
                <a:gd fmla="*/ 207 w 257" name="T18"/>
                <a:gd fmla="*/ 357 h 425" name="T19"/>
                <a:gd fmla="*/ 211 w 257" name="T20"/>
                <a:gd fmla="*/ 342 h 425" name="T21"/>
                <a:gd fmla="*/ 217 w 257" name="T22"/>
                <a:gd fmla="*/ 351 h 425" name="T23"/>
                <a:gd fmla="*/ 188 w 257" name="T24"/>
                <a:gd fmla="*/ 321 h 425" name="T25"/>
                <a:gd fmla="*/ 190 w 257" name="T26"/>
                <a:gd fmla="*/ 308 h 425" name="T27"/>
                <a:gd fmla="*/ 196 w 257" name="T28"/>
                <a:gd fmla="*/ 316 h 425" name="T29"/>
                <a:gd fmla="*/ 167 w 257" name="T30"/>
                <a:gd fmla="*/ 287 h 425" name="T31"/>
                <a:gd fmla="*/ 171 w 257" name="T32"/>
                <a:gd fmla="*/ 274 h 425" name="T33"/>
                <a:gd fmla="*/ 176 w 257" name="T34"/>
                <a:gd fmla="*/ 282 h 425" name="T35"/>
                <a:gd fmla="*/ 147 w 257" name="T36"/>
                <a:gd fmla="*/ 253 h 425" name="T37"/>
                <a:gd fmla="*/ 150 w 257" name="T38"/>
                <a:gd fmla="*/ 239 h 425" name="T39"/>
                <a:gd fmla="*/ 155 w 257" name="T40"/>
                <a:gd fmla="*/ 248 h 425" name="T41"/>
                <a:gd fmla="*/ 126 w 257" name="T42"/>
                <a:gd fmla="*/ 219 h 425" name="T43"/>
                <a:gd fmla="*/ 130 w 257" name="T44"/>
                <a:gd fmla="*/ 205 h 425" name="T45"/>
                <a:gd fmla="*/ 136 w 257" name="T46"/>
                <a:gd fmla="*/ 214 h 425" name="T47"/>
                <a:gd fmla="*/ 107 w 257" name="T48"/>
                <a:gd fmla="*/ 184 h 425" name="T49"/>
                <a:gd fmla="*/ 109 w 257" name="T50"/>
                <a:gd fmla="*/ 171 h 425" name="T51"/>
                <a:gd fmla="*/ 115 w 257" name="T52"/>
                <a:gd fmla="*/ 180 h 425" name="T53"/>
                <a:gd fmla="*/ 86 w 257" name="T54"/>
                <a:gd fmla="*/ 150 h 425" name="T55"/>
                <a:gd fmla="*/ 90 w 257" name="T56"/>
                <a:gd fmla="*/ 137 h 425" name="T57"/>
                <a:gd fmla="*/ 95 w 257" name="T58"/>
                <a:gd fmla="*/ 145 h 425" name="T59"/>
                <a:gd fmla="*/ 65 w 257" name="T60"/>
                <a:gd fmla="*/ 116 h 425" name="T61"/>
                <a:gd fmla="*/ 69 w 257" name="T62"/>
                <a:gd fmla="*/ 103 h 425" name="T63"/>
                <a:gd fmla="*/ 74 w 257" name="T64"/>
                <a:gd fmla="*/ 111 h 425" name="T65"/>
                <a:gd fmla="*/ 45 w 257" name="T66"/>
                <a:gd fmla="*/ 82 h 425" name="T67"/>
                <a:gd fmla="*/ 49 w 257" name="T68"/>
                <a:gd fmla="*/ 68 h 425" name="T69"/>
                <a:gd fmla="*/ 53 w 257" name="T70"/>
                <a:gd fmla="*/ 77 h 425" name="T71"/>
                <a:gd fmla="*/ 24 w 257" name="T72"/>
                <a:gd fmla="*/ 48 h 425" name="T73"/>
                <a:gd fmla="*/ 28 w 257" name="T74"/>
                <a:gd fmla="*/ 34 h 425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25" w="257">
                  <a:moveTo>
                    <a:pt x="13" y="9"/>
                  </a:moveTo>
                  <a:lnTo>
                    <a:pt x="5" y="13"/>
                  </a:lnTo>
                  <a:lnTo>
                    <a:pt x="0" y="5"/>
                  </a:lnTo>
                  <a:lnTo>
                    <a:pt x="7" y="0"/>
                  </a:lnTo>
                  <a:lnTo>
                    <a:pt x="13" y="9"/>
                  </a:lnTo>
                  <a:lnTo>
                    <a:pt x="13" y="9"/>
                  </a:lnTo>
                  <a:close/>
                  <a:moveTo>
                    <a:pt x="257" y="419"/>
                  </a:moveTo>
                  <a:lnTo>
                    <a:pt x="248" y="425"/>
                  </a:lnTo>
                  <a:lnTo>
                    <a:pt x="243" y="415"/>
                  </a:lnTo>
                  <a:lnTo>
                    <a:pt x="252" y="411"/>
                  </a:lnTo>
                  <a:lnTo>
                    <a:pt x="257" y="419"/>
                  </a:lnTo>
                  <a:lnTo>
                    <a:pt x="257" y="419"/>
                  </a:lnTo>
                  <a:close/>
                  <a:moveTo>
                    <a:pt x="236" y="385"/>
                  </a:moveTo>
                  <a:lnTo>
                    <a:pt x="228" y="391"/>
                  </a:lnTo>
                  <a:lnTo>
                    <a:pt x="223" y="381"/>
                  </a:lnTo>
                  <a:lnTo>
                    <a:pt x="231" y="376"/>
                  </a:lnTo>
                  <a:lnTo>
                    <a:pt x="236" y="385"/>
                  </a:lnTo>
                  <a:lnTo>
                    <a:pt x="236" y="385"/>
                  </a:lnTo>
                  <a:close/>
                  <a:moveTo>
                    <a:pt x="217" y="351"/>
                  </a:moveTo>
                  <a:lnTo>
                    <a:pt x="207" y="357"/>
                  </a:lnTo>
                  <a:lnTo>
                    <a:pt x="202" y="347"/>
                  </a:lnTo>
                  <a:lnTo>
                    <a:pt x="211" y="342"/>
                  </a:lnTo>
                  <a:lnTo>
                    <a:pt x="217" y="351"/>
                  </a:lnTo>
                  <a:lnTo>
                    <a:pt x="217" y="351"/>
                  </a:lnTo>
                  <a:close/>
                  <a:moveTo>
                    <a:pt x="196" y="316"/>
                  </a:moveTo>
                  <a:lnTo>
                    <a:pt x="188" y="321"/>
                  </a:lnTo>
                  <a:lnTo>
                    <a:pt x="183" y="313"/>
                  </a:lnTo>
                  <a:lnTo>
                    <a:pt x="190" y="308"/>
                  </a:lnTo>
                  <a:lnTo>
                    <a:pt x="196" y="316"/>
                  </a:lnTo>
                  <a:lnTo>
                    <a:pt x="196" y="316"/>
                  </a:lnTo>
                  <a:close/>
                  <a:moveTo>
                    <a:pt x="176" y="282"/>
                  </a:moveTo>
                  <a:lnTo>
                    <a:pt x="167" y="287"/>
                  </a:lnTo>
                  <a:lnTo>
                    <a:pt x="162" y="279"/>
                  </a:lnTo>
                  <a:lnTo>
                    <a:pt x="171" y="274"/>
                  </a:lnTo>
                  <a:lnTo>
                    <a:pt x="176" y="282"/>
                  </a:lnTo>
                  <a:lnTo>
                    <a:pt x="176" y="282"/>
                  </a:lnTo>
                  <a:close/>
                  <a:moveTo>
                    <a:pt x="155" y="248"/>
                  </a:moveTo>
                  <a:lnTo>
                    <a:pt x="147" y="253"/>
                  </a:lnTo>
                  <a:lnTo>
                    <a:pt x="142" y="244"/>
                  </a:lnTo>
                  <a:lnTo>
                    <a:pt x="150" y="239"/>
                  </a:lnTo>
                  <a:lnTo>
                    <a:pt x="155" y="248"/>
                  </a:lnTo>
                  <a:lnTo>
                    <a:pt x="155" y="248"/>
                  </a:lnTo>
                  <a:close/>
                  <a:moveTo>
                    <a:pt x="136" y="214"/>
                  </a:moveTo>
                  <a:lnTo>
                    <a:pt x="126" y="219"/>
                  </a:lnTo>
                  <a:lnTo>
                    <a:pt x="121" y="210"/>
                  </a:lnTo>
                  <a:lnTo>
                    <a:pt x="130" y="205"/>
                  </a:lnTo>
                  <a:lnTo>
                    <a:pt x="136" y="214"/>
                  </a:lnTo>
                  <a:lnTo>
                    <a:pt x="136" y="214"/>
                  </a:lnTo>
                  <a:close/>
                  <a:moveTo>
                    <a:pt x="115" y="180"/>
                  </a:moveTo>
                  <a:lnTo>
                    <a:pt x="107" y="184"/>
                  </a:lnTo>
                  <a:lnTo>
                    <a:pt x="102" y="176"/>
                  </a:lnTo>
                  <a:lnTo>
                    <a:pt x="109" y="171"/>
                  </a:lnTo>
                  <a:lnTo>
                    <a:pt x="115" y="180"/>
                  </a:lnTo>
                  <a:lnTo>
                    <a:pt x="115" y="180"/>
                  </a:lnTo>
                  <a:close/>
                  <a:moveTo>
                    <a:pt x="95" y="145"/>
                  </a:moveTo>
                  <a:lnTo>
                    <a:pt x="86" y="150"/>
                  </a:lnTo>
                  <a:lnTo>
                    <a:pt x="81" y="142"/>
                  </a:lnTo>
                  <a:lnTo>
                    <a:pt x="90" y="137"/>
                  </a:lnTo>
                  <a:lnTo>
                    <a:pt x="95" y="145"/>
                  </a:lnTo>
                  <a:lnTo>
                    <a:pt x="95" y="145"/>
                  </a:lnTo>
                  <a:close/>
                  <a:moveTo>
                    <a:pt x="74" y="111"/>
                  </a:moveTo>
                  <a:lnTo>
                    <a:pt x="65" y="116"/>
                  </a:lnTo>
                  <a:lnTo>
                    <a:pt x="61" y="107"/>
                  </a:lnTo>
                  <a:lnTo>
                    <a:pt x="69" y="103"/>
                  </a:lnTo>
                  <a:lnTo>
                    <a:pt x="74" y="111"/>
                  </a:lnTo>
                  <a:lnTo>
                    <a:pt x="74" y="111"/>
                  </a:lnTo>
                  <a:close/>
                  <a:moveTo>
                    <a:pt x="53" y="77"/>
                  </a:moveTo>
                  <a:lnTo>
                    <a:pt x="45" y="82"/>
                  </a:lnTo>
                  <a:lnTo>
                    <a:pt x="40" y="73"/>
                  </a:lnTo>
                  <a:lnTo>
                    <a:pt x="49" y="68"/>
                  </a:lnTo>
                  <a:lnTo>
                    <a:pt x="53" y="77"/>
                  </a:lnTo>
                  <a:lnTo>
                    <a:pt x="53" y="77"/>
                  </a:lnTo>
                  <a:close/>
                  <a:moveTo>
                    <a:pt x="34" y="43"/>
                  </a:moveTo>
                  <a:lnTo>
                    <a:pt x="24" y="48"/>
                  </a:lnTo>
                  <a:lnTo>
                    <a:pt x="19" y="39"/>
                  </a:lnTo>
                  <a:lnTo>
                    <a:pt x="28" y="34"/>
                  </a:lnTo>
                  <a:lnTo>
                    <a:pt x="34" y="4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42" name="Freeform 302"/>
            <p:cNvSpPr>
              <a:spLocks noEditPoints="1"/>
            </p:cNvSpPr>
            <p:nvPr/>
          </p:nvSpPr>
          <p:spPr bwMode="auto">
            <a:xfrm>
              <a:off x="9005577" y="2344049"/>
              <a:ext cx="171191" cy="1002295"/>
            </a:xfrm>
            <a:custGeom>
              <a:gdLst>
                <a:gd fmla="*/ 52 w 62" name="T0"/>
                <a:gd fmla="*/ 353 h 363" name="T1"/>
                <a:gd fmla="*/ 61 w 62" name="T2"/>
                <a:gd fmla="*/ 352 h 363" name="T3"/>
                <a:gd fmla="*/ 62 w 62" name="T4"/>
                <a:gd fmla="*/ 362 h 363" name="T5"/>
                <a:gd fmla="*/ 53 w 62" name="T6"/>
                <a:gd fmla="*/ 363 h 363" name="T7"/>
                <a:gd fmla="*/ 52 w 62" name="T8"/>
                <a:gd fmla="*/ 353 h 363" name="T9"/>
                <a:gd fmla="*/ 52 w 62" name="T10"/>
                <a:gd fmla="*/ 353 h 363" name="T11"/>
                <a:gd fmla="*/ 0 w 62" name="T12"/>
                <a:gd fmla="*/ 1 h 363" name="T13"/>
                <a:gd fmla="*/ 0 w 62" name="T14"/>
                <a:gd fmla="*/ 8 h 363" name="T15"/>
                <a:gd fmla="*/ 10 w 62" name="T16"/>
                <a:gd fmla="*/ 7 h 363" name="T17"/>
                <a:gd fmla="*/ 9 w 62" name="T18"/>
                <a:gd fmla="*/ 0 h 363" name="T19"/>
                <a:gd fmla="*/ 0 w 62" name="T20"/>
                <a:gd fmla="*/ 1 h 363" name="T21"/>
                <a:gd fmla="*/ 0 w 62" name="T22"/>
                <a:gd fmla="*/ 1 h 363" name="T23"/>
                <a:gd fmla="*/ 5 w 62" name="T24"/>
                <a:gd fmla="*/ 38 h 363" name="T25"/>
                <a:gd fmla="*/ 14 w 62" name="T26"/>
                <a:gd fmla="*/ 37 h 363" name="T27"/>
                <a:gd fmla="*/ 15 w 62" name="T28"/>
                <a:gd fmla="*/ 46 h 363" name="T29"/>
                <a:gd fmla="*/ 6 w 62" name="T30"/>
                <a:gd fmla="*/ 48 h 363" name="T31"/>
                <a:gd fmla="*/ 5 w 62" name="T32"/>
                <a:gd fmla="*/ 38 h 363" name="T33"/>
                <a:gd fmla="*/ 5 w 62" name="T34"/>
                <a:gd fmla="*/ 38 h 363" name="T35"/>
                <a:gd fmla="*/ 10 w 62" name="T36"/>
                <a:gd fmla="*/ 77 h 363" name="T37"/>
                <a:gd fmla="*/ 21 w 62" name="T38"/>
                <a:gd fmla="*/ 76 h 363" name="T39"/>
                <a:gd fmla="*/ 22 w 62" name="T40"/>
                <a:gd fmla="*/ 86 h 363" name="T41"/>
                <a:gd fmla="*/ 12 w 62" name="T42"/>
                <a:gd fmla="*/ 88 h 363" name="T43"/>
                <a:gd fmla="*/ 10 w 62" name="T44"/>
                <a:gd fmla="*/ 77 h 363" name="T45"/>
                <a:gd fmla="*/ 10 w 62" name="T46"/>
                <a:gd fmla="*/ 77 h 363" name="T47"/>
                <a:gd fmla="*/ 17 w 62" name="T48"/>
                <a:gd fmla="*/ 116 h 363" name="T49"/>
                <a:gd fmla="*/ 26 w 62" name="T50"/>
                <a:gd fmla="*/ 115 h 363" name="T51"/>
                <a:gd fmla="*/ 27 w 62" name="T52"/>
                <a:gd fmla="*/ 126 h 363" name="T53"/>
                <a:gd fmla="*/ 18 w 62" name="T54"/>
                <a:gd fmla="*/ 127 h 363" name="T55"/>
                <a:gd fmla="*/ 17 w 62" name="T56"/>
                <a:gd fmla="*/ 116 h 363" name="T57"/>
                <a:gd fmla="*/ 17 w 62" name="T58"/>
                <a:gd fmla="*/ 116 h 363" name="T59"/>
                <a:gd fmla="*/ 22 w 62" name="T60"/>
                <a:gd fmla="*/ 156 h 363" name="T61"/>
                <a:gd fmla="*/ 32 w 62" name="T62"/>
                <a:gd fmla="*/ 154 h 363" name="T63"/>
                <a:gd fmla="*/ 34 w 62" name="T64"/>
                <a:gd fmla="*/ 165 h 363" name="T65"/>
                <a:gd fmla="*/ 23 w 62" name="T66"/>
                <a:gd fmla="*/ 166 h 363" name="T67"/>
                <a:gd fmla="*/ 22 w 62" name="T68"/>
                <a:gd fmla="*/ 156 h 363" name="T69"/>
                <a:gd fmla="*/ 22 w 62" name="T70"/>
                <a:gd fmla="*/ 156 h 363" name="T71"/>
                <a:gd fmla="*/ 28 w 62" name="T72"/>
                <a:gd fmla="*/ 196 h 363" name="T73"/>
                <a:gd fmla="*/ 38 w 62" name="T74"/>
                <a:gd fmla="*/ 194 h 363" name="T75"/>
                <a:gd fmla="*/ 39 w 62" name="T76"/>
                <a:gd fmla="*/ 204 h 363" name="T77"/>
                <a:gd fmla="*/ 30 w 62" name="T78"/>
                <a:gd fmla="*/ 205 h 363" name="T79"/>
                <a:gd fmla="*/ 28 w 62" name="T80"/>
                <a:gd fmla="*/ 196 h 363" name="T81"/>
                <a:gd fmla="*/ 28 w 62" name="T82"/>
                <a:gd fmla="*/ 196 h 363" name="T83"/>
                <a:gd fmla="*/ 34 w 62" name="T84"/>
                <a:gd fmla="*/ 235 h 363" name="T85"/>
                <a:gd fmla="*/ 44 w 62" name="T86"/>
                <a:gd fmla="*/ 234 h 363" name="T87"/>
                <a:gd fmla="*/ 45 w 62" name="T88"/>
                <a:gd fmla="*/ 243 h 363" name="T89"/>
                <a:gd fmla="*/ 35 w 62" name="T90"/>
                <a:gd fmla="*/ 244 h 363" name="T91"/>
                <a:gd fmla="*/ 34 w 62" name="T92"/>
                <a:gd fmla="*/ 235 h 363" name="T93"/>
                <a:gd fmla="*/ 34 w 62" name="T94"/>
                <a:gd fmla="*/ 235 h 363" name="T95"/>
                <a:gd fmla="*/ 40 w 62" name="T96"/>
                <a:gd fmla="*/ 275 h 363" name="T97"/>
                <a:gd fmla="*/ 49 w 62" name="T98"/>
                <a:gd fmla="*/ 273 h 363" name="T99"/>
                <a:gd fmla="*/ 51 w 62" name="T100"/>
                <a:gd fmla="*/ 282 h 363" name="T101"/>
                <a:gd fmla="*/ 42 w 62" name="T102"/>
                <a:gd fmla="*/ 284 h 363" name="T103"/>
                <a:gd fmla="*/ 40 w 62" name="T104"/>
                <a:gd fmla="*/ 275 h 363" name="T105"/>
                <a:gd fmla="*/ 40 w 62" name="T106"/>
                <a:gd fmla="*/ 275 h 363" name="T107"/>
                <a:gd fmla="*/ 45 w 62" name="T108"/>
                <a:gd fmla="*/ 314 h 363" name="T109"/>
                <a:gd fmla="*/ 56 w 62" name="T110"/>
                <a:gd fmla="*/ 312 h 363" name="T111"/>
                <a:gd fmla="*/ 57 w 62" name="T112"/>
                <a:gd fmla="*/ 322 h 363" name="T113"/>
                <a:gd fmla="*/ 47 w 62" name="T114"/>
                <a:gd fmla="*/ 324 h 363" name="T115"/>
                <a:gd fmla="*/ 45 w 62" name="T116"/>
                <a:gd fmla="*/ 314 h 363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363" w="62">
                  <a:moveTo>
                    <a:pt x="52" y="353"/>
                  </a:moveTo>
                  <a:lnTo>
                    <a:pt x="61" y="352"/>
                  </a:lnTo>
                  <a:lnTo>
                    <a:pt x="62" y="362"/>
                  </a:lnTo>
                  <a:lnTo>
                    <a:pt x="53" y="363"/>
                  </a:lnTo>
                  <a:lnTo>
                    <a:pt x="52" y="353"/>
                  </a:lnTo>
                  <a:lnTo>
                    <a:pt x="52" y="353"/>
                  </a:lnTo>
                  <a:close/>
                  <a:moveTo>
                    <a:pt x="0" y="1"/>
                  </a:moveTo>
                  <a:lnTo>
                    <a:pt x="0" y="8"/>
                  </a:lnTo>
                  <a:lnTo>
                    <a:pt x="10" y="7"/>
                  </a:lnTo>
                  <a:lnTo>
                    <a:pt x="9" y="0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5" y="38"/>
                  </a:moveTo>
                  <a:lnTo>
                    <a:pt x="14" y="37"/>
                  </a:lnTo>
                  <a:lnTo>
                    <a:pt x="15" y="46"/>
                  </a:lnTo>
                  <a:lnTo>
                    <a:pt x="6" y="48"/>
                  </a:lnTo>
                  <a:lnTo>
                    <a:pt x="5" y="38"/>
                  </a:lnTo>
                  <a:lnTo>
                    <a:pt x="5" y="38"/>
                  </a:lnTo>
                  <a:close/>
                  <a:moveTo>
                    <a:pt x="10" y="77"/>
                  </a:moveTo>
                  <a:lnTo>
                    <a:pt x="21" y="76"/>
                  </a:lnTo>
                  <a:lnTo>
                    <a:pt x="22" y="86"/>
                  </a:lnTo>
                  <a:lnTo>
                    <a:pt x="12" y="88"/>
                  </a:lnTo>
                  <a:lnTo>
                    <a:pt x="10" y="77"/>
                  </a:lnTo>
                  <a:lnTo>
                    <a:pt x="10" y="77"/>
                  </a:lnTo>
                  <a:close/>
                  <a:moveTo>
                    <a:pt x="17" y="116"/>
                  </a:moveTo>
                  <a:lnTo>
                    <a:pt x="26" y="115"/>
                  </a:lnTo>
                  <a:lnTo>
                    <a:pt x="27" y="126"/>
                  </a:lnTo>
                  <a:lnTo>
                    <a:pt x="18" y="127"/>
                  </a:lnTo>
                  <a:lnTo>
                    <a:pt x="17" y="116"/>
                  </a:lnTo>
                  <a:lnTo>
                    <a:pt x="17" y="116"/>
                  </a:lnTo>
                  <a:close/>
                  <a:moveTo>
                    <a:pt x="22" y="156"/>
                  </a:moveTo>
                  <a:lnTo>
                    <a:pt x="32" y="154"/>
                  </a:lnTo>
                  <a:lnTo>
                    <a:pt x="34" y="165"/>
                  </a:lnTo>
                  <a:lnTo>
                    <a:pt x="23" y="166"/>
                  </a:lnTo>
                  <a:lnTo>
                    <a:pt x="22" y="156"/>
                  </a:lnTo>
                  <a:lnTo>
                    <a:pt x="22" y="156"/>
                  </a:lnTo>
                  <a:close/>
                  <a:moveTo>
                    <a:pt x="28" y="196"/>
                  </a:moveTo>
                  <a:lnTo>
                    <a:pt x="38" y="194"/>
                  </a:lnTo>
                  <a:lnTo>
                    <a:pt x="39" y="204"/>
                  </a:lnTo>
                  <a:lnTo>
                    <a:pt x="30" y="205"/>
                  </a:lnTo>
                  <a:lnTo>
                    <a:pt x="28" y="196"/>
                  </a:lnTo>
                  <a:lnTo>
                    <a:pt x="28" y="196"/>
                  </a:lnTo>
                  <a:close/>
                  <a:moveTo>
                    <a:pt x="34" y="235"/>
                  </a:moveTo>
                  <a:lnTo>
                    <a:pt x="44" y="234"/>
                  </a:lnTo>
                  <a:lnTo>
                    <a:pt x="45" y="243"/>
                  </a:lnTo>
                  <a:lnTo>
                    <a:pt x="35" y="244"/>
                  </a:lnTo>
                  <a:lnTo>
                    <a:pt x="34" y="235"/>
                  </a:lnTo>
                  <a:lnTo>
                    <a:pt x="34" y="235"/>
                  </a:lnTo>
                  <a:close/>
                  <a:moveTo>
                    <a:pt x="40" y="275"/>
                  </a:moveTo>
                  <a:lnTo>
                    <a:pt x="49" y="273"/>
                  </a:lnTo>
                  <a:lnTo>
                    <a:pt x="51" y="282"/>
                  </a:lnTo>
                  <a:lnTo>
                    <a:pt x="42" y="284"/>
                  </a:lnTo>
                  <a:lnTo>
                    <a:pt x="40" y="275"/>
                  </a:lnTo>
                  <a:lnTo>
                    <a:pt x="40" y="275"/>
                  </a:lnTo>
                  <a:close/>
                  <a:moveTo>
                    <a:pt x="45" y="314"/>
                  </a:moveTo>
                  <a:lnTo>
                    <a:pt x="56" y="312"/>
                  </a:lnTo>
                  <a:lnTo>
                    <a:pt x="57" y="322"/>
                  </a:lnTo>
                  <a:lnTo>
                    <a:pt x="47" y="324"/>
                  </a:lnTo>
                  <a:lnTo>
                    <a:pt x="45" y="3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43" name="Freeform 303"/>
            <p:cNvSpPr>
              <a:spLocks noEditPoints="1"/>
            </p:cNvSpPr>
            <p:nvPr/>
          </p:nvSpPr>
          <p:spPr bwMode="auto">
            <a:xfrm>
              <a:off x="8726701" y="3710813"/>
              <a:ext cx="938788" cy="441782"/>
            </a:xfrm>
            <a:custGeom>
              <a:gdLst>
                <a:gd fmla="*/ 331 w 340" name="T0"/>
                <a:gd fmla="*/ 14 h 160" name="T1"/>
                <a:gd fmla="*/ 327 w 340" name="T2"/>
                <a:gd fmla="*/ 4 h 160" name="T3"/>
                <a:gd fmla="*/ 336 w 340" name="T4"/>
                <a:gd fmla="*/ 0 h 160" name="T5"/>
                <a:gd fmla="*/ 340 w 340" name="T6"/>
                <a:gd fmla="*/ 10 h 160" name="T7"/>
                <a:gd fmla="*/ 331 w 340" name="T8"/>
                <a:gd fmla="*/ 14 h 160" name="T9"/>
                <a:gd fmla="*/ 331 w 340" name="T10"/>
                <a:gd fmla="*/ 14 h 160" name="T11"/>
                <a:gd fmla="*/ 4 w 340" name="T12"/>
                <a:gd fmla="*/ 160 h 160" name="T13"/>
                <a:gd fmla="*/ 0 w 340" name="T14"/>
                <a:gd fmla="*/ 152 h 160" name="T15"/>
                <a:gd fmla="*/ 9 w 340" name="T16"/>
                <a:gd fmla="*/ 147 h 160" name="T17"/>
                <a:gd fmla="*/ 13 w 340" name="T18"/>
                <a:gd fmla="*/ 156 h 160" name="T19"/>
                <a:gd fmla="*/ 4 w 340" name="T20"/>
                <a:gd fmla="*/ 160 h 160" name="T21"/>
                <a:gd fmla="*/ 4 w 340" name="T22"/>
                <a:gd fmla="*/ 160 h 160" name="T23"/>
                <a:gd fmla="*/ 41 w 340" name="T24"/>
                <a:gd fmla="*/ 144 h 160" name="T25"/>
                <a:gd fmla="*/ 37 w 340" name="T26"/>
                <a:gd fmla="*/ 135 h 160" name="T27"/>
                <a:gd fmla="*/ 46 w 340" name="T28"/>
                <a:gd fmla="*/ 131 h 160" name="T29"/>
                <a:gd fmla="*/ 50 w 340" name="T30"/>
                <a:gd fmla="*/ 140 h 160" name="T31"/>
                <a:gd fmla="*/ 41 w 340" name="T32"/>
                <a:gd fmla="*/ 144 h 160" name="T33"/>
                <a:gd fmla="*/ 41 w 340" name="T34"/>
                <a:gd fmla="*/ 144 h 160" name="T35"/>
                <a:gd fmla="*/ 77 w 340" name="T36"/>
                <a:gd fmla="*/ 129 h 160" name="T37"/>
                <a:gd fmla="*/ 73 w 340" name="T38"/>
                <a:gd fmla="*/ 119 h 160" name="T39"/>
                <a:gd fmla="*/ 82 w 340" name="T40"/>
                <a:gd fmla="*/ 114 h 160" name="T41"/>
                <a:gd fmla="*/ 86 w 340" name="T42"/>
                <a:gd fmla="*/ 123 h 160" name="T43"/>
                <a:gd fmla="*/ 77 w 340" name="T44"/>
                <a:gd fmla="*/ 129 h 160" name="T45"/>
                <a:gd fmla="*/ 77 w 340" name="T46"/>
                <a:gd fmla="*/ 129 h 160" name="T47"/>
                <a:gd fmla="*/ 114 w 340" name="T48"/>
                <a:gd fmla="*/ 112 h 160" name="T49"/>
                <a:gd fmla="*/ 109 w 340" name="T50"/>
                <a:gd fmla="*/ 102 h 160" name="T51"/>
                <a:gd fmla="*/ 118 w 340" name="T52"/>
                <a:gd fmla="*/ 98 h 160" name="T53"/>
                <a:gd fmla="*/ 123 w 340" name="T54"/>
                <a:gd fmla="*/ 108 h 160" name="T55"/>
                <a:gd fmla="*/ 114 w 340" name="T56"/>
                <a:gd fmla="*/ 112 h 160" name="T57"/>
                <a:gd fmla="*/ 114 w 340" name="T58"/>
                <a:gd fmla="*/ 112 h 160" name="T59"/>
                <a:gd fmla="*/ 149 w 340" name="T60"/>
                <a:gd fmla="*/ 96 h 160" name="T61"/>
                <a:gd fmla="*/ 145 w 340" name="T62"/>
                <a:gd fmla="*/ 87 h 160" name="T63"/>
                <a:gd fmla="*/ 154 w 340" name="T64"/>
                <a:gd fmla="*/ 81 h 160" name="T65"/>
                <a:gd fmla="*/ 158 w 340" name="T66"/>
                <a:gd fmla="*/ 91 h 160" name="T67"/>
                <a:gd fmla="*/ 149 w 340" name="T68"/>
                <a:gd fmla="*/ 96 h 160" name="T69"/>
                <a:gd fmla="*/ 149 w 340" name="T70"/>
                <a:gd fmla="*/ 96 h 160" name="T71"/>
                <a:gd fmla="*/ 186 w 340" name="T72"/>
                <a:gd fmla="*/ 79 h 160" name="T73"/>
                <a:gd fmla="*/ 182 w 340" name="T74"/>
                <a:gd fmla="*/ 70 h 160" name="T75"/>
                <a:gd fmla="*/ 191 w 340" name="T76"/>
                <a:gd fmla="*/ 66 h 160" name="T77"/>
                <a:gd fmla="*/ 195 w 340" name="T78"/>
                <a:gd fmla="*/ 75 h 160" name="T79"/>
                <a:gd fmla="*/ 186 w 340" name="T80"/>
                <a:gd fmla="*/ 79 h 160" name="T81"/>
                <a:gd fmla="*/ 186 w 340" name="T82"/>
                <a:gd fmla="*/ 79 h 160" name="T83"/>
                <a:gd fmla="*/ 222 w 340" name="T84"/>
                <a:gd fmla="*/ 63 h 160" name="T85"/>
                <a:gd fmla="*/ 218 w 340" name="T86"/>
                <a:gd fmla="*/ 54 h 160" name="T87"/>
                <a:gd fmla="*/ 228 w 340" name="T88"/>
                <a:gd fmla="*/ 49 h 160" name="T89"/>
                <a:gd fmla="*/ 231 w 340" name="T90"/>
                <a:gd fmla="*/ 58 h 160" name="T91"/>
                <a:gd fmla="*/ 222 w 340" name="T92"/>
                <a:gd fmla="*/ 63 h 160" name="T93"/>
                <a:gd fmla="*/ 222 w 340" name="T94"/>
                <a:gd fmla="*/ 63 h 160" name="T95"/>
                <a:gd fmla="*/ 259 w 340" name="T96"/>
                <a:gd fmla="*/ 46 h 160" name="T97"/>
                <a:gd fmla="*/ 255 w 340" name="T98"/>
                <a:gd fmla="*/ 37 h 160" name="T99"/>
                <a:gd fmla="*/ 264 w 340" name="T100"/>
                <a:gd fmla="*/ 33 h 160" name="T101"/>
                <a:gd fmla="*/ 268 w 340" name="T102"/>
                <a:gd fmla="*/ 42 h 160" name="T103"/>
                <a:gd fmla="*/ 259 w 340" name="T104"/>
                <a:gd fmla="*/ 46 h 160" name="T105"/>
                <a:gd fmla="*/ 259 w 340" name="T106"/>
                <a:gd fmla="*/ 46 h 160" name="T107"/>
                <a:gd fmla="*/ 295 w 340" name="T108"/>
                <a:gd fmla="*/ 31 h 160" name="T109"/>
                <a:gd fmla="*/ 290 w 340" name="T110"/>
                <a:gd fmla="*/ 21 h 160" name="T111"/>
                <a:gd fmla="*/ 299 w 340" name="T112"/>
                <a:gd fmla="*/ 16 h 160" name="T113"/>
                <a:gd fmla="*/ 305 w 340" name="T114"/>
                <a:gd fmla="*/ 25 h 160" name="T115"/>
                <a:gd fmla="*/ 295 w 340" name="T116"/>
                <a:gd fmla="*/ 31 h 16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60" w="340">
                  <a:moveTo>
                    <a:pt x="331" y="14"/>
                  </a:moveTo>
                  <a:lnTo>
                    <a:pt x="327" y="4"/>
                  </a:lnTo>
                  <a:lnTo>
                    <a:pt x="336" y="0"/>
                  </a:lnTo>
                  <a:lnTo>
                    <a:pt x="340" y="10"/>
                  </a:lnTo>
                  <a:lnTo>
                    <a:pt x="331" y="14"/>
                  </a:lnTo>
                  <a:lnTo>
                    <a:pt x="331" y="14"/>
                  </a:lnTo>
                  <a:close/>
                  <a:moveTo>
                    <a:pt x="4" y="160"/>
                  </a:moveTo>
                  <a:lnTo>
                    <a:pt x="0" y="152"/>
                  </a:lnTo>
                  <a:lnTo>
                    <a:pt x="9" y="147"/>
                  </a:lnTo>
                  <a:lnTo>
                    <a:pt x="13" y="156"/>
                  </a:lnTo>
                  <a:lnTo>
                    <a:pt x="4" y="160"/>
                  </a:lnTo>
                  <a:lnTo>
                    <a:pt x="4" y="160"/>
                  </a:lnTo>
                  <a:close/>
                  <a:moveTo>
                    <a:pt x="41" y="144"/>
                  </a:moveTo>
                  <a:lnTo>
                    <a:pt x="37" y="135"/>
                  </a:lnTo>
                  <a:lnTo>
                    <a:pt x="46" y="131"/>
                  </a:lnTo>
                  <a:lnTo>
                    <a:pt x="50" y="140"/>
                  </a:lnTo>
                  <a:lnTo>
                    <a:pt x="41" y="144"/>
                  </a:lnTo>
                  <a:lnTo>
                    <a:pt x="41" y="144"/>
                  </a:lnTo>
                  <a:close/>
                  <a:moveTo>
                    <a:pt x="77" y="129"/>
                  </a:moveTo>
                  <a:lnTo>
                    <a:pt x="73" y="119"/>
                  </a:lnTo>
                  <a:lnTo>
                    <a:pt x="82" y="114"/>
                  </a:lnTo>
                  <a:lnTo>
                    <a:pt x="86" y="123"/>
                  </a:lnTo>
                  <a:lnTo>
                    <a:pt x="77" y="129"/>
                  </a:lnTo>
                  <a:lnTo>
                    <a:pt x="77" y="129"/>
                  </a:lnTo>
                  <a:close/>
                  <a:moveTo>
                    <a:pt x="114" y="112"/>
                  </a:moveTo>
                  <a:lnTo>
                    <a:pt x="109" y="102"/>
                  </a:lnTo>
                  <a:lnTo>
                    <a:pt x="118" y="98"/>
                  </a:lnTo>
                  <a:lnTo>
                    <a:pt x="123" y="108"/>
                  </a:lnTo>
                  <a:lnTo>
                    <a:pt x="114" y="112"/>
                  </a:lnTo>
                  <a:lnTo>
                    <a:pt x="114" y="112"/>
                  </a:lnTo>
                  <a:close/>
                  <a:moveTo>
                    <a:pt x="149" y="96"/>
                  </a:moveTo>
                  <a:lnTo>
                    <a:pt x="145" y="87"/>
                  </a:lnTo>
                  <a:lnTo>
                    <a:pt x="154" y="81"/>
                  </a:lnTo>
                  <a:lnTo>
                    <a:pt x="158" y="91"/>
                  </a:lnTo>
                  <a:lnTo>
                    <a:pt x="149" y="96"/>
                  </a:lnTo>
                  <a:lnTo>
                    <a:pt x="149" y="96"/>
                  </a:lnTo>
                  <a:close/>
                  <a:moveTo>
                    <a:pt x="186" y="79"/>
                  </a:moveTo>
                  <a:lnTo>
                    <a:pt x="182" y="70"/>
                  </a:lnTo>
                  <a:lnTo>
                    <a:pt x="191" y="66"/>
                  </a:lnTo>
                  <a:lnTo>
                    <a:pt x="195" y="75"/>
                  </a:lnTo>
                  <a:lnTo>
                    <a:pt x="186" y="79"/>
                  </a:lnTo>
                  <a:lnTo>
                    <a:pt x="186" y="79"/>
                  </a:lnTo>
                  <a:close/>
                  <a:moveTo>
                    <a:pt x="222" y="63"/>
                  </a:moveTo>
                  <a:lnTo>
                    <a:pt x="218" y="54"/>
                  </a:lnTo>
                  <a:lnTo>
                    <a:pt x="228" y="49"/>
                  </a:lnTo>
                  <a:lnTo>
                    <a:pt x="231" y="58"/>
                  </a:lnTo>
                  <a:lnTo>
                    <a:pt x="222" y="63"/>
                  </a:lnTo>
                  <a:lnTo>
                    <a:pt x="222" y="63"/>
                  </a:lnTo>
                  <a:close/>
                  <a:moveTo>
                    <a:pt x="259" y="46"/>
                  </a:moveTo>
                  <a:lnTo>
                    <a:pt x="255" y="37"/>
                  </a:lnTo>
                  <a:lnTo>
                    <a:pt x="264" y="33"/>
                  </a:lnTo>
                  <a:lnTo>
                    <a:pt x="268" y="42"/>
                  </a:lnTo>
                  <a:lnTo>
                    <a:pt x="259" y="46"/>
                  </a:lnTo>
                  <a:lnTo>
                    <a:pt x="259" y="46"/>
                  </a:lnTo>
                  <a:close/>
                  <a:moveTo>
                    <a:pt x="295" y="31"/>
                  </a:moveTo>
                  <a:lnTo>
                    <a:pt x="290" y="21"/>
                  </a:lnTo>
                  <a:lnTo>
                    <a:pt x="299" y="16"/>
                  </a:lnTo>
                  <a:lnTo>
                    <a:pt x="305" y="25"/>
                  </a:lnTo>
                  <a:lnTo>
                    <a:pt x="295" y="3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44" name="Freeform 304"/>
            <p:cNvSpPr>
              <a:spLocks noEditPoints="1"/>
            </p:cNvSpPr>
            <p:nvPr/>
          </p:nvSpPr>
          <p:spPr bwMode="auto">
            <a:xfrm>
              <a:off x="7034122" y="2484867"/>
              <a:ext cx="571557" cy="1245275"/>
            </a:xfrm>
            <a:custGeom>
              <a:gdLst>
                <a:gd fmla="*/ 4 w 207" name="T0"/>
                <a:gd fmla="*/ 13 h 451" name="T1"/>
                <a:gd fmla="*/ 9 w 207" name="T2"/>
                <a:gd fmla="*/ 0 h 451" name="T3"/>
                <a:gd fmla="*/ 13 w 207" name="T4"/>
                <a:gd fmla="*/ 9 h 451" name="T5"/>
                <a:gd fmla="*/ 198 w 207" name="T6"/>
                <a:gd fmla="*/ 451 h 451" name="T7"/>
                <a:gd fmla="*/ 203 w 207" name="T8"/>
                <a:gd fmla="*/ 437 h 451" name="T9"/>
                <a:gd fmla="*/ 207 w 207" name="T10"/>
                <a:gd fmla="*/ 446 h 451" name="T11"/>
                <a:gd fmla="*/ 181 w 207" name="T12"/>
                <a:gd fmla="*/ 414 h 451" name="T13"/>
                <a:gd fmla="*/ 186 w 207" name="T14"/>
                <a:gd fmla="*/ 401 h 451" name="T15"/>
                <a:gd fmla="*/ 190 w 207" name="T16"/>
                <a:gd fmla="*/ 410 h 451" name="T17"/>
                <a:gd fmla="*/ 165 w 207" name="T18"/>
                <a:gd fmla="*/ 378 h 451" name="T19"/>
                <a:gd fmla="*/ 170 w 207" name="T20"/>
                <a:gd fmla="*/ 365 h 451" name="T21"/>
                <a:gd fmla="*/ 174 w 207" name="T22"/>
                <a:gd fmla="*/ 374 h 451" name="T23"/>
                <a:gd fmla="*/ 149 w 207" name="T24"/>
                <a:gd fmla="*/ 341 h 451" name="T25"/>
                <a:gd fmla="*/ 154 w 207" name="T26"/>
                <a:gd fmla="*/ 328 h 451" name="T27"/>
                <a:gd fmla="*/ 158 w 207" name="T28"/>
                <a:gd fmla="*/ 337 h 451" name="T29"/>
                <a:gd fmla="*/ 132 w 207" name="T30"/>
                <a:gd fmla="*/ 305 h 451" name="T31"/>
                <a:gd fmla="*/ 137 w 207" name="T32"/>
                <a:gd fmla="*/ 292 h 451" name="T33"/>
                <a:gd fmla="*/ 141 w 207" name="T34"/>
                <a:gd fmla="*/ 301 h 451" name="T35"/>
                <a:gd fmla="*/ 117 w 207" name="T36"/>
                <a:gd fmla="*/ 268 h 451" name="T37"/>
                <a:gd fmla="*/ 122 w 207" name="T38"/>
                <a:gd fmla="*/ 255 h 451" name="T39"/>
                <a:gd fmla="*/ 126 w 207" name="T40"/>
                <a:gd fmla="*/ 264 h 451" name="T41"/>
                <a:gd fmla="*/ 101 w 207" name="T42"/>
                <a:gd fmla="*/ 231 h 451" name="T43"/>
                <a:gd fmla="*/ 106 w 207" name="T44"/>
                <a:gd fmla="*/ 218 h 451" name="T45"/>
                <a:gd fmla="*/ 110 w 207" name="T46"/>
                <a:gd fmla="*/ 227 h 451" name="T47"/>
                <a:gd fmla="*/ 84 w 207" name="T48"/>
                <a:gd fmla="*/ 195 h 451" name="T49"/>
                <a:gd fmla="*/ 89 w 207" name="T50"/>
                <a:gd fmla="*/ 182 h 451" name="T51"/>
                <a:gd fmla="*/ 93 w 207" name="T52"/>
                <a:gd fmla="*/ 191 h 451" name="T53"/>
                <a:gd fmla="*/ 68 w 207" name="T54"/>
                <a:gd fmla="*/ 160 h 451" name="T55"/>
                <a:gd fmla="*/ 73 w 207" name="T56"/>
                <a:gd fmla="*/ 146 h 451" name="T57"/>
                <a:gd fmla="*/ 77 w 207" name="T58"/>
                <a:gd fmla="*/ 156 h 451" name="T59"/>
                <a:gd fmla="*/ 53 w 207" name="T60"/>
                <a:gd fmla="*/ 123 h 451" name="T61"/>
                <a:gd fmla="*/ 58 w 207" name="T62"/>
                <a:gd fmla="*/ 110 h 451" name="T63"/>
                <a:gd fmla="*/ 62 w 207" name="T64"/>
                <a:gd fmla="*/ 119 h 451" name="T65"/>
                <a:gd fmla="*/ 36 w 207" name="T66"/>
                <a:gd fmla="*/ 86 h 451" name="T67"/>
                <a:gd fmla="*/ 41 w 207" name="T68"/>
                <a:gd fmla="*/ 73 h 451" name="T69"/>
                <a:gd fmla="*/ 45 w 207" name="T70"/>
                <a:gd fmla="*/ 82 h 451" name="T71"/>
                <a:gd fmla="*/ 20 w 207" name="T72"/>
                <a:gd fmla="*/ 50 h 451" name="T73"/>
                <a:gd fmla="*/ 25 w 207" name="T74"/>
                <a:gd fmla="*/ 37 h 45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51" w="206">
                  <a:moveTo>
                    <a:pt x="13" y="9"/>
                  </a:moveTo>
                  <a:lnTo>
                    <a:pt x="4" y="13"/>
                  </a:lnTo>
                  <a:lnTo>
                    <a:pt x="0" y="4"/>
                  </a:lnTo>
                  <a:lnTo>
                    <a:pt x="9" y="0"/>
                  </a:lnTo>
                  <a:lnTo>
                    <a:pt x="13" y="9"/>
                  </a:lnTo>
                  <a:lnTo>
                    <a:pt x="13" y="9"/>
                  </a:lnTo>
                  <a:close/>
                  <a:moveTo>
                    <a:pt x="207" y="446"/>
                  </a:moveTo>
                  <a:lnTo>
                    <a:pt x="198" y="451"/>
                  </a:lnTo>
                  <a:lnTo>
                    <a:pt x="194" y="442"/>
                  </a:lnTo>
                  <a:lnTo>
                    <a:pt x="203" y="437"/>
                  </a:lnTo>
                  <a:lnTo>
                    <a:pt x="207" y="446"/>
                  </a:lnTo>
                  <a:lnTo>
                    <a:pt x="207" y="446"/>
                  </a:lnTo>
                  <a:close/>
                  <a:moveTo>
                    <a:pt x="190" y="410"/>
                  </a:moveTo>
                  <a:lnTo>
                    <a:pt x="181" y="414"/>
                  </a:lnTo>
                  <a:lnTo>
                    <a:pt x="177" y="405"/>
                  </a:lnTo>
                  <a:lnTo>
                    <a:pt x="186" y="401"/>
                  </a:lnTo>
                  <a:lnTo>
                    <a:pt x="190" y="410"/>
                  </a:lnTo>
                  <a:lnTo>
                    <a:pt x="190" y="410"/>
                  </a:lnTo>
                  <a:close/>
                  <a:moveTo>
                    <a:pt x="174" y="374"/>
                  </a:moveTo>
                  <a:lnTo>
                    <a:pt x="165" y="378"/>
                  </a:lnTo>
                  <a:lnTo>
                    <a:pt x="161" y="369"/>
                  </a:lnTo>
                  <a:lnTo>
                    <a:pt x="170" y="365"/>
                  </a:lnTo>
                  <a:lnTo>
                    <a:pt x="174" y="374"/>
                  </a:lnTo>
                  <a:lnTo>
                    <a:pt x="174" y="374"/>
                  </a:lnTo>
                  <a:close/>
                  <a:moveTo>
                    <a:pt x="158" y="337"/>
                  </a:moveTo>
                  <a:lnTo>
                    <a:pt x="149" y="341"/>
                  </a:lnTo>
                  <a:lnTo>
                    <a:pt x="145" y="332"/>
                  </a:lnTo>
                  <a:lnTo>
                    <a:pt x="154" y="328"/>
                  </a:lnTo>
                  <a:lnTo>
                    <a:pt x="158" y="337"/>
                  </a:lnTo>
                  <a:lnTo>
                    <a:pt x="158" y="337"/>
                  </a:lnTo>
                  <a:close/>
                  <a:moveTo>
                    <a:pt x="141" y="301"/>
                  </a:moveTo>
                  <a:lnTo>
                    <a:pt x="132" y="305"/>
                  </a:lnTo>
                  <a:lnTo>
                    <a:pt x="128" y="295"/>
                  </a:lnTo>
                  <a:lnTo>
                    <a:pt x="137" y="292"/>
                  </a:lnTo>
                  <a:lnTo>
                    <a:pt x="141" y="301"/>
                  </a:lnTo>
                  <a:lnTo>
                    <a:pt x="141" y="301"/>
                  </a:lnTo>
                  <a:close/>
                  <a:moveTo>
                    <a:pt x="126" y="264"/>
                  </a:moveTo>
                  <a:lnTo>
                    <a:pt x="117" y="268"/>
                  </a:lnTo>
                  <a:lnTo>
                    <a:pt x="113" y="259"/>
                  </a:lnTo>
                  <a:lnTo>
                    <a:pt x="122" y="255"/>
                  </a:lnTo>
                  <a:lnTo>
                    <a:pt x="126" y="264"/>
                  </a:lnTo>
                  <a:lnTo>
                    <a:pt x="126" y="264"/>
                  </a:lnTo>
                  <a:close/>
                  <a:moveTo>
                    <a:pt x="110" y="227"/>
                  </a:moveTo>
                  <a:lnTo>
                    <a:pt x="101" y="231"/>
                  </a:lnTo>
                  <a:lnTo>
                    <a:pt x="97" y="222"/>
                  </a:lnTo>
                  <a:lnTo>
                    <a:pt x="106" y="218"/>
                  </a:lnTo>
                  <a:lnTo>
                    <a:pt x="110" y="227"/>
                  </a:lnTo>
                  <a:lnTo>
                    <a:pt x="110" y="227"/>
                  </a:lnTo>
                  <a:close/>
                  <a:moveTo>
                    <a:pt x="93" y="191"/>
                  </a:moveTo>
                  <a:lnTo>
                    <a:pt x="84" y="195"/>
                  </a:lnTo>
                  <a:lnTo>
                    <a:pt x="80" y="186"/>
                  </a:lnTo>
                  <a:lnTo>
                    <a:pt x="89" y="182"/>
                  </a:lnTo>
                  <a:lnTo>
                    <a:pt x="93" y="191"/>
                  </a:lnTo>
                  <a:lnTo>
                    <a:pt x="93" y="191"/>
                  </a:lnTo>
                  <a:close/>
                  <a:moveTo>
                    <a:pt x="77" y="156"/>
                  </a:moveTo>
                  <a:lnTo>
                    <a:pt x="68" y="160"/>
                  </a:lnTo>
                  <a:lnTo>
                    <a:pt x="64" y="150"/>
                  </a:lnTo>
                  <a:lnTo>
                    <a:pt x="73" y="146"/>
                  </a:lnTo>
                  <a:lnTo>
                    <a:pt x="77" y="156"/>
                  </a:lnTo>
                  <a:lnTo>
                    <a:pt x="77" y="156"/>
                  </a:lnTo>
                  <a:close/>
                  <a:moveTo>
                    <a:pt x="62" y="119"/>
                  </a:moveTo>
                  <a:lnTo>
                    <a:pt x="53" y="123"/>
                  </a:lnTo>
                  <a:lnTo>
                    <a:pt x="49" y="114"/>
                  </a:lnTo>
                  <a:lnTo>
                    <a:pt x="58" y="110"/>
                  </a:lnTo>
                  <a:lnTo>
                    <a:pt x="62" y="119"/>
                  </a:lnTo>
                  <a:lnTo>
                    <a:pt x="62" y="119"/>
                  </a:lnTo>
                  <a:close/>
                  <a:moveTo>
                    <a:pt x="45" y="82"/>
                  </a:moveTo>
                  <a:lnTo>
                    <a:pt x="36" y="86"/>
                  </a:lnTo>
                  <a:lnTo>
                    <a:pt x="32" y="77"/>
                  </a:lnTo>
                  <a:lnTo>
                    <a:pt x="41" y="73"/>
                  </a:lnTo>
                  <a:lnTo>
                    <a:pt x="45" y="82"/>
                  </a:lnTo>
                  <a:lnTo>
                    <a:pt x="45" y="82"/>
                  </a:lnTo>
                  <a:close/>
                  <a:moveTo>
                    <a:pt x="29" y="46"/>
                  </a:moveTo>
                  <a:lnTo>
                    <a:pt x="20" y="50"/>
                  </a:lnTo>
                  <a:lnTo>
                    <a:pt x="16" y="41"/>
                  </a:lnTo>
                  <a:lnTo>
                    <a:pt x="25" y="37"/>
                  </a:lnTo>
                  <a:lnTo>
                    <a:pt x="29" y="4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45" name="Freeform 305"/>
            <p:cNvSpPr>
              <a:spLocks noEditPoints="1"/>
            </p:cNvSpPr>
            <p:nvPr/>
          </p:nvSpPr>
          <p:spPr bwMode="auto">
            <a:xfrm>
              <a:off x="5498928" y="4906387"/>
              <a:ext cx="1007817" cy="57985"/>
            </a:xfrm>
            <a:custGeom>
              <a:gdLst>
                <a:gd fmla="*/ 10 w 365" name="T0"/>
                <a:gd fmla="*/ 0 h 21" name="T1"/>
                <a:gd fmla="*/ 9 w 365" name="T2"/>
                <a:gd fmla="*/ 9 h 21" name="T3"/>
                <a:gd fmla="*/ 0 w 365" name="T4"/>
                <a:gd fmla="*/ 9 h 21" name="T5"/>
                <a:gd fmla="*/ 0 w 365" name="T6"/>
                <a:gd fmla="*/ 0 h 21" name="T7"/>
                <a:gd fmla="*/ 10 w 365" name="T8"/>
                <a:gd fmla="*/ 0 h 21" name="T9"/>
                <a:gd fmla="*/ 10 w 365" name="T10"/>
                <a:gd fmla="*/ 0 h 21" name="T11"/>
                <a:gd fmla="*/ 365 w 365" name="T12"/>
                <a:gd fmla="*/ 12 h 21" name="T13"/>
                <a:gd fmla="*/ 358 w 365" name="T14"/>
                <a:gd fmla="*/ 12 h 21" name="T15"/>
                <a:gd fmla="*/ 358 w 365" name="T16"/>
                <a:gd fmla="*/ 21 h 21" name="T17"/>
                <a:gd fmla="*/ 364 w 365" name="T18"/>
                <a:gd fmla="*/ 21 h 21" name="T19"/>
                <a:gd fmla="*/ 365 w 365" name="T20"/>
                <a:gd fmla="*/ 12 h 21" name="T21"/>
                <a:gd fmla="*/ 365 w 365" name="T22"/>
                <a:gd fmla="*/ 12 h 21" name="T23"/>
                <a:gd fmla="*/ 328 w 365" name="T24"/>
                <a:gd fmla="*/ 11 h 21" name="T25"/>
                <a:gd fmla="*/ 328 w 365" name="T26"/>
                <a:gd fmla="*/ 20 h 21" name="T27"/>
                <a:gd fmla="*/ 318 w 365" name="T28"/>
                <a:gd fmla="*/ 20 h 21" name="T29"/>
                <a:gd fmla="*/ 318 w 365" name="T30"/>
                <a:gd fmla="*/ 11 h 21" name="T31"/>
                <a:gd fmla="*/ 328 w 365" name="T32"/>
                <a:gd fmla="*/ 11 h 21" name="T33"/>
                <a:gd fmla="*/ 328 w 365" name="T34"/>
                <a:gd fmla="*/ 11 h 21" name="T35"/>
                <a:gd fmla="*/ 288 w 365" name="T36"/>
                <a:gd fmla="*/ 9 h 21" name="T37"/>
                <a:gd fmla="*/ 288 w 365" name="T38"/>
                <a:gd fmla="*/ 18 h 21" name="T39"/>
                <a:gd fmla="*/ 278 w 365" name="T40"/>
                <a:gd fmla="*/ 18 h 21" name="T41"/>
                <a:gd fmla="*/ 278 w 365" name="T42"/>
                <a:gd fmla="*/ 9 h 21" name="T43"/>
                <a:gd fmla="*/ 288 w 365" name="T44"/>
                <a:gd fmla="*/ 9 h 21" name="T45"/>
                <a:gd fmla="*/ 288 w 365" name="T46"/>
                <a:gd fmla="*/ 9 h 21" name="T47"/>
                <a:gd fmla="*/ 248 w 365" name="T48"/>
                <a:gd fmla="*/ 8 h 21" name="T49"/>
                <a:gd fmla="*/ 248 w 365" name="T50"/>
                <a:gd fmla="*/ 17 h 21" name="T51"/>
                <a:gd fmla="*/ 239 w 365" name="T52"/>
                <a:gd fmla="*/ 17 h 21" name="T53"/>
                <a:gd fmla="*/ 239 w 365" name="T54"/>
                <a:gd fmla="*/ 8 h 21" name="T55"/>
                <a:gd fmla="*/ 248 w 365" name="T56"/>
                <a:gd fmla="*/ 8 h 21" name="T57"/>
                <a:gd fmla="*/ 248 w 365" name="T58"/>
                <a:gd fmla="*/ 8 h 21" name="T59"/>
                <a:gd fmla="*/ 209 w 365" name="T60"/>
                <a:gd fmla="*/ 7 h 21" name="T61"/>
                <a:gd fmla="*/ 209 w 365" name="T62"/>
                <a:gd fmla="*/ 16 h 21" name="T63"/>
                <a:gd fmla="*/ 198 w 365" name="T64"/>
                <a:gd fmla="*/ 16 h 21" name="T65"/>
                <a:gd fmla="*/ 198 w 365" name="T66"/>
                <a:gd fmla="*/ 7 h 21" name="T67"/>
                <a:gd fmla="*/ 209 w 365" name="T68"/>
                <a:gd fmla="*/ 7 h 21" name="T69"/>
                <a:gd fmla="*/ 209 w 365" name="T70"/>
                <a:gd fmla="*/ 7 h 21" name="T71"/>
                <a:gd fmla="*/ 169 w 365" name="T72"/>
                <a:gd fmla="*/ 5 h 21" name="T73"/>
                <a:gd fmla="*/ 168 w 365" name="T74"/>
                <a:gd fmla="*/ 14 h 21" name="T75"/>
                <a:gd fmla="*/ 159 w 365" name="T76"/>
                <a:gd fmla="*/ 14 h 21" name="T77"/>
                <a:gd fmla="*/ 159 w 365" name="T78"/>
                <a:gd fmla="*/ 5 h 21" name="T79"/>
                <a:gd fmla="*/ 169 w 365" name="T80"/>
                <a:gd fmla="*/ 5 h 21" name="T81"/>
                <a:gd fmla="*/ 169 w 365" name="T82"/>
                <a:gd fmla="*/ 5 h 21" name="T83"/>
                <a:gd fmla="*/ 129 w 365" name="T84"/>
                <a:gd fmla="*/ 4 h 21" name="T85"/>
                <a:gd fmla="*/ 129 w 365" name="T86"/>
                <a:gd fmla="*/ 13 h 21" name="T87"/>
                <a:gd fmla="*/ 118 w 365" name="T88"/>
                <a:gd fmla="*/ 13 h 21" name="T89"/>
                <a:gd fmla="*/ 118 w 365" name="T90"/>
                <a:gd fmla="*/ 4 h 21" name="T91"/>
                <a:gd fmla="*/ 129 w 365" name="T92"/>
                <a:gd fmla="*/ 4 h 21" name="T93"/>
                <a:gd fmla="*/ 129 w 365" name="T94"/>
                <a:gd fmla="*/ 4 h 21" name="T95"/>
                <a:gd fmla="*/ 90 w 365" name="T96"/>
                <a:gd fmla="*/ 3 h 21" name="T97"/>
                <a:gd fmla="*/ 88 w 365" name="T98"/>
                <a:gd fmla="*/ 12 h 21" name="T99"/>
                <a:gd fmla="*/ 79 w 365" name="T100"/>
                <a:gd fmla="*/ 12 h 21" name="T101"/>
                <a:gd fmla="*/ 79 w 365" name="T102"/>
                <a:gd fmla="*/ 3 h 21" name="T103"/>
                <a:gd fmla="*/ 90 w 365" name="T104"/>
                <a:gd fmla="*/ 3 h 21" name="T105"/>
                <a:gd fmla="*/ 90 w 365" name="T106"/>
                <a:gd fmla="*/ 3 h 21" name="T107"/>
                <a:gd fmla="*/ 49 w 365" name="T108"/>
                <a:gd fmla="*/ 1 h 21" name="T109"/>
                <a:gd fmla="*/ 49 w 365" name="T110"/>
                <a:gd fmla="*/ 11 h 21" name="T111"/>
                <a:gd fmla="*/ 39 w 365" name="T112"/>
                <a:gd fmla="*/ 11 h 21" name="T113"/>
                <a:gd fmla="*/ 40 w 365" name="T114"/>
                <a:gd fmla="*/ 1 h 21" name="T115"/>
                <a:gd fmla="*/ 49 w 365" name="T116"/>
                <a:gd fmla="*/ 1 h 21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1" w="365">
                  <a:moveTo>
                    <a:pt x="10" y="0"/>
                  </a:moveTo>
                  <a:lnTo>
                    <a:pt x="9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close/>
                  <a:moveTo>
                    <a:pt x="365" y="12"/>
                  </a:moveTo>
                  <a:lnTo>
                    <a:pt x="358" y="12"/>
                  </a:lnTo>
                  <a:lnTo>
                    <a:pt x="358" y="21"/>
                  </a:lnTo>
                  <a:lnTo>
                    <a:pt x="364" y="21"/>
                  </a:lnTo>
                  <a:lnTo>
                    <a:pt x="365" y="12"/>
                  </a:lnTo>
                  <a:lnTo>
                    <a:pt x="365" y="12"/>
                  </a:lnTo>
                  <a:close/>
                  <a:moveTo>
                    <a:pt x="328" y="11"/>
                  </a:moveTo>
                  <a:lnTo>
                    <a:pt x="328" y="20"/>
                  </a:lnTo>
                  <a:lnTo>
                    <a:pt x="318" y="20"/>
                  </a:lnTo>
                  <a:lnTo>
                    <a:pt x="318" y="11"/>
                  </a:lnTo>
                  <a:lnTo>
                    <a:pt x="328" y="11"/>
                  </a:lnTo>
                  <a:lnTo>
                    <a:pt x="328" y="11"/>
                  </a:lnTo>
                  <a:close/>
                  <a:moveTo>
                    <a:pt x="288" y="9"/>
                  </a:moveTo>
                  <a:lnTo>
                    <a:pt x="288" y="18"/>
                  </a:lnTo>
                  <a:lnTo>
                    <a:pt x="278" y="18"/>
                  </a:lnTo>
                  <a:lnTo>
                    <a:pt x="278" y="9"/>
                  </a:lnTo>
                  <a:lnTo>
                    <a:pt x="288" y="9"/>
                  </a:lnTo>
                  <a:lnTo>
                    <a:pt x="288" y="9"/>
                  </a:lnTo>
                  <a:close/>
                  <a:moveTo>
                    <a:pt x="248" y="8"/>
                  </a:moveTo>
                  <a:lnTo>
                    <a:pt x="248" y="17"/>
                  </a:lnTo>
                  <a:lnTo>
                    <a:pt x="239" y="17"/>
                  </a:lnTo>
                  <a:lnTo>
                    <a:pt x="239" y="8"/>
                  </a:lnTo>
                  <a:lnTo>
                    <a:pt x="248" y="8"/>
                  </a:lnTo>
                  <a:lnTo>
                    <a:pt x="248" y="8"/>
                  </a:lnTo>
                  <a:close/>
                  <a:moveTo>
                    <a:pt x="209" y="7"/>
                  </a:moveTo>
                  <a:lnTo>
                    <a:pt x="209" y="16"/>
                  </a:lnTo>
                  <a:lnTo>
                    <a:pt x="198" y="16"/>
                  </a:lnTo>
                  <a:lnTo>
                    <a:pt x="198" y="7"/>
                  </a:lnTo>
                  <a:lnTo>
                    <a:pt x="209" y="7"/>
                  </a:lnTo>
                  <a:lnTo>
                    <a:pt x="209" y="7"/>
                  </a:lnTo>
                  <a:close/>
                  <a:moveTo>
                    <a:pt x="169" y="5"/>
                  </a:moveTo>
                  <a:lnTo>
                    <a:pt x="168" y="14"/>
                  </a:lnTo>
                  <a:lnTo>
                    <a:pt x="159" y="14"/>
                  </a:lnTo>
                  <a:lnTo>
                    <a:pt x="159" y="5"/>
                  </a:lnTo>
                  <a:lnTo>
                    <a:pt x="169" y="5"/>
                  </a:lnTo>
                  <a:lnTo>
                    <a:pt x="169" y="5"/>
                  </a:lnTo>
                  <a:close/>
                  <a:moveTo>
                    <a:pt x="129" y="4"/>
                  </a:moveTo>
                  <a:lnTo>
                    <a:pt x="129" y="13"/>
                  </a:lnTo>
                  <a:lnTo>
                    <a:pt x="118" y="13"/>
                  </a:lnTo>
                  <a:lnTo>
                    <a:pt x="118" y="4"/>
                  </a:lnTo>
                  <a:lnTo>
                    <a:pt x="129" y="4"/>
                  </a:lnTo>
                  <a:lnTo>
                    <a:pt x="129" y="4"/>
                  </a:lnTo>
                  <a:close/>
                  <a:moveTo>
                    <a:pt x="90" y="3"/>
                  </a:moveTo>
                  <a:lnTo>
                    <a:pt x="88" y="12"/>
                  </a:lnTo>
                  <a:lnTo>
                    <a:pt x="79" y="12"/>
                  </a:lnTo>
                  <a:lnTo>
                    <a:pt x="79" y="3"/>
                  </a:lnTo>
                  <a:lnTo>
                    <a:pt x="90" y="3"/>
                  </a:lnTo>
                  <a:lnTo>
                    <a:pt x="90" y="3"/>
                  </a:lnTo>
                  <a:close/>
                  <a:moveTo>
                    <a:pt x="49" y="1"/>
                  </a:moveTo>
                  <a:lnTo>
                    <a:pt x="49" y="11"/>
                  </a:lnTo>
                  <a:lnTo>
                    <a:pt x="39" y="11"/>
                  </a:lnTo>
                  <a:lnTo>
                    <a:pt x="40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46" name="Freeform 306"/>
            <p:cNvSpPr>
              <a:spLocks noEditPoints="1"/>
            </p:cNvSpPr>
            <p:nvPr/>
          </p:nvSpPr>
          <p:spPr bwMode="auto">
            <a:xfrm>
              <a:off x="6376971" y="4936759"/>
              <a:ext cx="1010577" cy="55223"/>
            </a:xfrm>
            <a:custGeom>
              <a:gdLst>
                <a:gd fmla="*/ 11 w 366" name="T0"/>
                <a:gd fmla="*/ 0 h 20" name="T1"/>
                <a:gd fmla="*/ 11 w 366" name="T2"/>
                <a:gd fmla="*/ 9 h 20" name="T3"/>
                <a:gd fmla="*/ 0 w 366" name="T4"/>
                <a:gd fmla="*/ 9 h 20" name="T5"/>
                <a:gd fmla="*/ 0 w 366" name="T6"/>
                <a:gd fmla="*/ 0 h 20" name="T7"/>
                <a:gd fmla="*/ 11 w 366" name="T8"/>
                <a:gd fmla="*/ 0 h 20" name="T9"/>
                <a:gd fmla="*/ 11 w 366" name="T10"/>
                <a:gd fmla="*/ 0 h 20" name="T11"/>
                <a:gd fmla="*/ 366 w 366" name="T12"/>
                <a:gd fmla="*/ 11 h 20" name="T13"/>
                <a:gd fmla="*/ 358 w 366" name="T14"/>
                <a:gd fmla="*/ 11 h 20" name="T15"/>
                <a:gd fmla="*/ 358 w 366" name="T16"/>
                <a:gd fmla="*/ 20 h 20" name="T17"/>
                <a:gd fmla="*/ 366 w 366" name="T18"/>
                <a:gd fmla="*/ 20 h 20" name="T19"/>
                <a:gd fmla="*/ 366 w 366" name="T20"/>
                <a:gd fmla="*/ 11 h 20" name="T21"/>
                <a:gd fmla="*/ 366 w 366" name="T22"/>
                <a:gd fmla="*/ 11 h 20" name="T23"/>
                <a:gd fmla="*/ 330 w 366" name="T24"/>
                <a:gd fmla="*/ 10 h 20" name="T25"/>
                <a:gd fmla="*/ 328 w 366" name="T26"/>
                <a:gd fmla="*/ 19 h 20" name="T27"/>
                <a:gd fmla="*/ 319 w 366" name="T28"/>
                <a:gd fmla="*/ 19 h 20" name="T29"/>
                <a:gd fmla="*/ 319 w 366" name="T30"/>
                <a:gd fmla="*/ 10 h 20" name="T31"/>
                <a:gd fmla="*/ 330 w 366" name="T32"/>
                <a:gd fmla="*/ 10 h 20" name="T33"/>
                <a:gd fmla="*/ 330 w 366" name="T34"/>
                <a:gd fmla="*/ 10 h 20" name="T35"/>
                <a:gd fmla="*/ 289 w 366" name="T36"/>
                <a:gd fmla="*/ 9 h 20" name="T37"/>
                <a:gd fmla="*/ 289 w 366" name="T38"/>
                <a:gd fmla="*/ 18 h 20" name="T39"/>
                <a:gd fmla="*/ 279 w 366" name="T40"/>
                <a:gd fmla="*/ 18 h 20" name="T41"/>
                <a:gd fmla="*/ 280 w 366" name="T42"/>
                <a:gd fmla="*/ 9 h 20" name="T43"/>
                <a:gd fmla="*/ 289 w 366" name="T44"/>
                <a:gd fmla="*/ 9 h 20" name="T45"/>
                <a:gd fmla="*/ 289 w 366" name="T46"/>
                <a:gd fmla="*/ 9 h 20" name="T47"/>
                <a:gd fmla="*/ 250 w 366" name="T48"/>
                <a:gd fmla="*/ 7 h 20" name="T49"/>
                <a:gd fmla="*/ 249 w 366" name="T50"/>
                <a:gd fmla="*/ 17 h 20" name="T51"/>
                <a:gd fmla="*/ 240 w 366" name="T52"/>
                <a:gd fmla="*/ 17 h 20" name="T53"/>
                <a:gd fmla="*/ 240 w 366" name="T54"/>
                <a:gd fmla="*/ 7 h 20" name="T55"/>
                <a:gd fmla="*/ 250 w 366" name="T56"/>
                <a:gd fmla="*/ 7 h 20" name="T57"/>
                <a:gd fmla="*/ 250 w 366" name="T58"/>
                <a:gd fmla="*/ 7 h 20" name="T59"/>
                <a:gd fmla="*/ 209 w 366" name="T60"/>
                <a:gd fmla="*/ 6 h 20" name="T61"/>
                <a:gd fmla="*/ 209 w 366" name="T62"/>
                <a:gd fmla="*/ 15 h 20" name="T63"/>
                <a:gd fmla="*/ 199 w 366" name="T64"/>
                <a:gd fmla="*/ 15 h 20" name="T65"/>
                <a:gd fmla="*/ 200 w 366" name="T66"/>
                <a:gd fmla="*/ 6 h 20" name="T67"/>
                <a:gd fmla="*/ 209 w 366" name="T68"/>
                <a:gd fmla="*/ 6 h 20" name="T69"/>
                <a:gd fmla="*/ 209 w 366" name="T70"/>
                <a:gd fmla="*/ 6 h 20" name="T71"/>
                <a:gd fmla="*/ 170 w 366" name="T72"/>
                <a:gd fmla="*/ 5 h 20" name="T73"/>
                <a:gd fmla="*/ 170 w 366" name="T74"/>
                <a:gd fmla="*/ 14 h 20" name="T75"/>
                <a:gd fmla="*/ 160 w 366" name="T76"/>
                <a:gd fmla="*/ 14 h 20" name="T77"/>
                <a:gd fmla="*/ 160 w 366" name="T78"/>
                <a:gd fmla="*/ 5 h 20" name="T79"/>
                <a:gd fmla="*/ 170 w 366" name="T80"/>
                <a:gd fmla="*/ 5 h 20" name="T81"/>
                <a:gd fmla="*/ 170 w 366" name="T82"/>
                <a:gd fmla="*/ 5 h 20" name="T83"/>
                <a:gd fmla="*/ 130 w 366" name="T84"/>
                <a:gd fmla="*/ 3 h 20" name="T85"/>
                <a:gd fmla="*/ 130 w 366" name="T86"/>
                <a:gd fmla="*/ 13 h 20" name="T87"/>
                <a:gd fmla="*/ 119 w 366" name="T88"/>
                <a:gd fmla="*/ 13 h 20" name="T89"/>
                <a:gd fmla="*/ 121 w 366" name="T90"/>
                <a:gd fmla="*/ 3 h 20" name="T91"/>
                <a:gd fmla="*/ 130 w 366" name="T92"/>
                <a:gd fmla="*/ 3 h 20" name="T93"/>
                <a:gd fmla="*/ 130 w 366" name="T94"/>
                <a:gd fmla="*/ 3 h 20" name="T95"/>
                <a:gd fmla="*/ 91 w 366" name="T96"/>
                <a:gd fmla="*/ 2 h 20" name="T97"/>
                <a:gd fmla="*/ 91 w 366" name="T98"/>
                <a:gd fmla="*/ 11 h 20" name="T99"/>
                <a:gd fmla="*/ 80 w 366" name="T100"/>
                <a:gd fmla="*/ 11 h 20" name="T101"/>
                <a:gd fmla="*/ 80 w 366" name="T102"/>
                <a:gd fmla="*/ 2 h 20" name="T103"/>
                <a:gd fmla="*/ 91 w 366" name="T104"/>
                <a:gd fmla="*/ 2 h 20" name="T105"/>
                <a:gd fmla="*/ 91 w 366" name="T106"/>
                <a:gd fmla="*/ 2 h 20" name="T107"/>
                <a:gd fmla="*/ 50 w 366" name="T108"/>
                <a:gd fmla="*/ 1 h 20" name="T109"/>
                <a:gd fmla="*/ 50 w 366" name="T110"/>
                <a:gd fmla="*/ 10 h 20" name="T111"/>
                <a:gd fmla="*/ 41 w 366" name="T112"/>
                <a:gd fmla="*/ 10 h 20" name="T113"/>
                <a:gd fmla="*/ 41 w 366" name="T114"/>
                <a:gd fmla="*/ 1 h 20" name="T115"/>
                <a:gd fmla="*/ 50 w 366" name="T116"/>
                <a:gd fmla="*/ 1 h 20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0" w="366">
                  <a:moveTo>
                    <a:pt x="11" y="0"/>
                  </a:moveTo>
                  <a:lnTo>
                    <a:pt x="11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0"/>
                  </a:lnTo>
                  <a:close/>
                  <a:moveTo>
                    <a:pt x="366" y="11"/>
                  </a:moveTo>
                  <a:lnTo>
                    <a:pt x="358" y="11"/>
                  </a:lnTo>
                  <a:lnTo>
                    <a:pt x="358" y="20"/>
                  </a:lnTo>
                  <a:lnTo>
                    <a:pt x="366" y="20"/>
                  </a:lnTo>
                  <a:lnTo>
                    <a:pt x="366" y="11"/>
                  </a:lnTo>
                  <a:lnTo>
                    <a:pt x="366" y="11"/>
                  </a:lnTo>
                  <a:close/>
                  <a:moveTo>
                    <a:pt x="330" y="10"/>
                  </a:moveTo>
                  <a:lnTo>
                    <a:pt x="328" y="19"/>
                  </a:lnTo>
                  <a:lnTo>
                    <a:pt x="319" y="19"/>
                  </a:lnTo>
                  <a:lnTo>
                    <a:pt x="319" y="10"/>
                  </a:lnTo>
                  <a:lnTo>
                    <a:pt x="330" y="10"/>
                  </a:lnTo>
                  <a:lnTo>
                    <a:pt x="330" y="10"/>
                  </a:lnTo>
                  <a:close/>
                  <a:moveTo>
                    <a:pt x="289" y="9"/>
                  </a:moveTo>
                  <a:lnTo>
                    <a:pt x="289" y="18"/>
                  </a:lnTo>
                  <a:lnTo>
                    <a:pt x="279" y="18"/>
                  </a:lnTo>
                  <a:lnTo>
                    <a:pt x="280" y="9"/>
                  </a:lnTo>
                  <a:lnTo>
                    <a:pt x="289" y="9"/>
                  </a:lnTo>
                  <a:lnTo>
                    <a:pt x="289" y="9"/>
                  </a:lnTo>
                  <a:close/>
                  <a:moveTo>
                    <a:pt x="250" y="7"/>
                  </a:moveTo>
                  <a:lnTo>
                    <a:pt x="249" y="17"/>
                  </a:lnTo>
                  <a:lnTo>
                    <a:pt x="240" y="17"/>
                  </a:lnTo>
                  <a:lnTo>
                    <a:pt x="240" y="7"/>
                  </a:lnTo>
                  <a:lnTo>
                    <a:pt x="250" y="7"/>
                  </a:lnTo>
                  <a:lnTo>
                    <a:pt x="250" y="7"/>
                  </a:lnTo>
                  <a:close/>
                  <a:moveTo>
                    <a:pt x="209" y="6"/>
                  </a:moveTo>
                  <a:lnTo>
                    <a:pt x="209" y="15"/>
                  </a:lnTo>
                  <a:lnTo>
                    <a:pt x="199" y="15"/>
                  </a:lnTo>
                  <a:lnTo>
                    <a:pt x="200" y="6"/>
                  </a:lnTo>
                  <a:lnTo>
                    <a:pt x="209" y="6"/>
                  </a:lnTo>
                  <a:lnTo>
                    <a:pt x="209" y="6"/>
                  </a:lnTo>
                  <a:close/>
                  <a:moveTo>
                    <a:pt x="170" y="5"/>
                  </a:moveTo>
                  <a:lnTo>
                    <a:pt x="170" y="14"/>
                  </a:lnTo>
                  <a:lnTo>
                    <a:pt x="160" y="14"/>
                  </a:lnTo>
                  <a:lnTo>
                    <a:pt x="160" y="5"/>
                  </a:lnTo>
                  <a:lnTo>
                    <a:pt x="170" y="5"/>
                  </a:lnTo>
                  <a:lnTo>
                    <a:pt x="170" y="5"/>
                  </a:lnTo>
                  <a:close/>
                  <a:moveTo>
                    <a:pt x="130" y="3"/>
                  </a:moveTo>
                  <a:lnTo>
                    <a:pt x="130" y="13"/>
                  </a:lnTo>
                  <a:lnTo>
                    <a:pt x="119" y="13"/>
                  </a:lnTo>
                  <a:lnTo>
                    <a:pt x="121" y="3"/>
                  </a:lnTo>
                  <a:lnTo>
                    <a:pt x="130" y="3"/>
                  </a:lnTo>
                  <a:lnTo>
                    <a:pt x="130" y="3"/>
                  </a:lnTo>
                  <a:close/>
                  <a:moveTo>
                    <a:pt x="91" y="2"/>
                  </a:moveTo>
                  <a:lnTo>
                    <a:pt x="91" y="11"/>
                  </a:lnTo>
                  <a:lnTo>
                    <a:pt x="80" y="11"/>
                  </a:lnTo>
                  <a:lnTo>
                    <a:pt x="80" y="2"/>
                  </a:lnTo>
                  <a:lnTo>
                    <a:pt x="91" y="2"/>
                  </a:lnTo>
                  <a:lnTo>
                    <a:pt x="91" y="2"/>
                  </a:lnTo>
                  <a:close/>
                  <a:moveTo>
                    <a:pt x="50" y="1"/>
                  </a:moveTo>
                  <a:lnTo>
                    <a:pt x="50" y="10"/>
                  </a:lnTo>
                  <a:lnTo>
                    <a:pt x="41" y="10"/>
                  </a:lnTo>
                  <a:lnTo>
                    <a:pt x="41" y="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47" name="Freeform 307"/>
            <p:cNvSpPr>
              <a:spLocks noEditPoints="1"/>
            </p:cNvSpPr>
            <p:nvPr/>
          </p:nvSpPr>
          <p:spPr bwMode="auto">
            <a:xfrm>
              <a:off x="2605253" y="3644545"/>
              <a:ext cx="1344676" cy="93879"/>
            </a:xfrm>
            <a:custGeom>
              <a:gdLst>
                <a:gd fmla="*/ 10 w 487" name="T0"/>
                <a:gd fmla="*/ 32 h 34" name="T1"/>
                <a:gd fmla="*/ 0 w 487" name="T2"/>
                <a:gd fmla="*/ 23 h 34" name="T3"/>
                <a:gd fmla="*/ 9 w 487" name="T4"/>
                <a:gd fmla="*/ 23 h 34" name="T5"/>
                <a:gd fmla="*/ 487 w 487" name="T6"/>
                <a:gd fmla="*/ 10 h 34" name="T7"/>
                <a:gd fmla="*/ 477 w 487" name="T8"/>
                <a:gd fmla="*/ 1 h 34" name="T9"/>
                <a:gd fmla="*/ 487 w 487" name="T10"/>
                <a:gd fmla="*/ 0 h 34" name="T11"/>
                <a:gd fmla="*/ 448 w 487" name="T12"/>
                <a:gd fmla="*/ 11 h 34" name="T13"/>
                <a:gd fmla="*/ 437 w 487" name="T14"/>
                <a:gd fmla="*/ 2 h 34" name="T15"/>
                <a:gd fmla="*/ 446 w 487" name="T16"/>
                <a:gd fmla="*/ 2 h 34" name="T17"/>
                <a:gd fmla="*/ 407 w 487" name="T18"/>
                <a:gd fmla="*/ 14 h 34" name="T19"/>
                <a:gd fmla="*/ 397 w 487" name="T20"/>
                <a:gd fmla="*/ 5 h 34" name="T21"/>
                <a:gd fmla="*/ 407 w 487" name="T22"/>
                <a:gd fmla="*/ 4 h 34" name="T23"/>
                <a:gd fmla="*/ 368 w 487" name="T24"/>
                <a:gd fmla="*/ 15 h 34" name="T25"/>
                <a:gd fmla="*/ 358 w 487" name="T26"/>
                <a:gd fmla="*/ 6 h 34" name="T27"/>
                <a:gd fmla="*/ 367 w 487" name="T28"/>
                <a:gd fmla="*/ 6 h 34" name="T29"/>
                <a:gd fmla="*/ 328 w 487" name="T30"/>
                <a:gd fmla="*/ 18 h 34" name="T31"/>
                <a:gd fmla="*/ 317 w 487" name="T32"/>
                <a:gd fmla="*/ 9 h 34" name="T33"/>
                <a:gd fmla="*/ 328 w 487" name="T34"/>
                <a:gd fmla="*/ 7 h 34" name="T35"/>
                <a:gd fmla="*/ 288 w 487" name="T36"/>
                <a:gd fmla="*/ 19 h 34" name="T37"/>
                <a:gd fmla="*/ 278 w 487" name="T38"/>
                <a:gd fmla="*/ 10 h 34" name="T39"/>
                <a:gd fmla="*/ 288 w 487" name="T40"/>
                <a:gd fmla="*/ 10 h 34" name="T41"/>
                <a:gd fmla="*/ 248 w 487" name="T42"/>
                <a:gd fmla="*/ 22 h 34" name="T43"/>
                <a:gd fmla="*/ 237 w 487" name="T44"/>
                <a:gd fmla="*/ 13 h 34" name="T45"/>
                <a:gd fmla="*/ 248 w 487" name="T46"/>
                <a:gd fmla="*/ 11 h 34" name="T47"/>
                <a:gd fmla="*/ 209 w 487" name="T48"/>
                <a:gd fmla="*/ 23 h 34" name="T49"/>
                <a:gd fmla="*/ 198 w 487" name="T50"/>
                <a:gd fmla="*/ 14 h 34" name="T51"/>
                <a:gd fmla="*/ 209 w 487" name="T52"/>
                <a:gd fmla="*/ 14 h 34" name="T53"/>
                <a:gd fmla="*/ 169 w 487" name="T54"/>
                <a:gd fmla="*/ 26 h 34" name="T55"/>
                <a:gd fmla="*/ 159 w 487" name="T56"/>
                <a:gd fmla="*/ 15 h 34" name="T57"/>
                <a:gd fmla="*/ 168 w 487" name="T58"/>
                <a:gd fmla="*/ 15 h 34" name="T59"/>
                <a:gd fmla="*/ 129 w 487" name="T60"/>
                <a:gd fmla="*/ 27 h 34" name="T61"/>
                <a:gd fmla="*/ 118 w 487" name="T62"/>
                <a:gd fmla="*/ 18 h 34" name="T63"/>
                <a:gd fmla="*/ 129 w 487" name="T64"/>
                <a:gd fmla="*/ 18 h 34" name="T65"/>
                <a:gd fmla="*/ 90 w 487" name="T66"/>
                <a:gd fmla="*/ 30 h 34" name="T67"/>
                <a:gd fmla="*/ 79 w 487" name="T68"/>
                <a:gd fmla="*/ 19 h 34" name="T69"/>
                <a:gd fmla="*/ 88 w 487" name="T70"/>
                <a:gd fmla="*/ 19 h 34" name="T71"/>
                <a:gd fmla="*/ 49 w 487" name="T72"/>
                <a:gd fmla="*/ 31 h 34" name="T73"/>
                <a:gd fmla="*/ 39 w 487" name="T74"/>
                <a:gd fmla="*/ 22 h 3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4" w="487">
                  <a:moveTo>
                    <a:pt x="9" y="23"/>
                  </a:moveTo>
                  <a:lnTo>
                    <a:pt x="10" y="32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9" y="23"/>
                  </a:lnTo>
                  <a:lnTo>
                    <a:pt x="9" y="23"/>
                  </a:lnTo>
                  <a:close/>
                  <a:moveTo>
                    <a:pt x="487" y="0"/>
                  </a:moveTo>
                  <a:lnTo>
                    <a:pt x="487" y="10"/>
                  </a:lnTo>
                  <a:lnTo>
                    <a:pt x="477" y="10"/>
                  </a:lnTo>
                  <a:lnTo>
                    <a:pt x="477" y="1"/>
                  </a:lnTo>
                  <a:lnTo>
                    <a:pt x="487" y="0"/>
                  </a:lnTo>
                  <a:lnTo>
                    <a:pt x="487" y="0"/>
                  </a:lnTo>
                  <a:close/>
                  <a:moveTo>
                    <a:pt x="446" y="2"/>
                  </a:moveTo>
                  <a:lnTo>
                    <a:pt x="448" y="11"/>
                  </a:lnTo>
                  <a:lnTo>
                    <a:pt x="437" y="13"/>
                  </a:lnTo>
                  <a:lnTo>
                    <a:pt x="437" y="2"/>
                  </a:lnTo>
                  <a:lnTo>
                    <a:pt x="446" y="2"/>
                  </a:lnTo>
                  <a:lnTo>
                    <a:pt x="446" y="2"/>
                  </a:lnTo>
                  <a:close/>
                  <a:moveTo>
                    <a:pt x="407" y="4"/>
                  </a:moveTo>
                  <a:lnTo>
                    <a:pt x="407" y="14"/>
                  </a:lnTo>
                  <a:lnTo>
                    <a:pt x="398" y="14"/>
                  </a:lnTo>
                  <a:lnTo>
                    <a:pt x="397" y="5"/>
                  </a:lnTo>
                  <a:lnTo>
                    <a:pt x="407" y="4"/>
                  </a:lnTo>
                  <a:lnTo>
                    <a:pt x="407" y="4"/>
                  </a:lnTo>
                  <a:close/>
                  <a:moveTo>
                    <a:pt x="367" y="6"/>
                  </a:moveTo>
                  <a:lnTo>
                    <a:pt x="368" y="15"/>
                  </a:lnTo>
                  <a:lnTo>
                    <a:pt x="358" y="17"/>
                  </a:lnTo>
                  <a:lnTo>
                    <a:pt x="358" y="6"/>
                  </a:lnTo>
                  <a:lnTo>
                    <a:pt x="367" y="6"/>
                  </a:lnTo>
                  <a:lnTo>
                    <a:pt x="367" y="6"/>
                  </a:lnTo>
                  <a:close/>
                  <a:moveTo>
                    <a:pt x="328" y="7"/>
                  </a:moveTo>
                  <a:lnTo>
                    <a:pt x="328" y="18"/>
                  </a:lnTo>
                  <a:lnTo>
                    <a:pt x="318" y="18"/>
                  </a:lnTo>
                  <a:lnTo>
                    <a:pt x="317" y="9"/>
                  </a:lnTo>
                  <a:lnTo>
                    <a:pt x="328" y="7"/>
                  </a:lnTo>
                  <a:lnTo>
                    <a:pt x="328" y="7"/>
                  </a:lnTo>
                  <a:close/>
                  <a:moveTo>
                    <a:pt x="288" y="10"/>
                  </a:moveTo>
                  <a:lnTo>
                    <a:pt x="288" y="19"/>
                  </a:lnTo>
                  <a:lnTo>
                    <a:pt x="278" y="21"/>
                  </a:lnTo>
                  <a:lnTo>
                    <a:pt x="278" y="10"/>
                  </a:lnTo>
                  <a:lnTo>
                    <a:pt x="288" y="10"/>
                  </a:lnTo>
                  <a:lnTo>
                    <a:pt x="288" y="10"/>
                  </a:lnTo>
                  <a:close/>
                  <a:moveTo>
                    <a:pt x="248" y="11"/>
                  </a:moveTo>
                  <a:lnTo>
                    <a:pt x="248" y="22"/>
                  </a:lnTo>
                  <a:lnTo>
                    <a:pt x="239" y="22"/>
                  </a:lnTo>
                  <a:lnTo>
                    <a:pt x="237" y="13"/>
                  </a:lnTo>
                  <a:lnTo>
                    <a:pt x="248" y="11"/>
                  </a:lnTo>
                  <a:lnTo>
                    <a:pt x="248" y="11"/>
                  </a:lnTo>
                  <a:close/>
                  <a:moveTo>
                    <a:pt x="209" y="14"/>
                  </a:moveTo>
                  <a:lnTo>
                    <a:pt x="209" y="23"/>
                  </a:lnTo>
                  <a:lnTo>
                    <a:pt x="198" y="24"/>
                  </a:lnTo>
                  <a:lnTo>
                    <a:pt x="198" y="14"/>
                  </a:lnTo>
                  <a:lnTo>
                    <a:pt x="209" y="14"/>
                  </a:lnTo>
                  <a:lnTo>
                    <a:pt x="209" y="14"/>
                  </a:lnTo>
                  <a:close/>
                  <a:moveTo>
                    <a:pt x="168" y="15"/>
                  </a:moveTo>
                  <a:lnTo>
                    <a:pt x="169" y="26"/>
                  </a:lnTo>
                  <a:lnTo>
                    <a:pt x="159" y="26"/>
                  </a:lnTo>
                  <a:lnTo>
                    <a:pt x="159" y="15"/>
                  </a:lnTo>
                  <a:lnTo>
                    <a:pt x="168" y="15"/>
                  </a:lnTo>
                  <a:lnTo>
                    <a:pt x="168" y="15"/>
                  </a:lnTo>
                  <a:close/>
                  <a:moveTo>
                    <a:pt x="129" y="18"/>
                  </a:moveTo>
                  <a:lnTo>
                    <a:pt x="129" y="27"/>
                  </a:lnTo>
                  <a:lnTo>
                    <a:pt x="118" y="27"/>
                  </a:lnTo>
                  <a:lnTo>
                    <a:pt x="118" y="18"/>
                  </a:lnTo>
                  <a:lnTo>
                    <a:pt x="129" y="18"/>
                  </a:lnTo>
                  <a:lnTo>
                    <a:pt x="129" y="18"/>
                  </a:lnTo>
                  <a:close/>
                  <a:moveTo>
                    <a:pt x="88" y="19"/>
                  </a:moveTo>
                  <a:lnTo>
                    <a:pt x="90" y="30"/>
                  </a:lnTo>
                  <a:lnTo>
                    <a:pt x="79" y="30"/>
                  </a:lnTo>
                  <a:lnTo>
                    <a:pt x="79" y="19"/>
                  </a:lnTo>
                  <a:lnTo>
                    <a:pt x="88" y="19"/>
                  </a:lnTo>
                  <a:lnTo>
                    <a:pt x="88" y="19"/>
                  </a:lnTo>
                  <a:close/>
                  <a:moveTo>
                    <a:pt x="49" y="21"/>
                  </a:moveTo>
                  <a:lnTo>
                    <a:pt x="49" y="31"/>
                  </a:lnTo>
                  <a:lnTo>
                    <a:pt x="40" y="31"/>
                  </a:lnTo>
                  <a:lnTo>
                    <a:pt x="39" y="22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48" name="Freeform 308"/>
            <p:cNvSpPr>
              <a:spLocks noEditPoints="1"/>
            </p:cNvSpPr>
            <p:nvPr/>
          </p:nvSpPr>
          <p:spPr bwMode="auto">
            <a:xfrm>
              <a:off x="3372850" y="3608651"/>
              <a:ext cx="1344676" cy="93879"/>
            </a:xfrm>
            <a:custGeom>
              <a:gdLst>
                <a:gd fmla="*/ 10 w 487" name="T0"/>
                <a:gd fmla="*/ 32 h 34" name="T1"/>
                <a:gd fmla="*/ 0 w 487" name="T2"/>
                <a:gd fmla="*/ 23 h 34" name="T3"/>
                <a:gd fmla="*/ 10 w 487" name="T4"/>
                <a:gd fmla="*/ 23 h 34" name="T5"/>
                <a:gd fmla="*/ 487 w 487" name="T6"/>
                <a:gd fmla="*/ 10 h 34" name="T7"/>
                <a:gd fmla="*/ 477 w 487" name="T8"/>
                <a:gd fmla="*/ 1 h 34" name="T9"/>
                <a:gd fmla="*/ 487 w 487" name="T10"/>
                <a:gd fmla="*/ 0 h 34" name="T11"/>
                <a:gd fmla="*/ 448 w 487" name="T12"/>
                <a:gd fmla="*/ 11 h 34" name="T13"/>
                <a:gd fmla="*/ 438 w 487" name="T14"/>
                <a:gd fmla="*/ 2 h 34" name="T15"/>
                <a:gd fmla="*/ 447 w 487" name="T16"/>
                <a:gd fmla="*/ 2 h 34" name="T17"/>
                <a:gd fmla="*/ 408 w 487" name="T18"/>
                <a:gd fmla="*/ 14 h 34" name="T19"/>
                <a:gd fmla="*/ 397 w 487" name="T20"/>
                <a:gd fmla="*/ 5 h 34" name="T21"/>
                <a:gd fmla="*/ 408 w 487" name="T22"/>
                <a:gd fmla="*/ 3 h 34" name="T23"/>
                <a:gd fmla="*/ 368 w 487" name="T24"/>
                <a:gd fmla="*/ 15 h 34" name="T25"/>
                <a:gd fmla="*/ 358 w 487" name="T26"/>
                <a:gd fmla="*/ 6 h 34" name="T27"/>
                <a:gd fmla="*/ 367 w 487" name="T28"/>
                <a:gd fmla="*/ 6 h 34" name="T29"/>
                <a:gd fmla="*/ 328 w 487" name="T30"/>
                <a:gd fmla="*/ 18 h 34" name="T31"/>
                <a:gd fmla="*/ 317 w 487" name="T32"/>
                <a:gd fmla="*/ 7 h 34" name="T33"/>
                <a:gd fmla="*/ 328 w 487" name="T34"/>
                <a:gd fmla="*/ 7 h 34" name="T35"/>
                <a:gd fmla="*/ 289 w 487" name="T36"/>
                <a:gd fmla="*/ 19 h 34" name="T37"/>
                <a:gd fmla="*/ 278 w 487" name="T38"/>
                <a:gd fmla="*/ 10 h 34" name="T39"/>
                <a:gd fmla="*/ 289 w 487" name="T40"/>
                <a:gd fmla="*/ 10 h 34" name="T41"/>
                <a:gd fmla="*/ 249 w 487" name="T42"/>
                <a:gd fmla="*/ 22 h 34" name="T43"/>
                <a:gd fmla="*/ 239 w 487" name="T44"/>
                <a:gd fmla="*/ 11 h 34" name="T45"/>
                <a:gd fmla="*/ 248 w 487" name="T46"/>
                <a:gd fmla="*/ 11 h 34" name="T47"/>
                <a:gd fmla="*/ 209 w 487" name="T48"/>
                <a:gd fmla="*/ 23 h 34" name="T49"/>
                <a:gd fmla="*/ 199 w 487" name="T50"/>
                <a:gd fmla="*/ 14 h 34" name="T51"/>
                <a:gd fmla="*/ 209 w 487" name="T52"/>
                <a:gd fmla="*/ 13 h 34" name="T53"/>
                <a:gd fmla="*/ 170 w 487" name="T54"/>
                <a:gd fmla="*/ 24 h 34" name="T55"/>
                <a:gd fmla="*/ 159 w 487" name="T56"/>
                <a:gd fmla="*/ 15 h 34" name="T57"/>
                <a:gd fmla="*/ 168 w 487" name="T58"/>
                <a:gd fmla="*/ 15 h 34" name="T59"/>
                <a:gd fmla="*/ 129 w 487" name="T60"/>
                <a:gd fmla="*/ 27 h 34" name="T61"/>
                <a:gd fmla="*/ 119 w 487" name="T62"/>
                <a:gd fmla="*/ 18 h 34" name="T63"/>
                <a:gd fmla="*/ 129 w 487" name="T64"/>
                <a:gd fmla="*/ 17 h 34" name="T65"/>
                <a:gd fmla="*/ 90 w 487" name="T66"/>
                <a:gd fmla="*/ 28 h 34" name="T67"/>
                <a:gd fmla="*/ 80 w 487" name="T68"/>
                <a:gd fmla="*/ 19 h 34" name="T69"/>
                <a:gd fmla="*/ 89 w 487" name="T70"/>
                <a:gd fmla="*/ 19 h 34" name="T71"/>
                <a:gd fmla="*/ 50 w 487" name="T72"/>
                <a:gd fmla="*/ 31 h 34" name="T73"/>
                <a:gd fmla="*/ 39 w 487" name="T74"/>
                <a:gd fmla="*/ 22 h 34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34" w="487">
                  <a:moveTo>
                    <a:pt x="10" y="23"/>
                  </a:moveTo>
                  <a:lnTo>
                    <a:pt x="10" y="32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10" y="23"/>
                  </a:lnTo>
                  <a:close/>
                  <a:moveTo>
                    <a:pt x="487" y="0"/>
                  </a:moveTo>
                  <a:lnTo>
                    <a:pt x="487" y="10"/>
                  </a:lnTo>
                  <a:lnTo>
                    <a:pt x="478" y="10"/>
                  </a:lnTo>
                  <a:lnTo>
                    <a:pt x="477" y="1"/>
                  </a:lnTo>
                  <a:lnTo>
                    <a:pt x="487" y="0"/>
                  </a:lnTo>
                  <a:lnTo>
                    <a:pt x="487" y="0"/>
                  </a:lnTo>
                  <a:close/>
                  <a:moveTo>
                    <a:pt x="447" y="2"/>
                  </a:moveTo>
                  <a:lnTo>
                    <a:pt x="448" y="11"/>
                  </a:lnTo>
                  <a:lnTo>
                    <a:pt x="438" y="13"/>
                  </a:lnTo>
                  <a:lnTo>
                    <a:pt x="438" y="2"/>
                  </a:lnTo>
                  <a:lnTo>
                    <a:pt x="447" y="2"/>
                  </a:lnTo>
                  <a:lnTo>
                    <a:pt x="447" y="2"/>
                  </a:lnTo>
                  <a:close/>
                  <a:moveTo>
                    <a:pt x="408" y="3"/>
                  </a:moveTo>
                  <a:lnTo>
                    <a:pt x="408" y="14"/>
                  </a:lnTo>
                  <a:lnTo>
                    <a:pt x="398" y="14"/>
                  </a:lnTo>
                  <a:lnTo>
                    <a:pt x="397" y="5"/>
                  </a:lnTo>
                  <a:lnTo>
                    <a:pt x="408" y="3"/>
                  </a:lnTo>
                  <a:lnTo>
                    <a:pt x="408" y="3"/>
                  </a:lnTo>
                  <a:close/>
                  <a:moveTo>
                    <a:pt x="367" y="6"/>
                  </a:moveTo>
                  <a:lnTo>
                    <a:pt x="368" y="15"/>
                  </a:lnTo>
                  <a:lnTo>
                    <a:pt x="358" y="17"/>
                  </a:lnTo>
                  <a:lnTo>
                    <a:pt x="358" y="6"/>
                  </a:lnTo>
                  <a:lnTo>
                    <a:pt x="367" y="6"/>
                  </a:lnTo>
                  <a:lnTo>
                    <a:pt x="367" y="6"/>
                  </a:lnTo>
                  <a:close/>
                  <a:moveTo>
                    <a:pt x="328" y="7"/>
                  </a:moveTo>
                  <a:lnTo>
                    <a:pt x="328" y="18"/>
                  </a:lnTo>
                  <a:lnTo>
                    <a:pt x="319" y="18"/>
                  </a:lnTo>
                  <a:lnTo>
                    <a:pt x="317" y="7"/>
                  </a:lnTo>
                  <a:lnTo>
                    <a:pt x="328" y="7"/>
                  </a:lnTo>
                  <a:lnTo>
                    <a:pt x="328" y="7"/>
                  </a:lnTo>
                  <a:close/>
                  <a:moveTo>
                    <a:pt x="289" y="10"/>
                  </a:moveTo>
                  <a:lnTo>
                    <a:pt x="289" y="19"/>
                  </a:lnTo>
                  <a:lnTo>
                    <a:pt x="278" y="19"/>
                  </a:lnTo>
                  <a:lnTo>
                    <a:pt x="278" y="10"/>
                  </a:lnTo>
                  <a:lnTo>
                    <a:pt x="289" y="10"/>
                  </a:lnTo>
                  <a:lnTo>
                    <a:pt x="289" y="10"/>
                  </a:lnTo>
                  <a:close/>
                  <a:moveTo>
                    <a:pt x="248" y="11"/>
                  </a:moveTo>
                  <a:lnTo>
                    <a:pt x="249" y="22"/>
                  </a:lnTo>
                  <a:lnTo>
                    <a:pt x="239" y="22"/>
                  </a:lnTo>
                  <a:lnTo>
                    <a:pt x="239" y="11"/>
                  </a:lnTo>
                  <a:lnTo>
                    <a:pt x="248" y="11"/>
                  </a:lnTo>
                  <a:lnTo>
                    <a:pt x="248" y="11"/>
                  </a:lnTo>
                  <a:close/>
                  <a:moveTo>
                    <a:pt x="209" y="13"/>
                  </a:moveTo>
                  <a:lnTo>
                    <a:pt x="209" y="23"/>
                  </a:lnTo>
                  <a:lnTo>
                    <a:pt x="199" y="23"/>
                  </a:lnTo>
                  <a:lnTo>
                    <a:pt x="199" y="14"/>
                  </a:lnTo>
                  <a:lnTo>
                    <a:pt x="209" y="13"/>
                  </a:lnTo>
                  <a:lnTo>
                    <a:pt x="209" y="13"/>
                  </a:lnTo>
                  <a:close/>
                  <a:moveTo>
                    <a:pt x="168" y="15"/>
                  </a:moveTo>
                  <a:lnTo>
                    <a:pt x="170" y="24"/>
                  </a:lnTo>
                  <a:lnTo>
                    <a:pt x="159" y="26"/>
                  </a:lnTo>
                  <a:lnTo>
                    <a:pt x="159" y="15"/>
                  </a:lnTo>
                  <a:lnTo>
                    <a:pt x="168" y="15"/>
                  </a:lnTo>
                  <a:lnTo>
                    <a:pt x="168" y="15"/>
                  </a:lnTo>
                  <a:close/>
                  <a:moveTo>
                    <a:pt x="129" y="17"/>
                  </a:moveTo>
                  <a:lnTo>
                    <a:pt x="129" y="27"/>
                  </a:lnTo>
                  <a:lnTo>
                    <a:pt x="120" y="27"/>
                  </a:lnTo>
                  <a:lnTo>
                    <a:pt x="119" y="18"/>
                  </a:lnTo>
                  <a:lnTo>
                    <a:pt x="129" y="17"/>
                  </a:lnTo>
                  <a:lnTo>
                    <a:pt x="129" y="17"/>
                  </a:lnTo>
                  <a:close/>
                  <a:moveTo>
                    <a:pt x="89" y="19"/>
                  </a:moveTo>
                  <a:lnTo>
                    <a:pt x="90" y="28"/>
                  </a:lnTo>
                  <a:lnTo>
                    <a:pt x="80" y="30"/>
                  </a:lnTo>
                  <a:lnTo>
                    <a:pt x="80" y="19"/>
                  </a:lnTo>
                  <a:lnTo>
                    <a:pt x="89" y="19"/>
                  </a:lnTo>
                  <a:lnTo>
                    <a:pt x="89" y="19"/>
                  </a:lnTo>
                  <a:close/>
                  <a:moveTo>
                    <a:pt x="50" y="20"/>
                  </a:moveTo>
                  <a:lnTo>
                    <a:pt x="50" y="31"/>
                  </a:lnTo>
                  <a:lnTo>
                    <a:pt x="40" y="31"/>
                  </a:lnTo>
                  <a:lnTo>
                    <a:pt x="39" y="22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49" name="Freeform 309"/>
            <p:cNvSpPr/>
            <p:nvPr/>
          </p:nvSpPr>
          <p:spPr bwMode="auto">
            <a:xfrm>
              <a:off x="6244436" y="1319665"/>
              <a:ext cx="30373" cy="27611"/>
            </a:xfrm>
            <a:custGeom>
              <a:gdLst>
                <a:gd fmla="*/ 11 w 11" name="T0"/>
                <a:gd fmla="*/ 0 h 10" name="T1"/>
                <a:gd fmla="*/ 11 w 11" name="T2"/>
                <a:gd fmla="*/ 0 h 10" name="T3"/>
                <a:gd fmla="*/ 1 w 11" name="T4"/>
                <a:gd fmla="*/ 0 h 10" name="T5"/>
                <a:gd fmla="*/ 0 w 11" name="T6"/>
                <a:gd fmla="*/ 0 h 10" name="T7"/>
                <a:gd fmla="*/ 0 w 11" name="T8"/>
                <a:gd fmla="*/ 10 h 10" name="T9"/>
                <a:gd fmla="*/ 1 w 11" name="T10"/>
                <a:gd fmla="*/ 10 h 10" name="T11"/>
                <a:gd fmla="*/ 11 w 11" name="T12"/>
                <a:gd fmla="*/ 10 h 10" name="T13"/>
                <a:gd fmla="*/ 11 w 11" name="T14"/>
                <a:gd fmla="*/ 10 h 10" name="T15"/>
                <a:gd fmla="*/ 11 w 11" name="T16"/>
                <a:gd fmla="*/ 0 h 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" w="11">
                  <a:moveTo>
                    <a:pt x="11" y="0"/>
                  </a:moveTo>
                  <a:lnTo>
                    <a:pt x="1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50" name="Freeform 310"/>
            <p:cNvSpPr/>
            <p:nvPr/>
          </p:nvSpPr>
          <p:spPr bwMode="auto">
            <a:xfrm>
              <a:off x="6357642" y="1322427"/>
              <a:ext cx="27611" cy="30373"/>
            </a:xfrm>
            <a:custGeom>
              <a:gdLst>
                <a:gd fmla="*/ 10 w 10" name="T0"/>
                <a:gd fmla="*/ 0 h 11" name="T1"/>
                <a:gd fmla="*/ 2 w 10" name="T2"/>
                <a:gd fmla="*/ 0 h 11" name="T3"/>
                <a:gd fmla="*/ 0 w 10" name="T4"/>
                <a:gd fmla="*/ 0 h 11" name="T5"/>
                <a:gd fmla="*/ 0 w 10" name="T6"/>
                <a:gd fmla="*/ 11 h 11" name="T7"/>
                <a:gd fmla="*/ 1 w 10" name="T8"/>
                <a:gd fmla="*/ 11 h 11" name="T9"/>
                <a:gd fmla="*/ 9 w 10" name="T10"/>
                <a:gd fmla="*/ 11 h 11" name="T11"/>
                <a:gd fmla="*/ 10 w 10" name="T12"/>
                <a:gd fmla="*/ 0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0">
                  <a:moveTo>
                    <a:pt x="1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9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51" name="Freeform 311"/>
            <p:cNvSpPr/>
            <p:nvPr/>
          </p:nvSpPr>
          <p:spPr bwMode="auto">
            <a:xfrm>
              <a:off x="6465328" y="1330710"/>
              <a:ext cx="27611" cy="27611"/>
            </a:xfrm>
            <a:custGeom>
              <a:gdLst>
                <a:gd fmla="*/ 10 w 10" name="T0"/>
                <a:gd fmla="*/ 0 h 10" name="T1"/>
                <a:gd fmla="*/ 4 w 10" name="T2"/>
                <a:gd fmla="*/ 0 h 10" name="T3"/>
                <a:gd fmla="*/ 0 w 10" name="T4"/>
                <a:gd fmla="*/ 0 h 10" name="T5"/>
                <a:gd fmla="*/ 0 w 10" name="T6"/>
                <a:gd fmla="*/ 9 h 10" name="T7"/>
                <a:gd fmla="*/ 2 w 10" name="T8"/>
                <a:gd fmla="*/ 9 h 10" name="T9"/>
                <a:gd fmla="*/ 10 w 10" name="T10"/>
                <a:gd fmla="*/ 10 h 10" name="T11"/>
                <a:gd fmla="*/ 10 w 10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0">
                  <a:moveTo>
                    <a:pt x="10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52" name="Freeform 312"/>
            <p:cNvSpPr/>
            <p:nvPr/>
          </p:nvSpPr>
          <p:spPr bwMode="auto">
            <a:xfrm>
              <a:off x="6573011" y="1336232"/>
              <a:ext cx="33134" cy="30373"/>
            </a:xfrm>
            <a:custGeom>
              <a:gdLst>
                <a:gd fmla="*/ 12 w 12" name="T0"/>
                <a:gd fmla="*/ 2 h 11" name="T1"/>
                <a:gd fmla="*/ 5 w 12" name="T2"/>
                <a:gd fmla="*/ 0 h 11" name="T3"/>
                <a:gd fmla="*/ 1 w 12" name="T4"/>
                <a:gd fmla="*/ 0 h 11" name="T5"/>
                <a:gd fmla="*/ 0 w 12" name="T6"/>
                <a:gd fmla="*/ 10 h 11" name="T7"/>
                <a:gd fmla="*/ 4 w 12" name="T8"/>
                <a:gd fmla="*/ 11 h 11" name="T9"/>
                <a:gd fmla="*/ 10 w 12" name="T10"/>
                <a:gd fmla="*/ 11 h 11" name="T11"/>
                <a:gd fmla="*/ 12 w 12" name="T12"/>
                <a:gd fmla="*/ 2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2">
                  <a:moveTo>
                    <a:pt x="12" y="2"/>
                  </a:moveTo>
                  <a:lnTo>
                    <a:pt x="5" y="0"/>
                  </a:lnTo>
                  <a:lnTo>
                    <a:pt x="1" y="0"/>
                  </a:lnTo>
                  <a:lnTo>
                    <a:pt x="0" y="10"/>
                  </a:lnTo>
                  <a:lnTo>
                    <a:pt x="4" y="11"/>
                  </a:lnTo>
                  <a:lnTo>
                    <a:pt x="10" y="1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53" name="Freeform 313"/>
            <p:cNvSpPr/>
            <p:nvPr/>
          </p:nvSpPr>
          <p:spPr bwMode="auto">
            <a:xfrm>
              <a:off x="6683457" y="1347277"/>
              <a:ext cx="30373" cy="30373"/>
            </a:xfrm>
            <a:custGeom>
              <a:gdLst>
                <a:gd fmla="*/ 11 w 11" name="T0"/>
                <a:gd fmla="*/ 2 h 11" name="T1"/>
                <a:gd fmla="*/ 4 w 11" name="T2"/>
                <a:gd fmla="*/ 0 h 11" name="T3"/>
                <a:gd fmla="*/ 0 w 11" name="T4"/>
                <a:gd fmla="*/ 0 h 11" name="T5"/>
                <a:gd fmla="*/ 0 w 11" name="T6"/>
                <a:gd fmla="*/ 9 h 11" name="T7"/>
                <a:gd fmla="*/ 3 w 11" name="T8"/>
                <a:gd fmla="*/ 11 h 11" name="T9"/>
                <a:gd fmla="*/ 10 w 11" name="T10"/>
                <a:gd fmla="*/ 11 h 11" name="T11"/>
                <a:gd fmla="*/ 11 w 11" name="T12"/>
                <a:gd fmla="*/ 2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1">
                  <a:moveTo>
                    <a:pt x="11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11"/>
                  </a:lnTo>
                  <a:lnTo>
                    <a:pt x="10" y="11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54" name="Freeform 314"/>
            <p:cNvSpPr/>
            <p:nvPr/>
          </p:nvSpPr>
          <p:spPr bwMode="auto">
            <a:xfrm>
              <a:off x="6793902" y="1358321"/>
              <a:ext cx="27611" cy="33134"/>
            </a:xfrm>
            <a:custGeom>
              <a:gdLst>
                <a:gd fmla="*/ 10 w 10" name="T0"/>
                <a:gd fmla="*/ 2 h 12" name="T1"/>
                <a:gd fmla="*/ 4 w 10" name="T2"/>
                <a:gd fmla="*/ 2 h 12" name="T3"/>
                <a:gd fmla="*/ 1 w 10" name="T4"/>
                <a:gd fmla="*/ 0 h 12" name="T5"/>
                <a:gd fmla="*/ 0 w 10" name="T6"/>
                <a:gd fmla="*/ 11 h 12" name="T7"/>
                <a:gd fmla="*/ 2 w 10" name="T8"/>
                <a:gd fmla="*/ 11 h 12" name="T9"/>
                <a:gd fmla="*/ 9 w 10" name="T10"/>
                <a:gd fmla="*/ 12 h 12" name="T11"/>
                <a:gd fmla="*/ 10 w 10" name="T12"/>
                <a:gd fmla="*/ 2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0">
                  <a:moveTo>
                    <a:pt x="10" y="2"/>
                  </a:moveTo>
                  <a:lnTo>
                    <a:pt x="4" y="2"/>
                  </a:lnTo>
                  <a:lnTo>
                    <a:pt x="1" y="0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9" y="1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55" name="Freeform 315"/>
            <p:cNvSpPr/>
            <p:nvPr/>
          </p:nvSpPr>
          <p:spPr bwMode="auto">
            <a:xfrm>
              <a:off x="6901588" y="1377650"/>
              <a:ext cx="33134" cy="27611"/>
            </a:xfrm>
            <a:custGeom>
              <a:gdLst>
                <a:gd fmla="*/ 12 w 12" name="T0"/>
                <a:gd fmla="*/ 1 h 10" name="T1"/>
                <a:gd fmla="*/ 4 w 12" name="T2"/>
                <a:gd fmla="*/ 0 h 10" name="T3"/>
                <a:gd fmla="*/ 1 w 12" name="T4"/>
                <a:gd fmla="*/ 0 h 10" name="T5"/>
                <a:gd fmla="*/ 0 w 12" name="T6"/>
                <a:gd fmla="*/ 9 h 10" name="T7"/>
                <a:gd fmla="*/ 3 w 12" name="T8"/>
                <a:gd fmla="*/ 9 h 10" name="T9"/>
                <a:gd fmla="*/ 9 w 12" name="T10"/>
                <a:gd fmla="*/ 10 h 10" name="T11"/>
                <a:gd fmla="*/ 12 w 12" name="T12"/>
                <a:gd fmla="*/ 1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2">
                  <a:moveTo>
                    <a:pt x="12" y="1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9"/>
                  </a:lnTo>
                  <a:lnTo>
                    <a:pt x="3" y="9"/>
                  </a:lnTo>
                  <a:lnTo>
                    <a:pt x="9" y="10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56" name="Freeform 316"/>
            <p:cNvSpPr/>
            <p:nvPr/>
          </p:nvSpPr>
          <p:spPr bwMode="auto">
            <a:xfrm>
              <a:off x="7009271" y="1391455"/>
              <a:ext cx="33134" cy="33134"/>
            </a:xfrm>
            <a:custGeom>
              <a:gdLst>
                <a:gd fmla="*/ 12 w 12" name="T0"/>
                <a:gd fmla="*/ 3 h 12" name="T1"/>
                <a:gd fmla="*/ 12 w 12" name="T2"/>
                <a:gd fmla="*/ 3 h 12" name="T3"/>
                <a:gd fmla="*/ 4 w 12" name="T4"/>
                <a:gd fmla="*/ 1 h 12" name="T5"/>
                <a:gd fmla="*/ 1 w 12" name="T6"/>
                <a:gd fmla="*/ 0 h 12" name="T7"/>
                <a:gd fmla="*/ 0 w 12" name="T8"/>
                <a:gd fmla="*/ 10 h 12" name="T9"/>
                <a:gd fmla="*/ 1 w 12" name="T10"/>
                <a:gd fmla="*/ 10 h 12" name="T11"/>
                <a:gd fmla="*/ 9 w 12" name="T12"/>
                <a:gd fmla="*/ 12 h 12" name="T13"/>
                <a:gd fmla="*/ 9 w 12" name="T14"/>
                <a:gd fmla="*/ 12 h 12" name="T15"/>
                <a:gd fmla="*/ 12 w 12" name="T16"/>
                <a:gd fmla="*/ 3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2">
                  <a:moveTo>
                    <a:pt x="12" y="3"/>
                  </a:moveTo>
                  <a:lnTo>
                    <a:pt x="12" y="3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57" name="Freeform 317"/>
            <p:cNvSpPr/>
            <p:nvPr/>
          </p:nvSpPr>
          <p:spPr bwMode="auto">
            <a:xfrm>
              <a:off x="7116957" y="1413544"/>
              <a:ext cx="33134" cy="33134"/>
            </a:xfrm>
            <a:custGeom>
              <a:gdLst>
                <a:gd fmla="*/ 12 w 12" name="T0"/>
                <a:gd fmla="*/ 1 h 12" name="T1"/>
                <a:gd fmla="*/ 11 w 12" name="T2"/>
                <a:gd fmla="*/ 1 h 12" name="T3"/>
                <a:gd fmla="*/ 3 w 12" name="T4"/>
                <a:gd fmla="*/ 0 h 12" name="T5"/>
                <a:gd fmla="*/ 2 w 12" name="T6"/>
                <a:gd fmla="*/ 0 h 12" name="T7"/>
                <a:gd fmla="*/ 0 w 12" name="T8"/>
                <a:gd fmla="*/ 9 h 12" name="T9"/>
                <a:gd fmla="*/ 0 w 12" name="T10"/>
                <a:gd fmla="*/ 10 h 12" name="T11"/>
                <a:gd fmla="*/ 8 w 12" name="T12"/>
                <a:gd fmla="*/ 12 h 12" name="T13"/>
                <a:gd fmla="*/ 9 w 12" name="T14"/>
                <a:gd fmla="*/ 12 h 12" name="T15"/>
                <a:gd fmla="*/ 12 w 12" name="T16"/>
                <a:gd fmla="*/ 1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2">
                  <a:moveTo>
                    <a:pt x="12" y="1"/>
                  </a:moveTo>
                  <a:lnTo>
                    <a:pt x="11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9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58" name="Freeform 318"/>
            <p:cNvSpPr/>
            <p:nvPr/>
          </p:nvSpPr>
          <p:spPr bwMode="auto">
            <a:xfrm>
              <a:off x="7221880" y="1435633"/>
              <a:ext cx="35896" cy="30373"/>
            </a:xfrm>
            <a:custGeom>
              <a:gdLst>
                <a:gd fmla="*/ 13 w 13" name="T0"/>
                <a:gd fmla="*/ 2 h 11" name="T1"/>
                <a:gd fmla="*/ 9 w 13" name="T2"/>
                <a:gd fmla="*/ 1 h 11" name="T3"/>
                <a:gd fmla="*/ 3 w 13" name="T4"/>
                <a:gd fmla="*/ 0 h 11" name="T5"/>
                <a:gd fmla="*/ 0 w 13" name="T6"/>
                <a:gd fmla="*/ 10 h 11" name="T7"/>
                <a:gd fmla="*/ 8 w 13" name="T8"/>
                <a:gd fmla="*/ 11 h 11" name="T9"/>
                <a:gd fmla="*/ 11 w 13" name="T10"/>
                <a:gd fmla="*/ 11 h 11" name="T11"/>
                <a:gd fmla="*/ 13 w 13" name="T12"/>
                <a:gd fmla="*/ 2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3">
                  <a:moveTo>
                    <a:pt x="13" y="2"/>
                  </a:moveTo>
                  <a:lnTo>
                    <a:pt x="9" y="1"/>
                  </a:lnTo>
                  <a:lnTo>
                    <a:pt x="3" y="0"/>
                  </a:lnTo>
                  <a:lnTo>
                    <a:pt x="0" y="10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59" name="Freeform 319"/>
            <p:cNvSpPr/>
            <p:nvPr/>
          </p:nvSpPr>
          <p:spPr bwMode="auto">
            <a:xfrm>
              <a:off x="7329564" y="1460484"/>
              <a:ext cx="33134" cy="33134"/>
            </a:xfrm>
            <a:custGeom>
              <a:gdLst>
                <a:gd fmla="*/ 12 w 12" name="T0"/>
                <a:gd fmla="*/ 2 h 12" name="T1"/>
                <a:gd fmla="*/ 8 w 12" name="T2"/>
                <a:gd fmla="*/ 1 h 12" name="T3"/>
                <a:gd fmla="*/ 3 w 12" name="T4"/>
                <a:gd fmla="*/ 0 h 12" name="T5"/>
                <a:gd fmla="*/ 0 w 12" name="T6"/>
                <a:gd fmla="*/ 10 h 12" name="T7"/>
                <a:gd fmla="*/ 6 w 12" name="T8"/>
                <a:gd fmla="*/ 10 h 12" name="T9"/>
                <a:gd fmla="*/ 10 w 12" name="T10"/>
                <a:gd fmla="*/ 12 h 12" name="T11"/>
                <a:gd fmla="*/ 12 w 12" name="T12"/>
                <a:gd fmla="*/ 2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2">
                  <a:moveTo>
                    <a:pt x="12" y="2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60" name="Freeform 320"/>
            <p:cNvSpPr/>
            <p:nvPr/>
          </p:nvSpPr>
          <p:spPr bwMode="auto">
            <a:xfrm>
              <a:off x="7434487" y="1488096"/>
              <a:ext cx="35896" cy="33134"/>
            </a:xfrm>
            <a:custGeom>
              <a:gdLst>
                <a:gd fmla="*/ 13 w 13" name="T0"/>
                <a:gd fmla="*/ 3 h 12" name="T1"/>
                <a:gd fmla="*/ 7 w 13" name="T2"/>
                <a:gd fmla="*/ 0 h 12" name="T3"/>
                <a:gd fmla="*/ 3 w 13" name="T4"/>
                <a:gd fmla="*/ 0 h 12" name="T5"/>
                <a:gd fmla="*/ 0 w 13" name="T6"/>
                <a:gd fmla="*/ 9 h 12" name="T7"/>
                <a:gd fmla="*/ 4 w 13" name="T8"/>
                <a:gd fmla="*/ 11 h 12" name="T9"/>
                <a:gd fmla="*/ 11 w 13" name="T10"/>
                <a:gd fmla="*/ 12 h 12" name="T11"/>
                <a:gd fmla="*/ 13 w 13" name="T12"/>
                <a:gd fmla="*/ 3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3">
                  <a:moveTo>
                    <a:pt x="13" y="3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4" y="11"/>
                  </a:lnTo>
                  <a:lnTo>
                    <a:pt x="11" y="12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61" name="Freeform 321"/>
            <p:cNvSpPr/>
            <p:nvPr/>
          </p:nvSpPr>
          <p:spPr bwMode="auto">
            <a:xfrm>
              <a:off x="7544933" y="1518467"/>
              <a:ext cx="30373" cy="35896"/>
            </a:xfrm>
            <a:custGeom>
              <a:gdLst>
                <a:gd fmla="*/ 11 w 11" name="T0"/>
                <a:gd fmla="*/ 2 h 13" name="T1"/>
                <a:gd fmla="*/ 10 w 11" name="T2"/>
                <a:gd fmla="*/ 2 h 13" name="T3"/>
                <a:gd fmla="*/ 2 w 11" name="T4"/>
                <a:gd fmla="*/ 0 h 13" name="T5"/>
                <a:gd fmla="*/ 2 w 11" name="T6"/>
                <a:gd fmla="*/ 0 h 13" name="T7"/>
                <a:gd fmla="*/ 0 w 11" name="T8"/>
                <a:gd fmla="*/ 9 h 13" name="T9"/>
                <a:gd fmla="*/ 0 w 11" name="T10"/>
                <a:gd fmla="*/ 10 h 13" name="T11"/>
                <a:gd fmla="*/ 6 w 11" name="T12"/>
                <a:gd fmla="*/ 12 h 13" name="T13"/>
                <a:gd fmla="*/ 9 w 11" name="T14"/>
                <a:gd fmla="*/ 13 h 13" name="T15"/>
                <a:gd fmla="*/ 11 w 11" name="T16"/>
                <a:gd fmla="*/ 2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1">
                  <a:moveTo>
                    <a:pt x="11" y="2"/>
                  </a:moveTo>
                  <a:lnTo>
                    <a:pt x="1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9"/>
                  </a:lnTo>
                  <a:lnTo>
                    <a:pt x="0" y="10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62" name="Freeform 322"/>
            <p:cNvSpPr/>
            <p:nvPr/>
          </p:nvSpPr>
          <p:spPr bwMode="auto">
            <a:xfrm>
              <a:off x="7647096" y="1551601"/>
              <a:ext cx="33134" cy="35896"/>
            </a:xfrm>
            <a:custGeom>
              <a:gdLst>
                <a:gd fmla="*/ 12 w 12" name="T0"/>
                <a:gd fmla="*/ 3 h 13" name="T1"/>
                <a:gd fmla="*/ 8 w 12" name="T2"/>
                <a:gd fmla="*/ 1 h 13" name="T3"/>
                <a:gd fmla="*/ 3 w 12" name="T4"/>
                <a:gd fmla="*/ 0 h 13" name="T5"/>
                <a:gd fmla="*/ 0 w 12" name="T6"/>
                <a:gd fmla="*/ 9 h 13" name="T7"/>
                <a:gd fmla="*/ 4 w 12" name="T8"/>
                <a:gd fmla="*/ 11 h 13" name="T9"/>
                <a:gd fmla="*/ 10 w 12" name="T10"/>
                <a:gd fmla="*/ 13 h 13" name="T11"/>
                <a:gd fmla="*/ 12 w 12" name="T12"/>
                <a:gd fmla="*/ 3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2">
                  <a:moveTo>
                    <a:pt x="12" y="3"/>
                  </a:moveTo>
                  <a:lnTo>
                    <a:pt x="8" y="1"/>
                  </a:lnTo>
                  <a:lnTo>
                    <a:pt x="3" y="0"/>
                  </a:lnTo>
                  <a:lnTo>
                    <a:pt x="0" y="9"/>
                  </a:lnTo>
                  <a:lnTo>
                    <a:pt x="4" y="11"/>
                  </a:lnTo>
                  <a:lnTo>
                    <a:pt x="10" y="1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63" name="Freeform 323"/>
            <p:cNvSpPr/>
            <p:nvPr/>
          </p:nvSpPr>
          <p:spPr bwMode="auto">
            <a:xfrm>
              <a:off x="7752019" y="1587497"/>
              <a:ext cx="33134" cy="35896"/>
            </a:xfrm>
            <a:custGeom>
              <a:gdLst>
                <a:gd fmla="*/ 12 w 12" name="T0"/>
                <a:gd fmla="*/ 4 h 13" name="T1"/>
                <a:gd fmla="*/ 11 w 12" name="T2"/>
                <a:gd fmla="*/ 2 h 13" name="T3"/>
                <a:gd fmla="*/ 4 w 12" name="T4"/>
                <a:gd fmla="*/ 0 h 13" name="T5"/>
                <a:gd fmla="*/ 3 w 12" name="T6"/>
                <a:gd fmla="*/ 0 h 13" name="T7"/>
                <a:gd fmla="*/ 0 w 12" name="T8"/>
                <a:gd fmla="*/ 9 h 13" name="T9"/>
                <a:gd fmla="*/ 2 w 12" name="T10"/>
                <a:gd fmla="*/ 10 h 13" name="T11"/>
                <a:gd fmla="*/ 8 w 12" name="T12"/>
                <a:gd fmla="*/ 11 h 13" name="T13"/>
                <a:gd fmla="*/ 9 w 12" name="T14"/>
                <a:gd fmla="*/ 13 h 13" name="T15"/>
                <a:gd fmla="*/ 12 w 12" name="T16"/>
                <a:gd fmla="*/ 4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2">
                  <a:moveTo>
                    <a:pt x="12" y="4"/>
                  </a:moveTo>
                  <a:lnTo>
                    <a:pt x="11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9"/>
                  </a:lnTo>
                  <a:lnTo>
                    <a:pt x="2" y="10"/>
                  </a:lnTo>
                  <a:lnTo>
                    <a:pt x="8" y="11"/>
                  </a:lnTo>
                  <a:lnTo>
                    <a:pt x="9" y="13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64" name="Freeform 324"/>
            <p:cNvSpPr/>
            <p:nvPr/>
          </p:nvSpPr>
          <p:spPr bwMode="auto">
            <a:xfrm>
              <a:off x="7854180" y="1623391"/>
              <a:ext cx="35896" cy="35896"/>
            </a:xfrm>
            <a:custGeom>
              <a:gdLst>
                <a:gd fmla="*/ 13 w 13" name="T0"/>
                <a:gd fmla="*/ 4 h 13" name="T1"/>
                <a:gd fmla="*/ 8 w 13" name="T2"/>
                <a:gd fmla="*/ 2 h 13" name="T3"/>
                <a:gd fmla="*/ 4 w 13" name="T4"/>
                <a:gd fmla="*/ 0 h 13" name="T5"/>
                <a:gd fmla="*/ 0 w 13" name="T6"/>
                <a:gd fmla="*/ 10 h 13" name="T7"/>
                <a:gd fmla="*/ 5 w 13" name="T8"/>
                <a:gd fmla="*/ 11 h 13" name="T9"/>
                <a:gd fmla="*/ 9 w 13" name="T10"/>
                <a:gd fmla="*/ 13 h 13" name="T11"/>
                <a:gd fmla="*/ 13 w 13" name="T12"/>
                <a:gd fmla="*/ 4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3">
                  <a:moveTo>
                    <a:pt x="13" y="4"/>
                  </a:moveTo>
                  <a:lnTo>
                    <a:pt x="8" y="2"/>
                  </a:lnTo>
                  <a:lnTo>
                    <a:pt x="4" y="0"/>
                  </a:lnTo>
                  <a:lnTo>
                    <a:pt x="0" y="10"/>
                  </a:lnTo>
                  <a:lnTo>
                    <a:pt x="5" y="11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65" name="Freeform 325"/>
            <p:cNvSpPr/>
            <p:nvPr/>
          </p:nvSpPr>
          <p:spPr bwMode="auto">
            <a:xfrm>
              <a:off x="7953581" y="1664809"/>
              <a:ext cx="38656" cy="35896"/>
            </a:xfrm>
            <a:custGeom>
              <a:gdLst>
                <a:gd fmla="*/ 14 w 14" name="T0"/>
                <a:gd fmla="*/ 4 h 13" name="T1"/>
                <a:gd fmla="*/ 12 w 14" name="T2"/>
                <a:gd fmla="*/ 3 h 13" name="T3"/>
                <a:gd fmla="*/ 6 w 14" name="T4"/>
                <a:gd fmla="*/ 0 h 13" name="T5"/>
                <a:gd fmla="*/ 4 w 14" name="T6"/>
                <a:gd fmla="*/ 0 h 13" name="T7"/>
                <a:gd fmla="*/ 0 w 14" name="T8"/>
                <a:gd fmla="*/ 9 h 13" name="T9"/>
                <a:gd fmla="*/ 2 w 14" name="T10"/>
                <a:gd fmla="*/ 9 h 13" name="T11"/>
                <a:gd fmla="*/ 8 w 14" name="T12"/>
                <a:gd fmla="*/ 12 h 13" name="T13"/>
                <a:gd fmla="*/ 10 w 14" name="T14"/>
                <a:gd fmla="*/ 13 h 13" name="T15"/>
                <a:gd fmla="*/ 14 w 14" name="T16"/>
                <a:gd fmla="*/ 4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4">
                  <a:moveTo>
                    <a:pt x="14" y="4"/>
                  </a:moveTo>
                  <a:lnTo>
                    <a:pt x="12" y="3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66" name="Freeform 326"/>
            <p:cNvSpPr/>
            <p:nvPr/>
          </p:nvSpPr>
          <p:spPr bwMode="auto">
            <a:xfrm>
              <a:off x="8055744" y="1708987"/>
              <a:ext cx="35896" cy="35896"/>
            </a:xfrm>
            <a:custGeom>
              <a:gdLst>
                <a:gd fmla="*/ 13 w 13" name="T0"/>
                <a:gd fmla="*/ 4 h 13" name="T1"/>
                <a:gd fmla="*/ 8 w 13" name="T2"/>
                <a:gd fmla="*/ 1 h 13" name="T3"/>
                <a:gd fmla="*/ 4 w 13" name="T4"/>
                <a:gd fmla="*/ 0 h 13" name="T5"/>
                <a:gd fmla="*/ 0 w 13" name="T6"/>
                <a:gd fmla="*/ 9 h 13" name="T7"/>
                <a:gd fmla="*/ 4 w 13" name="T8"/>
                <a:gd fmla="*/ 10 h 13" name="T9"/>
                <a:gd fmla="*/ 9 w 13" name="T10"/>
                <a:gd fmla="*/ 13 h 13" name="T11"/>
                <a:gd fmla="*/ 13 w 13" name="T12"/>
                <a:gd fmla="*/ 4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3">
                  <a:moveTo>
                    <a:pt x="13" y="4"/>
                  </a:moveTo>
                  <a:lnTo>
                    <a:pt x="8" y="1"/>
                  </a:lnTo>
                  <a:lnTo>
                    <a:pt x="4" y="0"/>
                  </a:lnTo>
                  <a:lnTo>
                    <a:pt x="0" y="9"/>
                  </a:lnTo>
                  <a:lnTo>
                    <a:pt x="4" y="10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67" name="Freeform 327"/>
            <p:cNvSpPr/>
            <p:nvPr/>
          </p:nvSpPr>
          <p:spPr bwMode="auto">
            <a:xfrm>
              <a:off x="8157906" y="1755925"/>
              <a:ext cx="35896" cy="35896"/>
            </a:xfrm>
            <a:custGeom>
              <a:gdLst>
                <a:gd fmla="*/ 13 w 13" name="T0"/>
                <a:gd fmla="*/ 4 h 13" name="T1"/>
                <a:gd fmla="*/ 9 w 13" name="T2"/>
                <a:gd fmla="*/ 1 h 13" name="T3"/>
                <a:gd fmla="*/ 4 w 13" name="T4"/>
                <a:gd fmla="*/ 0 h 13" name="T5"/>
                <a:gd fmla="*/ 0 w 13" name="T6"/>
                <a:gd fmla="*/ 8 h 13" name="T7"/>
                <a:gd fmla="*/ 5 w 13" name="T8"/>
                <a:gd fmla="*/ 10 h 13" name="T9"/>
                <a:gd fmla="*/ 9 w 13" name="T10"/>
                <a:gd fmla="*/ 13 h 13" name="T11"/>
                <a:gd fmla="*/ 13 w 13" name="T12"/>
                <a:gd fmla="*/ 4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3">
                  <a:moveTo>
                    <a:pt x="13" y="4"/>
                  </a:moveTo>
                  <a:lnTo>
                    <a:pt x="9" y="1"/>
                  </a:lnTo>
                  <a:lnTo>
                    <a:pt x="4" y="0"/>
                  </a:lnTo>
                  <a:lnTo>
                    <a:pt x="0" y="8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68" name="Freeform 328"/>
            <p:cNvSpPr/>
            <p:nvPr/>
          </p:nvSpPr>
          <p:spPr bwMode="auto">
            <a:xfrm>
              <a:off x="8254547" y="1802866"/>
              <a:ext cx="35896" cy="35896"/>
            </a:xfrm>
            <a:custGeom>
              <a:gdLst>
                <a:gd fmla="*/ 13 w 13" name="T0"/>
                <a:gd fmla="*/ 5 h 13" name="T1"/>
                <a:gd fmla="*/ 10 w 13" name="T2"/>
                <a:gd fmla="*/ 4 h 13" name="T3"/>
                <a:gd fmla="*/ 5 w 13" name="T4"/>
                <a:gd fmla="*/ 0 h 13" name="T5"/>
                <a:gd fmla="*/ 4 w 13" name="T6"/>
                <a:gd fmla="*/ 0 h 13" name="T7"/>
                <a:gd fmla="*/ 0 w 13" name="T8"/>
                <a:gd fmla="*/ 9 h 13" name="T9"/>
                <a:gd fmla="*/ 0 w 13" name="T10"/>
                <a:gd fmla="*/ 9 h 13" name="T11"/>
                <a:gd fmla="*/ 6 w 13" name="T12"/>
                <a:gd fmla="*/ 12 h 13" name="T13"/>
                <a:gd fmla="*/ 9 w 13" name="T14"/>
                <a:gd fmla="*/ 13 h 13" name="T15"/>
                <a:gd fmla="*/ 13 w 13" name="T16"/>
                <a:gd fmla="*/ 5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13" y="5"/>
                  </a:moveTo>
                  <a:lnTo>
                    <a:pt x="10" y="4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69" name="Freeform 329"/>
            <p:cNvSpPr/>
            <p:nvPr/>
          </p:nvSpPr>
          <p:spPr bwMode="auto">
            <a:xfrm>
              <a:off x="8351186" y="1852566"/>
              <a:ext cx="35896" cy="41418"/>
            </a:xfrm>
            <a:custGeom>
              <a:gdLst>
                <a:gd fmla="*/ 13 w 13" name="T0"/>
                <a:gd fmla="*/ 6 h 15" name="T1"/>
                <a:gd fmla="*/ 12 w 13" name="T2"/>
                <a:gd fmla="*/ 6 h 15" name="T3"/>
                <a:gd fmla="*/ 7 w 13" name="T4"/>
                <a:gd fmla="*/ 2 h 15" name="T5"/>
                <a:gd fmla="*/ 4 w 13" name="T6"/>
                <a:gd fmla="*/ 0 h 15" name="T7"/>
                <a:gd fmla="*/ 0 w 13" name="T8"/>
                <a:gd fmla="*/ 9 h 15" name="T9"/>
                <a:gd fmla="*/ 2 w 13" name="T10"/>
                <a:gd fmla="*/ 11 h 15" name="T11"/>
                <a:gd fmla="*/ 7 w 13" name="T12"/>
                <a:gd fmla="*/ 13 h 15" name="T13"/>
                <a:gd fmla="*/ 8 w 13" name="T14"/>
                <a:gd fmla="*/ 15 h 15" name="T15"/>
                <a:gd fmla="*/ 13 w 13" name="T16"/>
                <a:gd fmla="*/ 6 h 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" w="13">
                  <a:moveTo>
                    <a:pt x="13" y="6"/>
                  </a:moveTo>
                  <a:lnTo>
                    <a:pt x="12" y="6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9"/>
                  </a:lnTo>
                  <a:lnTo>
                    <a:pt x="2" y="11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70" name="Freeform 330"/>
            <p:cNvSpPr/>
            <p:nvPr/>
          </p:nvSpPr>
          <p:spPr bwMode="auto">
            <a:xfrm>
              <a:off x="8445064" y="1910549"/>
              <a:ext cx="41418" cy="35896"/>
            </a:xfrm>
            <a:custGeom>
              <a:gdLst>
                <a:gd fmla="*/ 15 w 15" name="T0"/>
                <a:gd fmla="*/ 5 h 13" name="T1"/>
                <a:gd fmla="*/ 13 w 15" name="T2"/>
                <a:gd fmla="*/ 4 h 13" name="T3"/>
                <a:gd fmla="*/ 8 w 15" name="T4"/>
                <a:gd fmla="*/ 2 h 13" name="T5"/>
                <a:gd fmla="*/ 5 w 15" name="T6"/>
                <a:gd fmla="*/ 0 h 13" name="T7"/>
                <a:gd fmla="*/ 0 w 15" name="T8"/>
                <a:gd fmla="*/ 8 h 13" name="T9"/>
                <a:gd fmla="*/ 3 w 15" name="T10"/>
                <a:gd fmla="*/ 9 h 13" name="T11"/>
                <a:gd fmla="*/ 8 w 15" name="T12"/>
                <a:gd fmla="*/ 13 h 13" name="T13"/>
                <a:gd fmla="*/ 9 w 15" name="T14"/>
                <a:gd fmla="*/ 13 h 13" name="T15"/>
                <a:gd fmla="*/ 15 w 15" name="T16"/>
                <a:gd fmla="*/ 5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5">
                  <a:moveTo>
                    <a:pt x="15" y="5"/>
                  </a:moveTo>
                  <a:lnTo>
                    <a:pt x="13" y="4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8"/>
                  </a:lnTo>
                  <a:lnTo>
                    <a:pt x="3" y="9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71" name="Freeform 331"/>
            <p:cNvSpPr/>
            <p:nvPr/>
          </p:nvSpPr>
          <p:spPr bwMode="auto">
            <a:xfrm>
              <a:off x="8538943" y="1968534"/>
              <a:ext cx="41418" cy="35896"/>
            </a:xfrm>
            <a:custGeom>
              <a:gdLst>
                <a:gd fmla="*/ 15 w 15" name="T0"/>
                <a:gd fmla="*/ 5 h 13" name="T1"/>
                <a:gd fmla="*/ 13 w 15" name="T2"/>
                <a:gd fmla="*/ 4 h 13" name="T3"/>
                <a:gd fmla="*/ 8 w 15" name="T4"/>
                <a:gd fmla="*/ 1 h 13" name="T5"/>
                <a:gd fmla="*/ 5 w 15" name="T6"/>
                <a:gd fmla="*/ 0 h 13" name="T7"/>
                <a:gd fmla="*/ 0 w 15" name="T8"/>
                <a:gd fmla="*/ 8 h 13" name="T9"/>
                <a:gd fmla="*/ 3 w 15" name="T10"/>
                <a:gd fmla="*/ 9 h 13" name="T11"/>
                <a:gd fmla="*/ 8 w 15" name="T12"/>
                <a:gd fmla="*/ 13 h 13" name="T13"/>
                <a:gd fmla="*/ 8 w 15" name="T14"/>
                <a:gd fmla="*/ 13 h 13" name="T15"/>
                <a:gd fmla="*/ 15 w 15" name="T16"/>
                <a:gd fmla="*/ 5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5">
                  <a:moveTo>
                    <a:pt x="15" y="5"/>
                  </a:moveTo>
                  <a:lnTo>
                    <a:pt x="13" y="4"/>
                  </a:lnTo>
                  <a:lnTo>
                    <a:pt x="8" y="1"/>
                  </a:lnTo>
                  <a:lnTo>
                    <a:pt x="5" y="0"/>
                  </a:lnTo>
                  <a:lnTo>
                    <a:pt x="0" y="8"/>
                  </a:lnTo>
                  <a:lnTo>
                    <a:pt x="3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72" name="Freeform 332"/>
            <p:cNvSpPr/>
            <p:nvPr/>
          </p:nvSpPr>
          <p:spPr bwMode="auto">
            <a:xfrm>
              <a:off x="8630062" y="2029279"/>
              <a:ext cx="38656" cy="35896"/>
            </a:xfrm>
            <a:custGeom>
              <a:gdLst>
                <a:gd fmla="*/ 14 w 14" name="T0"/>
                <a:gd fmla="*/ 6 h 13" name="T1"/>
                <a:gd fmla="*/ 13 w 14" name="T2"/>
                <a:gd fmla="*/ 4 h 13" name="T3"/>
                <a:gd fmla="*/ 8 w 14" name="T4"/>
                <a:gd fmla="*/ 0 h 13" name="T5"/>
                <a:gd fmla="*/ 6 w 14" name="T6"/>
                <a:gd fmla="*/ 0 h 13" name="T7"/>
                <a:gd fmla="*/ 0 w 14" name="T8"/>
                <a:gd fmla="*/ 8 h 13" name="T9"/>
                <a:gd fmla="*/ 2 w 14" name="T10"/>
                <a:gd fmla="*/ 10 h 13" name="T11"/>
                <a:gd fmla="*/ 8 w 14" name="T12"/>
                <a:gd fmla="*/ 13 h 13" name="T13"/>
                <a:gd fmla="*/ 9 w 14" name="T14"/>
                <a:gd fmla="*/ 13 h 13" name="T15"/>
                <a:gd fmla="*/ 14 w 14" name="T16"/>
                <a:gd fmla="*/ 6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4">
                  <a:moveTo>
                    <a:pt x="14" y="6"/>
                  </a:moveTo>
                  <a:lnTo>
                    <a:pt x="13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2" y="10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73" name="Freeform 333"/>
            <p:cNvSpPr/>
            <p:nvPr/>
          </p:nvSpPr>
          <p:spPr bwMode="auto">
            <a:xfrm>
              <a:off x="8721178" y="2092785"/>
              <a:ext cx="38656" cy="38656"/>
            </a:xfrm>
            <a:custGeom>
              <a:gdLst>
                <a:gd fmla="*/ 14 w 14" name="T0"/>
                <a:gd fmla="*/ 6 h 14" name="T1"/>
                <a:gd fmla="*/ 11 w 14" name="T2"/>
                <a:gd fmla="*/ 5 h 14" name="T3"/>
                <a:gd fmla="*/ 6 w 14" name="T4"/>
                <a:gd fmla="*/ 1 h 14" name="T5"/>
                <a:gd fmla="*/ 6 w 14" name="T6"/>
                <a:gd fmla="*/ 0 h 14" name="T7"/>
                <a:gd fmla="*/ 0 w 14" name="T8"/>
                <a:gd fmla="*/ 7 h 14" name="T9"/>
                <a:gd fmla="*/ 1 w 14" name="T10"/>
                <a:gd fmla="*/ 9 h 14" name="T11"/>
                <a:gd fmla="*/ 6 w 14" name="T12"/>
                <a:gd fmla="*/ 13 h 14" name="T13"/>
                <a:gd fmla="*/ 7 w 14" name="T14"/>
                <a:gd fmla="*/ 14 h 14" name="T15"/>
                <a:gd fmla="*/ 14 w 14" name="T16"/>
                <a:gd fmla="*/ 6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4">
                  <a:moveTo>
                    <a:pt x="14" y="6"/>
                  </a:moveTo>
                  <a:lnTo>
                    <a:pt x="11" y="5"/>
                  </a:lnTo>
                  <a:lnTo>
                    <a:pt x="6" y="1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74" name="Freeform 334"/>
            <p:cNvSpPr/>
            <p:nvPr/>
          </p:nvSpPr>
          <p:spPr bwMode="auto">
            <a:xfrm>
              <a:off x="8806775" y="2159052"/>
              <a:ext cx="38656" cy="41418"/>
            </a:xfrm>
            <a:custGeom>
              <a:gdLst>
                <a:gd fmla="*/ 14 w 14" name="T0"/>
                <a:gd fmla="*/ 7 h 15" name="T1"/>
                <a:gd fmla="*/ 12 w 14" name="T2"/>
                <a:gd fmla="*/ 4 h 15" name="T3"/>
                <a:gd fmla="*/ 6 w 14" name="T4"/>
                <a:gd fmla="*/ 0 h 15" name="T5"/>
                <a:gd fmla="*/ 0 w 14" name="T6"/>
                <a:gd fmla="*/ 8 h 15" name="T7"/>
                <a:gd fmla="*/ 5 w 14" name="T8"/>
                <a:gd fmla="*/ 12 h 15" name="T9"/>
                <a:gd fmla="*/ 8 w 14" name="T10"/>
                <a:gd fmla="*/ 15 h 15" name="T11"/>
                <a:gd fmla="*/ 14 w 14" name="T12"/>
                <a:gd fmla="*/ 7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14">
                  <a:moveTo>
                    <a:pt x="14" y="7"/>
                  </a:moveTo>
                  <a:lnTo>
                    <a:pt x="12" y="4"/>
                  </a:lnTo>
                  <a:lnTo>
                    <a:pt x="6" y="0"/>
                  </a:lnTo>
                  <a:lnTo>
                    <a:pt x="0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75" name="Freeform 335"/>
            <p:cNvSpPr/>
            <p:nvPr/>
          </p:nvSpPr>
          <p:spPr bwMode="auto">
            <a:xfrm>
              <a:off x="8892369" y="2228081"/>
              <a:ext cx="35896" cy="41418"/>
            </a:xfrm>
            <a:custGeom>
              <a:gdLst>
                <a:gd fmla="*/ 13 w 13" name="T0"/>
                <a:gd fmla="*/ 7 h 15" name="T1"/>
                <a:gd fmla="*/ 9 w 13" name="T2"/>
                <a:gd fmla="*/ 3 h 15" name="T3"/>
                <a:gd fmla="*/ 7 w 13" name="T4"/>
                <a:gd fmla="*/ 0 h 15" name="T5"/>
                <a:gd fmla="*/ 0 w 13" name="T6"/>
                <a:gd fmla="*/ 8 h 15" name="T7"/>
                <a:gd fmla="*/ 3 w 13" name="T8"/>
                <a:gd fmla="*/ 11 h 15" name="T9"/>
                <a:gd fmla="*/ 7 w 13" name="T10"/>
                <a:gd fmla="*/ 15 h 15" name="T11"/>
                <a:gd fmla="*/ 13 w 13" name="T12"/>
                <a:gd fmla="*/ 7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13">
                  <a:moveTo>
                    <a:pt x="13" y="7"/>
                  </a:moveTo>
                  <a:lnTo>
                    <a:pt x="9" y="3"/>
                  </a:lnTo>
                  <a:lnTo>
                    <a:pt x="7" y="0"/>
                  </a:lnTo>
                  <a:lnTo>
                    <a:pt x="0" y="8"/>
                  </a:lnTo>
                  <a:lnTo>
                    <a:pt x="3" y="11"/>
                  </a:lnTo>
                  <a:lnTo>
                    <a:pt x="7" y="15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76" name="Freeform 336"/>
            <p:cNvSpPr/>
            <p:nvPr/>
          </p:nvSpPr>
          <p:spPr bwMode="auto">
            <a:xfrm>
              <a:off x="8972443" y="2305393"/>
              <a:ext cx="38656" cy="35896"/>
            </a:xfrm>
            <a:custGeom>
              <a:gdLst>
                <a:gd fmla="*/ 14 w 14" name="T0"/>
                <a:gd fmla="*/ 6 h 13" name="T1"/>
                <a:gd fmla="*/ 13 w 14" name="T2"/>
                <a:gd fmla="*/ 5 h 13" name="T3"/>
                <a:gd fmla="*/ 8 w 14" name="T4"/>
                <a:gd fmla="*/ 0 h 13" name="T5"/>
                <a:gd fmla="*/ 7 w 14" name="T6"/>
                <a:gd fmla="*/ 0 h 13" name="T7"/>
                <a:gd fmla="*/ 0 w 14" name="T8"/>
                <a:gd fmla="*/ 6 h 13" name="T9"/>
                <a:gd fmla="*/ 1 w 14" name="T10"/>
                <a:gd fmla="*/ 8 h 13" name="T11"/>
                <a:gd fmla="*/ 7 w 14" name="T12"/>
                <a:gd fmla="*/ 11 h 13" name="T13"/>
                <a:gd fmla="*/ 8 w 14" name="T14"/>
                <a:gd fmla="*/ 13 h 13" name="T15"/>
                <a:gd fmla="*/ 14 w 14" name="T16"/>
                <a:gd fmla="*/ 6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4">
                  <a:moveTo>
                    <a:pt x="14" y="6"/>
                  </a:moveTo>
                  <a:lnTo>
                    <a:pt x="13" y="5"/>
                  </a:lnTo>
                  <a:lnTo>
                    <a:pt x="8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1" y="8"/>
                  </a:lnTo>
                  <a:lnTo>
                    <a:pt x="7" y="11"/>
                  </a:lnTo>
                  <a:lnTo>
                    <a:pt x="8" y="13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77" name="Freeform 337"/>
            <p:cNvSpPr/>
            <p:nvPr/>
          </p:nvSpPr>
          <p:spPr bwMode="auto">
            <a:xfrm>
              <a:off x="9052515" y="2379943"/>
              <a:ext cx="38656" cy="41418"/>
            </a:xfrm>
            <a:custGeom>
              <a:gdLst>
                <a:gd fmla="*/ 14 w 14" name="T0"/>
                <a:gd fmla="*/ 7 h 15" name="T1"/>
                <a:gd fmla="*/ 10 w 14" name="T2"/>
                <a:gd fmla="*/ 3 h 15" name="T3"/>
                <a:gd fmla="*/ 6 w 14" name="T4"/>
                <a:gd fmla="*/ 0 h 15" name="T5"/>
                <a:gd fmla="*/ 0 w 14" name="T6"/>
                <a:gd fmla="*/ 7 h 15" name="T7"/>
                <a:gd fmla="*/ 2 w 14" name="T8"/>
                <a:gd fmla="*/ 11 h 15" name="T9"/>
                <a:gd fmla="*/ 6 w 14" name="T10"/>
                <a:gd fmla="*/ 15 h 15" name="T11"/>
                <a:gd fmla="*/ 14 w 14" name="T12"/>
                <a:gd fmla="*/ 7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14">
                  <a:moveTo>
                    <a:pt x="14" y="7"/>
                  </a:moveTo>
                  <a:lnTo>
                    <a:pt x="10" y="3"/>
                  </a:lnTo>
                  <a:lnTo>
                    <a:pt x="6" y="0"/>
                  </a:lnTo>
                  <a:lnTo>
                    <a:pt x="0" y="7"/>
                  </a:lnTo>
                  <a:lnTo>
                    <a:pt x="2" y="11"/>
                  </a:lnTo>
                  <a:lnTo>
                    <a:pt x="6" y="15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78" name="Freeform 338"/>
            <p:cNvSpPr/>
            <p:nvPr/>
          </p:nvSpPr>
          <p:spPr bwMode="auto">
            <a:xfrm>
              <a:off x="9127067" y="2460017"/>
              <a:ext cx="41418" cy="38656"/>
            </a:xfrm>
            <a:custGeom>
              <a:gdLst>
                <a:gd fmla="*/ 15 w 15" name="T0"/>
                <a:gd fmla="*/ 8 h 14" name="T1"/>
                <a:gd fmla="*/ 12 w 15" name="T2"/>
                <a:gd fmla="*/ 5 h 14" name="T3"/>
                <a:gd fmla="*/ 8 w 15" name="T4"/>
                <a:gd fmla="*/ 1 h 14" name="T5"/>
                <a:gd fmla="*/ 8 w 15" name="T6"/>
                <a:gd fmla="*/ 0 h 14" name="T7"/>
                <a:gd fmla="*/ 0 w 15" name="T8"/>
                <a:gd fmla="*/ 6 h 14" name="T9"/>
                <a:gd fmla="*/ 0 w 15" name="T10"/>
                <a:gd fmla="*/ 8 h 14" name="T11"/>
                <a:gd fmla="*/ 5 w 15" name="T12"/>
                <a:gd fmla="*/ 12 h 14" name="T13"/>
                <a:gd fmla="*/ 7 w 15" name="T14"/>
                <a:gd fmla="*/ 14 h 14" name="T15"/>
                <a:gd fmla="*/ 15 w 15" name="T16"/>
                <a:gd fmla="*/ 8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5">
                  <a:moveTo>
                    <a:pt x="15" y="8"/>
                  </a:moveTo>
                  <a:lnTo>
                    <a:pt x="12" y="5"/>
                  </a:lnTo>
                  <a:lnTo>
                    <a:pt x="8" y="1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79" name="Freeform 339"/>
            <p:cNvSpPr/>
            <p:nvPr/>
          </p:nvSpPr>
          <p:spPr bwMode="auto">
            <a:xfrm>
              <a:off x="9198857" y="2542851"/>
              <a:ext cx="41418" cy="38656"/>
            </a:xfrm>
            <a:custGeom>
              <a:gdLst>
                <a:gd fmla="*/ 15 w 15" name="T0"/>
                <a:gd fmla="*/ 8 h 14" name="T1"/>
                <a:gd fmla="*/ 13 w 15" name="T2"/>
                <a:gd fmla="*/ 8 h 14" name="T3"/>
                <a:gd fmla="*/ 9 w 15" name="T4"/>
                <a:gd fmla="*/ 3 h 14" name="T5"/>
                <a:gd fmla="*/ 8 w 15" name="T6"/>
                <a:gd fmla="*/ 0 h 14" name="T7"/>
                <a:gd fmla="*/ 0 w 15" name="T8"/>
                <a:gd fmla="*/ 7 h 14" name="T9"/>
                <a:gd fmla="*/ 2 w 15" name="T10"/>
                <a:gd fmla="*/ 9 h 14" name="T11"/>
                <a:gd fmla="*/ 6 w 15" name="T12"/>
                <a:gd fmla="*/ 13 h 14" name="T13"/>
                <a:gd fmla="*/ 7 w 15" name="T14"/>
                <a:gd fmla="*/ 14 h 14" name="T15"/>
                <a:gd fmla="*/ 15 w 15" name="T16"/>
                <a:gd fmla="*/ 8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5">
                  <a:moveTo>
                    <a:pt x="15" y="8"/>
                  </a:moveTo>
                  <a:lnTo>
                    <a:pt x="13" y="8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6" y="13"/>
                  </a:lnTo>
                  <a:lnTo>
                    <a:pt x="7" y="14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80" name="Freeform 340"/>
            <p:cNvSpPr/>
            <p:nvPr/>
          </p:nvSpPr>
          <p:spPr bwMode="auto">
            <a:xfrm>
              <a:off x="9267884" y="2628446"/>
              <a:ext cx="35896" cy="41418"/>
            </a:xfrm>
            <a:custGeom>
              <a:gdLst>
                <a:gd fmla="*/ 13 w 13" name="T0"/>
                <a:gd fmla="*/ 9 h 15" name="T1"/>
                <a:gd fmla="*/ 11 w 13" name="T2"/>
                <a:gd fmla="*/ 4 h 15" name="T3"/>
                <a:gd fmla="*/ 8 w 13" name="T4"/>
                <a:gd fmla="*/ 0 h 15" name="T5"/>
                <a:gd fmla="*/ 0 w 13" name="T6"/>
                <a:gd fmla="*/ 7 h 15" name="T7"/>
                <a:gd fmla="*/ 3 w 13" name="T8"/>
                <a:gd fmla="*/ 11 h 15" name="T9"/>
                <a:gd fmla="*/ 5 w 13" name="T10"/>
                <a:gd fmla="*/ 15 h 15" name="T11"/>
                <a:gd fmla="*/ 13 w 13" name="T12"/>
                <a:gd fmla="*/ 9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13">
                  <a:moveTo>
                    <a:pt x="13" y="9"/>
                  </a:moveTo>
                  <a:lnTo>
                    <a:pt x="11" y="4"/>
                  </a:lnTo>
                  <a:lnTo>
                    <a:pt x="8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81" name="Freeform 341"/>
            <p:cNvSpPr/>
            <p:nvPr/>
          </p:nvSpPr>
          <p:spPr bwMode="auto">
            <a:xfrm>
              <a:off x="9328629" y="2719564"/>
              <a:ext cx="41418" cy="38656"/>
            </a:xfrm>
            <a:custGeom>
              <a:gdLst>
                <a:gd fmla="*/ 15 w 15" name="T0"/>
                <a:gd fmla="*/ 9 h 14" name="T1"/>
                <a:gd fmla="*/ 12 w 15" name="T2"/>
                <a:gd fmla="*/ 5 h 14" name="T3"/>
                <a:gd fmla="*/ 10 w 15" name="T4"/>
                <a:gd fmla="*/ 0 h 14" name="T5"/>
                <a:gd fmla="*/ 0 w 15" name="T6"/>
                <a:gd fmla="*/ 7 h 14" name="T7"/>
                <a:gd fmla="*/ 3 w 15" name="T8"/>
                <a:gd fmla="*/ 10 h 14" name="T9"/>
                <a:gd fmla="*/ 6 w 15" name="T10"/>
                <a:gd fmla="*/ 14 h 14" name="T11"/>
                <a:gd fmla="*/ 15 w 15" name="T12"/>
                <a:gd fmla="*/ 9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5">
                  <a:moveTo>
                    <a:pt x="15" y="9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0" y="7"/>
                  </a:lnTo>
                  <a:lnTo>
                    <a:pt x="3" y="10"/>
                  </a:lnTo>
                  <a:lnTo>
                    <a:pt x="6" y="14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82" name="Freeform 342"/>
            <p:cNvSpPr/>
            <p:nvPr/>
          </p:nvSpPr>
          <p:spPr bwMode="auto">
            <a:xfrm>
              <a:off x="9386614" y="2813443"/>
              <a:ext cx="41418" cy="38656"/>
            </a:xfrm>
            <a:custGeom>
              <a:gdLst>
                <a:gd fmla="*/ 15 w 15" name="T0"/>
                <a:gd fmla="*/ 9 h 14" name="T1"/>
                <a:gd fmla="*/ 12 w 15" name="T2"/>
                <a:gd fmla="*/ 5 h 14" name="T3"/>
                <a:gd fmla="*/ 9 w 15" name="T4"/>
                <a:gd fmla="*/ 0 h 14" name="T5"/>
                <a:gd fmla="*/ 0 w 15" name="T6"/>
                <a:gd fmla="*/ 5 h 14" name="T7"/>
                <a:gd fmla="*/ 4 w 15" name="T8"/>
                <a:gd fmla="*/ 10 h 14" name="T9"/>
                <a:gd fmla="*/ 5 w 15" name="T10"/>
                <a:gd fmla="*/ 14 h 14" name="T11"/>
                <a:gd fmla="*/ 15 w 15" name="T12"/>
                <a:gd fmla="*/ 9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5">
                  <a:moveTo>
                    <a:pt x="15" y="9"/>
                  </a:moveTo>
                  <a:lnTo>
                    <a:pt x="12" y="5"/>
                  </a:lnTo>
                  <a:lnTo>
                    <a:pt x="9" y="0"/>
                  </a:lnTo>
                  <a:lnTo>
                    <a:pt x="0" y="5"/>
                  </a:lnTo>
                  <a:lnTo>
                    <a:pt x="4" y="10"/>
                  </a:lnTo>
                  <a:lnTo>
                    <a:pt x="5" y="14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83" name="Freeform 343"/>
            <p:cNvSpPr/>
            <p:nvPr/>
          </p:nvSpPr>
          <p:spPr bwMode="auto">
            <a:xfrm>
              <a:off x="9441837" y="2910082"/>
              <a:ext cx="38656" cy="35896"/>
            </a:xfrm>
            <a:custGeom>
              <a:gdLst>
                <a:gd fmla="*/ 14 w 14" name="T0"/>
                <a:gd fmla="*/ 9 h 13" name="T1"/>
                <a:gd fmla="*/ 12 w 14" name="T2"/>
                <a:gd fmla="*/ 4 h 13" name="T3"/>
                <a:gd fmla="*/ 9 w 14" name="T4"/>
                <a:gd fmla="*/ 0 h 13" name="T5"/>
                <a:gd fmla="*/ 0 w 14" name="T6"/>
                <a:gd fmla="*/ 4 h 13" name="T7"/>
                <a:gd fmla="*/ 2 w 14" name="T8"/>
                <a:gd fmla="*/ 9 h 13" name="T9"/>
                <a:gd fmla="*/ 5 w 14" name="T10"/>
                <a:gd fmla="*/ 13 h 13" name="T11"/>
                <a:gd fmla="*/ 14 w 14" name="T12"/>
                <a:gd fmla="*/ 9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4">
                  <a:moveTo>
                    <a:pt x="14" y="9"/>
                  </a:moveTo>
                  <a:lnTo>
                    <a:pt x="12" y="4"/>
                  </a:lnTo>
                  <a:lnTo>
                    <a:pt x="9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13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84" name="Freeform 344"/>
            <p:cNvSpPr/>
            <p:nvPr/>
          </p:nvSpPr>
          <p:spPr bwMode="auto">
            <a:xfrm>
              <a:off x="9491537" y="3009483"/>
              <a:ext cx="35896" cy="38656"/>
            </a:xfrm>
            <a:custGeom>
              <a:gdLst>
                <a:gd fmla="*/ 13 w 13" name="T0"/>
                <a:gd fmla="*/ 9 h 14" name="T1"/>
                <a:gd fmla="*/ 11 w 13" name="T2"/>
                <a:gd fmla="*/ 5 h 14" name="T3"/>
                <a:gd fmla="*/ 9 w 13" name="T4"/>
                <a:gd fmla="*/ 0 h 14" name="T5"/>
                <a:gd fmla="*/ 0 w 13" name="T6"/>
                <a:gd fmla="*/ 5 h 14" name="T7"/>
                <a:gd fmla="*/ 1 w 13" name="T8"/>
                <a:gd fmla="*/ 9 h 14" name="T9"/>
                <a:gd fmla="*/ 4 w 13" name="T10"/>
                <a:gd fmla="*/ 14 h 14" name="T11"/>
                <a:gd fmla="*/ 13 w 13" name="T12"/>
                <a:gd fmla="*/ 9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3">
                  <a:moveTo>
                    <a:pt x="13" y="9"/>
                  </a:moveTo>
                  <a:lnTo>
                    <a:pt x="11" y="5"/>
                  </a:lnTo>
                  <a:lnTo>
                    <a:pt x="9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4" y="14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85" name="Freeform 345"/>
            <p:cNvSpPr/>
            <p:nvPr/>
          </p:nvSpPr>
          <p:spPr bwMode="auto">
            <a:xfrm>
              <a:off x="9532954" y="3111646"/>
              <a:ext cx="35896" cy="38656"/>
            </a:xfrm>
            <a:custGeom>
              <a:gdLst>
                <a:gd fmla="*/ 13 w 13" name="T0"/>
                <a:gd fmla="*/ 10 h 14" name="T1"/>
                <a:gd fmla="*/ 13 w 13" name="T2"/>
                <a:gd fmla="*/ 8 h 14" name="T3"/>
                <a:gd fmla="*/ 11 w 13" name="T4"/>
                <a:gd fmla="*/ 3 h 14" name="T5"/>
                <a:gd fmla="*/ 10 w 13" name="T6"/>
                <a:gd fmla="*/ 0 h 14" name="T7"/>
                <a:gd fmla="*/ 0 w 13" name="T8"/>
                <a:gd fmla="*/ 4 h 14" name="T9"/>
                <a:gd fmla="*/ 1 w 13" name="T10"/>
                <a:gd fmla="*/ 7 h 14" name="T11"/>
                <a:gd fmla="*/ 3 w 13" name="T12"/>
                <a:gd fmla="*/ 12 h 14" name="T13"/>
                <a:gd fmla="*/ 3 w 13" name="T14"/>
                <a:gd fmla="*/ 14 h 14" name="T15"/>
                <a:gd fmla="*/ 13 w 13" name="T16"/>
                <a:gd fmla="*/ 10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3">
                  <a:moveTo>
                    <a:pt x="13" y="10"/>
                  </a:moveTo>
                  <a:lnTo>
                    <a:pt x="13" y="8"/>
                  </a:lnTo>
                  <a:lnTo>
                    <a:pt x="11" y="3"/>
                  </a:lnTo>
                  <a:lnTo>
                    <a:pt x="10" y="0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86" name="Freeform 346"/>
            <p:cNvSpPr/>
            <p:nvPr/>
          </p:nvSpPr>
          <p:spPr bwMode="auto">
            <a:xfrm>
              <a:off x="9568849" y="3216570"/>
              <a:ext cx="35896" cy="33134"/>
            </a:xfrm>
            <a:custGeom>
              <a:gdLst>
                <a:gd fmla="*/ 13 w 13" name="T0"/>
                <a:gd fmla="*/ 10 h 12" name="T1"/>
                <a:gd fmla="*/ 13 w 13" name="T2"/>
                <a:gd fmla="*/ 8 h 12" name="T3"/>
                <a:gd fmla="*/ 10 w 13" name="T4"/>
                <a:gd fmla="*/ 3 h 12" name="T5"/>
                <a:gd fmla="*/ 10 w 13" name="T6"/>
                <a:gd fmla="*/ 0 h 12" name="T7"/>
                <a:gd fmla="*/ 0 w 13" name="T8"/>
                <a:gd fmla="*/ 3 h 12" name="T9"/>
                <a:gd fmla="*/ 1 w 13" name="T10"/>
                <a:gd fmla="*/ 6 h 12" name="T11"/>
                <a:gd fmla="*/ 2 w 13" name="T12"/>
                <a:gd fmla="*/ 11 h 12" name="T13"/>
                <a:gd fmla="*/ 4 w 13" name="T14"/>
                <a:gd fmla="*/ 12 h 12" name="T15"/>
                <a:gd fmla="*/ 13 w 13" name="T16"/>
                <a:gd fmla="*/ 10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3">
                  <a:moveTo>
                    <a:pt x="13" y="10"/>
                  </a:moveTo>
                  <a:lnTo>
                    <a:pt x="13" y="8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87" name="Freeform 347"/>
            <p:cNvSpPr/>
            <p:nvPr/>
          </p:nvSpPr>
          <p:spPr bwMode="auto">
            <a:xfrm>
              <a:off x="9599221" y="3321493"/>
              <a:ext cx="33134" cy="33134"/>
            </a:xfrm>
            <a:custGeom>
              <a:gdLst>
                <a:gd fmla="*/ 12 w 12" name="T0"/>
                <a:gd fmla="*/ 11 h 12" name="T1"/>
                <a:gd fmla="*/ 11 w 12" name="T2"/>
                <a:gd fmla="*/ 8 h 12" name="T3"/>
                <a:gd fmla="*/ 10 w 12" name="T4"/>
                <a:gd fmla="*/ 2 h 12" name="T5"/>
                <a:gd fmla="*/ 10 w 12" name="T6"/>
                <a:gd fmla="*/ 0 h 12" name="T7"/>
                <a:gd fmla="*/ 0 w 12" name="T8"/>
                <a:gd fmla="*/ 3 h 12" name="T9"/>
                <a:gd fmla="*/ 0 w 12" name="T10"/>
                <a:gd fmla="*/ 4 h 12" name="T11"/>
                <a:gd fmla="*/ 2 w 12" name="T12"/>
                <a:gd fmla="*/ 9 h 12" name="T13"/>
                <a:gd fmla="*/ 2 w 12" name="T14"/>
                <a:gd fmla="*/ 12 h 12" name="T15"/>
                <a:gd fmla="*/ 12 w 12" name="T16"/>
                <a:gd fmla="*/ 11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2">
                  <a:moveTo>
                    <a:pt x="12" y="11"/>
                  </a:moveTo>
                  <a:lnTo>
                    <a:pt x="11" y="8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12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88" name="Freeform 348"/>
            <p:cNvSpPr/>
            <p:nvPr/>
          </p:nvSpPr>
          <p:spPr bwMode="auto">
            <a:xfrm>
              <a:off x="9621310" y="3431939"/>
              <a:ext cx="33134" cy="30373"/>
            </a:xfrm>
            <a:custGeom>
              <a:gdLst>
                <a:gd fmla="*/ 12 w 12" name="T0"/>
                <a:gd fmla="*/ 10 h 11" name="T1"/>
                <a:gd fmla="*/ 11 w 12" name="T2"/>
                <a:gd fmla="*/ 6 h 11" name="T3"/>
                <a:gd fmla="*/ 9 w 12" name="T4"/>
                <a:gd fmla="*/ 1 h 11" name="T5"/>
                <a:gd fmla="*/ 9 w 12" name="T6"/>
                <a:gd fmla="*/ 0 h 11" name="T7"/>
                <a:gd fmla="*/ 0 w 12" name="T8"/>
                <a:gd fmla="*/ 2 h 11" name="T9"/>
                <a:gd fmla="*/ 0 w 12" name="T10"/>
                <a:gd fmla="*/ 2 h 11" name="T11"/>
                <a:gd fmla="*/ 2 w 12" name="T12"/>
                <a:gd fmla="*/ 7 h 11" name="T13"/>
                <a:gd fmla="*/ 2 w 12" name="T14"/>
                <a:gd fmla="*/ 11 h 11" name="T15"/>
                <a:gd fmla="*/ 12 w 12" name="T16"/>
                <a:gd fmla="*/ 10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2">
                  <a:moveTo>
                    <a:pt x="12" y="10"/>
                  </a:moveTo>
                  <a:lnTo>
                    <a:pt x="11" y="6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2" y="11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89" name="Freeform 349"/>
            <p:cNvSpPr/>
            <p:nvPr/>
          </p:nvSpPr>
          <p:spPr bwMode="auto">
            <a:xfrm>
              <a:off x="9635117" y="3542384"/>
              <a:ext cx="33134" cy="27611"/>
            </a:xfrm>
            <a:custGeom>
              <a:gdLst>
                <a:gd fmla="*/ 12 w 12" name="T0"/>
                <a:gd fmla="*/ 9 h 10" name="T1"/>
                <a:gd fmla="*/ 11 w 12" name="T2"/>
                <a:gd fmla="*/ 4 h 10" name="T3"/>
                <a:gd fmla="*/ 11 w 12" name="T4"/>
                <a:gd fmla="*/ 0 h 10" name="T5"/>
                <a:gd fmla="*/ 0 w 12" name="T6"/>
                <a:gd fmla="*/ 1 h 10" name="T7"/>
                <a:gd fmla="*/ 2 w 12" name="T8"/>
                <a:gd fmla="*/ 5 h 10" name="T9"/>
                <a:gd fmla="*/ 2 w 12" name="T10"/>
                <a:gd fmla="*/ 10 h 10" name="T11"/>
                <a:gd fmla="*/ 12 w 12" name="T12"/>
                <a:gd fmla="*/ 9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2">
                  <a:moveTo>
                    <a:pt x="12" y="9"/>
                  </a:moveTo>
                  <a:lnTo>
                    <a:pt x="11" y="4"/>
                  </a:lnTo>
                  <a:lnTo>
                    <a:pt x="11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2" y="10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90" name="Freeform 350"/>
            <p:cNvSpPr/>
            <p:nvPr/>
          </p:nvSpPr>
          <p:spPr bwMode="auto">
            <a:xfrm>
              <a:off x="9646161" y="3650068"/>
              <a:ext cx="24851" cy="30373"/>
            </a:xfrm>
            <a:custGeom>
              <a:gdLst>
                <a:gd fmla="*/ 9 w 9" name="T0"/>
                <a:gd fmla="*/ 11 h 11" name="T1"/>
                <a:gd fmla="*/ 9 w 9" name="T2"/>
                <a:gd fmla="*/ 9 h 11" name="T3"/>
                <a:gd fmla="*/ 9 w 9" name="T4"/>
                <a:gd fmla="*/ 4 h 11" name="T5"/>
                <a:gd fmla="*/ 9 w 9" name="T6"/>
                <a:gd fmla="*/ 0 h 11" name="T7"/>
                <a:gd fmla="*/ 0 w 9" name="T8"/>
                <a:gd fmla="*/ 2 h 11" name="T9"/>
                <a:gd fmla="*/ 0 w 9" name="T10"/>
                <a:gd fmla="*/ 4 h 11" name="T11"/>
                <a:gd fmla="*/ 0 w 9" name="T12"/>
                <a:gd fmla="*/ 11 h 11" name="T13"/>
                <a:gd fmla="*/ 0 w 9" name="T14"/>
                <a:gd fmla="*/ 11 h 11" name="T15"/>
                <a:gd fmla="*/ 9 w 9" name="T16"/>
                <a:gd fmla="*/ 11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9">
                  <a:moveTo>
                    <a:pt x="9" y="11"/>
                  </a:moveTo>
                  <a:lnTo>
                    <a:pt x="9" y="9"/>
                  </a:lnTo>
                  <a:lnTo>
                    <a:pt x="9" y="4"/>
                  </a:lnTo>
                  <a:lnTo>
                    <a:pt x="9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91" name="Freeform 351"/>
            <p:cNvSpPr/>
            <p:nvPr/>
          </p:nvSpPr>
          <p:spPr bwMode="auto">
            <a:xfrm>
              <a:off x="9646161" y="3763275"/>
              <a:ext cx="24851" cy="27611"/>
            </a:xfrm>
            <a:custGeom>
              <a:gdLst>
                <a:gd fmla="*/ 9 w 9" name="T0"/>
                <a:gd fmla="*/ 10 h 10" name="T1"/>
                <a:gd fmla="*/ 9 w 9" name="T2"/>
                <a:gd fmla="*/ 9 h 10" name="T3"/>
                <a:gd fmla="*/ 9 w 9" name="T4"/>
                <a:gd fmla="*/ 2 h 10" name="T5"/>
                <a:gd fmla="*/ 9 w 9" name="T6"/>
                <a:gd fmla="*/ 0 h 10" name="T7"/>
                <a:gd fmla="*/ 0 w 9" name="T8"/>
                <a:gd fmla="*/ 0 h 10" name="T9"/>
                <a:gd fmla="*/ 0 w 9" name="T10"/>
                <a:gd fmla="*/ 2 h 10" name="T11"/>
                <a:gd fmla="*/ 0 w 9" name="T12"/>
                <a:gd fmla="*/ 8 h 10" name="T13"/>
                <a:gd fmla="*/ 0 w 9" name="T14"/>
                <a:gd fmla="*/ 10 h 10" name="T15"/>
                <a:gd fmla="*/ 9 w 9" name="T16"/>
                <a:gd fmla="*/ 10 h 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" w="9">
                  <a:moveTo>
                    <a:pt x="9" y="10"/>
                  </a:moveTo>
                  <a:lnTo>
                    <a:pt x="9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92" name="Freeform 352"/>
            <p:cNvSpPr/>
            <p:nvPr/>
          </p:nvSpPr>
          <p:spPr bwMode="auto">
            <a:xfrm>
              <a:off x="9635117" y="3870959"/>
              <a:ext cx="33134" cy="27611"/>
            </a:xfrm>
            <a:custGeom>
              <a:gdLst>
                <a:gd fmla="*/ 11 w 12" name="T0"/>
                <a:gd fmla="*/ 10 h 10" name="T1"/>
                <a:gd fmla="*/ 11 w 12" name="T2"/>
                <a:gd fmla="*/ 9 h 10" name="T3"/>
                <a:gd fmla="*/ 12 w 12" name="T4"/>
                <a:gd fmla="*/ 3 h 10" name="T5"/>
                <a:gd fmla="*/ 12 w 12" name="T6"/>
                <a:gd fmla="*/ 1 h 10" name="T7"/>
                <a:gd fmla="*/ 2 w 12" name="T8"/>
                <a:gd fmla="*/ 0 h 10" name="T9"/>
                <a:gd fmla="*/ 2 w 12" name="T10"/>
                <a:gd fmla="*/ 3 h 10" name="T11"/>
                <a:gd fmla="*/ 2 w 12" name="T12"/>
                <a:gd fmla="*/ 8 h 10" name="T13"/>
                <a:gd fmla="*/ 0 w 12" name="T14"/>
                <a:gd fmla="*/ 10 h 10" name="T15"/>
                <a:gd fmla="*/ 11 w 12" name="T16"/>
                <a:gd fmla="*/ 10 h 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" w="12">
                  <a:moveTo>
                    <a:pt x="11" y="10"/>
                  </a:moveTo>
                  <a:lnTo>
                    <a:pt x="11" y="9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8"/>
                  </a:lnTo>
                  <a:lnTo>
                    <a:pt x="0" y="1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93" name="Freeform 353"/>
            <p:cNvSpPr/>
            <p:nvPr/>
          </p:nvSpPr>
          <p:spPr bwMode="auto">
            <a:xfrm>
              <a:off x="9621310" y="3978644"/>
              <a:ext cx="33134" cy="33134"/>
            </a:xfrm>
            <a:custGeom>
              <a:gdLst>
                <a:gd fmla="*/ 11 w 12" name="T0"/>
                <a:gd fmla="*/ 12 h 12" name="T1"/>
                <a:gd fmla="*/ 11 w 12" name="T2"/>
                <a:gd fmla="*/ 8 h 12" name="T3"/>
                <a:gd fmla="*/ 12 w 12" name="T4"/>
                <a:gd fmla="*/ 3 h 12" name="T5"/>
                <a:gd fmla="*/ 12 w 12" name="T6"/>
                <a:gd fmla="*/ 1 h 12" name="T7"/>
                <a:gd fmla="*/ 2 w 12" name="T8"/>
                <a:gd fmla="*/ 0 h 12" name="T9"/>
                <a:gd fmla="*/ 2 w 12" name="T10"/>
                <a:gd fmla="*/ 1 h 12" name="T11"/>
                <a:gd fmla="*/ 2 w 12" name="T12"/>
                <a:gd fmla="*/ 7 h 12" name="T13"/>
                <a:gd fmla="*/ 0 w 12" name="T14"/>
                <a:gd fmla="*/ 11 h 12" name="T15"/>
                <a:gd fmla="*/ 11 w 12" name="T16"/>
                <a:gd fmla="*/ 12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2">
                  <a:moveTo>
                    <a:pt x="11" y="12"/>
                  </a:moveTo>
                  <a:lnTo>
                    <a:pt x="11" y="8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7"/>
                  </a:lnTo>
                  <a:lnTo>
                    <a:pt x="0" y="1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94" name="Freeform 354"/>
            <p:cNvSpPr/>
            <p:nvPr/>
          </p:nvSpPr>
          <p:spPr bwMode="auto">
            <a:xfrm>
              <a:off x="9599221" y="4086328"/>
              <a:ext cx="33134" cy="33134"/>
            </a:xfrm>
            <a:custGeom>
              <a:gdLst>
                <a:gd fmla="*/ 10 w 12" name="T0"/>
                <a:gd fmla="*/ 12 h 12" name="T1"/>
                <a:gd fmla="*/ 11 w 12" name="T2"/>
                <a:gd fmla="*/ 7 h 12" name="T3"/>
                <a:gd fmla="*/ 12 w 12" name="T4"/>
                <a:gd fmla="*/ 2 h 12" name="T5"/>
                <a:gd fmla="*/ 3 w 12" name="T6"/>
                <a:gd fmla="*/ 0 h 12" name="T7"/>
                <a:gd fmla="*/ 2 w 12" name="T8"/>
                <a:gd fmla="*/ 6 h 12" name="T9"/>
                <a:gd fmla="*/ 0 w 12" name="T10"/>
                <a:gd fmla="*/ 10 h 12" name="T11"/>
                <a:gd fmla="*/ 10 w 12" name="T12"/>
                <a:gd fmla="*/ 12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2">
                  <a:moveTo>
                    <a:pt x="10" y="12"/>
                  </a:moveTo>
                  <a:lnTo>
                    <a:pt x="11" y="7"/>
                  </a:lnTo>
                  <a:lnTo>
                    <a:pt x="12" y="2"/>
                  </a:lnTo>
                  <a:lnTo>
                    <a:pt x="3" y="0"/>
                  </a:lnTo>
                  <a:lnTo>
                    <a:pt x="2" y="6"/>
                  </a:lnTo>
                  <a:lnTo>
                    <a:pt x="0" y="10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95" name="Freeform 355"/>
            <p:cNvSpPr/>
            <p:nvPr/>
          </p:nvSpPr>
          <p:spPr bwMode="auto">
            <a:xfrm>
              <a:off x="9571610" y="4191251"/>
              <a:ext cx="33134" cy="35896"/>
            </a:xfrm>
            <a:custGeom>
              <a:gdLst>
                <a:gd fmla="*/ 9 w 12" name="T0"/>
                <a:gd fmla="*/ 13 h 13" name="T1"/>
                <a:gd fmla="*/ 9 w 12" name="T2"/>
                <a:gd fmla="*/ 12 h 13" name="T3"/>
                <a:gd fmla="*/ 12 w 12" name="T4"/>
                <a:gd fmla="*/ 7 h 13" name="T5"/>
                <a:gd fmla="*/ 12 w 12" name="T6"/>
                <a:gd fmla="*/ 3 h 13" name="T7"/>
                <a:gd fmla="*/ 3 w 12" name="T8"/>
                <a:gd fmla="*/ 0 h 13" name="T9"/>
                <a:gd fmla="*/ 1 w 12" name="T10"/>
                <a:gd fmla="*/ 4 h 13" name="T11"/>
                <a:gd fmla="*/ 0 w 12" name="T12"/>
                <a:gd fmla="*/ 9 h 13" name="T13"/>
                <a:gd fmla="*/ 0 w 12" name="T14"/>
                <a:gd fmla="*/ 9 h 13" name="T15"/>
                <a:gd fmla="*/ 9 w 12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2">
                  <a:moveTo>
                    <a:pt x="9" y="13"/>
                  </a:moveTo>
                  <a:lnTo>
                    <a:pt x="9" y="12"/>
                  </a:lnTo>
                  <a:lnTo>
                    <a:pt x="12" y="7"/>
                  </a:lnTo>
                  <a:lnTo>
                    <a:pt x="12" y="3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96" name="Freeform 356"/>
            <p:cNvSpPr/>
            <p:nvPr/>
          </p:nvSpPr>
          <p:spPr bwMode="auto">
            <a:xfrm>
              <a:off x="9535716" y="4296175"/>
              <a:ext cx="35896" cy="35896"/>
            </a:xfrm>
            <a:custGeom>
              <a:gdLst>
                <a:gd fmla="*/ 9 w 13" name="T0"/>
                <a:gd fmla="*/ 13 h 13" name="T1"/>
                <a:gd fmla="*/ 10 w 13" name="T2"/>
                <a:gd fmla="*/ 11 h 13" name="T3"/>
                <a:gd fmla="*/ 12 w 13" name="T4"/>
                <a:gd fmla="*/ 5 h 13" name="T5"/>
                <a:gd fmla="*/ 13 w 13" name="T6"/>
                <a:gd fmla="*/ 3 h 13" name="T7"/>
                <a:gd fmla="*/ 4 w 13" name="T8"/>
                <a:gd fmla="*/ 0 h 13" name="T9"/>
                <a:gd fmla="*/ 2 w 13" name="T10"/>
                <a:gd fmla="*/ 3 h 13" name="T11"/>
                <a:gd fmla="*/ 0 w 13" name="T12"/>
                <a:gd fmla="*/ 8 h 13" name="T13"/>
                <a:gd fmla="*/ 0 w 13" name="T14"/>
                <a:gd fmla="*/ 9 h 13" name="T15"/>
                <a:gd fmla="*/ 9 w 13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9" y="13"/>
                  </a:moveTo>
                  <a:lnTo>
                    <a:pt x="10" y="11"/>
                  </a:lnTo>
                  <a:lnTo>
                    <a:pt x="12" y="5"/>
                  </a:lnTo>
                  <a:lnTo>
                    <a:pt x="13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97" name="Freeform 357"/>
            <p:cNvSpPr/>
            <p:nvPr/>
          </p:nvSpPr>
          <p:spPr bwMode="auto">
            <a:xfrm>
              <a:off x="9491537" y="4398338"/>
              <a:ext cx="35896" cy="35896"/>
            </a:xfrm>
            <a:custGeom>
              <a:gdLst>
                <a:gd fmla="*/ 9 w 13" name="T0"/>
                <a:gd fmla="*/ 13 h 13" name="T1"/>
                <a:gd fmla="*/ 11 w 13" name="T2"/>
                <a:gd fmla="*/ 10 h 13" name="T3"/>
                <a:gd fmla="*/ 13 w 13" name="T4"/>
                <a:gd fmla="*/ 5 h 13" name="T5"/>
                <a:gd fmla="*/ 13 w 13" name="T6"/>
                <a:gd fmla="*/ 4 h 13" name="T7"/>
                <a:gd fmla="*/ 4 w 13" name="T8"/>
                <a:gd fmla="*/ 0 h 13" name="T9"/>
                <a:gd fmla="*/ 4 w 13" name="T10"/>
                <a:gd fmla="*/ 1 h 13" name="T11"/>
                <a:gd fmla="*/ 1 w 13" name="T12"/>
                <a:gd fmla="*/ 6 h 13" name="T13"/>
                <a:gd fmla="*/ 0 w 13" name="T14"/>
                <a:gd fmla="*/ 9 h 13" name="T15"/>
                <a:gd fmla="*/ 9 w 13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9" y="13"/>
                  </a:moveTo>
                  <a:lnTo>
                    <a:pt x="11" y="10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1" y="6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98" name="Freeform 358"/>
            <p:cNvSpPr/>
            <p:nvPr/>
          </p:nvSpPr>
          <p:spPr bwMode="auto">
            <a:xfrm>
              <a:off x="9444597" y="4494977"/>
              <a:ext cx="35896" cy="35896"/>
            </a:xfrm>
            <a:custGeom>
              <a:gdLst>
                <a:gd fmla="*/ 9 w 13" name="T0"/>
                <a:gd fmla="*/ 13 h 13" name="T1"/>
                <a:gd fmla="*/ 11 w 13" name="T2"/>
                <a:gd fmla="*/ 11 h 13" name="T3"/>
                <a:gd fmla="*/ 13 w 13" name="T4"/>
                <a:gd fmla="*/ 7 h 13" name="T5"/>
                <a:gd fmla="*/ 13 w 13" name="T6"/>
                <a:gd fmla="*/ 5 h 13" name="T7"/>
                <a:gd fmla="*/ 5 w 13" name="T8"/>
                <a:gd fmla="*/ 0 h 13" name="T9"/>
                <a:gd fmla="*/ 4 w 13" name="T10"/>
                <a:gd fmla="*/ 1 h 13" name="T11"/>
                <a:gd fmla="*/ 1 w 13" name="T12"/>
                <a:gd fmla="*/ 7 h 13" name="T13"/>
                <a:gd fmla="*/ 0 w 13" name="T14"/>
                <a:gd fmla="*/ 9 h 13" name="T15"/>
                <a:gd fmla="*/ 9 w 13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9" y="13"/>
                  </a:moveTo>
                  <a:lnTo>
                    <a:pt x="11" y="11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5" y="0"/>
                  </a:lnTo>
                  <a:lnTo>
                    <a:pt x="4" y="1"/>
                  </a:lnTo>
                  <a:lnTo>
                    <a:pt x="1" y="7"/>
                  </a:lnTo>
                  <a:lnTo>
                    <a:pt x="0" y="9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99" name="Freeform 359"/>
            <p:cNvSpPr/>
            <p:nvPr/>
          </p:nvSpPr>
          <p:spPr bwMode="auto">
            <a:xfrm>
              <a:off x="9392136" y="4591617"/>
              <a:ext cx="38656" cy="35896"/>
            </a:xfrm>
            <a:custGeom>
              <a:gdLst>
                <a:gd fmla="*/ 9 w 14" name="T0"/>
                <a:gd fmla="*/ 13 h 13" name="T1"/>
                <a:gd fmla="*/ 10 w 14" name="T2"/>
                <a:gd fmla="*/ 11 h 13" name="T3"/>
                <a:gd fmla="*/ 13 w 14" name="T4"/>
                <a:gd fmla="*/ 6 h 13" name="T5"/>
                <a:gd fmla="*/ 14 w 14" name="T6"/>
                <a:gd fmla="*/ 6 h 13" name="T7"/>
                <a:gd fmla="*/ 5 w 14" name="T8"/>
                <a:gd fmla="*/ 0 h 13" name="T9"/>
                <a:gd fmla="*/ 5 w 14" name="T10"/>
                <a:gd fmla="*/ 2 h 13" name="T11"/>
                <a:gd fmla="*/ 2 w 14" name="T12"/>
                <a:gd fmla="*/ 6 h 13" name="T13"/>
                <a:gd fmla="*/ 0 w 14" name="T14"/>
                <a:gd fmla="*/ 8 h 13" name="T15"/>
                <a:gd fmla="*/ 9 w 14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4">
                  <a:moveTo>
                    <a:pt x="9" y="13"/>
                  </a:moveTo>
                  <a:lnTo>
                    <a:pt x="10" y="11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00" name="Freeform 360"/>
            <p:cNvSpPr/>
            <p:nvPr/>
          </p:nvSpPr>
          <p:spPr bwMode="auto">
            <a:xfrm>
              <a:off x="9334152" y="4685496"/>
              <a:ext cx="38656" cy="35896"/>
            </a:xfrm>
            <a:custGeom>
              <a:gdLst>
                <a:gd fmla="*/ 8 w 14" name="T0"/>
                <a:gd fmla="*/ 13 h 13" name="T1"/>
                <a:gd fmla="*/ 10 w 14" name="T2"/>
                <a:gd fmla="*/ 11 h 13" name="T3"/>
                <a:gd fmla="*/ 13 w 14" name="T4"/>
                <a:gd fmla="*/ 7 h 13" name="T5"/>
                <a:gd fmla="*/ 14 w 14" name="T6"/>
                <a:gd fmla="*/ 6 h 13" name="T7"/>
                <a:gd fmla="*/ 5 w 14" name="T8"/>
                <a:gd fmla="*/ 0 h 13" name="T9"/>
                <a:gd fmla="*/ 5 w 14" name="T10"/>
                <a:gd fmla="*/ 0 h 13" name="T11"/>
                <a:gd fmla="*/ 1 w 14" name="T12"/>
                <a:gd fmla="*/ 6 h 13" name="T13"/>
                <a:gd fmla="*/ 0 w 14" name="T14"/>
                <a:gd fmla="*/ 8 h 13" name="T15"/>
                <a:gd fmla="*/ 8 w 14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4">
                  <a:moveTo>
                    <a:pt x="8" y="13"/>
                  </a:moveTo>
                  <a:lnTo>
                    <a:pt x="10" y="11"/>
                  </a:lnTo>
                  <a:lnTo>
                    <a:pt x="13" y="7"/>
                  </a:lnTo>
                  <a:lnTo>
                    <a:pt x="14" y="6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6"/>
                  </a:lnTo>
                  <a:lnTo>
                    <a:pt x="0" y="8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01" name="Freeform 361"/>
            <p:cNvSpPr/>
            <p:nvPr/>
          </p:nvSpPr>
          <p:spPr bwMode="auto">
            <a:xfrm>
              <a:off x="9270646" y="4776613"/>
              <a:ext cx="38656" cy="35896"/>
            </a:xfrm>
            <a:custGeom>
              <a:gdLst>
                <a:gd fmla="*/ 8 w 14" name="T0"/>
                <a:gd fmla="*/ 13 h 13" name="T1"/>
                <a:gd fmla="*/ 10 w 14" name="T2"/>
                <a:gd fmla="*/ 12 h 13" name="T3"/>
                <a:gd fmla="*/ 12 w 14" name="T4"/>
                <a:gd fmla="*/ 7 h 13" name="T5"/>
                <a:gd fmla="*/ 14 w 14" name="T6"/>
                <a:gd fmla="*/ 5 h 13" name="T7"/>
                <a:gd fmla="*/ 6 w 14" name="T8"/>
                <a:gd fmla="*/ 0 h 13" name="T9"/>
                <a:gd fmla="*/ 4 w 14" name="T10"/>
                <a:gd fmla="*/ 1 h 13" name="T11"/>
                <a:gd fmla="*/ 2 w 14" name="T12"/>
                <a:gd fmla="*/ 5 h 13" name="T13"/>
                <a:gd fmla="*/ 0 w 14" name="T14"/>
                <a:gd fmla="*/ 8 h 13" name="T15"/>
                <a:gd fmla="*/ 8 w 14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4">
                  <a:moveTo>
                    <a:pt x="8" y="13"/>
                  </a:moveTo>
                  <a:lnTo>
                    <a:pt x="10" y="12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5"/>
                  </a:lnTo>
                  <a:lnTo>
                    <a:pt x="0" y="8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02" name="Freeform 362"/>
            <p:cNvSpPr/>
            <p:nvPr/>
          </p:nvSpPr>
          <p:spPr bwMode="auto">
            <a:xfrm>
              <a:off x="9204379" y="4862209"/>
              <a:ext cx="38656" cy="35896"/>
            </a:xfrm>
            <a:custGeom>
              <a:gdLst>
                <a:gd fmla="*/ 7 w 14" name="T0"/>
                <a:gd fmla="*/ 13 h 13" name="T1"/>
                <a:gd fmla="*/ 7 w 14" name="T2"/>
                <a:gd fmla="*/ 13 h 13" name="T3"/>
                <a:gd fmla="*/ 11 w 14" name="T4"/>
                <a:gd fmla="*/ 8 h 13" name="T5"/>
                <a:gd fmla="*/ 14 w 14" name="T6"/>
                <a:gd fmla="*/ 6 h 13" name="T7"/>
                <a:gd fmla="*/ 6 w 14" name="T8"/>
                <a:gd fmla="*/ 0 h 13" name="T9"/>
                <a:gd fmla="*/ 4 w 14" name="T10"/>
                <a:gd fmla="*/ 3 h 13" name="T11"/>
                <a:gd fmla="*/ 0 w 14" name="T12"/>
                <a:gd fmla="*/ 7 h 13" name="T13"/>
                <a:gd fmla="*/ 0 w 14" name="T14"/>
                <a:gd fmla="*/ 7 h 13" name="T15"/>
                <a:gd fmla="*/ 7 w 14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4">
                  <a:moveTo>
                    <a:pt x="7" y="13"/>
                  </a:moveTo>
                  <a:lnTo>
                    <a:pt x="7" y="13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6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03" name="Freeform 363"/>
            <p:cNvSpPr/>
            <p:nvPr/>
          </p:nvSpPr>
          <p:spPr bwMode="auto">
            <a:xfrm>
              <a:off x="9129827" y="4945043"/>
              <a:ext cx="41418" cy="38656"/>
            </a:xfrm>
            <a:custGeom>
              <a:gdLst>
                <a:gd fmla="*/ 8 w 15" name="T0"/>
                <a:gd fmla="*/ 14 h 14" name="T1"/>
                <a:gd fmla="*/ 11 w 15" name="T2"/>
                <a:gd fmla="*/ 11 h 14" name="T3"/>
                <a:gd fmla="*/ 15 w 15" name="T4"/>
                <a:gd fmla="*/ 7 h 14" name="T5"/>
                <a:gd fmla="*/ 7 w 15" name="T6"/>
                <a:gd fmla="*/ 0 h 14" name="T7"/>
                <a:gd fmla="*/ 4 w 15" name="T8"/>
                <a:gd fmla="*/ 4 h 14" name="T9"/>
                <a:gd fmla="*/ 0 w 15" name="T10"/>
                <a:gd fmla="*/ 7 h 14" name="T11"/>
                <a:gd fmla="*/ 8 w 15" name="T12"/>
                <a:gd fmla="*/ 14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5">
                  <a:moveTo>
                    <a:pt x="8" y="14"/>
                  </a:moveTo>
                  <a:lnTo>
                    <a:pt x="11" y="11"/>
                  </a:lnTo>
                  <a:lnTo>
                    <a:pt x="15" y="7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04" name="Freeform 364"/>
            <p:cNvSpPr/>
            <p:nvPr/>
          </p:nvSpPr>
          <p:spPr bwMode="auto">
            <a:xfrm>
              <a:off x="9055277" y="5025116"/>
              <a:ext cx="38656" cy="41418"/>
            </a:xfrm>
            <a:custGeom>
              <a:gdLst>
                <a:gd fmla="*/ 8 w 14" name="T0"/>
                <a:gd fmla="*/ 15 h 15" name="T1"/>
                <a:gd fmla="*/ 9 w 14" name="T2"/>
                <a:gd fmla="*/ 12 h 15" name="T3"/>
                <a:gd fmla="*/ 13 w 14" name="T4"/>
                <a:gd fmla="*/ 8 h 15" name="T5"/>
                <a:gd fmla="*/ 14 w 14" name="T6"/>
                <a:gd fmla="*/ 7 h 15" name="T7"/>
                <a:gd fmla="*/ 8 w 14" name="T8"/>
                <a:gd fmla="*/ 0 h 15" name="T9"/>
                <a:gd fmla="*/ 7 w 14" name="T10"/>
                <a:gd fmla="*/ 2 h 15" name="T11"/>
                <a:gd fmla="*/ 1 w 14" name="T12"/>
                <a:gd fmla="*/ 5 h 15" name="T13"/>
                <a:gd fmla="*/ 0 w 14" name="T14"/>
                <a:gd fmla="*/ 7 h 15" name="T15"/>
                <a:gd fmla="*/ 8 w 14" name="T16"/>
                <a:gd fmla="*/ 15 h 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" w="14">
                  <a:moveTo>
                    <a:pt x="8" y="15"/>
                  </a:moveTo>
                  <a:lnTo>
                    <a:pt x="9" y="12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8" y="0"/>
                  </a:lnTo>
                  <a:lnTo>
                    <a:pt x="7" y="2"/>
                  </a:lnTo>
                  <a:lnTo>
                    <a:pt x="1" y="5"/>
                  </a:lnTo>
                  <a:lnTo>
                    <a:pt x="0" y="7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05" name="Freeform 365"/>
            <p:cNvSpPr/>
            <p:nvPr/>
          </p:nvSpPr>
          <p:spPr bwMode="auto">
            <a:xfrm>
              <a:off x="8975203" y="5102427"/>
              <a:ext cx="41418" cy="38656"/>
            </a:xfrm>
            <a:custGeom>
              <a:gdLst>
                <a:gd fmla="*/ 8 w 15" name="T0"/>
                <a:gd fmla="*/ 14 h 14" name="T1"/>
                <a:gd fmla="*/ 12 w 15" name="T2"/>
                <a:gd fmla="*/ 10 h 14" name="T3"/>
                <a:gd fmla="*/ 15 w 15" name="T4"/>
                <a:gd fmla="*/ 8 h 14" name="T5"/>
                <a:gd fmla="*/ 8 w 15" name="T6"/>
                <a:gd fmla="*/ 0 h 14" name="T7"/>
                <a:gd fmla="*/ 6 w 15" name="T8"/>
                <a:gd fmla="*/ 4 h 14" name="T9"/>
                <a:gd fmla="*/ 0 w 15" name="T10"/>
                <a:gd fmla="*/ 6 h 14" name="T11"/>
                <a:gd fmla="*/ 8 w 15" name="T12"/>
                <a:gd fmla="*/ 14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5">
                  <a:moveTo>
                    <a:pt x="8" y="14"/>
                  </a:moveTo>
                  <a:lnTo>
                    <a:pt x="12" y="10"/>
                  </a:lnTo>
                  <a:lnTo>
                    <a:pt x="15" y="8"/>
                  </a:lnTo>
                  <a:lnTo>
                    <a:pt x="8" y="0"/>
                  </a:lnTo>
                  <a:lnTo>
                    <a:pt x="6" y="4"/>
                  </a:lnTo>
                  <a:lnTo>
                    <a:pt x="0" y="6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06" name="Freeform 366"/>
            <p:cNvSpPr/>
            <p:nvPr/>
          </p:nvSpPr>
          <p:spPr bwMode="auto">
            <a:xfrm>
              <a:off x="8897891" y="5176979"/>
              <a:ext cx="38656" cy="35896"/>
            </a:xfrm>
            <a:custGeom>
              <a:gdLst>
                <a:gd fmla="*/ 6 w 14" name="T0"/>
                <a:gd fmla="*/ 13 h 13" name="T1"/>
                <a:gd fmla="*/ 7 w 14" name="T2"/>
                <a:gd fmla="*/ 13 h 13" name="T3"/>
                <a:gd fmla="*/ 13 w 14" name="T4"/>
                <a:gd fmla="*/ 8 h 13" name="T5"/>
                <a:gd fmla="*/ 14 w 14" name="T6"/>
                <a:gd fmla="*/ 7 h 13" name="T7"/>
                <a:gd fmla="*/ 7 w 14" name="T8"/>
                <a:gd fmla="*/ 0 h 13" name="T9"/>
                <a:gd fmla="*/ 6 w 14" name="T10"/>
                <a:gd fmla="*/ 1 h 13" name="T11"/>
                <a:gd fmla="*/ 1 w 14" name="T12"/>
                <a:gd fmla="*/ 5 h 13" name="T13"/>
                <a:gd fmla="*/ 0 w 14" name="T14"/>
                <a:gd fmla="*/ 7 h 13" name="T15"/>
                <a:gd fmla="*/ 6 w 14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4">
                  <a:moveTo>
                    <a:pt x="6" y="13"/>
                  </a:moveTo>
                  <a:lnTo>
                    <a:pt x="7" y="13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7" y="0"/>
                  </a:lnTo>
                  <a:lnTo>
                    <a:pt x="6" y="1"/>
                  </a:lnTo>
                  <a:lnTo>
                    <a:pt x="1" y="5"/>
                  </a:lnTo>
                  <a:lnTo>
                    <a:pt x="0" y="7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07" name="Freeform 367"/>
            <p:cNvSpPr/>
            <p:nvPr/>
          </p:nvSpPr>
          <p:spPr bwMode="auto">
            <a:xfrm>
              <a:off x="8812297" y="5246007"/>
              <a:ext cx="38656" cy="38656"/>
            </a:xfrm>
            <a:custGeom>
              <a:gdLst>
                <a:gd fmla="*/ 6 w 14" name="T0"/>
                <a:gd fmla="*/ 14 h 14" name="T1"/>
                <a:gd fmla="*/ 10 w 14" name="T2"/>
                <a:gd fmla="*/ 12 h 14" name="T3"/>
                <a:gd fmla="*/ 14 w 14" name="T4"/>
                <a:gd fmla="*/ 8 h 14" name="T5"/>
                <a:gd fmla="*/ 7 w 14" name="T6"/>
                <a:gd fmla="*/ 0 h 14" name="T7"/>
                <a:gd fmla="*/ 3 w 14" name="T8"/>
                <a:gd fmla="*/ 4 h 14" name="T9"/>
                <a:gd fmla="*/ 0 w 14" name="T10"/>
                <a:gd fmla="*/ 7 h 14" name="T11"/>
                <a:gd fmla="*/ 6 w 14" name="T12"/>
                <a:gd fmla="*/ 14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4">
                  <a:moveTo>
                    <a:pt x="6" y="14"/>
                  </a:moveTo>
                  <a:lnTo>
                    <a:pt x="10" y="12"/>
                  </a:lnTo>
                  <a:lnTo>
                    <a:pt x="14" y="8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08" name="Freeform 368"/>
            <p:cNvSpPr/>
            <p:nvPr/>
          </p:nvSpPr>
          <p:spPr bwMode="auto">
            <a:xfrm>
              <a:off x="8723940" y="5315036"/>
              <a:ext cx="38656" cy="38656"/>
            </a:xfrm>
            <a:custGeom>
              <a:gdLst>
                <a:gd fmla="*/ 6 w 14" name="T0"/>
                <a:gd fmla="*/ 14 h 14" name="T1"/>
                <a:gd fmla="*/ 10 w 14" name="T2"/>
                <a:gd fmla="*/ 10 h 14" name="T3"/>
                <a:gd fmla="*/ 14 w 14" name="T4"/>
                <a:gd fmla="*/ 8 h 14" name="T5"/>
                <a:gd fmla="*/ 9 w 14" name="T6"/>
                <a:gd fmla="*/ 0 h 14" name="T7"/>
                <a:gd fmla="*/ 5 w 14" name="T8"/>
                <a:gd fmla="*/ 2 h 14" name="T9"/>
                <a:gd fmla="*/ 0 w 14" name="T10"/>
                <a:gd fmla="*/ 6 h 14" name="T11"/>
                <a:gd fmla="*/ 6 w 14" name="T12"/>
                <a:gd fmla="*/ 14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4">
                  <a:moveTo>
                    <a:pt x="6" y="14"/>
                  </a:moveTo>
                  <a:lnTo>
                    <a:pt x="10" y="10"/>
                  </a:lnTo>
                  <a:lnTo>
                    <a:pt x="14" y="8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09" name="Freeform 369"/>
            <p:cNvSpPr/>
            <p:nvPr/>
          </p:nvSpPr>
          <p:spPr bwMode="auto">
            <a:xfrm>
              <a:off x="8635584" y="5378542"/>
              <a:ext cx="38656" cy="35896"/>
            </a:xfrm>
            <a:custGeom>
              <a:gdLst>
                <a:gd fmla="*/ 6 w 14" name="T0"/>
                <a:gd fmla="*/ 13 h 13" name="T1"/>
                <a:gd fmla="*/ 11 w 14" name="T2"/>
                <a:gd fmla="*/ 11 h 13" name="T3"/>
                <a:gd fmla="*/ 14 w 14" name="T4"/>
                <a:gd fmla="*/ 8 h 13" name="T5"/>
                <a:gd fmla="*/ 8 w 14" name="T6"/>
                <a:gd fmla="*/ 0 h 13" name="T7"/>
                <a:gd fmla="*/ 6 w 14" name="T8"/>
                <a:gd fmla="*/ 2 h 13" name="T9"/>
                <a:gd fmla="*/ 0 w 14" name="T10"/>
                <a:gd fmla="*/ 6 h 13" name="T11"/>
                <a:gd fmla="*/ 6 w 14" name="T12"/>
                <a:gd fmla="*/ 13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4">
                  <a:moveTo>
                    <a:pt x="6" y="13"/>
                  </a:moveTo>
                  <a:lnTo>
                    <a:pt x="11" y="11"/>
                  </a:lnTo>
                  <a:lnTo>
                    <a:pt x="14" y="8"/>
                  </a:lnTo>
                  <a:lnTo>
                    <a:pt x="8" y="0"/>
                  </a:lnTo>
                  <a:lnTo>
                    <a:pt x="6" y="2"/>
                  </a:lnTo>
                  <a:lnTo>
                    <a:pt x="0" y="6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10" name="Freeform 370"/>
            <p:cNvSpPr/>
            <p:nvPr/>
          </p:nvSpPr>
          <p:spPr bwMode="auto">
            <a:xfrm>
              <a:off x="8541705" y="5442049"/>
              <a:ext cx="41418" cy="35896"/>
            </a:xfrm>
            <a:custGeom>
              <a:gdLst>
                <a:gd fmla="*/ 7 w 15" name="T0"/>
                <a:gd fmla="*/ 13 h 13" name="T1"/>
                <a:gd fmla="*/ 7 w 15" name="T2"/>
                <a:gd fmla="*/ 13 h 13" name="T3"/>
                <a:gd fmla="*/ 12 w 15" name="T4"/>
                <a:gd fmla="*/ 9 h 13" name="T5"/>
                <a:gd fmla="*/ 15 w 15" name="T6"/>
                <a:gd fmla="*/ 7 h 13" name="T7"/>
                <a:gd fmla="*/ 10 w 15" name="T8"/>
                <a:gd fmla="*/ 0 h 13" name="T9"/>
                <a:gd fmla="*/ 7 w 15" name="T10"/>
                <a:gd fmla="*/ 1 h 13" name="T11"/>
                <a:gd fmla="*/ 2 w 15" name="T12"/>
                <a:gd fmla="*/ 5 h 13" name="T13"/>
                <a:gd fmla="*/ 0 w 15" name="T14"/>
                <a:gd fmla="*/ 5 h 13" name="T15"/>
                <a:gd fmla="*/ 7 w 15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5">
                  <a:moveTo>
                    <a:pt x="7" y="13"/>
                  </a:moveTo>
                  <a:lnTo>
                    <a:pt x="7" y="13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0" y="0"/>
                  </a:lnTo>
                  <a:lnTo>
                    <a:pt x="7" y="1"/>
                  </a:lnTo>
                  <a:lnTo>
                    <a:pt x="2" y="5"/>
                  </a:lnTo>
                  <a:lnTo>
                    <a:pt x="0" y="5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11" name="Freeform 371"/>
            <p:cNvSpPr/>
            <p:nvPr/>
          </p:nvSpPr>
          <p:spPr bwMode="auto">
            <a:xfrm>
              <a:off x="8453349" y="5497271"/>
              <a:ext cx="35896" cy="38656"/>
            </a:xfrm>
            <a:custGeom>
              <a:gdLst>
                <a:gd fmla="*/ 5 w 13" name="T0"/>
                <a:gd fmla="*/ 14 h 14" name="T1"/>
                <a:gd fmla="*/ 5 w 13" name="T2"/>
                <a:gd fmla="*/ 14 h 14" name="T3"/>
                <a:gd fmla="*/ 10 w 13" name="T4"/>
                <a:gd fmla="*/ 11 h 14" name="T5"/>
                <a:gd fmla="*/ 13 w 13" name="T6"/>
                <a:gd fmla="*/ 8 h 14" name="T7"/>
                <a:gd fmla="*/ 8 w 13" name="T8"/>
                <a:gd fmla="*/ 0 h 14" name="T9"/>
                <a:gd fmla="*/ 5 w 13" name="T10"/>
                <a:gd fmla="*/ 2 h 14" name="T11"/>
                <a:gd fmla="*/ 0 w 13" name="T12"/>
                <a:gd fmla="*/ 6 h 14" name="T13"/>
                <a:gd fmla="*/ 0 w 13" name="T14"/>
                <a:gd fmla="*/ 6 h 14" name="T15"/>
                <a:gd fmla="*/ 5 w 13" name="T16"/>
                <a:gd fmla="*/ 14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3">
                  <a:moveTo>
                    <a:pt x="5" y="14"/>
                  </a:moveTo>
                  <a:lnTo>
                    <a:pt x="5" y="14"/>
                  </a:lnTo>
                  <a:lnTo>
                    <a:pt x="10" y="11"/>
                  </a:lnTo>
                  <a:lnTo>
                    <a:pt x="13" y="8"/>
                  </a:lnTo>
                  <a:lnTo>
                    <a:pt x="8" y="0"/>
                  </a:lnTo>
                  <a:lnTo>
                    <a:pt x="5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12" name="Freeform 372"/>
            <p:cNvSpPr/>
            <p:nvPr/>
          </p:nvSpPr>
          <p:spPr bwMode="auto">
            <a:xfrm>
              <a:off x="8356708" y="5552494"/>
              <a:ext cx="38656" cy="38656"/>
            </a:xfrm>
            <a:custGeom>
              <a:gdLst>
                <a:gd fmla="*/ 5 w 14" name="T0"/>
                <a:gd fmla="*/ 14 h 14" name="T1"/>
                <a:gd fmla="*/ 10 w 14" name="T2"/>
                <a:gd fmla="*/ 11 h 14" name="T3"/>
                <a:gd fmla="*/ 14 w 14" name="T4"/>
                <a:gd fmla="*/ 9 h 14" name="T5"/>
                <a:gd fmla="*/ 9 w 14" name="T6"/>
                <a:gd fmla="*/ 0 h 14" name="T7"/>
                <a:gd fmla="*/ 5 w 14" name="T8"/>
                <a:gd fmla="*/ 3 h 14" name="T9"/>
                <a:gd fmla="*/ 0 w 14" name="T10"/>
                <a:gd fmla="*/ 5 h 14" name="T11"/>
                <a:gd fmla="*/ 5 w 14" name="T12"/>
                <a:gd fmla="*/ 14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4">
                  <a:moveTo>
                    <a:pt x="5" y="14"/>
                  </a:moveTo>
                  <a:lnTo>
                    <a:pt x="10" y="11"/>
                  </a:lnTo>
                  <a:lnTo>
                    <a:pt x="14" y="9"/>
                  </a:lnTo>
                  <a:lnTo>
                    <a:pt x="9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13" name="Freeform 373"/>
            <p:cNvSpPr/>
            <p:nvPr/>
          </p:nvSpPr>
          <p:spPr bwMode="auto">
            <a:xfrm>
              <a:off x="8257307" y="5607717"/>
              <a:ext cx="41418" cy="35896"/>
            </a:xfrm>
            <a:custGeom>
              <a:gdLst>
                <a:gd fmla="*/ 5 w 15" name="T0"/>
                <a:gd fmla="*/ 13 h 13" name="T1"/>
                <a:gd fmla="*/ 9 w 15" name="T2"/>
                <a:gd fmla="*/ 10 h 13" name="T3"/>
                <a:gd fmla="*/ 15 w 15" name="T4"/>
                <a:gd fmla="*/ 8 h 13" name="T5"/>
                <a:gd fmla="*/ 9 w 15" name="T6"/>
                <a:gd fmla="*/ 0 h 13" name="T7"/>
                <a:gd fmla="*/ 5 w 15" name="T8"/>
                <a:gd fmla="*/ 1 h 13" name="T9"/>
                <a:gd fmla="*/ 0 w 15" name="T10"/>
                <a:gd fmla="*/ 4 h 13" name="T11"/>
                <a:gd fmla="*/ 5 w 15" name="T12"/>
                <a:gd fmla="*/ 13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5">
                  <a:moveTo>
                    <a:pt x="5" y="13"/>
                  </a:moveTo>
                  <a:lnTo>
                    <a:pt x="9" y="10"/>
                  </a:lnTo>
                  <a:lnTo>
                    <a:pt x="15" y="8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4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14" name="Freeform 374"/>
            <p:cNvSpPr/>
            <p:nvPr/>
          </p:nvSpPr>
          <p:spPr bwMode="auto">
            <a:xfrm>
              <a:off x="8160668" y="5654656"/>
              <a:ext cx="38656" cy="38656"/>
            </a:xfrm>
            <a:custGeom>
              <a:gdLst>
                <a:gd fmla="*/ 5 w 14" name="T0"/>
                <a:gd fmla="*/ 14 h 14" name="T1"/>
                <a:gd fmla="*/ 8 w 14" name="T2"/>
                <a:gd fmla="*/ 11 h 14" name="T3"/>
                <a:gd fmla="*/ 14 w 14" name="T4"/>
                <a:gd fmla="*/ 9 h 14" name="T5"/>
                <a:gd fmla="*/ 9 w 14" name="T6"/>
                <a:gd fmla="*/ 0 h 14" name="T7"/>
                <a:gd fmla="*/ 4 w 14" name="T8"/>
                <a:gd fmla="*/ 4 h 14" name="T9"/>
                <a:gd fmla="*/ 0 w 14" name="T10"/>
                <a:gd fmla="*/ 5 h 14" name="T11"/>
                <a:gd fmla="*/ 5 w 14" name="T12"/>
                <a:gd fmla="*/ 14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4">
                  <a:moveTo>
                    <a:pt x="5" y="14"/>
                  </a:moveTo>
                  <a:lnTo>
                    <a:pt x="8" y="11"/>
                  </a:lnTo>
                  <a:lnTo>
                    <a:pt x="14" y="9"/>
                  </a:lnTo>
                  <a:lnTo>
                    <a:pt x="9" y="0"/>
                  </a:lnTo>
                  <a:lnTo>
                    <a:pt x="4" y="4"/>
                  </a:lnTo>
                  <a:lnTo>
                    <a:pt x="0" y="5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15" name="Freeform 375"/>
            <p:cNvSpPr/>
            <p:nvPr/>
          </p:nvSpPr>
          <p:spPr bwMode="auto">
            <a:xfrm>
              <a:off x="8064027" y="5701596"/>
              <a:ext cx="35896" cy="35896"/>
            </a:xfrm>
            <a:custGeom>
              <a:gdLst>
                <a:gd fmla="*/ 4 w 13" name="T0"/>
                <a:gd fmla="*/ 13 h 13" name="T1"/>
                <a:gd fmla="*/ 5 w 13" name="T2"/>
                <a:gd fmla="*/ 13 h 13" name="T3"/>
                <a:gd fmla="*/ 11 w 13" name="T4"/>
                <a:gd fmla="*/ 10 h 13" name="T5"/>
                <a:gd fmla="*/ 13 w 13" name="T6"/>
                <a:gd fmla="*/ 9 h 13" name="T7"/>
                <a:gd fmla="*/ 9 w 13" name="T8"/>
                <a:gd fmla="*/ 0 h 13" name="T9"/>
                <a:gd fmla="*/ 8 w 13" name="T10"/>
                <a:gd fmla="*/ 1 h 13" name="T11"/>
                <a:gd fmla="*/ 1 w 13" name="T12"/>
                <a:gd fmla="*/ 4 h 13" name="T13"/>
                <a:gd fmla="*/ 0 w 13" name="T14"/>
                <a:gd fmla="*/ 4 h 13" name="T15"/>
                <a:gd fmla="*/ 4 w 13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4" y="13"/>
                  </a:moveTo>
                  <a:lnTo>
                    <a:pt x="5" y="13"/>
                  </a:lnTo>
                  <a:lnTo>
                    <a:pt x="11" y="10"/>
                  </a:lnTo>
                  <a:lnTo>
                    <a:pt x="13" y="9"/>
                  </a:lnTo>
                  <a:lnTo>
                    <a:pt x="9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4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16" name="Freeform 376"/>
            <p:cNvSpPr/>
            <p:nvPr/>
          </p:nvSpPr>
          <p:spPr bwMode="auto">
            <a:xfrm>
              <a:off x="7961866" y="5748534"/>
              <a:ext cx="35896" cy="35896"/>
            </a:xfrm>
            <a:custGeom>
              <a:gdLst>
                <a:gd fmla="*/ 4 w 13" name="T0"/>
                <a:gd fmla="*/ 13 h 13" name="T1"/>
                <a:gd fmla="*/ 9 w 13" name="T2"/>
                <a:gd fmla="*/ 10 h 13" name="T3"/>
                <a:gd fmla="*/ 13 w 13" name="T4"/>
                <a:gd fmla="*/ 9 h 13" name="T5"/>
                <a:gd fmla="*/ 9 w 13" name="T6"/>
                <a:gd fmla="*/ 0 h 13" name="T7"/>
                <a:gd fmla="*/ 5 w 13" name="T8"/>
                <a:gd fmla="*/ 1 h 13" name="T9"/>
                <a:gd fmla="*/ 0 w 13" name="T10"/>
                <a:gd fmla="*/ 2 h 13" name="T11"/>
                <a:gd fmla="*/ 4 w 13" name="T12"/>
                <a:gd fmla="*/ 13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3">
                  <a:moveTo>
                    <a:pt x="4" y="13"/>
                  </a:moveTo>
                  <a:lnTo>
                    <a:pt x="9" y="10"/>
                  </a:lnTo>
                  <a:lnTo>
                    <a:pt x="13" y="9"/>
                  </a:lnTo>
                  <a:lnTo>
                    <a:pt x="9" y="0"/>
                  </a:lnTo>
                  <a:lnTo>
                    <a:pt x="5" y="1"/>
                  </a:lnTo>
                  <a:lnTo>
                    <a:pt x="0" y="2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17" name="Freeform 377"/>
            <p:cNvSpPr/>
            <p:nvPr/>
          </p:nvSpPr>
          <p:spPr bwMode="auto">
            <a:xfrm>
              <a:off x="7859703" y="5787190"/>
              <a:ext cx="33134" cy="35896"/>
            </a:xfrm>
            <a:custGeom>
              <a:gdLst>
                <a:gd fmla="*/ 3 w 12" name="T0"/>
                <a:gd fmla="*/ 13 h 13" name="T1"/>
                <a:gd fmla="*/ 6 w 12" name="T2"/>
                <a:gd fmla="*/ 12 h 13" name="T3"/>
                <a:gd fmla="*/ 12 w 12" name="T4"/>
                <a:gd fmla="*/ 9 h 13" name="T5"/>
                <a:gd fmla="*/ 10 w 12" name="T6"/>
                <a:gd fmla="*/ 0 h 13" name="T7"/>
                <a:gd fmla="*/ 3 w 12" name="T8"/>
                <a:gd fmla="*/ 3 h 13" name="T9"/>
                <a:gd fmla="*/ 0 w 12" name="T10"/>
                <a:gd fmla="*/ 4 h 13" name="T11"/>
                <a:gd fmla="*/ 3 w 12" name="T12"/>
                <a:gd fmla="*/ 13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2">
                  <a:moveTo>
                    <a:pt x="3" y="13"/>
                  </a:moveTo>
                  <a:lnTo>
                    <a:pt x="6" y="12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3" y="3"/>
                  </a:lnTo>
                  <a:lnTo>
                    <a:pt x="0" y="4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18" name="Freeform 378"/>
            <p:cNvSpPr/>
            <p:nvPr/>
          </p:nvSpPr>
          <p:spPr bwMode="auto">
            <a:xfrm>
              <a:off x="7757541" y="5825846"/>
              <a:ext cx="35896" cy="33134"/>
            </a:xfrm>
            <a:custGeom>
              <a:gdLst>
                <a:gd fmla="*/ 4 w 13" name="T0"/>
                <a:gd fmla="*/ 12 h 12" name="T1"/>
                <a:gd fmla="*/ 9 w 13" name="T2"/>
                <a:gd fmla="*/ 11 h 12" name="T3"/>
                <a:gd fmla="*/ 13 w 13" name="T4"/>
                <a:gd fmla="*/ 10 h 12" name="T5"/>
                <a:gd fmla="*/ 9 w 13" name="T6"/>
                <a:gd fmla="*/ 0 h 12" name="T7"/>
                <a:gd fmla="*/ 6 w 13" name="T8"/>
                <a:gd fmla="*/ 2 h 12" name="T9"/>
                <a:gd fmla="*/ 0 w 13" name="T10"/>
                <a:gd fmla="*/ 3 h 12" name="T11"/>
                <a:gd fmla="*/ 4 w 13" name="T12"/>
                <a:gd fmla="*/ 12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3">
                  <a:moveTo>
                    <a:pt x="4" y="12"/>
                  </a:moveTo>
                  <a:lnTo>
                    <a:pt x="9" y="11"/>
                  </a:lnTo>
                  <a:lnTo>
                    <a:pt x="13" y="10"/>
                  </a:lnTo>
                  <a:lnTo>
                    <a:pt x="9" y="0"/>
                  </a:lnTo>
                  <a:lnTo>
                    <a:pt x="6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19" name="Freeform 379"/>
            <p:cNvSpPr/>
            <p:nvPr/>
          </p:nvSpPr>
          <p:spPr bwMode="auto">
            <a:xfrm>
              <a:off x="7652618" y="5861742"/>
              <a:ext cx="35896" cy="33134"/>
            </a:xfrm>
            <a:custGeom>
              <a:gdLst>
                <a:gd fmla="*/ 4 w 13" name="T0"/>
                <a:gd fmla="*/ 12 h 12" name="T1"/>
                <a:gd fmla="*/ 6 w 13" name="T2"/>
                <a:gd fmla="*/ 12 h 12" name="T3"/>
                <a:gd fmla="*/ 13 w 13" name="T4"/>
                <a:gd fmla="*/ 10 h 12" name="T5"/>
                <a:gd fmla="*/ 13 w 13" name="T6"/>
                <a:gd fmla="*/ 10 h 12" name="T7"/>
                <a:gd fmla="*/ 10 w 13" name="T8"/>
                <a:gd fmla="*/ 0 h 12" name="T9"/>
                <a:gd fmla="*/ 10 w 13" name="T10"/>
                <a:gd fmla="*/ 0 h 12" name="T11"/>
                <a:gd fmla="*/ 2 w 13" name="T12"/>
                <a:gd fmla="*/ 2 h 12" name="T13"/>
                <a:gd fmla="*/ 0 w 13" name="T14"/>
                <a:gd fmla="*/ 3 h 12" name="T15"/>
                <a:gd fmla="*/ 4 w 13" name="T16"/>
                <a:gd fmla="*/ 12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3">
                  <a:moveTo>
                    <a:pt x="4" y="12"/>
                  </a:moveTo>
                  <a:lnTo>
                    <a:pt x="6" y="12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20" name="Freeform 380"/>
            <p:cNvSpPr/>
            <p:nvPr/>
          </p:nvSpPr>
          <p:spPr bwMode="auto">
            <a:xfrm>
              <a:off x="7547695" y="5894876"/>
              <a:ext cx="35896" cy="33134"/>
            </a:xfrm>
            <a:custGeom>
              <a:gdLst>
                <a:gd fmla="*/ 4 w 13" name="T0"/>
                <a:gd fmla="*/ 12 h 12" name="T1"/>
                <a:gd fmla="*/ 9 w 13" name="T2"/>
                <a:gd fmla="*/ 11 h 12" name="T3"/>
                <a:gd fmla="*/ 13 w 13" name="T4"/>
                <a:gd fmla="*/ 9 h 12" name="T5"/>
                <a:gd fmla="*/ 10 w 13" name="T6"/>
                <a:gd fmla="*/ 0 h 12" name="T7"/>
                <a:gd fmla="*/ 5 w 13" name="T8"/>
                <a:gd fmla="*/ 2 h 12" name="T9"/>
                <a:gd fmla="*/ 0 w 13" name="T10"/>
                <a:gd fmla="*/ 3 h 12" name="T11"/>
                <a:gd fmla="*/ 4 w 13" name="T12"/>
                <a:gd fmla="*/ 12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3">
                  <a:moveTo>
                    <a:pt x="4" y="12"/>
                  </a:moveTo>
                  <a:lnTo>
                    <a:pt x="9" y="11"/>
                  </a:lnTo>
                  <a:lnTo>
                    <a:pt x="13" y="9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21" name="Freeform 381"/>
            <p:cNvSpPr/>
            <p:nvPr/>
          </p:nvSpPr>
          <p:spPr bwMode="auto">
            <a:xfrm>
              <a:off x="7442771" y="5925247"/>
              <a:ext cx="33134" cy="35896"/>
            </a:xfrm>
            <a:custGeom>
              <a:gdLst>
                <a:gd fmla="*/ 3 w 12" name="T0"/>
                <a:gd fmla="*/ 13 h 13" name="T1"/>
                <a:gd fmla="*/ 4 w 12" name="T2"/>
                <a:gd fmla="*/ 13 h 13" name="T3"/>
                <a:gd fmla="*/ 10 w 12" name="T4"/>
                <a:gd fmla="*/ 10 h 13" name="T5"/>
                <a:gd fmla="*/ 12 w 12" name="T6"/>
                <a:gd fmla="*/ 10 h 13" name="T7"/>
                <a:gd fmla="*/ 9 w 12" name="T8"/>
                <a:gd fmla="*/ 0 h 13" name="T9"/>
                <a:gd fmla="*/ 8 w 12" name="T10"/>
                <a:gd fmla="*/ 1 h 13" name="T11"/>
                <a:gd fmla="*/ 1 w 12" name="T12"/>
                <a:gd fmla="*/ 2 h 13" name="T13"/>
                <a:gd fmla="*/ 0 w 12" name="T14"/>
                <a:gd fmla="*/ 2 h 13" name="T15"/>
                <a:gd fmla="*/ 3 w 12" name="T16"/>
                <a:gd fmla="*/ 13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2">
                  <a:moveTo>
                    <a:pt x="3" y="13"/>
                  </a:moveTo>
                  <a:lnTo>
                    <a:pt x="4" y="13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9" y="0"/>
                  </a:lnTo>
                  <a:lnTo>
                    <a:pt x="8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22" name="Freeform 382"/>
            <p:cNvSpPr/>
            <p:nvPr/>
          </p:nvSpPr>
          <p:spPr bwMode="auto">
            <a:xfrm>
              <a:off x="7337848" y="5952859"/>
              <a:ext cx="33134" cy="33134"/>
            </a:xfrm>
            <a:custGeom>
              <a:gdLst>
                <a:gd fmla="*/ 3 w 12" name="T0"/>
                <a:gd fmla="*/ 12 h 12" name="T1"/>
                <a:gd fmla="*/ 5 w 12" name="T2"/>
                <a:gd fmla="*/ 12 h 12" name="T3"/>
                <a:gd fmla="*/ 12 w 12" name="T4"/>
                <a:gd fmla="*/ 9 h 12" name="T5"/>
                <a:gd fmla="*/ 9 w 12" name="T6"/>
                <a:gd fmla="*/ 0 h 12" name="T7"/>
                <a:gd fmla="*/ 3 w 12" name="T8"/>
                <a:gd fmla="*/ 1 h 12" name="T9"/>
                <a:gd fmla="*/ 0 w 12" name="T10"/>
                <a:gd fmla="*/ 3 h 12" name="T11"/>
                <a:gd fmla="*/ 3 w 12" name="T12"/>
                <a:gd fmla="*/ 12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2">
                  <a:moveTo>
                    <a:pt x="3" y="12"/>
                  </a:moveTo>
                  <a:lnTo>
                    <a:pt x="5" y="12"/>
                  </a:lnTo>
                  <a:lnTo>
                    <a:pt x="12" y="9"/>
                  </a:lnTo>
                  <a:lnTo>
                    <a:pt x="9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23" name="Freeform 383"/>
            <p:cNvSpPr/>
            <p:nvPr/>
          </p:nvSpPr>
          <p:spPr bwMode="auto">
            <a:xfrm>
              <a:off x="7230163" y="5977710"/>
              <a:ext cx="33134" cy="33134"/>
            </a:xfrm>
            <a:custGeom>
              <a:gdLst>
                <a:gd fmla="*/ 2 w 12" name="T0"/>
                <a:gd fmla="*/ 12 h 12" name="T1"/>
                <a:gd fmla="*/ 6 w 12" name="T2"/>
                <a:gd fmla="*/ 12 h 12" name="T3"/>
                <a:gd fmla="*/ 12 w 12" name="T4"/>
                <a:gd fmla="*/ 11 h 12" name="T5"/>
                <a:gd fmla="*/ 10 w 12" name="T6"/>
                <a:gd fmla="*/ 0 h 12" name="T7"/>
                <a:gd fmla="*/ 5 w 12" name="T8"/>
                <a:gd fmla="*/ 2 h 12" name="T9"/>
                <a:gd fmla="*/ 0 w 12" name="T10"/>
                <a:gd fmla="*/ 3 h 12" name="T11"/>
                <a:gd fmla="*/ 2 w 12" name="T12"/>
                <a:gd fmla="*/ 12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2">
                  <a:moveTo>
                    <a:pt x="2" y="12"/>
                  </a:moveTo>
                  <a:lnTo>
                    <a:pt x="6" y="12"/>
                  </a:lnTo>
                  <a:lnTo>
                    <a:pt x="12" y="11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3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24" name="Freeform 384"/>
            <p:cNvSpPr/>
            <p:nvPr/>
          </p:nvSpPr>
          <p:spPr bwMode="auto">
            <a:xfrm>
              <a:off x="7122479" y="6002559"/>
              <a:ext cx="30373" cy="33134"/>
            </a:xfrm>
            <a:custGeom>
              <a:gdLst>
                <a:gd fmla="*/ 2 w 11" name="T0"/>
                <a:gd fmla="*/ 12 h 12" name="T1"/>
                <a:gd fmla="*/ 9 w 11" name="T2"/>
                <a:gd fmla="*/ 11 h 12" name="T3"/>
                <a:gd fmla="*/ 11 w 11" name="T4"/>
                <a:gd fmla="*/ 10 h 12" name="T5"/>
                <a:gd fmla="*/ 10 w 11" name="T6"/>
                <a:gd fmla="*/ 0 h 12" name="T7"/>
                <a:gd fmla="*/ 6 w 11" name="T8"/>
                <a:gd fmla="*/ 0 h 12" name="T9"/>
                <a:gd fmla="*/ 0 w 11" name="T10"/>
                <a:gd fmla="*/ 2 h 12" name="T11"/>
                <a:gd fmla="*/ 2 w 11" name="T12"/>
                <a:gd fmla="*/ 12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1">
                  <a:moveTo>
                    <a:pt x="2" y="12"/>
                  </a:moveTo>
                  <a:lnTo>
                    <a:pt x="9" y="11"/>
                  </a:lnTo>
                  <a:lnTo>
                    <a:pt x="11" y="1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25" name="Freeform 385"/>
            <p:cNvSpPr/>
            <p:nvPr/>
          </p:nvSpPr>
          <p:spPr bwMode="auto">
            <a:xfrm>
              <a:off x="7012033" y="6021888"/>
              <a:ext cx="33134" cy="33134"/>
            </a:xfrm>
            <a:custGeom>
              <a:gdLst>
                <a:gd fmla="*/ 3 w 12" name="T0"/>
                <a:gd fmla="*/ 12 h 12" name="T1"/>
                <a:gd fmla="*/ 11 w 12" name="T2"/>
                <a:gd fmla="*/ 10 h 12" name="T3"/>
                <a:gd fmla="*/ 12 w 12" name="T4"/>
                <a:gd fmla="*/ 10 h 12" name="T5"/>
                <a:gd fmla="*/ 11 w 12" name="T6"/>
                <a:gd fmla="*/ 0 h 12" name="T7"/>
                <a:gd fmla="*/ 8 w 12" name="T8"/>
                <a:gd fmla="*/ 1 h 12" name="T9"/>
                <a:gd fmla="*/ 0 w 12" name="T10"/>
                <a:gd fmla="*/ 3 h 12" name="T11"/>
                <a:gd fmla="*/ 3 w 12" name="T12"/>
                <a:gd fmla="*/ 12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2">
                  <a:moveTo>
                    <a:pt x="3" y="12"/>
                  </a:moveTo>
                  <a:lnTo>
                    <a:pt x="11" y="10"/>
                  </a:lnTo>
                  <a:lnTo>
                    <a:pt x="12" y="1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26" name="Freeform 386"/>
            <p:cNvSpPr/>
            <p:nvPr/>
          </p:nvSpPr>
          <p:spPr bwMode="auto">
            <a:xfrm>
              <a:off x="6904348" y="6041215"/>
              <a:ext cx="33134" cy="30373"/>
            </a:xfrm>
            <a:custGeom>
              <a:gdLst>
                <a:gd fmla="*/ 3 w 12" name="T0"/>
                <a:gd fmla="*/ 11 h 11" name="T1"/>
                <a:gd fmla="*/ 3 w 12" name="T2"/>
                <a:gd fmla="*/ 11 h 11" name="T3"/>
                <a:gd fmla="*/ 11 w 12" name="T4"/>
                <a:gd fmla="*/ 10 h 11" name="T5"/>
                <a:gd fmla="*/ 12 w 12" name="T6"/>
                <a:gd fmla="*/ 10 h 11" name="T7"/>
                <a:gd fmla="*/ 11 w 12" name="T8"/>
                <a:gd fmla="*/ 0 h 11" name="T9"/>
                <a:gd fmla="*/ 9 w 12" name="T10"/>
                <a:gd fmla="*/ 1 h 11" name="T11"/>
                <a:gd fmla="*/ 2 w 12" name="T12"/>
                <a:gd fmla="*/ 1 h 11" name="T13"/>
                <a:gd fmla="*/ 0 w 12" name="T14"/>
                <a:gd fmla="*/ 2 h 11" name="T15"/>
                <a:gd fmla="*/ 3 w 12" name="T16"/>
                <a:gd fmla="*/ 11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2">
                  <a:moveTo>
                    <a:pt x="3" y="11"/>
                  </a:moveTo>
                  <a:lnTo>
                    <a:pt x="3" y="11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27" name="Freeform 387"/>
            <p:cNvSpPr/>
            <p:nvPr/>
          </p:nvSpPr>
          <p:spPr bwMode="auto">
            <a:xfrm>
              <a:off x="6796664" y="6057782"/>
              <a:ext cx="33134" cy="30373"/>
            </a:xfrm>
            <a:custGeom>
              <a:gdLst>
                <a:gd fmla="*/ 1 w 12" name="T0"/>
                <a:gd fmla="*/ 11 h 11" name="T1"/>
                <a:gd fmla="*/ 3 w 12" name="T2"/>
                <a:gd fmla="*/ 11 h 11" name="T3"/>
                <a:gd fmla="*/ 10 w 12" name="T4"/>
                <a:gd fmla="*/ 9 h 11" name="T5"/>
                <a:gd fmla="*/ 12 w 12" name="T6"/>
                <a:gd fmla="*/ 9 h 11" name="T7"/>
                <a:gd fmla="*/ 10 w 12" name="T8"/>
                <a:gd fmla="*/ 0 h 11" name="T9"/>
                <a:gd fmla="*/ 9 w 12" name="T10"/>
                <a:gd fmla="*/ 0 h 11" name="T11"/>
                <a:gd fmla="*/ 1 w 12" name="T12"/>
                <a:gd fmla="*/ 1 h 11" name="T13"/>
                <a:gd fmla="*/ 0 w 12" name="T14"/>
                <a:gd fmla="*/ 1 h 11" name="T15"/>
                <a:gd fmla="*/ 1 w 12" name="T16"/>
                <a:gd fmla="*/ 11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2">
                  <a:moveTo>
                    <a:pt x="1" y="11"/>
                  </a:moveTo>
                  <a:lnTo>
                    <a:pt x="3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28" name="Freeform 388"/>
            <p:cNvSpPr/>
            <p:nvPr/>
          </p:nvSpPr>
          <p:spPr bwMode="auto">
            <a:xfrm>
              <a:off x="6688979" y="6071589"/>
              <a:ext cx="33134" cy="30373"/>
            </a:xfrm>
            <a:custGeom>
              <a:gdLst>
                <a:gd fmla="*/ 1 w 12" name="T0"/>
                <a:gd fmla="*/ 11 h 11" name="T1"/>
                <a:gd fmla="*/ 2 w 12" name="T2"/>
                <a:gd fmla="*/ 11 h 11" name="T3"/>
                <a:gd fmla="*/ 10 w 12" name="T4"/>
                <a:gd fmla="*/ 9 h 11" name="T5"/>
                <a:gd fmla="*/ 12 w 12" name="T6"/>
                <a:gd fmla="*/ 9 h 11" name="T7"/>
                <a:gd fmla="*/ 10 w 12" name="T8"/>
                <a:gd fmla="*/ 0 h 11" name="T9"/>
                <a:gd fmla="*/ 9 w 12" name="T10"/>
                <a:gd fmla="*/ 0 h 11" name="T11"/>
                <a:gd fmla="*/ 1 w 12" name="T12"/>
                <a:gd fmla="*/ 0 h 11" name="T13"/>
                <a:gd fmla="*/ 0 w 12" name="T14"/>
                <a:gd fmla="*/ 0 h 11" name="T15"/>
                <a:gd fmla="*/ 1 w 12" name="T16"/>
                <a:gd fmla="*/ 11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2">
                  <a:moveTo>
                    <a:pt x="1" y="11"/>
                  </a:moveTo>
                  <a:lnTo>
                    <a:pt x="2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29" name="Freeform 389"/>
            <p:cNvSpPr/>
            <p:nvPr/>
          </p:nvSpPr>
          <p:spPr bwMode="auto">
            <a:xfrm>
              <a:off x="6581295" y="6082633"/>
              <a:ext cx="27611" cy="30373"/>
            </a:xfrm>
            <a:custGeom>
              <a:gdLst>
                <a:gd fmla="*/ 1 w 10" name="T0"/>
                <a:gd fmla="*/ 11 h 11" name="T1"/>
                <a:gd fmla="*/ 2 w 10" name="T2"/>
                <a:gd fmla="*/ 11 h 11" name="T3"/>
                <a:gd fmla="*/ 10 w 10" name="T4"/>
                <a:gd fmla="*/ 9 h 11" name="T5"/>
                <a:gd fmla="*/ 10 w 10" name="T6"/>
                <a:gd fmla="*/ 9 h 11" name="T7"/>
                <a:gd fmla="*/ 10 w 10" name="T8"/>
                <a:gd fmla="*/ 0 h 11" name="T9"/>
                <a:gd fmla="*/ 9 w 10" name="T10"/>
                <a:gd fmla="*/ 0 h 11" name="T11"/>
                <a:gd fmla="*/ 1 w 10" name="T12"/>
                <a:gd fmla="*/ 0 h 11" name="T13"/>
                <a:gd fmla="*/ 0 w 10" name="T14"/>
                <a:gd fmla="*/ 0 h 11" name="T15"/>
                <a:gd fmla="*/ 1 w 10" name="T16"/>
                <a:gd fmla="*/ 11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0">
                  <a:moveTo>
                    <a:pt x="1" y="11"/>
                  </a:moveTo>
                  <a:lnTo>
                    <a:pt x="2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0"/>
                  </a:lnTo>
                  <a:lnTo>
                    <a:pt x="9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30" name="Freeform 390"/>
            <p:cNvSpPr/>
            <p:nvPr/>
          </p:nvSpPr>
          <p:spPr bwMode="auto">
            <a:xfrm>
              <a:off x="6470850" y="6090916"/>
              <a:ext cx="30373" cy="27611"/>
            </a:xfrm>
            <a:custGeom>
              <a:gdLst>
                <a:gd fmla="*/ 0 w 11" name="T0"/>
                <a:gd fmla="*/ 10 h 10" name="T1"/>
                <a:gd fmla="*/ 2 w 11" name="T2"/>
                <a:gd fmla="*/ 10 h 10" name="T3"/>
                <a:gd fmla="*/ 10 w 11" name="T4"/>
                <a:gd fmla="*/ 10 h 10" name="T5"/>
                <a:gd fmla="*/ 11 w 11" name="T6"/>
                <a:gd fmla="*/ 10 h 10" name="T7"/>
                <a:gd fmla="*/ 10 w 11" name="T8"/>
                <a:gd fmla="*/ 0 h 10" name="T9"/>
                <a:gd fmla="*/ 8 w 11" name="T10"/>
                <a:gd fmla="*/ 0 h 10" name="T11"/>
                <a:gd fmla="*/ 0 w 11" name="T12"/>
                <a:gd fmla="*/ 1 h 10" name="T13"/>
                <a:gd fmla="*/ 0 w 11" name="T14"/>
                <a:gd fmla="*/ 1 h 10" name="T15"/>
                <a:gd fmla="*/ 0 w 11" name="T16"/>
                <a:gd fmla="*/ 10 h 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" w="11">
                  <a:moveTo>
                    <a:pt x="0" y="10"/>
                  </a:moveTo>
                  <a:lnTo>
                    <a:pt x="2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31" name="Freeform 391"/>
            <p:cNvSpPr/>
            <p:nvPr/>
          </p:nvSpPr>
          <p:spPr bwMode="auto">
            <a:xfrm>
              <a:off x="6360404" y="6096438"/>
              <a:ext cx="27611" cy="30373"/>
            </a:xfrm>
            <a:custGeom>
              <a:gdLst>
                <a:gd fmla="*/ 1 w 10" name="T0"/>
                <a:gd fmla="*/ 11 h 11" name="T1"/>
                <a:gd fmla="*/ 1 w 10" name="T2"/>
                <a:gd fmla="*/ 11 h 11" name="T3"/>
                <a:gd fmla="*/ 9 w 10" name="T4"/>
                <a:gd fmla="*/ 11 h 11" name="T5"/>
                <a:gd fmla="*/ 10 w 10" name="T6"/>
                <a:gd fmla="*/ 10 h 11" name="T7"/>
                <a:gd fmla="*/ 10 w 10" name="T8"/>
                <a:gd fmla="*/ 0 h 11" name="T9"/>
                <a:gd fmla="*/ 9 w 10" name="T10"/>
                <a:gd fmla="*/ 0 h 11" name="T11"/>
                <a:gd fmla="*/ 0 w 10" name="T12"/>
                <a:gd fmla="*/ 0 h 11" name="T13"/>
                <a:gd fmla="*/ 0 w 10" name="T14"/>
                <a:gd fmla="*/ 0 h 11" name="T15"/>
                <a:gd fmla="*/ 1 w 10" name="T16"/>
                <a:gd fmla="*/ 11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0">
                  <a:moveTo>
                    <a:pt x="1" y="11"/>
                  </a:moveTo>
                  <a:lnTo>
                    <a:pt x="1" y="11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32" name="Freeform 392"/>
            <p:cNvSpPr/>
            <p:nvPr/>
          </p:nvSpPr>
          <p:spPr bwMode="auto">
            <a:xfrm>
              <a:off x="6252719" y="6101960"/>
              <a:ext cx="27611" cy="27611"/>
            </a:xfrm>
            <a:custGeom>
              <a:gdLst>
                <a:gd fmla="*/ 0 w 10" name="T0"/>
                <a:gd fmla="*/ 10 h 10" name="T1"/>
                <a:gd fmla="*/ 8 w 10" name="T2"/>
                <a:gd fmla="*/ 10 h 10" name="T3"/>
                <a:gd fmla="*/ 10 w 10" name="T4"/>
                <a:gd fmla="*/ 10 h 10" name="T5"/>
                <a:gd fmla="*/ 10 w 10" name="T6"/>
                <a:gd fmla="*/ 0 h 10" name="T7"/>
                <a:gd fmla="*/ 8 w 10" name="T8"/>
                <a:gd fmla="*/ 0 h 10" name="T9"/>
                <a:gd fmla="*/ 0 w 10" name="T10"/>
                <a:gd fmla="*/ 0 h 10" name="T11"/>
                <a:gd fmla="*/ 0 w 10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0">
                  <a:moveTo>
                    <a:pt x="0" y="10"/>
                  </a:moveTo>
                  <a:lnTo>
                    <a:pt x="8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33" name="Freeform 393"/>
            <p:cNvSpPr/>
            <p:nvPr/>
          </p:nvSpPr>
          <p:spPr bwMode="auto">
            <a:xfrm>
              <a:off x="6142273" y="6101960"/>
              <a:ext cx="27611" cy="27611"/>
            </a:xfrm>
            <a:custGeom>
              <a:gdLst>
                <a:gd fmla="*/ 0 w 10" name="T0"/>
                <a:gd fmla="*/ 10 h 10" name="T1"/>
                <a:gd fmla="*/ 6 w 10" name="T2"/>
                <a:gd fmla="*/ 10 h 10" name="T3"/>
                <a:gd fmla="*/ 10 w 10" name="T4"/>
                <a:gd fmla="*/ 10 h 10" name="T5"/>
                <a:gd fmla="*/ 10 w 10" name="T6"/>
                <a:gd fmla="*/ 0 h 10" name="T7"/>
                <a:gd fmla="*/ 6 w 10" name="T8"/>
                <a:gd fmla="*/ 1 h 10" name="T9"/>
                <a:gd fmla="*/ 0 w 10" name="T10"/>
                <a:gd fmla="*/ 1 h 10" name="T11"/>
                <a:gd fmla="*/ 0 w 10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0">
                  <a:moveTo>
                    <a:pt x="0" y="10"/>
                  </a:moveTo>
                  <a:lnTo>
                    <a:pt x="6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34" name="Freeform 394"/>
            <p:cNvSpPr/>
            <p:nvPr/>
          </p:nvSpPr>
          <p:spPr bwMode="auto">
            <a:xfrm>
              <a:off x="6031828" y="6101960"/>
              <a:ext cx="27611" cy="27611"/>
            </a:xfrm>
            <a:custGeom>
              <a:gdLst>
                <a:gd fmla="*/ 0 w 10" name="T0"/>
                <a:gd fmla="*/ 10 h 10" name="T1"/>
                <a:gd fmla="*/ 5 w 10" name="T2"/>
                <a:gd fmla="*/ 10 h 10" name="T3"/>
                <a:gd fmla="*/ 10 w 10" name="T4"/>
                <a:gd fmla="*/ 10 h 10" name="T5"/>
                <a:gd fmla="*/ 10 w 10" name="T6"/>
                <a:gd fmla="*/ 0 h 10" name="T7"/>
                <a:gd fmla="*/ 5 w 10" name="T8"/>
                <a:gd fmla="*/ 0 h 10" name="T9"/>
                <a:gd fmla="*/ 0 w 10" name="T10"/>
                <a:gd fmla="*/ 0 h 10" name="T11"/>
                <a:gd fmla="*/ 0 w 10" name="T12"/>
                <a:gd fmla="*/ 1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0">
                  <a:moveTo>
                    <a:pt x="0" y="10"/>
                  </a:moveTo>
                  <a:lnTo>
                    <a:pt x="5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35" name="Freeform 395"/>
            <p:cNvSpPr/>
            <p:nvPr/>
          </p:nvSpPr>
          <p:spPr bwMode="auto">
            <a:xfrm>
              <a:off x="5918622" y="6096438"/>
              <a:ext cx="30373" cy="30373"/>
            </a:xfrm>
            <a:custGeom>
              <a:gdLst>
                <a:gd fmla="*/ 0 w 11" name="T0"/>
                <a:gd fmla="*/ 11 h 11" name="T1"/>
                <a:gd fmla="*/ 4 w 11" name="T2"/>
                <a:gd fmla="*/ 11 h 11" name="T3"/>
                <a:gd fmla="*/ 11 w 11" name="T4"/>
                <a:gd fmla="*/ 11 h 11" name="T5"/>
                <a:gd fmla="*/ 11 w 11" name="T6"/>
                <a:gd fmla="*/ 2 h 11" name="T7"/>
                <a:gd fmla="*/ 4 w 11" name="T8"/>
                <a:gd fmla="*/ 0 h 11" name="T9"/>
                <a:gd fmla="*/ 2 w 11" name="T10"/>
                <a:gd fmla="*/ 0 h 11" name="T11"/>
                <a:gd fmla="*/ 0 w 11" name="T12"/>
                <a:gd fmla="*/ 11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1">
                  <a:moveTo>
                    <a:pt x="0" y="11"/>
                  </a:moveTo>
                  <a:lnTo>
                    <a:pt x="4" y="11"/>
                  </a:lnTo>
                  <a:lnTo>
                    <a:pt x="11" y="11"/>
                  </a:lnTo>
                  <a:lnTo>
                    <a:pt x="11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36" name="Freeform 396"/>
            <p:cNvSpPr/>
            <p:nvPr/>
          </p:nvSpPr>
          <p:spPr bwMode="auto">
            <a:xfrm>
              <a:off x="5810936" y="6093678"/>
              <a:ext cx="30373" cy="30373"/>
            </a:xfrm>
            <a:custGeom>
              <a:gdLst>
                <a:gd fmla="*/ 0 w 11" name="T0"/>
                <a:gd fmla="*/ 9 h 11" name="T1"/>
                <a:gd fmla="*/ 3 w 11" name="T2"/>
                <a:gd fmla="*/ 11 h 11" name="T3"/>
                <a:gd fmla="*/ 11 w 11" name="T4"/>
                <a:gd fmla="*/ 11 h 11" name="T5"/>
                <a:gd fmla="*/ 11 w 11" name="T6"/>
                <a:gd fmla="*/ 0 h 11" name="T7"/>
                <a:gd fmla="*/ 4 w 11" name="T8"/>
                <a:gd fmla="*/ 0 h 11" name="T9"/>
                <a:gd fmla="*/ 0 w 11" name="T10"/>
                <a:gd fmla="*/ 0 h 11" name="T11"/>
                <a:gd fmla="*/ 0 w 11" name="T12"/>
                <a:gd fmla="*/ 9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1">
                  <a:moveTo>
                    <a:pt x="0" y="9"/>
                  </a:moveTo>
                  <a:lnTo>
                    <a:pt x="3" y="11"/>
                  </a:lnTo>
                  <a:lnTo>
                    <a:pt x="11" y="11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37" name="Freeform 397"/>
            <p:cNvSpPr/>
            <p:nvPr/>
          </p:nvSpPr>
          <p:spPr bwMode="auto">
            <a:xfrm>
              <a:off x="5700491" y="6088155"/>
              <a:ext cx="33134" cy="27611"/>
            </a:xfrm>
            <a:custGeom>
              <a:gdLst>
                <a:gd fmla="*/ 0 w 12" name="T0"/>
                <a:gd fmla="*/ 9 h 10" name="T1"/>
                <a:gd fmla="*/ 2 w 12" name="T2"/>
                <a:gd fmla="*/ 9 h 10" name="T3"/>
                <a:gd fmla="*/ 10 w 12" name="T4"/>
                <a:gd fmla="*/ 10 h 10" name="T5"/>
                <a:gd fmla="*/ 12 w 12" name="T6"/>
                <a:gd fmla="*/ 0 h 10" name="T7"/>
                <a:gd fmla="*/ 4 w 12" name="T8"/>
                <a:gd fmla="*/ 0 h 10" name="T9"/>
                <a:gd fmla="*/ 1 w 12" name="T10"/>
                <a:gd fmla="*/ 0 h 10" name="T11"/>
                <a:gd fmla="*/ 0 w 12" name="T12"/>
                <a:gd fmla="*/ 9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2">
                  <a:moveTo>
                    <a:pt x="0" y="9"/>
                  </a:moveTo>
                  <a:lnTo>
                    <a:pt x="2" y="9"/>
                  </a:lnTo>
                  <a:lnTo>
                    <a:pt x="10" y="10"/>
                  </a:lnTo>
                  <a:lnTo>
                    <a:pt x="12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38" name="Freeform 398"/>
            <p:cNvSpPr/>
            <p:nvPr/>
          </p:nvSpPr>
          <p:spPr bwMode="auto">
            <a:xfrm>
              <a:off x="5592807" y="6077111"/>
              <a:ext cx="27611" cy="27611"/>
            </a:xfrm>
            <a:custGeom>
              <a:gdLst>
                <a:gd fmla="*/ 0 w 10" name="T0"/>
                <a:gd fmla="*/ 9 h 10" name="T1"/>
                <a:gd fmla="*/ 2 w 10" name="T2"/>
                <a:gd fmla="*/ 9 h 10" name="T3"/>
                <a:gd fmla="*/ 10 w 10" name="T4"/>
                <a:gd fmla="*/ 10 h 10" name="T5"/>
                <a:gd fmla="*/ 10 w 10" name="T6"/>
                <a:gd fmla="*/ 0 h 10" name="T7"/>
                <a:gd fmla="*/ 2 w 10" name="T8"/>
                <a:gd fmla="*/ 0 h 10" name="T9"/>
                <a:gd fmla="*/ 1 w 10" name="T10"/>
                <a:gd fmla="*/ 0 h 10" name="T11"/>
                <a:gd fmla="*/ 0 w 10" name="T12"/>
                <a:gd fmla="*/ 9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0">
                  <a:moveTo>
                    <a:pt x="0" y="9"/>
                  </a:moveTo>
                  <a:lnTo>
                    <a:pt x="2" y="9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39" name="Freeform 399"/>
            <p:cNvSpPr/>
            <p:nvPr/>
          </p:nvSpPr>
          <p:spPr bwMode="auto">
            <a:xfrm>
              <a:off x="5482362" y="6060544"/>
              <a:ext cx="30373" cy="33134"/>
            </a:xfrm>
            <a:custGeom>
              <a:gdLst>
                <a:gd fmla="*/ 0 w 11" name="T0"/>
                <a:gd fmla="*/ 11 h 12" name="T1"/>
                <a:gd fmla="*/ 2 w 11" name="T2"/>
                <a:gd fmla="*/ 11 h 12" name="T3"/>
                <a:gd fmla="*/ 9 w 11" name="T4"/>
                <a:gd fmla="*/ 12 h 12" name="T5"/>
                <a:gd fmla="*/ 11 w 11" name="T6"/>
                <a:gd fmla="*/ 2 h 12" name="T7"/>
                <a:gd fmla="*/ 3 w 11" name="T8"/>
                <a:gd fmla="*/ 0 h 12" name="T9"/>
                <a:gd fmla="*/ 2 w 11" name="T10"/>
                <a:gd fmla="*/ 0 h 12" name="T11"/>
                <a:gd fmla="*/ 0 w 11" name="T12"/>
                <a:gd fmla="*/ 11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1">
                  <a:moveTo>
                    <a:pt x="0" y="11"/>
                  </a:moveTo>
                  <a:lnTo>
                    <a:pt x="2" y="11"/>
                  </a:lnTo>
                  <a:lnTo>
                    <a:pt x="9" y="12"/>
                  </a:lnTo>
                  <a:lnTo>
                    <a:pt x="11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40" name="Freeform 400"/>
            <p:cNvSpPr/>
            <p:nvPr/>
          </p:nvSpPr>
          <p:spPr bwMode="auto">
            <a:xfrm>
              <a:off x="5371916" y="6046737"/>
              <a:ext cx="33134" cy="33134"/>
            </a:xfrm>
            <a:custGeom>
              <a:gdLst>
                <a:gd fmla="*/ 0 w 12" name="T0"/>
                <a:gd fmla="*/ 11 h 12" name="T1"/>
                <a:gd fmla="*/ 4 w 12" name="T2"/>
                <a:gd fmla="*/ 11 h 12" name="T3"/>
                <a:gd fmla="*/ 10 w 12" name="T4"/>
                <a:gd fmla="*/ 12 h 12" name="T5"/>
                <a:gd fmla="*/ 12 w 12" name="T6"/>
                <a:gd fmla="*/ 1 h 12" name="T7"/>
                <a:gd fmla="*/ 5 w 12" name="T8"/>
                <a:gd fmla="*/ 0 h 12" name="T9"/>
                <a:gd fmla="*/ 2 w 12" name="T10"/>
                <a:gd fmla="*/ 0 h 12" name="T11"/>
                <a:gd fmla="*/ 0 w 12" name="T12"/>
                <a:gd fmla="*/ 11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2">
                  <a:moveTo>
                    <a:pt x="0" y="11"/>
                  </a:moveTo>
                  <a:lnTo>
                    <a:pt x="4" y="11"/>
                  </a:lnTo>
                  <a:lnTo>
                    <a:pt x="10" y="12"/>
                  </a:lnTo>
                  <a:lnTo>
                    <a:pt x="12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41" name="Freeform 401"/>
            <p:cNvSpPr/>
            <p:nvPr/>
          </p:nvSpPr>
          <p:spPr bwMode="auto">
            <a:xfrm>
              <a:off x="5264231" y="6030171"/>
              <a:ext cx="30373" cy="30373"/>
            </a:xfrm>
            <a:custGeom>
              <a:gdLst>
                <a:gd fmla="*/ 0 w 11" name="T0"/>
                <a:gd fmla="*/ 10 h 11" name="T1"/>
                <a:gd fmla="*/ 4 w 11" name="T2"/>
                <a:gd fmla="*/ 10 h 11" name="T3"/>
                <a:gd fmla="*/ 10 w 11" name="T4"/>
                <a:gd fmla="*/ 11 h 11" name="T5"/>
                <a:gd fmla="*/ 11 w 11" name="T6"/>
                <a:gd fmla="*/ 2 h 11" name="T7"/>
                <a:gd fmla="*/ 5 w 11" name="T8"/>
                <a:gd fmla="*/ 1 h 11" name="T9"/>
                <a:gd fmla="*/ 2 w 11" name="T10"/>
                <a:gd fmla="*/ 0 h 11" name="T11"/>
                <a:gd fmla="*/ 0 w 11" name="T12"/>
                <a:gd fmla="*/ 10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1">
                  <a:moveTo>
                    <a:pt x="0" y="10"/>
                  </a:moveTo>
                  <a:lnTo>
                    <a:pt x="4" y="10"/>
                  </a:lnTo>
                  <a:lnTo>
                    <a:pt x="10" y="11"/>
                  </a:lnTo>
                  <a:lnTo>
                    <a:pt x="11" y="2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42" name="Freeform 402"/>
            <p:cNvSpPr/>
            <p:nvPr/>
          </p:nvSpPr>
          <p:spPr bwMode="auto">
            <a:xfrm>
              <a:off x="5153785" y="6010844"/>
              <a:ext cx="33134" cy="33134"/>
            </a:xfrm>
            <a:custGeom>
              <a:gdLst>
                <a:gd fmla="*/ 0 w 12" name="T0"/>
                <a:gd fmla="*/ 9 h 12" name="T1"/>
                <a:gd fmla="*/ 6 w 12" name="T2"/>
                <a:gd fmla="*/ 11 h 12" name="T3"/>
                <a:gd fmla="*/ 11 w 12" name="T4"/>
                <a:gd fmla="*/ 12 h 12" name="T5"/>
                <a:gd fmla="*/ 12 w 12" name="T6"/>
                <a:gd fmla="*/ 1 h 12" name="T7"/>
                <a:gd fmla="*/ 7 w 12" name="T8"/>
                <a:gd fmla="*/ 0 h 12" name="T9"/>
                <a:gd fmla="*/ 3 w 12" name="T10"/>
                <a:gd fmla="*/ 0 h 12" name="T11"/>
                <a:gd fmla="*/ 0 w 12" name="T12"/>
                <a:gd fmla="*/ 9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2">
                  <a:moveTo>
                    <a:pt x="0" y="9"/>
                  </a:moveTo>
                  <a:lnTo>
                    <a:pt x="6" y="11"/>
                  </a:lnTo>
                  <a:lnTo>
                    <a:pt x="11" y="12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43" name="Freeform 403"/>
            <p:cNvSpPr/>
            <p:nvPr/>
          </p:nvSpPr>
          <p:spPr bwMode="auto">
            <a:xfrm>
              <a:off x="5046101" y="5988754"/>
              <a:ext cx="33134" cy="33134"/>
            </a:xfrm>
            <a:custGeom>
              <a:gdLst>
                <a:gd fmla="*/ 0 w 12" name="T0"/>
                <a:gd fmla="*/ 9 h 12" name="T1"/>
                <a:gd fmla="*/ 7 w 12" name="T2"/>
                <a:gd fmla="*/ 11 h 12" name="T3"/>
                <a:gd fmla="*/ 11 w 12" name="T4"/>
                <a:gd fmla="*/ 12 h 12" name="T5"/>
                <a:gd fmla="*/ 12 w 12" name="T6"/>
                <a:gd fmla="*/ 2 h 12" name="T7"/>
                <a:gd fmla="*/ 8 w 12" name="T8"/>
                <a:gd fmla="*/ 2 h 12" name="T9"/>
                <a:gd fmla="*/ 3 w 12" name="T10"/>
                <a:gd fmla="*/ 0 h 12" name="T11"/>
                <a:gd fmla="*/ 0 w 12" name="T12"/>
                <a:gd fmla="*/ 9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2">
                  <a:moveTo>
                    <a:pt x="0" y="9"/>
                  </a:moveTo>
                  <a:lnTo>
                    <a:pt x="7" y="11"/>
                  </a:lnTo>
                  <a:lnTo>
                    <a:pt x="11" y="1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44" name="Freeform 404"/>
            <p:cNvSpPr/>
            <p:nvPr/>
          </p:nvSpPr>
          <p:spPr bwMode="auto">
            <a:xfrm>
              <a:off x="4938416" y="5963903"/>
              <a:ext cx="35896" cy="33134"/>
            </a:xfrm>
            <a:custGeom>
              <a:gdLst>
                <a:gd fmla="*/ 0 w 13" name="T0"/>
                <a:gd fmla="*/ 9 h 12" name="T1"/>
                <a:gd fmla="*/ 1 w 13" name="T2"/>
                <a:gd fmla="*/ 9 h 12" name="T3"/>
                <a:gd fmla="*/ 8 w 13" name="T4"/>
                <a:gd fmla="*/ 12 h 12" name="T5"/>
                <a:gd fmla="*/ 10 w 13" name="T6"/>
                <a:gd fmla="*/ 12 h 12" name="T7"/>
                <a:gd fmla="*/ 13 w 13" name="T8"/>
                <a:gd fmla="*/ 3 h 12" name="T9"/>
                <a:gd fmla="*/ 10 w 13" name="T10"/>
                <a:gd fmla="*/ 1 h 12" name="T11"/>
                <a:gd fmla="*/ 3 w 13" name="T12"/>
                <a:gd fmla="*/ 0 h 12" name="T13"/>
                <a:gd fmla="*/ 3 w 13" name="T14"/>
                <a:gd fmla="*/ 0 h 12" name="T15"/>
                <a:gd fmla="*/ 0 w 13" name="T16"/>
                <a:gd fmla="*/ 9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3">
                  <a:moveTo>
                    <a:pt x="0" y="9"/>
                  </a:moveTo>
                  <a:lnTo>
                    <a:pt x="1" y="9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45" name="Freeform 405"/>
            <p:cNvSpPr/>
            <p:nvPr/>
          </p:nvSpPr>
          <p:spPr bwMode="auto">
            <a:xfrm>
              <a:off x="4833493" y="5936292"/>
              <a:ext cx="33134" cy="35896"/>
            </a:xfrm>
            <a:custGeom>
              <a:gdLst>
                <a:gd fmla="*/ 0 w 12" name="T0"/>
                <a:gd fmla="*/ 10 h 13" name="T1"/>
                <a:gd fmla="*/ 3 w 12" name="T2"/>
                <a:gd fmla="*/ 10 h 13" name="T3"/>
                <a:gd fmla="*/ 9 w 12" name="T4"/>
                <a:gd fmla="*/ 13 h 13" name="T5"/>
                <a:gd fmla="*/ 9 w 12" name="T6"/>
                <a:gd fmla="*/ 13 h 13" name="T7"/>
                <a:gd fmla="*/ 12 w 12" name="T8"/>
                <a:gd fmla="*/ 2 h 13" name="T9"/>
                <a:gd fmla="*/ 12 w 12" name="T10"/>
                <a:gd fmla="*/ 2 h 13" name="T11"/>
                <a:gd fmla="*/ 5 w 12" name="T12"/>
                <a:gd fmla="*/ 1 h 13" name="T13"/>
                <a:gd fmla="*/ 3 w 12" name="T14"/>
                <a:gd fmla="*/ 0 h 13" name="T15"/>
                <a:gd fmla="*/ 0 w 12" name="T16"/>
                <a:gd fmla="*/ 1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2">
                  <a:moveTo>
                    <a:pt x="0" y="10"/>
                  </a:moveTo>
                  <a:lnTo>
                    <a:pt x="3" y="10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46" name="Freeform 407"/>
            <p:cNvSpPr/>
            <p:nvPr/>
          </p:nvSpPr>
          <p:spPr bwMode="auto">
            <a:xfrm>
              <a:off x="4725809" y="5905920"/>
              <a:ext cx="35896" cy="33134"/>
            </a:xfrm>
            <a:custGeom>
              <a:gdLst>
                <a:gd fmla="*/ 0 w 13" name="T0"/>
                <a:gd fmla="*/ 9 h 12" name="T1"/>
                <a:gd fmla="*/ 5 w 13" name="T2"/>
                <a:gd fmla="*/ 11 h 12" name="T3"/>
                <a:gd fmla="*/ 10 w 13" name="T4"/>
                <a:gd fmla="*/ 12 h 12" name="T5"/>
                <a:gd fmla="*/ 13 w 13" name="T6"/>
                <a:gd fmla="*/ 3 h 12" name="T7"/>
                <a:gd fmla="*/ 8 w 13" name="T8"/>
                <a:gd fmla="*/ 1 h 12" name="T9"/>
                <a:gd fmla="*/ 4 w 13" name="T10"/>
                <a:gd fmla="*/ 0 h 12" name="T11"/>
                <a:gd fmla="*/ 0 w 13" name="T12"/>
                <a:gd fmla="*/ 9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3">
                  <a:moveTo>
                    <a:pt x="0" y="9"/>
                  </a:moveTo>
                  <a:lnTo>
                    <a:pt x="5" y="11"/>
                  </a:lnTo>
                  <a:lnTo>
                    <a:pt x="10" y="12"/>
                  </a:lnTo>
                  <a:lnTo>
                    <a:pt x="13" y="3"/>
                  </a:lnTo>
                  <a:lnTo>
                    <a:pt x="8" y="1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47" name="Freeform 408"/>
            <p:cNvSpPr/>
            <p:nvPr/>
          </p:nvSpPr>
          <p:spPr bwMode="auto">
            <a:xfrm>
              <a:off x="4620886" y="5872786"/>
              <a:ext cx="35896" cy="35896"/>
            </a:xfrm>
            <a:custGeom>
              <a:gdLst>
                <a:gd fmla="*/ 0 w 13" name="T0"/>
                <a:gd fmla="*/ 10 h 13" name="T1"/>
                <a:gd fmla="*/ 0 w 13" name="T2"/>
                <a:gd fmla="*/ 10 h 13" name="T3"/>
                <a:gd fmla="*/ 8 w 13" name="T4"/>
                <a:gd fmla="*/ 12 h 13" name="T5"/>
                <a:gd fmla="*/ 10 w 13" name="T6"/>
                <a:gd fmla="*/ 13 h 13" name="T7"/>
                <a:gd fmla="*/ 13 w 13" name="T8"/>
                <a:gd fmla="*/ 3 h 13" name="T9"/>
                <a:gd fmla="*/ 10 w 13" name="T10"/>
                <a:gd fmla="*/ 3 h 13" name="T11"/>
                <a:gd fmla="*/ 4 w 13" name="T12"/>
                <a:gd fmla="*/ 0 h 13" name="T13"/>
                <a:gd fmla="*/ 4 w 13" name="T14"/>
                <a:gd fmla="*/ 0 h 13" name="T15"/>
                <a:gd fmla="*/ 0 w 13" name="T16"/>
                <a:gd fmla="*/ 1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0" y="10"/>
                  </a:moveTo>
                  <a:lnTo>
                    <a:pt x="0" y="10"/>
                  </a:lnTo>
                  <a:lnTo>
                    <a:pt x="8" y="12"/>
                  </a:lnTo>
                  <a:lnTo>
                    <a:pt x="10" y="1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48" name="Freeform 409"/>
            <p:cNvSpPr/>
            <p:nvPr/>
          </p:nvSpPr>
          <p:spPr bwMode="auto">
            <a:xfrm>
              <a:off x="4515962" y="5836891"/>
              <a:ext cx="35896" cy="35896"/>
            </a:xfrm>
            <a:custGeom>
              <a:gdLst>
                <a:gd fmla="*/ 0 w 13" name="T0"/>
                <a:gd fmla="*/ 9 h 13" name="T1"/>
                <a:gd fmla="*/ 4 w 13" name="T2"/>
                <a:gd fmla="*/ 11 h 13" name="T3"/>
                <a:gd fmla="*/ 9 w 13" name="T4"/>
                <a:gd fmla="*/ 13 h 13" name="T5"/>
                <a:gd fmla="*/ 13 w 13" name="T6"/>
                <a:gd fmla="*/ 4 h 13" name="T7"/>
                <a:gd fmla="*/ 7 w 13" name="T8"/>
                <a:gd fmla="*/ 2 h 13" name="T9"/>
                <a:gd fmla="*/ 4 w 13" name="T10"/>
                <a:gd fmla="*/ 0 h 13" name="T11"/>
                <a:gd fmla="*/ 0 w 13" name="T12"/>
                <a:gd fmla="*/ 9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3">
                  <a:moveTo>
                    <a:pt x="0" y="9"/>
                  </a:moveTo>
                  <a:lnTo>
                    <a:pt x="4" y="11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49" name="Freeform 410"/>
            <p:cNvSpPr/>
            <p:nvPr/>
          </p:nvSpPr>
          <p:spPr bwMode="auto">
            <a:xfrm>
              <a:off x="4416561" y="5800997"/>
              <a:ext cx="30373" cy="35896"/>
            </a:xfrm>
            <a:custGeom>
              <a:gdLst>
                <a:gd fmla="*/ 0 w 11" name="T0"/>
                <a:gd fmla="*/ 9 h 13" name="T1"/>
                <a:gd fmla="*/ 6 w 11" name="T2"/>
                <a:gd fmla="*/ 12 h 13" name="T3"/>
                <a:gd fmla="*/ 9 w 11" name="T4"/>
                <a:gd fmla="*/ 13 h 13" name="T5"/>
                <a:gd fmla="*/ 11 w 11" name="T6"/>
                <a:gd fmla="*/ 4 h 13" name="T7"/>
                <a:gd fmla="*/ 9 w 11" name="T8"/>
                <a:gd fmla="*/ 3 h 13" name="T9"/>
                <a:gd fmla="*/ 2 w 11" name="T10"/>
                <a:gd fmla="*/ 0 h 13" name="T11"/>
                <a:gd fmla="*/ 0 w 11" name="T12"/>
                <a:gd fmla="*/ 9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1">
                  <a:moveTo>
                    <a:pt x="0" y="9"/>
                  </a:moveTo>
                  <a:lnTo>
                    <a:pt x="6" y="12"/>
                  </a:lnTo>
                  <a:lnTo>
                    <a:pt x="9" y="13"/>
                  </a:lnTo>
                  <a:lnTo>
                    <a:pt x="11" y="4"/>
                  </a:lnTo>
                  <a:lnTo>
                    <a:pt x="9" y="3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50" name="Freeform 411"/>
            <p:cNvSpPr/>
            <p:nvPr/>
          </p:nvSpPr>
          <p:spPr bwMode="auto">
            <a:xfrm>
              <a:off x="4311638" y="5762341"/>
              <a:ext cx="35896" cy="35896"/>
            </a:xfrm>
            <a:custGeom>
              <a:gdLst>
                <a:gd fmla="*/ 0 w 13" name="T0"/>
                <a:gd fmla="*/ 9 h 13" name="T1"/>
                <a:gd fmla="*/ 4 w 13" name="T2"/>
                <a:gd fmla="*/ 10 h 13" name="T3"/>
                <a:gd fmla="*/ 9 w 13" name="T4"/>
                <a:gd fmla="*/ 13 h 13" name="T5"/>
                <a:gd fmla="*/ 13 w 13" name="T6"/>
                <a:gd fmla="*/ 4 h 13" name="T7"/>
                <a:gd fmla="*/ 7 w 13" name="T8"/>
                <a:gd fmla="*/ 1 h 13" name="T9"/>
                <a:gd fmla="*/ 4 w 13" name="T10"/>
                <a:gd fmla="*/ 0 h 13" name="T11"/>
                <a:gd fmla="*/ 0 w 13" name="T12"/>
                <a:gd fmla="*/ 9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3">
                  <a:moveTo>
                    <a:pt x="0" y="9"/>
                  </a:moveTo>
                  <a:lnTo>
                    <a:pt x="4" y="10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51" name="Freeform 412"/>
            <p:cNvSpPr/>
            <p:nvPr/>
          </p:nvSpPr>
          <p:spPr bwMode="auto">
            <a:xfrm>
              <a:off x="4209475" y="5718163"/>
              <a:ext cx="35896" cy="35896"/>
            </a:xfrm>
            <a:custGeom>
              <a:gdLst>
                <a:gd fmla="*/ 0 w 13" name="T0"/>
                <a:gd fmla="*/ 9 h 13" name="T1"/>
                <a:gd fmla="*/ 1 w 13" name="T2"/>
                <a:gd fmla="*/ 9 h 13" name="T3"/>
                <a:gd fmla="*/ 8 w 13" name="T4"/>
                <a:gd fmla="*/ 12 h 13" name="T5"/>
                <a:gd fmla="*/ 9 w 13" name="T6"/>
                <a:gd fmla="*/ 13 h 13" name="T7"/>
                <a:gd fmla="*/ 13 w 13" name="T8"/>
                <a:gd fmla="*/ 4 h 13" name="T9"/>
                <a:gd fmla="*/ 12 w 13" name="T10"/>
                <a:gd fmla="*/ 3 h 13" name="T11"/>
                <a:gd fmla="*/ 5 w 13" name="T12"/>
                <a:gd fmla="*/ 0 h 13" name="T13"/>
                <a:gd fmla="*/ 4 w 13" name="T14"/>
                <a:gd fmla="*/ 0 h 13" name="T15"/>
                <a:gd fmla="*/ 0 w 13" name="T16"/>
                <a:gd fmla="*/ 9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0" y="9"/>
                  </a:moveTo>
                  <a:lnTo>
                    <a:pt x="1" y="9"/>
                  </a:lnTo>
                  <a:lnTo>
                    <a:pt x="8" y="12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12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52" name="Freeform 413"/>
            <p:cNvSpPr/>
            <p:nvPr/>
          </p:nvSpPr>
          <p:spPr bwMode="auto">
            <a:xfrm>
              <a:off x="4107314" y="5671222"/>
              <a:ext cx="38656" cy="35896"/>
            </a:xfrm>
            <a:custGeom>
              <a:gdLst>
                <a:gd fmla="*/ 0 w 14" name="T0"/>
                <a:gd fmla="*/ 9 h 13" name="T1"/>
                <a:gd fmla="*/ 6 w 14" name="T2"/>
                <a:gd fmla="*/ 12 h 13" name="T3"/>
                <a:gd fmla="*/ 10 w 14" name="T4"/>
                <a:gd fmla="*/ 13 h 13" name="T5"/>
                <a:gd fmla="*/ 14 w 14" name="T6"/>
                <a:gd fmla="*/ 4 h 13" name="T7"/>
                <a:gd fmla="*/ 11 w 14" name="T8"/>
                <a:gd fmla="*/ 3 h 13" name="T9"/>
                <a:gd fmla="*/ 4 w 14" name="T10"/>
                <a:gd fmla="*/ 0 h 13" name="T11"/>
                <a:gd fmla="*/ 0 w 14" name="T12"/>
                <a:gd fmla="*/ 9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4">
                  <a:moveTo>
                    <a:pt x="0" y="9"/>
                  </a:moveTo>
                  <a:lnTo>
                    <a:pt x="6" y="12"/>
                  </a:lnTo>
                  <a:lnTo>
                    <a:pt x="10" y="13"/>
                  </a:lnTo>
                  <a:lnTo>
                    <a:pt x="14" y="4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53" name="Freeform 414"/>
            <p:cNvSpPr/>
            <p:nvPr/>
          </p:nvSpPr>
          <p:spPr bwMode="auto">
            <a:xfrm>
              <a:off x="4010673" y="5624284"/>
              <a:ext cx="35896" cy="35896"/>
            </a:xfrm>
            <a:custGeom>
              <a:gdLst>
                <a:gd fmla="*/ 0 w 13" name="T0"/>
                <a:gd fmla="*/ 9 h 13" name="T1"/>
                <a:gd fmla="*/ 4 w 13" name="T2"/>
                <a:gd fmla="*/ 11 h 13" name="T3"/>
                <a:gd fmla="*/ 9 w 13" name="T4"/>
                <a:gd fmla="*/ 13 h 13" name="T5"/>
                <a:gd fmla="*/ 13 w 13" name="T6"/>
                <a:gd fmla="*/ 4 h 13" name="T7"/>
                <a:gd fmla="*/ 8 w 13" name="T8"/>
                <a:gd fmla="*/ 2 h 13" name="T9"/>
                <a:gd fmla="*/ 4 w 13" name="T10"/>
                <a:gd fmla="*/ 0 h 13" name="T11"/>
                <a:gd fmla="*/ 0 w 13" name="T12"/>
                <a:gd fmla="*/ 9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3">
                  <a:moveTo>
                    <a:pt x="0" y="9"/>
                  </a:moveTo>
                  <a:lnTo>
                    <a:pt x="4" y="11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54" name="Freeform 415"/>
            <p:cNvSpPr/>
            <p:nvPr/>
          </p:nvSpPr>
          <p:spPr bwMode="auto">
            <a:xfrm>
              <a:off x="3914034" y="5574583"/>
              <a:ext cx="35896" cy="35896"/>
            </a:xfrm>
            <a:custGeom>
              <a:gdLst>
                <a:gd fmla="*/ 0 w 13" name="T0"/>
                <a:gd fmla="*/ 8 h 13" name="T1"/>
                <a:gd fmla="*/ 3 w 13" name="T2"/>
                <a:gd fmla="*/ 9 h 13" name="T3"/>
                <a:gd fmla="*/ 8 w 13" name="T4"/>
                <a:gd fmla="*/ 13 h 13" name="T5"/>
                <a:gd fmla="*/ 8 w 13" name="T6"/>
                <a:gd fmla="*/ 13 h 13" name="T7"/>
                <a:gd fmla="*/ 13 w 13" name="T8"/>
                <a:gd fmla="*/ 4 h 13" name="T9"/>
                <a:gd fmla="*/ 13 w 13" name="T10"/>
                <a:gd fmla="*/ 4 h 13" name="T11"/>
                <a:gd fmla="*/ 6 w 13" name="T12"/>
                <a:gd fmla="*/ 1 h 13" name="T13"/>
                <a:gd fmla="*/ 4 w 13" name="T14"/>
                <a:gd fmla="*/ 0 h 13" name="T15"/>
                <a:gd fmla="*/ 0 w 13" name="T16"/>
                <a:gd fmla="*/ 8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0" y="8"/>
                  </a:moveTo>
                  <a:lnTo>
                    <a:pt x="3" y="9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6" y="1"/>
                  </a:lnTo>
                  <a:lnTo>
                    <a:pt x="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55" name="Freeform 416"/>
            <p:cNvSpPr/>
            <p:nvPr/>
          </p:nvSpPr>
          <p:spPr bwMode="auto">
            <a:xfrm>
              <a:off x="3817393" y="5519361"/>
              <a:ext cx="35896" cy="35896"/>
            </a:xfrm>
            <a:custGeom>
              <a:gdLst>
                <a:gd fmla="*/ 0 w 13" name="T0"/>
                <a:gd fmla="*/ 8 h 13" name="T1"/>
                <a:gd fmla="*/ 2 w 13" name="T2"/>
                <a:gd fmla="*/ 9 h 13" name="T3"/>
                <a:gd fmla="*/ 7 w 13" name="T4"/>
                <a:gd fmla="*/ 13 h 13" name="T5"/>
                <a:gd fmla="*/ 9 w 13" name="T6"/>
                <a:gd fmla="*/ 13 h 13" name="T7"/>
                <a:gd fmla="*/ 13 w 13" name="T8"/>
                <a:gd fmla="*/ 4 h 13" name="T9"/>
                <a:gd fmla="*/ 13 w 13" name="T10"/>
                <a:gd fmla="*/ 4 h 13" name="T11"/>
                <a:gd fmla="*/ 6 w 13" name="T12"/>
                <a:gd fmla="*/ 0 h 13" name="T13"/>
                <a:gd fmla="*/ 5 w 13" name="T14"/>
                <a:gd fmla="*/ 0 h 13" name="T15"/>
                <a:gd fmla="*/ 0 w 13" name="T16"/>
                <a:gd fmla="*/ 8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0" y="8"/>
                  </a:moveTo>
                  <a:lnTo>
                    <a:pt x="2" y="9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56" name="Freeform 417"/>
            <p:cNvSpPr/>
            <p:nvPr/>
          </p:nvSpPr>
          <p:spPr bwMode="auto">
            <a:xfrm>
              <a:off x="3723514" y="5461376"/>
              <a:ext cx="35896" cy="35896"/>
            </a:xfrm>
            <a:custGeom>
              <a:gdLst>
                <a:gd fmla="*/ 0 w 13" name="T0"/>
                <a:gd fmla="*/ 8 h 13" name="T1"/>
                <a:gd fmla="*/ 1 w 13" name="T2"/>
                <a:gd fmla="*/ 10 h 13" name="T3"/>
                <a:gd fmla="*/ 7 w 13" name="T4"/>
                <a:gd fmla="*/ 13 h 13" name="T5"/>
                <a:gd fmla="*/ 7 w 13" name="T6"/>
                <a:gd fmla="*/ 13 h 13" name="T7"/>
                <a:gd fmla="*/ 13 w 13" name="T8"/>
                <a:gd fmla="*/ 6 h 13" name="T9"/>
                <a:gd fmla="*/ 13 w 13" name="T10"/>
                <a:gd fmla="*/ 4 h 13" name="T11"/>
                <a:gd fmla="*/ 6 w 13" name="T12"/>
                <a:gd fmla="*/ 2 h 13" name="T13"/>
                <a:gd fmla="*/ 5 w 13" name="T14"/>
                <a:gd fmla="*/ 0 h 13" name="T15"/>
                <a:gd fmla="*/ 0 w 13" name="T16"/>
                <a:gd fmla="*/ 8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0" y="8"/>
                  </a:moveTo>
                  <a:lnTo>
                    <a:pt x="1" y="10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57" name="Freeform 418"/>
            <p:cNvSpPr/>
            <p:nvPr/>
          </p:nvSpPr>
          <p:spPr bwMode="auto">
            <a:xfrm>
              <a:off x="3629636" y="5400631"/>
              <a:ext cx="38656" cy="41418"/>
            </a:xfrm>
            <a:custGeom>
              <a:gdLst>
                <a:gd fmla="*/ 0 w 14" name="T0"/>
                <a:gd fmla="*/ 8 h 15" name="T1"/>
                <a:gd fmla="*/ 2 w 14" name="T2"/>
                <a:gd fmla="*/ 9 h 15" name="T3"/>
                <a:gd fmla="*/ 7 w 14" name="T4"/>
                <a:gd fmla="*/ 13 h 15" name="T5"/>
                <a:gd fmla="*/ 9 w 14" name="T6"/>
                <a:gd fmla="*/ 15 h 15" name="T7"/>
                <a:gd fmla="*/ 14 w 14" name="T8"/>
                <a:gd fmla="*/ 5 h 15" name="T9"/>
                <a:gd fmla="*/ 13 w 14" name="T10"/>
                <a:gd fmla="*/ 5 h 15" name="T11"/>
                <a:gd fmla="*/ 7 w 14" name="T12"/>
                <a:gd fmla="*/ 1 h 15" name="T13"/>
                <a:gd fmla="*/ 6 w 14" name="T14"/>
                <a:gd fmla="*/ 0 h 15" name="T15"/>
                <a:gd fmla="*/ 0 w 14" name="T16"/>
                <a:gd fmla="*/ 8 h 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" w="14">
                  <a:moveTo>
                    <a:pt x="0" y="8"/>
                  </a:moveTo>
                  <a:lnTo>
                    <a:pt x="2" y="9"/>
                  </a:lnTo>
                  <a:lnTo>
                    <a:pt x="7" y="13"/>
                  </a:lnTo>
                  <a:lnTo>
                    <a:pt x="9" y="1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7" y="1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58" name="Freeform 419"/>
            <p:cNvSpPr/>
            <p:nvPr/>
          </p:nvSpPr>
          <p:spPr bwMode="auto">
            <a:xfrm>
              <a:off x="3538519" y="5337125"/>
              <a:ext cx="38656" cy="38656"/>
            </a:xfrm>
            <a:custGeom>
              <a:gdLst>
                <a:gd fmla="*/ 0 w 14" name="T0"/>
                <a:gd fmla="*/ 9 h 14" name="T1"/>
                <a:gd fmla="*/ 3 w 14" name="T2"/>
                <a:gd fmla="*/ 10 h 14" name="T3"/>
                <a:gd fmla="*/ 8 w 14" name="T4"/>
                <a:gd fmla="*/ 14 h 14" name="T5"/>
                <a:gd fmla="*/ 9 w 14" name="T6"/>
                <a:gd fmla="*/ 14 h 14" name="T7"/>
                <a:gd fmla="*/ 14 w 14" name="T8"/>
                <a:gd fmla="*/ 6 h 14" name="T9"/>
                <a:gd fmla="*/ 14 w 14" name="T10"/>
                <a:gd fmla="*/ 6 h 14" name="T11"/>
                <a:gd fmla="*/ 9 w 14" name="T12"/>
                <a:gd fmla="*/ 2 h 14" name="T13"/>
                <a:gd fmla="*/ 7 w 14" name="T14"/>
                <a:gd fmla="*/ 0 h 14" name="T15"/>
                <a:gd fmla="*/ 0 w 14" name="T16"/>
                <a:gd fmla="*/ 9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4">
                  <a:moveTo>
                    <a:pt x="0" y="9"/>
                  </a:moveTo>
                  <a:lnTo>
                    <a:pt x="3" y="10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9" y="2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59" name="Freeform 420"/>
            <p:cNvSpPr/>
            <p:nvPr/>
          </p:nvSpPr>
          <p:spPr bwMode="auto">
            <a:xfrm>
              <a:off x="3452923" y="5270858"/>
              <a:ext cx="38656" cy="38656"/>
            </a:xfrm>
            <a:custGeom>
              <a:gdLst>
                <a:gd fmla="*/ 0 w 14" name="T0"/>
                <a:gd fmla="*/ 8 h 14" name="T1"/>
                <a:gd fmla="*/ 4 w 14" name="T2"/>
                <a:gd fmla="*/ 11 h 14" name="T3"/>
                <a:gd fmla="*/ 7 w 14" name="T4"/>
                <a:gd fmla="*/ 14 h 14" name="T5"/>
                <a:gd fmla="*/ 14 w 14" name="T6"/>
                <a:gd fmla="*/ 7 h 14" name="T7"/>
                <a:gd fmla="*/ 9 w 14" name="T8"/>
                <a:gd fmla="*/ 3 h 14" name="T9"/>
                <a:gd fmla="*/ 6 w 14" name="T10"/>
                <a:gd fmla="*/ 0 h 14" name="T11"/>
                <a:gd fmla="*/ 0 w 14" name="T12"/>
                <a:gd fmla="*/ 8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4">
                  <a:moveTo>
                    <a:pt x="0" y="8"/>
                  </a:moveTo>
                  <a:lnTo>
                    <a:pt x="4" y="11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9" y="3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60" name="Freeform 421"/>
            <p:cNvSpPr/>
            <p:nvPr/>
          </p:nvSpPr>
          <p:spPr bwMode="auto">
            <a:xfrm>
              <a:off x="3364566" y="5201829"/>
              <a:ext cx="41418" cy="41418"/>
            </a:xfrm>
            <a:custGeom>
              <a:gdLst>
                <a:gd fmla="*/ 0 w 15" name="T0"/>
                <a:gd fmla="*/ 8 h 15" name="T1"/>
                <a:gd fmla="*/ 0 w 15" name="T2"/>
                <a:gd fmla="*/ 8 h 15" name="T3"/>
                <a:gd fmla="*/ 5 w 15" name="T4"/>
                <a:gd fmla="*/ 12 h 15" name="T5"/>
                <a:gd fmla="*/ 8 w 15" name="T6"/>
                <a:gd fmla="*/ 15 h 15" name="T7"/>
                <a:gd fmla="*/ 15 w 15" name="T8"/>
                <a:gd fmla="*/ 7 h 15" name="T9"/>
                <a:gd fmla="*/ 12 w 15" name="T10"/>
                <a:gd fmla="*/ 4 h 15" name="T11"/>
                <a:gd fmla="*/ 7 w 15" name="T12"/>
                <a:gd fmla="*/ 0 h 15" name="T13"/>
                <a:gd fmla="*/ 7 w 15" name="T14"/>
                <a:gd fmla="*/ 0 h 15" name="T15"/>
                <a:gd fmla="*/ 0 w 15" name="T16"/>
                <a:gd fmla="*/ 8 h 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" w="15">
                  <a:moveTo>
                    <a:pt x="0" y="8"/>
                  </a:moveTo>
                  <a:lnTo>
                    <a:pt x="0" y="8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5" y="7"/>
                  </a:lnTo>
                  <a:lnTo>
                    <a:pt x="12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61" name="Freeform 422"/>
            <p:cNvSpPr/>
            <p:nvPr/>
          </p:nvSpPr>
          <p:spPr bwMode="auto">
            <a:xfrm>
              <a:off x="3281732" y="5130039"/>
              <a:ext cx="41418" cy="41418"/>
            </a:xfrm>
            <a:custGeom>
              <a:gdLst>
                <a:gd fmla="*/ 0 w 15" name="T0"/>
                <a:gd fmla="*/ 7 h 15" name="T1"/>
                <a:gd fmla="*/ 3 w 15" name="T2"/>
                <a:gd fmla="*/ 9 h 15" name="T3"/>
                <a:gd fmla="*/ 7 w 15" name="T4"/>
                <a:gd fmla="*/ 13 h 15" name="T5"/>
                <a:gd fmla="*/ 8 w 15" name="T6"/>
                <a:gd fmla="*/ 15 h 15" name="T7"/>
                <a:gd fmla="*/ 15 w 15" name="T8"/>
                <a:gd fmla="*/ 7 h 15" name="T9"/>
                <a:gd fmla="*/ 15 w 15" name="T10"/>
                <a:gd fmla="*/ 5 h 15" name="T11"/>
                <a:gd fmla="*/ 9 w 15" name="T12"/>
                <a:gd fmla="*/ 1 h 15" name="T13"/>
                <a:gd fmla="*/ 8 w 15" name="T14"/>
                <a:gd fmla="*/ 0 h 15" name="T15"/>
                <a:gd fmla="*/ 0 w 15" name="T16"/>
                <a:gd fmla="*/ 7 h 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" w="15">
                  <a:moveTo>
                    <a:pt x="0" y="7"/>
                  </a:moveTo>
                  <a:lnTo>
                    <a:pt x="3" y="9"/>
                  </a:lnTo>
                  <a:lnTo>
                    <a:pt x="7" y="13"/>
                  </a:lnTo>
                  <a:lnTo>
                    <a:pt x="8" y="15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62" name="Freeform 423"/>
            <p:cNvSpPr/>
            <p:nvPr/>
          </p:nvSpPr>
          <p:spPr bwMode="auto">
            <a:xfrm>
              <a:off x="3201660" y="5055489"/>
              <a:ext cx="41418" cy="38656"/>
            </a:xfrm>
            <a:custGeom>
              <a:gdLst>
                <a:gd fmla="*/ 0 w 15" name="T0"/>
                <a:gd fmla="*/ 6 h 14" name="T1"/>
                <a:gd fmla="*/ 4 w 15" name="T2"/>
                <a:gd fmla="*/ 10 h 14" name="T3"/>
                <a:gd fmla="*/ 8 w 15" name="T4"/>
                <a:gd fmla="*/ 14 h 14" name="T5"/>
                <a:gd fmla="*/ 15 w 15" name="T6"/>
                <a:gd fmla="*/ 6 h 14" name="T7"/>
                <a:gd fmla="*/ 12 w 15" name="T8"/>
                <a:gd fmla="*/ 4 h 14" name="T9"/>
                <a:gd fmla="*/ 8 w 15" name="T10"/>
                <a:gd fmla="*/ 0 h 14" name="T11"/>
                <a:gd fmla="*/ 0 w 15" name="T12"/>
                <a:gd fmla="*/ 6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5">
                  <a:moveTo>
                    <a:pt x="0" y="6"/>
                  </a:moveTo>
                  <a:lnTo>
                    <a:pt x="4" y="10"/>
                  </a:lnTo>
                  <a:lnTo>
                    <a:pt x="8" y="14"/>
                  </a:lnTo>
                  <a:lnTo>
                    <a:pt x="15" y="6"/>
                  </a:lnTo>
                  <a:lnTo>
                    <a:pt x="12" y="4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63" name="Freeform 424"/>
            <p:cNvSpPr/>
            <p:nvPr/>
          </p:nvSpPr>
          <p:spPr bwMode="auto">
            <a:xfrm>
              <a:off x="3127108" y="4975415"/>
              <a:ext cx="38656" cy="38656"/>
            </a:xfrm>
            <a:custGeom>
              <a:gdLst>
                <a:gd fmla="*/ 0 w 14" name="T0"/>
                <a:gd fmla="*/ 6 h 14" name="T1"/>
                <a:gd fmla="*/ 3 w 14" name="T2"/>
                <a:gd fmla="*/ 9 h 14" name="T3"/>
                <a:gd fmla="*/ 7 w 14" name="T4"/>
                <a:gd fmla="*/ 13 h 14" name="T5"/>
                <a:gd fmla="*/ 7 w 14" name="T6"/>
                <a:gd fmla="*/ 14 h 14" name="T7"/>
                <a:gd fmla="*/ 14 w 14" name="T8"/>
                <a:gd fmla="*/ 6 h 14" name="T9"/>
                <a:gd fmla="*/ 13 w 14" name="T10"/>
                <a:gd fmla="*/ 6 h 14" name="T11"/>
                <a:gd fmla="*/ 9 w 14" name="T12"/>
                <a:gd fmla="*/ 1 h 14" name="T13"/>
                <a:gd fmla="*/ 8 w 14" name="T14"/>
                <a:gd fmla="*/ 0 h 14" name="T15"/>
                <a:gd fmla="*/ 0 w 14" name="T16"/>
                <a:gd fmla="*/ 6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4">
                  <a:moveTo>
                    <a:pt x="0" y="6"/>
                  </a:moveTo>
                  <a:lnTo>
                    <a:pt x="3" y="9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64" name="Freeform 425"/>
            <p:cNvSpPr/>
            <p:nvPr/>
          </p:nvSpPr>
          <p:spPr bwMode="auto">
            <a:xfrm>
              <a:off x="3055318" y="4892581"/>
              <a:ext cx="38656" cy="38656"/>
            </a:xfrm>
            <a:custGeom>
              <a:gdLst>
                <a:gd fmla="*/ 0 w 14" name="T0"/>
                <a:gd fmla="*/ 6 h 14" name="T1"/>
                <a:gd fmla="*/ 0 w 14" name="T2"/>
                <a:gd fmla="*/ 6 h 14" name="T3"/>
                <a:gd fmla="*/ 4 w 14" name="T4"/>
                <a:gd fmla="*/ 12 h 14" name="T5"/>
                <a:gd fmla="*/ 6 w 14" name="T6"/>
                <a:gd fmla="*/ 14 h 14" name="T7"/>
                <a:gd fmla="*/ 14 w 14" name="T8"/>
                <a:gd fmla="*/ 8 h 14" name="T9"/>
                <a:gd fmla="*/ 12 w 14" name="T10"/>
                <a:gd fmla="*/ 5 h 14" name="T11"/>
                <a:gd fmla="*/ 8 w 14" name="T12"/>
                <a:gd fmla="*/ 0 h 14" name="T13"/>
                <a:gd fmla="*/ 8 w 14" name="T14"/>
                <a:gd fmla="*/ 0 h 14" name="T15"/>
                <a:gd fmla="*/ 0 w 14" name="T16"/>
                <a:gd fmla="*/ 6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4">
                  <a:moveTo>
                    <a:pt x="0" y="6"/>
                  </a:moveTo>
                  <a:lnTo>
                    <a:pt x="0" y="6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14" y="8"/>
                  </a:lnTo>
                  <a:lnTo>
                    <a:pt x="12" y="5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65" name="Freeform 426"/>
            <p:cNvSpPr/>
            <p:nvPr/>
          </p:nvSpPr>
          <p:spPr bwMode="auto">
            <a:xfrm>
              <a:off x="2986291" y="4806986"/>
              <a:ext cx="38656" cy="38656"/>
            </a:xfrm>
            <a:custGeom>
              <a:gdLst>
                <a:gd fmla="*/ 0 w 14" name="T0"/>
                <a:gd fmla="*/ 6 h 14" name="T1"/>
                <a:gd fmla="*/ 3 w 14" name="T2"/>
                <a:gd fmla="*/ 10 h 14" name="T3"/>
                <a:gd fmla="*/ 7 w 14" name="T4"/>
                <a:gd fmla="*/ 14 h 14" name="T5"/>
                <a:gd fmla="*/ 14 w 14" name="T6"/>
                <a:gd fmla="*/ 7 h 14" name="T7"/>
                <a:gd fmla="*/ 12 w 14" name="T8"/>
                <a:gd fmla="*/ 3 h 14" name="T9"/>
                <a:gd fmla="*/ 8 w 14" name="T10"/>
                <a:gd fmla="*/ 0 h 14" name="T11"/>
                <a:gd fmla="*/ 0 w 14" name="T12"/>
                <a:gd fmla="*/ 6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4">
                  <a:moveTo>
                    <a:pt x="0" y="6"/>
                  </a:moveTo>
                  <a:lnTo>
                    <a:pt x="3" y="10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66" name="Freeform 427"/>
            <p:cNvSpPr/>
            <p:nvPr/>
          </p:nvSpPr>
          <p:spPr bwMode="auto">
            <a:xfrm>
              <a:off x="2922784" y="4718630"/>
              <a:ext cx="38656" cy="35896"/>
            </a:xfrm>
            <a:custGeom>
              <a:gdLst>
                <a:gd fmla="*/ 0 w 14" name="T0"/>
                <a:gd fmla="*/ 5 h 13" name="T1"/>
                <a:gd fmla="*/ 2 w 14" name="T2"/>
                <a:gd fmla="*/ 9 h 13" name="T3"/>
                <a:gd fmla="*/ 5 w 14" name="T4"/>
                <a:gd fmla="*/ 13 h 13" name="T5"/>
                <a:gd fmla="*/ 14 w 14" name="T6"/>
                <a:gd fmla="*/ 8 h 13" name="T7"/>
                <a:gd fmla="*/ 10 w 14" name="T8"/>
                <a:gd fmla="*/ 3 h 13" name="T9"/>
                <a:gd fmla="*/ 7 w 14" name="T10"/>
                <a:gd fmla="*/ 0 h 13" name="T11"/>
                <a:gd fmla="*/ 0 w 14" name="T12"/>
                <a:gd fmla="*/ 5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4">
                  <a:moveTo>
                    <a:pt x="0" y="5"/>
                  </a:moveTo>
                  <a:lnTo>
                    <a:pt x="2" y="9"/>
                  </a:lnTo>
                  <a:lnTo>
                    <a:pt x="5" y="13"/>
                  </a:lnTo>
                  <a:lnTo>
                    <a:pt x="14" y="8"/>
                  </a:lnTo>
                  <a:lnTo>
                    <a:pt x="10" y="3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67" name="Freeform 428"/>
            <p:cNvSpPr/>
            <p:nvPr/>
          </p:nvSpPr>
          <p:spPr bwMode="auto">
            <a:xfrm>
              <a:off x="2864801" y="4624751"/>
              <a:ext cx="35896" cy="41418"/>
            </a:xfrm>
            <a:custGeom>
              <a:gdLst>
                <a:gd fmla="*/ 0 w 13" name="T0"/>
                <a:gd fmla="*/ 5 h 15" name="T1"/>
                <a:gd fmla="*/ 1 w 13" name="T2"/>
                <a:gd fmla="*/ 9 h 15" name="T3"/>
                <a:gd fmla="*/ 4 w 13" name="T4"/>
                <a:gd fmla="*/ 13 h 15" name="T5"/>
                <a:gd fmla="*/ 5 w 13" name="T6"/>
                <a:gd fmla="*/ 15 h 15" name="T7"/>
                <a:gd fmla="*/ 13 w 13" name="T8"/>
                <a:gd fmla="*/ 9 h 15" name="T9"/>
                <a:gd fmla="*/ 13 w 13" name="T10"/>
                <a:gd fmla="*/ 8 h 15" name="T11"/>
                <a:gd fmla="*/ 10 w 13" name="T12"/>
                <a:gd fmla="*/ 4 h 15" name="T13"/>
                <a:gd fmla="*/ 7 w 13" name="T14"/>
                <a:gd fmla="*/ 0 h 15" name="T15"/>
                <a:gd fmla="*/ 0 w 13" name="T16"/>
                <a:gd fmla="*/ 5 h 1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" w="13">
                  <a:moveTo>
                    <a:pt x="0" y="5"/>
                  </a:moveTo>
                  <a:lnTo>
                    <a:pt x="1" y="9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0" y="4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68" name="Freeform 429"/>
            <p:cNvSpPr/>
            <p:nvPr/>
          </p:nvSpPr>
          <p:spPr bwMode="auto">
            <a:xfrm>
              <a:off x="2806816" y="4530872"/>
              <a:ext cx="38656" cy="35896"/>
            </a:xfrm>
            <a:custGeom>
              <a:gdLst>
                <a:gd fmla="*/ 0 w 14" name="T0"/>
                <a:gd fmla="*/ 4 h 13" name="T1"/>
                <a:gd fmla="*/ 2 w 14" name="T2"/>
                <a:gd fmla="*/ 8 h 13" name="T3"/>
                <a:gd fmla="*/ 5 w 14" name="T4"/>
                <a:gd fmla="*/ 13 h 13" name="T5"/>
                <a:gd fmla="*/ 5 w 14" name="T6"/>
                <a:gd fmla="*/ 13 h 13" name="T7"/>
                <a:gd fmla="*/ 14 w 14" name="T8"/>
                <a:gd fmla="*/ 9 h 13" name="T9"/>
                <a:gd fmla="*/ 14 w 14" name="T10"/>
                <a:gd fmla="*/ 8 h 13" name="T11"/>
                <a:gd fmla="*/ 11 w 14" name="T12"/>
                <a:gd fmla="*/ 4 h 13" name="T13"/>
                <a:gd fmla="*/ 9 w 14" name="T14"/>
                <a:gd fmla="*/ 0 h 13" name="T15"/>
                <a:gd fmla="*/ 0 w 14" name="T16"/>
                <a:gd fmla="*/ 4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4">
                  <a:moveTo>
                    <a:pt x="0" y="4"/>
                  </a:moveTo>
                  <a:lnTo>
                    <a:pt x="2" y="8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69" name="Freeform 430"/>
            <p:cNvSpPr/>
            <p:nvPr/>
          </p:nvSpPr>
          <p:spPr bwMode="auto">
            <a:xfrm>
              <a:off x="2759877" y="4434232"/>
              <a:ext cx="35896" cy="35896"/>
            </a:xfrm>
            <a:custGeom>
              <a:gdLst>
                <a:gd fmla="*/ 0 w 13" name="T0"/>
                <a:gd fmla="*/ 4 h 13" name="T1"/>
                <a:gd fmla="*/ 1 w 13" name="T2"/>
                <a:gd fmla="*/ 8 h 13" name="T3"/>
                <a:gd fmla="*/ 4 w 13" name="T4"/>
                <a:gd fmla="*/ 13 h 13" name="T5"/>
                <a:gd fmla="*/ 13 w 13" name="T6"/>
                <a:gd fmla="*/ 9 h 13" name="T7"/>
                <a:gd fmla="*/ 10 w 13" name="T8"/>
                <a:gd fmla="*/ 4 h 13" name="T9"/>
                <a:gd fmla="*/ 9 w 13" name="T10"/>
                <a:gd fmla="*/ 0 h 13" name="T11"/>
                <a:gd fmla="*/ 0 w 13" name="T12"/>
                <a:gd fmla="*/ 4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3">
                  <a:moveTo>
                    <a:pt x="0" y="4"/>
                  </a:moveTo>
                  <a:lnTo>
                    <a:pt x="1" y="8"/>
                  </a:lnTo>
                  <a:lnTo>
                    <a:pt x="4" y="13"/>
                  </a:lnTo>
                  <a:lnTo>
                    <a:pt x="13" y="9"/>
                  </a:lnTo>
                  <a:lnTo>
                    <a:pt x="10" y="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70" name="Freeform 431"/>
            <p:cNvSpPr/>
            <p:nvPr/>
          </p:nvSpPr>
          <p:spPr bwMode="auto">
            <a:xfrm>
              <a:off x="2715699" y="4332070"/>
              <a:ext cx="35896" cy="35896"/>
            </a:xfrm>
            <a:custGeom>
              <a:gdLst>
                <a:gd fmla="*/ 0 w 13" name="T0"/>
                <a:gd fmla="*/ 4 h 13" name="T1"/>
                <a:gd fmla="*/ 1 w 13" name="T2"/>
                <a:gd fmla="*/ 8 h 13" name="T3"/>
                <a:gd fmla="*/ 4 w 13" name="T4"/>
                <a:gd fmla="*/ 13 h 13" name="T5"/>
                <a:gd fmla="*/ 13 w 13" name="T6"/>
                <a:gd fmla="*/ 9 h 13" name="T7"/>
                <a:gd fmla="*/ 10 w 13" name="T8"/>
                <a:gd fmla="*/ 6 h 13" name="T9"/>
                <a:gd fmla="*/ 9 w 13" name="T10"/>
                <a:gd fmla="*/ 0 h 13" name="T11"/>
                <a:gd fmla="*/ 0 w 13" name="T12"/>
                <a:gd fmla="*/ 4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3">
                  <a:moveTo>
                    <a:pt x="0" y="4"/>
                  </a:moveTo>
                  <a:lnTo>
                    <a:pt x="1" y="8"/>
                  </a:lnTo>
                  <a:lnTo>
                    <a:pt x="4" y="13"/>
                  </a:lnTo>
                  <a:lnTo>
                    <a:pt x="13" y="9"/>
                  </a:lnTo>
                  <a:lnTo>
                    <a:pt x="10" y="6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71" name="Freeform 432"/>
            <p:cNvSpPr/>
            <p:nvPr/>
          </p:nvSpPr>
          <p:spPr bwMode="auto">
            <a:xfrm>
              <a:off x="2677043" y="4227147"/>
              <a:ext cx="35896" cy="35896"/>
            </a:xfrm>
            <a:custGeom>
              <a:gdLst>
                <a:gd fmla="*/ 0 w 13" name="T0"/>
                <a:gd fmla="*/ 4 h 13" name="T1"/>
                <a:gd fmla="*/ 1 w 13" name="T2"/>
                <a:gd fmla="*/ 4 h 13" name="T3"/>
                <a:gd fmla="*/ 2 w 13" name="T4"/>
                <a:gd fmla="*/ 10 h 13" name="T5"/>
                <a:gd fmla="*/ 4 w 13" name="T6"/>
                <a:gd fmla="*/ 13 h 13" name="T7"/>
                <a:gd fmla="*/ 13 w 13" name="T8"/>
                <a:gd fmla="*/ 11 h 13" name="T9"/>
                <a:gd fmla="*/ 11 w 13" name="T10"/>
                <a:gd fmla="*/ 7 h 13" name="T11"/>
                <a:gd fmla="*/ 10 w 13" name="T12"/>
                <a:gd fmla="*/ 2 h 13" name="T13"/>
                <a:gd fmla="*/ 10 w 13" name="T14"/>
                <a:gd fmla="*/ 0 h 13" name="T15"/>
                <a:gd fmla="*/ 0 w 13" name="T16"/>
                <a:gd fmla="*/ 4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0" y="4"/>
                  </a:moveTo>
                  <a:lnTo>
                    <a:pt x="1" y="4"/>
                  </a:lnTo>
                  <a:lnTo>
                    <a:pt x="2" y="10"/>
                  </a:lnTo>
                  <a:lnTo>
                    <a:pt x="4" y="13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72" name="Freeform 433"/>
            <p:cNvSpPr/>
            <p:nvPr/>
          </p:nvSpPr>
          <p:spPr bwMode="auto">
            <a:xfrm>
              <a:off x="2646670" y="4122224"/>
              <a:ext cx="33134" cy="38656"/>
            </a:xfrm>
            <a:custGeom>
              <a:gdLst>
                <a:gd fmla="*/ 0 w 12" name="T0"/>
                <a:gd fmla="*/ 3 h 14" name="T1"/>
                <a:gd fmla="*/ 0 w 12" name="T2"/>
                <a:gd fmla="*/ 6 h 14" name="T3"/>
                <a:gd fmla="*/ 2 w 12" name="T4"/>
                <a:gd fmla="*/ 11 h 14" name="T5"/>
                <a:gd fmla="*/ 3 w 12" name="T6"/>
                <a:gd fmla="*/ 14 h 14" name="T7"/>
                <a:gd fmla="*/ 12 w 12" name="T8"/>
                <a:gd fmla="*/ 11 h 14" name="T9"/>
                <a:gd fmla="*/ 12 w 12" name="T10"/>
                <a:gd fmla="*/ 8 h 14" name="T11"/>
                <a:gd fmla="*/ 11 w 12" name="T12"/>
                <a:gd fmla="*/ 3 h 14" name="T13"/>
                <a:gd fmla="*/ 9 w 12" name="T14"/>
                <a:gd fmla="*/ 0 h 14" name="T15"/>
                <a:gd fmla="*/ 0 w 12" name="T16"/>
                <a:gd fmla="*/ 3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2">
                  <a:moveTo>
                    <a:pt x="0" y="3"/>
                  </a:moveTo>
                  <a:lnTo>
                    <a:pt x="0" y="6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73" name="Freeform 434"/>
            <p:cNvSpPr/>
            <p:nvPr/>
          </p:nvSpPr>
          <p:spPr bwMode="auto">
            <a:xfrm>
              <a:off x="2624580" y="4020061"/>
              <a:ext cx="30373" cy="30373"/>
            </a:xfrm>
            <a:custGeom>
              <a:gdLst>
                <a:gd fmla="*/ 0 w 11" name="T0"/>
                <a:gd fmla="*/ 1 h 11" name="T1"/>
                <a:gd fmla="*/ 0 w 11" name="T2"/>
                <a:gd fmla="*/ 5 h 11" name="T3"/>
                <a:gd fmla="*/ 2 w 11" name="T4"/>
                <a:gd fmla="*/ 10 h 11" name="T5"/>
                <a:gd fmla="*/ 2 w 11" name="T6"/>
                <a:gd fmla="*/ 11 h 11" name="T7"/>
                <a:gd fmla="*/ 11 w 11" name="T8"/>
                <a:gd fmla="*/ 9 h 11" name="T9"/>
                <a:gd fmla="*/ 11 w 11" name="T10"/>
                <a:gd fmla="*/ 7 h 11" name="T11"/>
                <a:gd fmla="*/ 11 w 11" name="T12"/>
                <a:gd fmla="*/ 2 h 11" name="T13"/>
                <a:gd fmla="*/ 10 w 11" name="T14"/>
                <a:gd fmla="*/ 0 h 11" name="T15"/>
                <a:gd fmla="*/ 0 w 11" name="T16"/>
                <a:gd fmla="*/ 1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1">
                  <a:moveTo>
                    <a:pt x="0" y="1"/>
                  </a:moveTo>
                  <a:lnTo>
                    <a:pt x="0" y="5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74" name="Freeform 435"/>
            <p:cNvSpPr/>
            <p:nvPr/>
          </p:nvSpPr>
          <p:spPr bwMode="auto">
            <a:xfrm>
              <a:off x="2608014" y="3909615"/>
              <a:ext cx="33134" cy="30373"/>
            </a:xfrm>
            <a:custGeom>
              <a:gdLst>
                <a:gd fmla="*/ 0 w 12" name="T0"/>
                <a:gd fmla="*/ 2 h 11" name="T1"/>
                <a:gd fmla="*/ 0 w 12" name="T2"/>
                <a:gd fmla="*/ 6 h 11" name="T3"/>
                <a:gd fmla="*/ 1 w 12" name="T4"/>
                <a:gd fmla="*/ 11 h 11" name="T5"/>
                <a:gd fmla="*/ 1 w 12" name="T6"/>
                <a:gd fmla="*/ 11 h 11" name="T7"/>
                <a:gd fmla="*/ 12 w 12" name="T8"/>
                <a:gd fmla="*/ 9 h 11" name="T9"/>
                <a:gd fmla="*/ 12 w 12" name="T10"/>
                <a:gd fmla="*/ 9 h 11" name="T11"/>
                <a:gd fmla="*/ 10 w 12" name="T12"/>
                <a:gd fmla="*/ 4 h 11" name="T13"/>
                <a:gd fmla="*/ 10 w 12" name="T14"/>
                <a:gd fmla="*/ 0 h 11" name="T15"/>
                <a:gd fmla="*/ 0 w 12" name="T16"/>
                <a:gd fmla="*/ 2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2">
                  <a:moveTo>
                    <a:pt x="0" y="2"/>
                  </a:moveTo>
                  <a:lnTo>
                    <a:pt x="0" y="6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75" name="Freeform 436"/>
            <p:cNvSpPr/>
            <p:nvPr/>
          </p:nvSpPr>
          <p:spPr bwMode="auto">
            <a:xfrm>
              <a:off x="2599731" y="3801931"/>
              <a:ext cx="30373" cy="30373"/>
            </a:xfrm>
            <a:custGeom>
              <a:gdLst>
                <a:gd fmla="*/ 0 w 11" name="T0"/>
                <a:gd fmla="*/ 0 h 11" name="T1"/>
                <a:gd fmla="*/ 0 w 11" name="T2"/>
                <a:gd fmla="*/ 5 h 11" name="T3"/>
                <a:gd fmla="*/ 0 w 11" name="T4"/>
                <a:gd fmla="*/ 11 h 11" name="T5"/>
                <a:gd fmla="*/ 11 w 11" name="T6"/>
                <a:gd fmla="*/ 9 h 11" name="T7"/>
                <a:gd fmla="*/ 9 w 11" name="T8"/>
                <a:gd fmla="*/ 5 h 11" name="T9"/>
                <a:gd fmla="*/ 9 w 11" name="T10"/>
                <a:gd fmla="*/ 0 h 11" name="T11"/>
                <a:gd fmla="*/ 0 w 11" name="T12"/>
                <a:gd fmla="*/ 0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1" y="9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76" name="Freeform 437"/>
            <p:cNvSpPr/>
            <p:nvPr/>
          </p:nvSpPr>
          <p:spPr bwMode="auto">
            <a:xfrm>
              <a:off x="2596969" y="3691486"/>
              <a:ext cx="27611" cy="27611"/>
            </a:xfrm>
            <a:custGeom>
              <a:gdLst>
                <a:gd fmla="*/ 0 w 10" name="T0"/>
                <a:gd fmla="*/ 0 h 10" name="T1"/>
                <a:gd fmla="*/ 0 w 10" name="T2"/>
                <a:gd fmla="*/ 1 h 10" name="T3"/>
                <a:gd fmla="*/ 0 w 10" name="T4"/>
                <a:gd fmla="*/ 6 h 10" name="T5"/>
                <a:gd fmla="*/ 0 w 10" name="T6"/>
                <a:gd fmla="*/ 10 h 10" name="T7"/>
                <a:gd fmla="*/ 10 w 10" name="T8"/>
                <a:gd fmla="*/ 10 h 10" name="T9"/>
                <a:gd fmla="*/ 10 w 10" name="T10"/>
                <a:gd fmla="*/ 6 h 10" name="T11"/>
                <a:gd fmla="*/ 10 w 10" name="T12"/>
                <a:gd fmla="*/ 1 h 10" name="T13"/>
                <a:gd fmla="*/ 10 w 10" name="T14"/>
                <a:gd fmla="*/ 1 h 10" name="T15"/>
                <a:gd fmla="*/ 0 w 10" name="T16"/>
                <a:gd fmla="*/ 0 h 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0" w="10">
                  <a:moveTo>
                    <a:pt x="0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0" y="6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77" name="Freeform 438"/>
            <p:cNvSpPr/>
            <p:nvPr/>
          </p:nvSpPr>
          <p:spPr bwMode="auto">
            <a:xfrm>
              <a:off x="2599731" y="3581040"/>
              <a:ext cx="30373" cy="30373"/>
            </a:xfrm>
            <a:custGeom>
              <a:gdLst>
                <a:gd fmla="*/ 2 w 11" name="T0"/>
                <a:gd fmla="*/ 0 h 11" name="T1"/>
                <a:gd fmla="*/ 2 w 11" name="T2"/>
                <a:gd fmla="*/ 2 h 11" name="T3"/>
                <a:gd fmla="*/ 0 w 11" name="T4"/>
                <a:gd fmla="*/ 7 h 11" name="T5"/>
                <a:gd fmla="*/ 0 w 11" name="T6"/>
                <a:gd fmla="*/ 10 h 11" name="T7"/>
                <a:gd fmla="*/ 11 w 11" name="T8"/>
                <a:gd fmla="*/ 11 h 11" name="T9"/>
                <a:gd fmla="*/ 11 w 11" name="T10"/>
                <a:gd fmla="*/ 8 h 11" name="T11"/>
                <a:gd fmla="*/ 11 w 11" name="T12"/>
                <a:gd fmla="*/ 2 h 11" name="T13"/>
                <a:gd fmla="*/ 11 w 11" name="T14"/>
                <a:gd fmla="*/ 0 h 11" name="T15"/>
                <a:gd fmla="*/ 2 w 11" name="T16"/>
                <a:gd fmla="*/ 0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1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78" name="Freeform 439"/>
            <p:cNvSpPr/>
            <p:nvPr/>
          </p:nvSpPr>
          <p:spPr bwMode="auto">
            <a:xfrm>
              <a:off x="2610776" y="3470594"/>
              <a:ext cx="33134" cy="33134"/>
            </a:xfrm>
            <a:custGeom>
              <a:gdLst>
                <a:gd fmla="*/ 1 w 12" name="T0"/>
                <a:gd fmla="*/ 0 h 12" name="T1"/>
                <a:gd fmla="*/ 1 w 12" name="T2"/>
                <a:gd fmla="*/ 2 h 12" name="T3"/>
                <a:gd fmla="*/ 1 w 12" name="T4"/>
                <a:gd fmla="*/ 8 h 12" name="T5"/>
                <a:gd fmla="*/ 0 w 12" name="T6"/>
                <a:gd fmla="*/ 10 h 12" name="T7"/>
                <a:gd fmla="*/ 11 w 12" name="T8"/>
                <a:gd fmla="*/ 12 h 12" name="T9"/>
                <a:gd fmla="*/ 11 w 12" name="T10"/>
                <a:gd fmla="*/ 9 h 12" name="T11"/>
                <a:gd fmla="*/ 12 w 12" name="T12"/>
                <a:gd fmla="*/ 4 h 12" name="T13"/>
                <a:gd fmla="*/ 12 w 12" name="T14"/>
                <a:gd fmla="*/ 1 h 12" name="T15"/>
                <a:gd fmla="*/ 1 w 12" name="T16"/>
                <a:gd fmla="*/ 0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2">
                  <a:moveTo>
                    <a:pt x="1" y="0"/>
                  </a:moveTo>
                  <a:lnTo>
                    <a:pt x="1" y="2"/>
                  </a:lnTo>
                  <a:lnTo>
                    <a:pt x="1" y="8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2" y="4"/>
                  </a:lnTo>
                  <a:lnTo>
                    <a:pt x="1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79" name="Freeform 440"/>
            <p:cNvSpPr/>
            <p:nvPr/>
          </p:nvSpPr>
          <p:spPr bwMode="auto">
            <a:xfrm>
              <a:off x="2632865" y="3362909"/>
              <a:ext cx="33134" cy="30373"/>
            </a:xfrm>
            <a:custGeom>
              <a:gdLst>
                <a:gd fmla="*/ 1 w 12" name="T0"/>
                <a:gd fmla="*/ 0 h 11" name="T1"/>
                <a:gd fmla="*/ 1 w 12" name="T2"/>
                <a:gd fmla="*/ 4 h 11" name="T3"/>
                <a:gd fmla="*/ 0 w 12" name="T4"/>
                <a:gd fmla="*/ 9 h 11" name="T5"/>
                <a:gd fmla="*/ 0 w 12" name="T6"/>
                <a:gd fmla="*/ 10 h 11" name="T7"/>
                <a:gd fmla="*/ 9 w 12" name="T8"/>
                <a:gd fmla="*/ 11 h 11" name="T9"/>
                <a:gd fmla="*/ 9 w 12" name="T10"/>
                <a:gd fmla="*/ 11 h 11" name="T11"/>
                <a:gd fmla="*/ 10 w 12" name="T12"/>
                <a:gd fmla="*/ 5 h 11" name="T13"/>
                <a:gd fmla="*/ 12 w 12" name="T14"/>
                <a:gd fmla="*/ 2 h 11" name="T15"/>
                <a:gd fmla="*/ 1 w 12" name="T16"/>
                <a:gd fmla="*/ 0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2">
                  <a:moveTo>
                    <a:pt x="1" y="0"/>
                  </a:moveTo>
                  <a:lnTo>
                    <a:pt x="1" y="4"/>
                  </a:lnTo>
                  <a:lnTo>
                    <a:pt x="0" y="9"/>
                  </a:lnTo>
                  <a:lnTo>
                    <a:pt x="0" y="10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80" name="Freeform 441"/>
            <p:cNvSpPr/>
            <p:nvPr/>
          </p:nvSpPr>
          <p:spPr bwMode="auto">
            <a:xfrm>
              <a:off x="2657714" y="3252464"/>
              <a:ext cx="33134" cy="38656"/>
            </a:xfrm>
            <a:custGeom>
              <a:gdLst>
                <a:gd fmla="*/ 3 w 12" name="T0"/>
                <a:gd fmla="*/ 0 h 14" name="T1"/>
                <a:gd fmla="*/ 1 w 12" name="T2"/>
                <a:gd fmla="*/ 6 h 14" name="T3"/>
                <a:gd fmla="*/ 0 w 12" name="T4"/>
                <a:gd fmla="*/ 11 h 14" name="T5"/>
                <a:gd fmla="*/ 9 w 12" name="T6"/>
                <a:gd fmla="*/ 14 h 14" name="T7"/>
                <a:gd fmla="*/ 11 w 12" name="T8"/>
                <a:gd fmla="*/ 8 h 14" name="T9"/>
                <a:gd fmla="*/ 12 w 12" name="T10"/>
                <a:gd fmla="*/ 3 h 14" name="T11"/>
                <a:gd fmla="*/ 3 w 12" name="T12"/>
                <a:gd fmla="*/ 0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2">
                  <a:moveTo>
                    <a:pt x="3" y="0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9" y="14"/>
                  </a:lnTo>
                  <a:lnTo>
                    <a:pt x="11" y="8"/>
                  </a:lnTo>
                  <a:lnTo>
                    <a:pt x="1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81" name="Freeform 442"/>
            <p:cNvSpPr/>
            <p:nvPr/>
          </p:nvSpPr>
          <p:spPr bwMode="auto">
            <a:xfrm>
              <a:off x="2690848" y="3150302"/>
              <a:ext cx="33134" cy="35896"/>
            </a:xfrm>
            <a:custGeom>
              <a:gdLst>
                <a:gd fmla="*/ 3 w 12" name="T0"/>
                <a:gd fmla="*/ 0 h 13" name="T1"/>
                <a:gd fmla="*/ 3 w 12" name="T2"/>
                <a:gd fmla="*/ 0 h 13" name="T3"/>
                <a:gd fmla="*/ 1 w 12" name="T4"/>
                <a:gd fmla="*/ 5 h 13" name="T5"/>
                <a:gd fmla="*/ 0 w 12" name="T6"/>
                <a:gd fmla="*/ 9 h 13" name="T7"/>
                <a:gd fmla="*/ 9 w 12" name="T8"/>
                <a:gd fmla="*/ 13 h 13" name="T9"/>
                <a:gd fmla="*/ 10 w 12" name="T10"/>
                <a:gd fmla="*/ 9 h 13" name="T11"/>
                <a:gd fmla="*/ 12 w 12" name="T12"/>
                <a:gd fmla="*/ 3 h 13" name="T13"/>
                <a:gd fmla="*/ 12 w 12" name="T14"/>
                <a:gd fmla="*/ 3 h 13" name="T15"/>
                <a:gd fmla="*/ 3 w 12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2">
                  <a:moveTo>
                    <a:pt x="3" y="0"/>
                  </a:moveTo>
                  <a:lnTo>
                    <a:pt x="3" y="0"/>
                  </a:lnTo>
                  <a:lnTo>
                    <a:pt x="1" y="5"/>
                  </a:lnTo>
                  <a:lnTo>
                    <a:pt x="0" y="9"/>
                  </a:lnTo>
                  <a:lnTo>
                    <a:pt x="9" y="13"/>
                  </a:lnTo>
                  <a:lnTo>
                    <a:pt x="10" y="9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82" name="Freeform 443"/>
            <p:cNvSpPr/>
            <p:nvPr/>
          </p:nvSpPr>
          <p:spPr bwMode="auto">
            <a:xfrm>
              <a:off x="2729504" y="3048139"/>
              <a:ext cx="35896" cy="35896"/>
            </a:xfrm>
            <a:custGeom>
              <a:gdLst>
                <a:gd fmla="*/ 4 w 13" name="T0"/>
                <a:gd fmla="*/ 0 h 13" name="T1"/>
                <a:gd fmla="*/ 3 w 13" name="T2"/>
                <a:gd fmla="*/ 1 h 13" name="T3"/>
                <a:gd fmla="*/ 0 w 13" name="T4"/>
                <a:gd fmla="*/ 6 h 13" name="T5"/>
                <a:gd fmla="*/ 0 w 13" name="T6"/>
                <a:gd fmla="*/ 9 h 13" name="T7"/>
                <a:gd fmla="*/ 9 w 13" name="T8"/>
                <a:gd fmla="*/ 13 h 13" name="T9"/>
                <a:gd fmla="*/ 9 w 13" name="T10"/>
                <a:gd fmla="*/ 9 h 13" name="T11"/>
                <a:gd fmla="*/ 12 w 13" name="T12"/>
                <a:gd fmla="*/ 5 h 13" name="T13"/>
                <a:gd fmla="*/ 13 w 13" name="T14"/>
                <a:gd fmla="*/ 4 h 13" name="T15"/>
                <a:gd fmla="*/ 4 w 13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4" y="0"/>
                  </a:moveTo>
                  <a:lnTo>
                    <a:pt x="3" y="1"/>
                  </a:lnTo>
                  <a:lnTo>
                    <a:pt x="0" y="6"/>
                  </a:lnTo>
                  <a:lnTo>
                    <a:pt x="0" y="9"/>
                  </a:lnTo>
                  <a:lnTo>
                    <a:pt x="9" y="13"/>
                  </a:lnTo>
                  <a:lnTo>
                    <a:pt x="9" y="9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83" name="Freeform 444"/>
            <p:cNvSpPr/>
            <p:nvPr/>
          </p:nvSpPr>
          <p:spPr bwMode="auto">
            <a:xfrm>
              <a:off x="2773682" y="2945978"/>
              <a:ext cx="35896" cy="35896"/>
            </a:xfrm>
            <a:custGeom>
              <a:gdLst>
                <a:gd fmla="*/ 5 w 13" name="T0"/>
                <a:gd fmla="*/ 0 h 13" name="T1"/>
                <a:gd fmla="*/ 4 w 13" name="T2"/>
                <a:gd fmla="*/ 2 h 13" name="T3"/>
                <a:gd fmla="*/ 1 w 13" name="T4"/>
                <a:gd fmla="*/ 7 h 13" name="T5"/>
                <a:gd fmla="*/ 0 w 13" name="T6"/>
                <a:gd fmla="*/ 10 h 13" name="T7"/>
                <a:gd fmla="*/ 9 w 13" name="T8"/>
                <a:gd fmla="*/ 13 h 13" name="T9"/>
                <a:gd fmla="*/ 10 w 13" name="T10"/>
                <a:gd fmla="*/ 11 h 13" name="T11"/>
                <a:gd fmla="*/ 13 w 13" name="T12"/>
                <a:gd fmla="*/ 7 h 13" name="T13"/>
                <a:gd fmla="*/ 13 w 13" name="T14"/>
                <a:gd fmla="*/ 4 h 13" name="T15"/>
                <a:gd fmla="*/ 5 w 13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5" y="0"/>
                  </a:moveTo>
                  <a:lnTo>
                    <a:pt x="4" y="2"/>
                  </a:lnTo>
                  <a:lnTo>
                    <a:pt x="1" y="7"/>
                  </a:lnTo>
                  <a:lnTo>
                    <a:pt x="0" y="10"/>
                  </a:lnTo>
                  <a:lnTo>
                    <a:pt x="9" y="13"/>
                  </a:lnTo>
                  <a:lnTo>
                    <a:pt x="10" y="11"/>
                  </a:lnTo>
                  <a:lnTo>
                    <a:pt x="13" y="7"/>
                  </a:lnTo>
                  <a:lnTo>
                    <a:pt x="13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84" name="Freeform 445"/>
            <p:cNvSpPr/>
            <p:nvPr/>
          </p:nvSpPr>
          <p:spPr bwMode="auto">
            <a:xfrm>
              <a:off x="2823383" y="2849337"/>
              <a:ext cx="41418" cy="35896"/>
            </a:xfrm>
            <a:custGeom>
              <a:gdLst>
                <a:gd fmla="*/ 5 w 15" name="T0"/>
                <a:gd fmla="*/ 0 h 13" name="T1"/>
                <a:gd fmla="*/ 4 w 15" name="T2"/>
                <a:gd fmla="*/ 1 h 13" name="T3"/>
                <a:gd fmla="*/ 2 w 15" name="T4"/>
                <a:gd fmla="*/ 7 h 13" name="T5"/>
                <a:gd fmla="*/ 0 w 15" name="T6"/>
                <a:gd fmla="*/ 8 h 13" name="T7"/>
                <a:gd fmla="*/ 9 w 15" name="T8"/>
                <a:gd fmla="*/ 13 h 13" name="T9"/>
                <a:gd fmla="*/ 11 w 15" name="T10"/>
                <a:gd fmla="*/ 12 h 13" name="T11"/>
                <a:gd fmla="*/ 13 w 15" name="T12"/>
                <a:gd fmla="*/ 7 h 13" name="T13"/>
                <a:gd fmla="*/ 15 w 15" name="T14"/>
                <a:gd fmla="*/ 5 h 13" name="T15"/>
                <a:gd fmla="*/ 5 w 15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5">
                  <a:moveTo>
                    <a:pt x="5" y="0"/>
                  </a:moveTo>
                  <a:lnTo>
                    <a:pt x="4" y="1"/>
                  </a:lnTo>
                  <a:lnTo>
                    <a:pt x="2" y="7"/>
                  </a:lnTo>
                  <a:lnTo>
                    <a:pt x="0" y="8"/>
                  </a:lnTo>
                  <a:lnTo>
                    <a:pt x="9" y="13"/>
                  </a:lnTo>
                  <a:lnTo>
                    <a:pt x="11" y="12"/>
                  </a:lnTo>
                  <a:lnTo>
                    <a:pt x="13" y="7"/>
                  </a:lnTo>
                  <a:lnTo>
                    <a:pt x="1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85" name="Freeform 446"/>
            <p:cNvSpPr/>
            <p:nvPr/>
          </p:nvSpPr>
          <p:spPr bwMode="auto">
            <a:xfrm>
              <a:off x="2881367" y="2755458"/>
              <a:ext cx="35896" cy="35896"/>
            </a:xfrm>
            <a:custGeom>
              <a:gdLst>
                <a:gd fmla="*/ 5 w 13" name="T0"/>
                <a:gd fmla="*/ 0 h 13" name="T1"/>
                <a:gd fmla="*/ 4 w 13" name="T2"/>
                <a:gd fmla="*/ 1 h 13" name="T3"/>
                <a:gd fmla="*/ 1 w 13" name="T4"/>
                <a:gd fmla="*/ 7 h 13" name="T5"/>
                <a:gd fmla="*/ 0 w 13" name="T6"/>
                <a:gd fmla="*/ 8 h 13" name="T7"/>
                <a:gd fmla="*/ 8 w 13" name="T8"/>
                <a:gd fmla="*/ 13 h 13" name="T9"/>
                <a:gd fmla="*/ 9 w 13" name="T10"/>
                <a:gd fmla="*/ 12 h 13" name="T11"/>
                <a:gd fmla="*/ 13 w 13" name="T12"/>
                <a:gd fmla="*/ 7 h 13" name="T13"/>
                <a:gd fmla="*/ 13 w 13" name="T14"/>
                <a:gd fmla="*/ 5 h 13" name="T15"/>
                <a:gd fmla="*/ 5 w 13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5" y="0"/>
                  </a:moveTo>
                  <a:lnTo>
                    <a:pt x="4" y="1"/>
                  </a:lnTo>
                  <a:lnTo>
                    <a:pt x="1" y="7"/>
                  </a:lnTo>
                  <a:lnTo>
                    <a:pt x="0" y="8"/>
                  </a:lnTo>
                  <a:lnTo>
                    <a:pt x="8" y="13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86" name="Freeform 447"/>
            <p:cNvSpPr/>
            <p:nvPr/>
          </p:nvSpPr>
          <p:spPr bwMode="auto">
            <a:xfrm>
              <a:off x="2942112" y="2661579"/>
              <a:ext cx="41418" cy="38656"/>
            </a:xfrm>
            <a:custGeom>
              <a:gdLst>
                <a:gd fmla="*/ 6 w 15" name="T0"/>
                <a:gd fmla="*/ 0 h 14" name="T1"/>
                <a:gd fmla="*/ 6 w 15" name="T2"/>
                <a:gd fmla="*/ 1 h 14" name="T3"/>
                <a:gd fmla="*/ 2 w 15" name="T4"/>
                <a:gd fmla="*/ 7 h 14" name="T5"/>
                <a:gd fmla="*/ 0 w 15" name="T6"/>
                <a:gd fmla="*/ 9 h 14" name="T7"/>
                <a:gd fmla="*/ 8 w 15" name="T8"/>
                <a:gd fmla="*/ 14 h 14" name="T9"/>
                <a:gd fmla="*/ 10 w 15" name="T10"/>
                <a:gd fmla="*/ 12 h 14" name="T11"/>
                <a:gd fmla="*/ 13 w 15" name="T12"/>
                <a:gd fmla="*/ 8 h 14" name="T13"/>
                <a:gd fmla="*/ 15 w 15" name="T14"/>
                <a:gd fmla="*/ 7 h 14" name="T15"/>
                <a:gd fmla="*/ 6 w 15" name="T16"/>
                <a:gd fmla="*/ 0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5">
                  <a:moveTo>
                    <a:pt x="6" y="0"/>
                  </a:moveTo>
                  <a:lnTo>
                    <a:pt x="6" y="1"/>
                  </a:lnTo>
                  <a:lnTo>
                    <a:pt x="2" y="7"/>
                  </a:lnTo>
                  <a:lnTo>
                    <a:pt x="0" y="9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3" y="8"/>
                  </a:lnTo>
                  <a:lnTo>
                    <a:pt x="15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87" name="Freeform 448"/>
            <p:cNvSpPr/>
            <p:nvPr/>
          </p:nvSpPr>
          <p:spPr bwMode="auto">
            <a:xfrm>
              <a:off x="3008380" y="2575985"/>
              <a:ext cx="38656" cy="38656"/>
            </a:xfrm>
            <a:custGeom>
              <a:gdLst>
                <a:gd fmla="*/ 6 w 14" name="T0"/>
                <a:gd fmla="*/ 0 h 14" name="T1"/>
                <a:gd fmla="*/ 6 w 14" name="T2"/>
                <a:gd fmla="*/ 0 h 14" name="T3"/>
                <a:gd fmla="*/ 3 w 14" name="T4"/>
                <a:gd fmla="*/ 5 h 14" name="T5"/>
                <a:gd fmla="*/ 0 w 14" name="T6"/>
                <a:gd fmla="*/ 8 h 14" name="T7"/>
                <a:gd fmla="*/ 8 w 14" name="T8"/>
                <a:gd fmla="*/ 14 h 14" name="T9"/>
                <a:gd fmla="*/ 10 w 14" name="T10"/>
                <a:gd fmla="*/ 10 h 14" name="T11"/>
                <a:gd fmla="*/ 14 w 14" name="T12"/>
                <a:gd fmla="*/ 6 h 14" name="T13"/>
                <a:gd fmla="*/ 14 w 14" name="T14"/>
                <a:gd fmla="*/ 6 h 14" name="T15"/>
                <a:gd fmla="*/ 6 w 14" name="T16"/>
                <a:gd fmla="*/ 0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4">
                  <a:moveTo>
                    <a:pt x="6" y="0"/>
                  </a:moveTo>
                  <a:lnTo>
                    <a:pt x="6" y="0"/>
                  </a:lnTo>
                  <a:lnTo>
                    <a:pt x="3" y="5"/>
                  </a:lnTo>
                  <a:lnTo>
                    <a:pt x="0" y="8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88" name="Freeform 449"/>
            <p:cNvSpPr/>
            <p:nvPr/>
          </p:nvSpPr>
          <p:spPr bwMode="auto">
            <a:xfrm>
              <a:off x="3080169" y="2487629"/>
              <a:ext cx="35896" cy="41418"/>
            </a:xfrm>
            <a:custGeom>
              <a:gdLst>
                <a:gd fmla="*/ 7 w 13" name="T0"/>
                <a:gd fmla="*/ 0 h 15" name="T1"/>
                <a:gd fmla="*/ 3 w 13" name="T2"/>
                <a:gd fmla="*/ 4 h 15" name="T3"/>
                <a:gd fmla="*/ 0 w 13" name="T4"/>
                <a:gd fmla="*/ 8 h 15" name="T5"/>
                <a:gd fmla="*/ 7 w 13" name="T6"/>
                <a:gd fmla="*/ 15 h 15" name="T7"/>
                <a:gd fmla="*/ 10 w 13" name="T8"/>
                <a:gd fmla="*/ 11 h 15" name="T9"/>
                <a:gd fmla="*/ 13 w 13" name="T10"/>
                <a:gd fmla="*/ 7 h 15" name="T11"/>
                <a:gd fmla="*/ 7 w 13" name="T12"/>
                <a:gd fmla="*/ 0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13">
                  <a:moveTo>
                    <a:pt x="7" y="0"/>
                  </a:moveTo>
                  <a:lnTo>
                    <a:pt x="3" y="4"/>
                  </a:lnTo>
                  <a:lnTo>
                    <a:pt x="0" y="8"/>
                  </a:lnTo>
                  <a:lnTo>
                    <a:pt x="7" y="15"/>
                  </a:lnTo>
                  <a:lnTo>
                    <a:pt x="10" y="11"/>
                  </a:lnTo>
                  <a:lnTo>
                    <a:pt x="13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89" name="Freeform 450"/>
            <p:cNvSpPr/>
            <p:nvPr/>
          </p:nvSpPr>
          <p:spPr bwMode="auto">
            <a:xfrm>
              <a:off x="3151959" y="2410317"/>
              <a:ext cx="41418" cy="38656"/>
            </a:xfrm>
            <a:custGeom>
              <a:gdLst>
                <a:gd fmla="*/ 7 w 15" name="T0"/>
                <a:gd fmla="*/ 0 h 14" name="T1"/>
                <a:gd fmla="*/ 5 w 15" name="T2"/>
                <a:gd fmla="*/ 1 h 14" name="T3"/>
                <a:gd fmla="*/ 1 w 15" name="T4"/>
                <a:gd fmla="*/ 6 h 14" name="T5"/>
                <a:gd fmla="*/ 0 w 15" name="T6"/>
                <a:gd fmla="*/ 6 h 14" name="T7"/>
                <a:gd fmla="*/ 8 w 15" name="T8"/>
                <a:gd fmla="*/ 14 h 14" name="T9"/>
                <a:gd fmla="*/ 9 w 15" name="T10"/>
                <a:gd fmla="*/ 13 h 14" name="T11"/>
                <a:gd fmla="*/ 13 w 15" name="T12"/>
                <a:gd fmla="*/ 7 h 14" name="T13"/>
                <a:gd fmla="*/ 15 w 15" name="T14"/>
                <a:gd fmla="*/ 6 h 14" name="T15"/>
                <a:gd fmla="*/ 7 w 15" name="T16"/>
                <a:gd fmla="*/ 0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5">
                  <a:moveTo>
                    <a:pt x="7" y="0"/>
                  </a:moveTo>
                  <a:lnTo>
                    <a:pt x="5" y="1"/>
                  </a:lnTo>
                  <a:lnTo>
                    <a:pt x="1" y="6"/>
                  </a:lnTo>
                  <a:lnTo>
                    <a:pt x="0" y="6"/>
                  </a:lnTo>
                  <a:lnTo>
                    <a:pt x="8" y="14"/>
                  </a:lnTo>
                  <a:lnTo>
                    <a:pt x="9" y="13"/>
                  </a:lnTo>
                  <a:lnTo>
                    <a:pt x="13" y="7"/>
                  </a:lnTo>
                  <a:lnTo>
                    <a:pt x="15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90" name="Freeform 451"/>
            <p:cNvSpPr/>
            <p:nvPr/>
          </p:nvSpPr>
          <p:spPr bwMode="auto">
            <a:xfrm>
              <a:off x="3232031" y="2330243"/>
              <a:ext cx="35896" cy="38656"/>
            </a:xfrm>
            <a:custGeom>
              <a:gdLst>
                <a:gd fmla="*/ 6 w 13" name="T0"/>
                <a:gd fmla="*/ 0 h 14" name="T1"/>
                <a:gd fmla="*/ 3 w 13" name="T2"/>
                <a:gd fmla="*/ 4 h 14" name="T3"/>
                <a:gd fmla="*/ 0 w 13" name="T4"/>
                <a:gd fmla="*/ 8 h 14" name="T5"/>
                <a:gd fmla="*/ 6 w 13" name="T6"/>
                <a:gd fmla="*/ 14 h 14" name="T7"/>
                <a:gd fmla="*/ 9 w 13" name="T8"/>
                <a:gd fmla="*/ 12 h 14" name="T9"/>
                <a:gd fmla="*/ 13 w 13" name="T10"/>
                <a:gd fmla="*/ 8 h 14" name="T11"/>
                <a:gd fmla="*/ 6 w 13" name="T12"/>
                <a:gd fmla="*/ 0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3">
                  <a:moveTo>
                    <a:pt x="6" y="0"/>
                  </a:moveTo>
                  <a:lnTo>
                    <a:pt x="3" y="4"/>
                  </a:lnTo>
                  <a:lnTo>
                    <a:pt x="0" y="8"/>
                  </a:lnTo>
                  <a:lnTo>
                    <a:pt x="6" y="14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91" name="Freeform 452"/>
            <p:cNvSpPr/>
            <p:nvPr/>
          </p:nvSpPr>
          <p:spPr bwMode="auto">
            <a:xfrm>
              <a:off x="3312105" y="2258453"/>
              <a:ext cx="38656" cy="35896"/>
            </a:xfrm>
            <a:custGeom>
              <a:gdLst>
                <a:gd fmla="*/ 8 w 14" name="T0"/>
                <a:gd fmla="*/ 0 h 13" name="T1"/>
                <a:gd fmla="*/ 6 w 14" name="T2"/>
                <a:gd fmla="*/ 1 h 13" name="T3"/>
                <a:gd fmla="*/ 1 w 14" name="T4"/>
                <a:gd fmla="*/ 5 h 13" name="T5"/>
                <a:gd fmla="*/ 0 w 14" name="T6"/>
                <a:gd fmla="*/ 6 h 13" name="T7"/>
                <a:gd fmla="*/ 6 w 14" name="T8"/>
                <a:gd fmla="*/ 13 h 13" name="T9"/>
                <a:gd fmla="*/ 8 w 14" name="T10"/>
                <a:gd fmla="*/ 11 h 13" name="T11"/>
                <a:gd fmla="*/ 13 w 14" name="T12"/>
                <a:gd fmla="*/ 8 h 13" name="T13"/>
                <a:gd fmla="*/ 14 w 14" name="T14"/>
                <a:gd fmla="*/ 6 h 13" name="T15"/>
                <a:gd fmla="*/ 8 w 14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4">
                  <a:moveTo>
                    <a:pt x="8" y="0"/>
                  </a:moveTo>
                  <a:lnTo>
                    <a:pt x="6" y="1"/>
                  </a:lnTo>
                  <a:lnTo>
                    <a:pt x="1" y="5"/>
                  </a:lnTo>
                  <a:lnTo>
                    <a:pt x="0" y="6"/>
                  </a:lnTo>
                  <a:lnTo>
                    <a:pt x="6" y="13"/>
                  </a:lnTo>
                  <a:lnTo>
                    <a:pt x="8" y="11"/>
                  </a:lnTo>
                  <a:lnTo>
                    <a:pt x="13" y="8"/>
                  </a:lnTo>
                  <a:lnTo>
                    <a:pt x="14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92" name="Freeform 453"/>
            <p:cNvSpPr/>
            <p:nvPr/>
          </p:nvSpPr>
          <p:spPr bwMode="auto">
            <a:xfrm>
              <a:off x="3394939" y="2186663"/>
              <a:ext cx="38656" cy="35896"/>
            </a:xfrm>
            <a:custGeom>
              <a:gdLst>
                <a:gd fmla="*/ 8 w 14" name="T0"/>
                <a:gd fmla="*/ 0 h 13" name="T1"/>
                <a:gd fmla="*/ 5 w 14" name="T2"/>
                <a:gd fmla="*/ 2 h 13" name="T3"/>
                <a:gd fmla="*/ 0 w 14" name="T4"/>
                <a:gd fmla="*/ 6 h 13" name="T5"/>
                <a:gd fmla="*/ 6 w 14" name="T6"/>
                <a:gd fmla="*/ 13 h 13" name="T7"/>
                <a:gd fmla="*/ 10 w 14" name="T8"/>
                <a:gd fmla="*/ 10 h 13" name="T9"/>
                <a:gd fmla="*/ 14 w 14" name="T10"/>
                <a:gd fmla="*/ 7 h 13" name="T11"/>
                <a:gd fmla="*/ 8 w 14" name="T12"/>
                <a:gd fmla="*/ 0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4">
                  <a:moveTo>
                    <a:pt x="8" y="0"/>
                  </a:moveTo>
                  <a:lnTo>
                    <a:pt x="5" y="2"/>
                  </a:lnTo>
                  <a:lnTo>
                    <a:pt x="0" y="6"/>
                  </a:lnTo>
                  <a:lnTo>
                    <a:pt x="6" y="13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93" name="Freeform 454"/>
            <p:cNvSpPr/>
            <p:nvPr/>
          </p:nvSpPr>
          <p:spPr bwMode="auto">
            <a:xfrm>
              <a:off x="3480534" y="2117636"/>
              <a:ext cx="38656" cy="38656"/>
            </a:xfrm>
            <a:custGeom>
              <a:gdLst>
                <a:gd fmla="*/ 8 w 14" name="T0"/>
                <a:gd fmla="*/ 0 h 14" name="T1"/>
                <a:gd fmla="*/ 4 w 14" name="T2"/>
                <a:gd fmla="*/ 4 h 14" name="T3"/>
                <a:gd fmla="*/ 0 w 14" name="T4"/>
                <a:gd fmla="*/ 6 h 14" name="T5"/>
                <a:gd fmla="*/ 7 w 14" name="T6"/>
                <a:gd fmla="*/ 14 h 14" name="T7"/>
                <a:gd fmla="*/ 9 w 14" name="T8"/>
                <a:gd fmla="*/ 11 h 14" name="T9"/>
                <a:gd fmla="*/ 14 w 14" name="T10"/>
                <a:gd fmla="*/ 8 h 14" name="T11"/>
                <a:gd fmla="*/ 8 w 14" name="T12"/>
                <a:gd fmla="*/ 0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4">
                  <a:moveTo>
                    <a:pt x="8" y="0"/>
                  </a:moveTo>
                  <a:lnTo>
                    <a:pt x="4" y="4"/>
                  </a:lnTo>
                  <a:lnTo>
                    <a:pt x="0" y="6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14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94" name="Freeform 455"/>
            <p:cNvSpPr/>
            <p:nvPr/>
          </p:nvSpPr>
          <p:spPr bwMode="auto">
            <a:xfrm>
              <a:off x="3571652" y="2051368"/>
              <a:ext cx="35896" cy="35896"/>
            </a:xfrm>
            <a:custGeom>
              <a:gdLst>
                <a:gd fmla="*/ 8 w 13" name="T0"/>
                <a:gd fmla="*/ 0 h 13" name="T1"/>
                <a:gd fmla="*/ 8 w 13" name="T2"/>
                <a:gd fmla="*/ 0 h 13" name="T3"/>
                <a:gd fmla="*/ 1 w 13" name="T4"/>
                <a:gd fmla="*/ 4 h 13" name="T5"/>
                <a:gd fmla="*/ 0 w 13" name="T6"/>
                <a:gd fmla="*/ 5 h 13" name="T7"/>
                <a:gd fmla="*/ 5 w 13" name="T8"/>
                <a:gd fmla="*/ 13 h 13" name="T9"/>
                <a:gd fmla="*/ 8 w 13" name="T10"/>
                <a:gd fmla="*/ 12 h 13" name="T11"/>
                <a:gd fmla="*/ 13 w 13" name="T12"/>
                <a:gd fmla="*/ 8 h 13" name="T13"/>
                <a:gd fmla="*/ 13 w 13" name="T14"/>
                <a:gd fmla="*/ 8 h 13" name="T15"/>
                <a:gd fmla="*/ 8 w 13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8" y="0"/>
                  </a:moveTo>
                  <a:lnTo>
                    <a:pt x="8" y="0"/>
                  </a:lnTo>
                  <a:lnTo>
                    <a:pt x="1" y="4"/>
                  </a:lnTo>
                  <a:lnTo>
                    <a:pt x="0" y="5"/>
                  </a:lnTo>
                  <a:lnTo>
                    <a:pt x="5" y="13"/>
                  </a:lnTo>
                  <a:lnTo>
                    <a:pt x="8" y="12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95" name="Freeform 456"/>
            <p:cNvSpPr/>
            <p:nvPr/>
          </p:nvSpPr>
          <p:spPr bwMode="auto">
            <a:xfrm>
              <a:off x="3660009" y="1990623"/>
              <a:ext cx="35896" cy="35896"/>
            </a:xfrm>
            <a:custGeom>
              <a:gdLst>
                <a:gd fmla="*/ 8 w 13" name="T0"/>
                <a:gd fmla="*/ 0 h 13" name="T1"/>
                <a:gd fmla="*/ 7 w 13" name="T2"/>
                <a:gd fmla="*/ 0 h 13" name="T3"/>
                <a:gd fmla="*/ 2 w 13" name="T4"/>
                <a:gd fmla="*/ 4 h 13" name="T5"/>
                <a:gd fmla="*/ 0 w 13" name="T6"/>
                <a:gd fmla="*/ 5 h 13" name="T7"/>
                <a:gd fmla="*/ 6 w 13" name="T8"/>
                <a:gd fmla="*/ 13 h 13" name="T9"/>
                <a:gd fmla="*/ 7 w 13" name="T10"/>
                <a:gd fmla="*/ 12 h 13" name="T11"/>
                <a:gd fmla="*/ 13 w 13" name="T12"/>
                <a:gd fmla="*/ 9 h 13" name="T13"/>
                <a:gd fmla="*/ 13 w 13" name="T14"/>
                <a:gd fmla="*/ 8 h 13" name="T15"/>
                <a:gd fmla="*/ 8 w 13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8" y="0"/>
                  </a:moveTo>
                  <a:lnTo>
                    <a:pt x="7" y="0"/>
                  </a:lnTo>
                  <a:lnTo>
                    <a:pt x="2" y="4"/>
                  </a:lnTo>
                  <a:lnTo>
                    <a:pt x="0" y="5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96" name="Freeform 457"/>
            <p:cNvSpPr/>
            <p:nvPr/>
          </p:nvSpPr>
          <p:spPr bwMode="auto">
            <a:xfrm>
              <a:off x="3753888" y="1929878"/>
              <a:ext cx="35896" cy="38656"/>
            </a:xfrm>
            <a:custGeom>
              <a:gdLst>
                <a:gd fmla="*/ 8 w 13" name="T0"/>
                <a:gd fmla="*/ 0 h 14" name="T1"/>
                <a:gd fmla="*/ 7 w 13" name="T2"/>
                <a:gd fmla="*/ 1 h 14" name="T3"/>
                <a:gd fmla="*/ 2 w 13" name="T4"/>
                <a:gd fmla="*/ 5 h 14" name="T5"/>
                <a:gd fmla="*/ 0 w 13" name="T6"/>
                <a:gd fmla="*/ 5 h 14" name="T7"/>
                <a:gd fmla="*/ 6 w 13" name="T8"/>
                <a:gd fmla="*/ 14 h 14" name="T9"/>
                <a:gd fmla="*/ 7 w 13" name="T10"/>
                <a:gd fmla="*/ 13 h 14" name="T11"/>
                <a:gd fmla="*/ 12 w 13" name="T12"/>
                <a:gd fmla="*/ 9 h 14" name="T13"/>
                <a:gd fmla="*/ 13 w 13" name="T14"/>
                <a:gd fmla="*/ 9 h 14" name="T15"/>
                <a:gd fmla="*/ 8 w 13" name="T16"/>
                <a:gd fmla="*/ 0 h 1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" w="13">
                  <a:moveTo>
                    <a:pt x="8" y="0"/>
                  </a:moveTo>
                  <a:lnTo>
                    <a:pt x="7" y="1"/>
                  </a:lnTo>
                  <a:lnTo>
                    <a:pt x="2" y="5"/>
                  </a:lnTo>
                  <a:lnTo>
                    <a:pt x="0" y="5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97" name="Freeform 458"/>
            <p:cNvSpPr/>
            <p:nvPr/>
          </p:nvSpPr>
          <p:spPr bwMode="auto">
            <a:xfrm>
              <a:off x="3847767" y="1874655"/>
              <a:ext cx="35896" cy="35896"/>
            </a:xfrm>
            <a:custGeom>
              <a:gdLst>
                <a:gd fmla="*/ 10 w 13" name="T0"/>
                <a:gd fmla="*/ 0 h 13" name="T1"/>
                <a:gd fmla="*/ 8 w 13" name="T2"/>
                <a:gd fmla="*/ 0 h 13" name="T3"/>
                <a:gd fmla="*/ 3 w 13" name="T4"/>
                <a:gd fmla="*/ 4 h 13" name="T5"/>
                <a:gd fmla="*/ 0 w 13" name="T6"/>
                <a:gd fmla="*/ 5 h 13" name="T7"/>
                <a:gd fmla="*/ 6 w 13" name="T8"/>
                <a:gd fmla="*/ 13 h 13" name="T9"/>
                <a:gd fmla="*/ 7 w 13" name="T10"/>
                <a:gd fmla="*/ 12 h 13" name="T11"/>
                <a:gd fmla="*/ 13 w 13" name="T12"/>
                <a:gd fmla="*/ 9 h 13" name="T13"/>
                <a:gd fmla="*/ 13 w 13" name="T14"/>
                <a:gd fmla="*/ 9 h 13" name="T15"/>
                <a:gd fmla="*/ 10 w 13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10" y="0"/>
                  </a:moveTo>
                  <a:lnTo>
                    <a:pt x="8" y="0"/>
                  </a:lnTo>
                  <a:lnTo>
                    <a:pt x="3" y="4"/>
                  </a:lnTo>
                  <a:lnTo>
                    <a:pt x="0" y="5"/>
                  </a:lnTo>
                  <a:lnTo>
                    <a:pt x="6" y="13"/>
                  </a:lnTo>
                  <a:lnTo>
                    <a:pt x="7" y="12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98" name="Freeform 459"/>
            <p:cNvSpPr/>
            <p:nvPr/>
          </p:nvSpPr>
          <p:spPr bwMode="auto">
            <a:xfrm>
              <a:off x="3947168" y="1822193"/>
              <a:ext cx="35896" cy="38656"/>
            </a:xfrm>
            <a:custGeom>
              <a:gdLst>
                <a:gd fmla="*/ 7 w 13" name="T0"/>
                <a:gd fmla="*/ 0 h 14" name="T1"/>
                <a:gd fmla="*/ 2 w 13" name="T2"/>
                <a:gd fmla="*/ 3 h 14" name="T3"/>
                <a:gd fmla="*/ 0 w 13" name="T4"/>
                <a:gd fmla="*/ 5 h 14" name="T5"/>
                <a:gd fmla="*/ 4 w 13" name="T6"/>
                <a:gd fmla="*/ 14 h 14" name="T7"/>
                <a:gd fmla="*/ 6 w 13" name="T8"/>
                <a:gd fmla="*/ 11 h 14" name="T9"/>
                <a:gd fmla="*/ 13 w 13" name="T10"/>
                <a:gd fmla="*/ 9 h 14" name="T11"/>
                <a:gd fmla="*/ 7 w 13" name="T12"/>
                <a:gd fmla="*/ 0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13">
                  <a:moveTo>
                    <a:pt x="7" y="0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4" y="14"/>
                  </a:lnTo>
                  <a:lnTo>
                    <a:pt x="6" y="11"/>
                  </a:lnTo>
                  <a:lnTo>
                    <a:pt x="13" y="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199" name="Freeform 460"/>
            <p:cNvSpPr/>
            <p:nvPr/>
          </p:nvSpPr>
          <p:spPr bwMode="auto">
            <a:xfrm>
              <a:off x="4043807" y="1769732"/>
              <a:ext cx="35896" cy="41418"/>
            </a:xfrm>
            <a:custGeom>
              <a:gdLst>
                <a:gd fmla="*/ 9 w 13" name="T0"/>
                <a:gd fmla="*/ 0 h 15" name="T1"/>
                <a:gd fmla="*/ 4 w 13" name="T2"/>
                <a:gd fmla="*/ 3 h 15" name="T3"/>
                <a:gd fmla="*/ 0 w 13" name="T4"/>
                <a:gd fmla="*/ 5 h 15" name="T5"/>
                <a:gd fmla="*/ 4 w 13" name="T6"/>
                <a:gd fmla="*/ 15 h 15" name="T7"/>
                <a:gd fmla="*/ 8 w 13" name="T8"/>
                <a:gd fmla="*/ 12 h 15" name="T9"/>
                <a:gd fmla="*/ 13 w 13" name="T10"/>
                <a:gd fmla="*/ 9 h 15" name="T11"/>
                <a:gd fmla="*/ 9 w 13" name="T12"/>
                <a:gd fmla="*/ 0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13">
                  <a:moveTo>
                    <a:pt x="9" y="0"/>
                  </a:moveTo>
                  <a:lnTo>
                    <a:pt x="4" y="3"/>
                  </a:lnTo>
                  <a:lnTo>
                    <a:pt x="0" y="5"/>
                  </a:lnTo>
                  <a:lnTo>
                    <a:pt x="4" y="15"/>
                  </a:lnTo>
                  <a:lnTo>
                    <a:pt x="8" y="12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00" name="Freeform 461"/>
            <p:cNvSpPr/>
            <p:nvPr/>
          </p:nvSpPr>
          <p:spPr bwMode="auto">
            <a:xfrm>
              <a:off x="4140447" y="1722792"/>
              <a:ext cx="35896" cy="35896"/>
            </a:xfrm>
            <a:custGeom>
              <a:gdLst>
                <a:gd fmla="*/ 9 w 13" name="T0"/>
                <a:gd fmla="*/ 0 h 13" name="T1"/>
                <a:gd fmla="*/ 7 w 13" name="T2"/>
                <a:gd fmla="*/ 2 h 13" name="T3"/>
                <a:gd fmla="*/ 0 w 13" name="T4"/>
                <a:gd fmla="*/ 4 h 13" name="T5"/>
                <a:gd fmla="*/ 5 w 13" name="T6"/>
                <a:gd fmla="*/ 13 h 13" name="T7"/>
                <a:gd fmla="*/ 11 w 13" name="T8"/>
                <a:gd fmla="*/ 11 h 13" name="T9"/>
                <a:gd fmla="*/ 13 w 13" name="T10"/>
                <a:gd fmla="*/ 9 h 13" name="T11"/>
                <a:gd fmla="*/ 9 w 13" name="T12"/>
                <a:gd fmla="*/ 0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3">
                  <a:moveTo>
                    <a:pt x="9" y="0"/>
                  </a:moveTo>
                  <a:lnTo>
                    <a:pt x="7" y="2"/>
                  </a:lnTo>
                  <a:lnTo>
                    <a:pt x="0" y="4"/>
                  </a:lnTo>
                  <a:lnTo>
                    <a:pt x="5" y="13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01" name="Freeform 462"/>
            <p:cNvSpPr/>
            <p:nvPr/>
          </p:nvSpPr>
          <p:spPr bwMode="auto">
            <a:xfrm>
              <a:off x="4242609" y="1681376"/>
              <a:ext cx="35896" cy="35896"/>
            </a:xfrm>
            <a:custGeom>
              <a:gdLst>
                <a:gd fmla="*/ 9 w 13" name="T0"/>
                <a:gd fmla="*/ 0 h 13" name="T1"/>
                <a:gd fmla="*/ 9 w 13" name="T2"/>
                <a:gd fmla="*/ 0 h 13" name="T3"/>
                <a:gd fmla="*/ 2 w 13" name="T4"/>
                <a:gd fmla="*/ 2 h 13" name="T5"/>
                <a:gd fmla="*/ 0 w 13" name="T6"/>
                <a:gd fmla="*/ 3 h 13" name="T7"/>
                <a:gd fmla="*/ 4 w 13" name="T8"/>
                <a:gd fmla="*/ 13 h 13" name="T9"/>
                <a:gd fmla="*/ 6 w 13" name="T10"/>
                <a:gd fmla="*/ 11 h 13" name="T11"/>
                <a:gd fmla="*/ 13 w 13" name="T12"/>
                <a:gd fmla="*/ 9 h 13" name="T13"/>
                <a:gd fmla="*/ 13 w 13" name="T14"/>
                <a:gd fmla="*/ 9 h 13" name="T15"/>
                <a:gd fmla="*/ 9 w 13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3">
                  <a:moveTo>
                    <a:pt x="9" y="0"/>
                  </a:moveTo>
                  <a:lnTo>
                    <a:pt x="9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4" y="13"/>
                  </a:lnTo>
                  <a:lnTo>
                    <a:pt x="6" y="11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02" name="Freeform 463"/>
            <p:cNvSpPr/>
            <p:nvPr/>
          </p:nvSpPr>
          <p:spPr bwMode="auto">
            <a:xfrm>
              <a:off x="4347532" y="1637197"/>
              <a:ext cx="30373" cy="35896"/>
            </a:xfrm>
            <a:custGeom>
              <a:gdLst>
                <a:gd fmla="*/ 9 w 11" name="T0"/>
                <a:gd fmla="*/ 0 h 13" name="T1"/>
                <a:gd fmla="*/ 4 w 11" name="T2"/>
                <a:gd fmla="*/ 3 h 13" name="T3"/>
                <a:gd fmla="*/ 0 w 11" name="T4"/>
                <a:gd fmla="*/ 4 h 13" name="T5"/>
                <a:gd fmla="*/ 2 w 11" name="T6"/>
                <a:gd fmla="*/ 13 h 13" name="T7"/>
                <a:gd fmla="*/ 8 w 11" name="T8"/>
                <a:gd fmla="*/ 12 h 13" name="T9"/>
                <a:gd fmla="*/ 11 w 11" name="T10"/>
                <a:gd fmla="*/ 10 h 13" name="T11"/>
                <a:gd fmla="*/ 9 w 11" name="T12"/>
                <a:gd fmla="*/ 0 h 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" w="11">
                  <a:moveTo>
                    <a:pt x="9" y="0"/>
                  </a:moveTo>
                  <a:lnTo>
                    <a:pt x="4" y="3"/>
                  </a:lnTo>
                  <a:lnTo>
                    <a:pt x="0" y="4"/>
                  </a:lnTo>
                  <a:lnTo>
                    <a:pt x="2" y="13"/>
                  </a:lnTo>
                  <a:lnTo>
                    <a:pt x="8" y="12"/>
                  </a:lnTo>
                  <a:lnTo>
                    <a:pt x="11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03" name="Freeform 464"/>
            <p:cNvSpPr/>
            <p:nvPr/>
          </p:nvSpPr>
          <p:spPr bwMode="auto">
            <a:xfrm>
              <a:off x="4446933" y="1601302"/>
              <a:ext cx="35896" cy="33134"/>
            </a:xfrm>
            <a:custGeom>
              <a:gdLst>
                <a:gd fmla="*/ 9 w 13" name="T0"/>
                <a:gd fmla="*/ 0 h 12" name="T1"/>
                <a:gd fmla="*/ 8 w 13" name="T2"/>
                <a:gd fmla="*/ 0 h 12" name="T3"/>
                <a:gd fmla="*/ 2 w 13" name="T4"/>
                <a:gd fmla="*/ 2 h 12" name="T5"/>
                <a:gd fmla="*/ 0 w 13" name="T6"/>
                <a:gd fmla="*/ 2 h 12" name="T7"/>
                <a:gd fmla="*/ 4 w 13" name="T8"/>
                <a:gd fmla="*/ 12 h 12" name="T9"/>
                <a:gd fmla="*/ 4 w 13" name="T10"/>
                <a:gd fmla="*/ 12 h 12" name="T11"/>
                <a:gd fmla="*/ 12 w 13" name="T12"/>
                <a:gd fmla="*/ 9 h 12" name="T13"/>
                <a:gd fmla="*/ 13 w 13" name="T14"/>
                <a:gd fmla="*/ 9 h 12" name="T15"/>
                <a:gd fmla="*/ 9 w 13" name="T16"/>
                <a:gd fmla="*/ 0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3">
                  <a:moveTo>
                    <a:pt x="9" y="0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04" name="Freeform 465"/>
            <p:cNvSpPr/>
            <p:nvPr/>
          </p:nvSpPr>
          <p:spPr bwMode="auto">
            <a:xfrm>
              <a:off x="4551856" y="1565408"/>
              <a:ext cx="35896" cy="33134"/>
            </a:xfrm>
            <a:custGeom>
              <a:gdLst>
                <a:gd fmla="*/ 9 w 13" name="T0"/>
                <a:gd fmla="*/ 0 h 12" name="T1"/>
                <a:gd fmla="*/ 4 w 13" name="T2"/>
                <a:gd fmla="*/ 1 h 12" name="T3"/>
                <a:gd fmla="*/ 0 w 13" name="T4"/>
                <a:gd fmla="*/ 2 h 12" name="T5"/>
                <a:gd fmla="*/ 3 w 13" name="T6"/>
                <a:gd fmla="*/ 12 h 12" name="T7"/>
                <a:gd fmla="*/ 8 w 13" name="T8"/>
                <a:gd fmla="*/ 10 h 12" name="T9"/>
                <a:gd fmla="*/ 13 w 13" name="T10"/>
                <a:gd fmla="*/ 9 h 12" name="T11"/>
                <a:gd fmla="*/ 9 w 13" name="T12"/>
                <a:gd fmla="*/ 0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3">
                  <a:moveTo>
                    <a:pt x="9" y="0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3" y="12"/>
                  </a:lnTo>
                  <a:lnTo>
                    <a:pt x="8" y="10"/>
                  </a:lnTo>
                  <a:lnTo>
                    <a:pt x="13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05" name="Freeform 466"/>
            <p:cNvSpPr/>
            <p:nvPr/>
          </p:nvSpPr>
          <p:spPr bwMode="auto">
            <a:xfrm>
              <a:off x="4656780" y="1529512"/>
              <a:ext cx="33134" cy="35896"/>
            </a:xfrm>
            <a:custGeom>
              <a:gdLst>
                <a:gd fmla="*/ 9 w 12" name="T0"/>
                <a:gd fmla="*/ 0 h 13" name="T1"/>
                <a:gd fmla="*/ 9 w 12" name="T2"/>
                <a:gd fmla="*/ 0 h 13" name="T3"/>
                <a:gd fmla="*/ 1 w 12" name="T4"/>
                <a:gd fmla="*/ 2 h 13" name="T5"/>
                <a:gd fmla="*/ 0 w 12" name="T6"/>
                <a:gd fmla="*/ 4 h 13" name="T7"/>
                <a:gd fmla="*/ 3 w 12" name="T8"/>
                <a:gd fmla="*/ 13 h 13" name="T9"/>
                <a:gd fmla="*/ 5 w 12" name="T10"/>
                <a:gd fmla="*/ 11 h 13" name="T11"/>
                <a:gd fmla="*/ 12 w 12" name="T12"/>
                <a:gd fmla="*/ 10 h 13" name="T13"/>
                <a:gd fmla="*/ 12 w 12" name="T14"/>
                <a:gd fmla="*/ 10 h 13" name="T15"/>
                <a:gd fmla="*/ 9 w 12" name="T16"/>
                <a:gd fmla="*/ 0 h 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3" w="12">
                  <a:moveTo>
                    <a:pt x="9" y="0"/>
                  </a:moveTo>
                  <a:lnTo>
                    <a:pt x="9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06" name="Freeform 467"/>
            <p:cNvSpPr/>
            <p:nvPr/>
          </p:nvSpPr>
          <p:spPr bwMode="auto">
            <a:xfrm>
              <a:off x="4761703" y="1499140"/>
              <a:ext cx="35896" cy="33134"/>
            </a:xfrm>
            <a:custGeom>
              <a:gdLst>
                <a:gd fmla="*/ 10 w 13" name="T0"/>
                <a:gd fmla="*/ 0 h 12" name="T1"/>
                <a:gd fmla="*/ 7 w 13" name="T2"/>
                <a:gd fmla="*/ 0 h 12" name="T3"/>
                <a:gd fmla="*/ 0 w 13" name="T4"/>
                <a:gd fmla="*/ 3 h 12" name="T5"/>
                <a:gd fmla="*/ 3 w 13" name="T6"/>
                <a:gd fmla="*/ 12 h 12" name="T7"/>
                <a:gd fmla="*/ 9 w 13" name="T8"/>
                <a:gd fmla="*/ 11 h 12" name="T9"/>
                <a:gd fmla="*/ 13 w 13" name="T10"/>
                <a:gd fmla="*/ 9 h 12" name="T11"/>
                <a:gd fmla="*/ 10 w 13" name="T12"/>
                <a:gd fmla="*/ 0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3">
                  <a:moveTo>
                    <a:pt x="10" y="0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3" y="12"/>
                  </a:lnTo>
                  <a:lnTo>
                    <a:pt x="9" y="11"/>
                  </a:lnTo>
                  <a:lnTo>
                    <a:pt x="13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07" name="Freeform 468"/>
            <p:cNvSpPr/>
            <p:nvPr/>
          </p:nvSpPr>
          <p:spPr bwMode="auto">
            <a:xfrm>
              <a:off x="4869388" y="1471529"/>
              <a:ext cx="33134" cy="33134"/>
            </a:xfrm>
            <a:custGeom>
              <a:gdLst>
                <a:gd fmla="*/ 9 w 12" name="T0"/>
                <a:gd fmla="*/ 0 h 12" name="T1"/>
                <a:gd fmla="*/ 4 w 12" name="T2"/>
                <a:gd fmla="*/ 1 h 12" name="T3"/>
                <a:gd fmla="*/ 0 w 12" name="T4"/>
                <a:gd fmla="*/ 2 h 12" name="T5"/>
                <a:gd fmla="*/ 3 w 12" name="T6"/>
                <a:gd fmla="*/ 12 h 12" name="T7"/>
                <a:gd fmla="*/ 7 w 12" name="T8"/>
                <a:gd fmla="*/ 10 h 12" name="T9"/>
                <a:gd fmla="*/ 12 w 12" name="T10"/>
                <a:gd fmla="*/ 9 h 12" name="T11"/>
                <a:gd fmla="*/ 9 w 12" name="T12"/>
                <a:gd fmla="*/ 0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2">
                  <a:moveTo>
                    <a:pt x="9" y="0"/>
                  </a:moveTo>
                  <a:lnTo>
                    <a:pt x="4" y="1"/>
                  </a:lnTo>
                  <a:lnTo>
                    <a:pt x="0" y="2"/>
                  </a:lnTo>
                  <a:lnTo>
                    <a:pt x="3" y="12"/>
                  </a:lnTo>
                  <a:lnTo>
                    <a:pt x="7" y="10"/>
                  </a:lnTo>
                  <a:lnTo>
                    <a:pt x="12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08" name="Freeform 469"/>
            <p:cNvSpPr/>
            <p:nvPr/>
          </p:nvSpPr>
          <p:spPr bwMode="auto">
            <a:xfrm>
              <a:off x="4974312" y="1446678"/>
              <a:ext cx="35896" cy="30373"/>
            </a:xfrm>
            <a:custGeom>
              <a:gdLst>
                <a:gd fmla="*/ 11 w 13" name="T0"/>
                <a:gd fmla="*/ 0 h 11" name="T1"/>
                <a:gd fmla="*/ 11 w 13" name="T2"/>
                <a:gd fmla="*/ 0 h 11" name="T3"/>
                <a:gd fmla="*/ 3 w 13" name="T4"/>
                <a:gd fmla="*/ 1 h 11" name="T5"/>
                <a:gd fmla="*/ 0 w 13" name="T6"/>
                <a:gd fmla="*/ 1 h 11" name="T7"/>
                <a:gd fmla="*/ 3 w 13" name="T8"/>
                <a:gd fmla="*/ 11 h 11" name="T9"/>
                <a:gd fmla="*/ 5 w 13" name="T10"/>
                <a:gd fmla="*/ 10 h 11" name="T11"/>
                <a:gd fmla="*/ 12 w 13" name="T12"/>
                <a:gd fmla="*/ 9 h 11" name="T13"/>
                <a:gd fmla="*/ 13 w 13" name="T14"/>
                <a:gd fmla="*/ 9 h 11" name="T15"/>
                <a:gd fmla="*/ 11 w 13" name="T16"/>
                <a:gd fmla="*/ 0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13">
                  <a:moveTo>
                    <a:pt x="11" y="0"/>
                  </a:moveTo>
                  <a:lnTo>
                    <a:pt x="11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11"/>
                  </a:lnTo>
                  <a:lnTo>
                    <a:pt x="5" y="10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09" name="Freeform 470"/>
            <p:cNvSpPr/>
            <p:nvPr/>
          </p:nvSpPr>
          <p:spPr bwMode="auto">
            <a:xfrm>
              <a:off x="5081995" y="1419066"/>
              <a:ext cx="33134" cy="33134"/>
            </a:xfrm>
            <a:custGeom>
              <a:gdLst>
                <a:gd fmla="*/ 11 w 12" name="T0"/>
                <a:gd fmla="*/ 0 h 12" name="T1"/>
                <a:gd fmla="*/ 8 w 12" name="T2"/>
                <a:gd fmla="*/ 0 h 12" name="T3"/>
                <a:gd fmla="*/ 2 w 12" name="T4"/>
                <a:gd fmla="*/ 3 h 12" name="T5"/>
                <a:gd fmla="*/ 0 w 12" name="T6"/>
                <a:gd fmla="*/ 3 h 12" name="T7"/>
                <a:gd fmla="*/ 3 w 12" name="T8"/>
                <a:gd fmla="*/ 12 h 12" name="T9"/>
                <a:gd fmla="*/ 3 w 12" name="T10"/>
                <a:gd fmla="*/ 12 h 12" name="T11"/>
                <a:gd fmla="*/ 11 w 12" name="T12"/>
                <a:gd fmla="*/ 11 h 12" name="T13"/>
                <a:gd fmla="*/ 12 w 12" name="T14"/>
                <a:gd fmla="*/ 11 h 12" name="T15"/>
                <a:gd fmla="*/ 11 w 12" name="T16"/>
                <a:gd fmla="*/ 0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2">
                  <a:moveTo>
                    <a:pt x="11" y="0"/>
                  </a:moveTo>
                  <a:lnTo>
                    <a:pt x="8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10" name="Freeform 471"/>
            <p:cNvSpPr/>
            <p:nvPr/>
          </p:nvSpPr>
          <p:spPr bwMode="auto">
            <a:xfrm>
              <a:off x="5189681" y="1399739"/>
              <a:ext cx="33134" cy="30373"/>
            </a:xfrm>
            <a:custGeom>
              <a:gdLst>
                <a:gd fmla="*/ 11 w 12" name="T0"/>
                <a:gd fmla="*/ 0 h 11" name="T1"/>
                <a:gd fmla="*/ 7 w 12" name="T2"/>
                <a:gd fmla="*/ 1 h 11" name="T3"/>
                <a:gd fmla="*/ 0 w 12" name="T4"/>
                <a:gd fmla="*/ 2 h 11" name="T5"/>
                <a:gd fmla="*/ 3 w 12" name="T6"/>
                <a:gd fmla="*/ 11 h 11" name="T7"/>
                <a:gd fmla="*/ 10 w 12" name="T8"/>
                <a:gd fmla="*/ 10 h 11" name="T9"/>
                <a:gd fmla="*/ 12 w 12" name="T10"/>
                <a:gd fmla="*/ 10 h 11" name="T11"/>
                <a:gd fmla="*/ 11 w 12" name="T12"/>
                <a:gd fmla="*/ 0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2">
                  <a:moveTo>
                    <a:pt x="11" y="0"/>
                  </a:moveTo>
                  <a:lnTo>
                    <a:pt x="7" y="1"/>
                  </a:lnTo>
                  <a:lnTo>
                    <a:pt x="0" y="2"/>
                  </a:lnTo>
                  <a:lnTo>
                    <a:pt x="3" y="11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11" name="Freeform 472"/>
            <p:cNvSpPr/>
            <p:nvPr/>
          </p:nvSpPr>
          <p:spPr bwMode="auto">
            <a:xfrm>
              <a:off x="5300126" y="1380410"/>
              <a:ext cx="30373" cy="33134"/>
            </a:xfrm>
            <a:custGeom>
              <a:gdLst>
                <a:gd fmla="*/ 10 w 11" name="T0"/>
                <a:gd fmla="*/ 0 h 12" name="T1"/>
                <a:gd fmla="*/ 6 w 11" name="T2"/>
                <a:gd fmla="*/ 1 h 12" name="T3"/>
                <a:gd fmla="*/ 0 w 11" name="T4"/>
                <a:gd fmla="*/ 1 h 12" name="T5"/>
                <a:gd fmla="*/ 2 w 11" name="T6"/>
                <a:gd fmla="*/ 12 h 12" name="T7"/>
                <a:gd fmla="*/ 8 w 11" name="T8"/>
                <a:gd fmla="*/ 11 h 12" name="T9"/>
                <a:gd fmla="*/ 11 w 11" name="T10"/>
                <a:gd fmla="*/ 11 h 12" name="T11"/>
                <a:gd fmla="*/ 10 w 11" name="T12"/>
                <a:gd fmla="*/ 0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1">
                  <a:moveTo>
                    <a:pt x="10" y="0"/>
                  </a:moveTo>
                  <a:lnTo>
                    <a:pt x="6" y="1"/>
                  </a:lnTo>
                  <a:lnTo>
                    <a:pt x="0" y="1"/>
                  </a:lnTo>
                  <a:lnTo>
                    <a:pt x="2" y="12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12" name="Freeform 473"/>
            <p:cNvSpPr/>
            <p:nvPr/>
          </p:nvSpPr>
          <p:spPr bwMode="auto">
            <a:xfrm>
              <a:off x="5407810" y="1366606"/>
              <a:ext cx="33134" cy="27611"/>
            </a:xfrm>
            <a:custGeom>
              <a:gdLst>
                <a:gd fmla="*/ 10 w 12" name="T0"/>
                <a:gd fmla="*/ 0 h 10" name="T1"/>
                <a:gd fmla="*/ 5 w 12" name="T2"/>
                <a:gd fmla="*/ 0 h 10" name="T3"/>
                <a:gd fmla="*/ 0 w 12" name="T4"/>
                <a:gd fmla="*/ 1 h 10" name="T5"/>
                <a:gd fmla="*/ 3 w 12" name="T6"/>
                <a:gd fmla="*/ 10 h 10" name="T7"/>
                <a:gd fmla="*/ 6 w 12" name="T8"/>
                <a:gd fmla="*/ 10 h 10" name="T9"/>
                <a:gd fmla="*/ 12 w 12" name="T10"/>
                <a:gd fmla="*/ 9 h 10" name="T11"/>
                <a:gd fmla="*/ 10 w 12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2">
                  <a:moveTo>
                    <a:pt x="10" y="0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12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13" name="Freeform 474"/>
            <p:cNvSpPr/>
            <p:nvPr/>
          </p:nvSpPr>
          <p:spPr bwMode="auto">
            <a:xfrm>
              <a:off x="5518256" y="1352799"/>
              <a:ext cx="30373" cy="27611"/>
            </a:xfrm>
            <a:custGeom>
              <a:gdLst>
                <a:gd fmla="*/ 10 w 11" name="T0"/>
                <a:gd fmla="*/ 0 h 10" name="T1"/>
                <a:gd fmla="*/ 4 w 11" name="T2"/>
                <a:gd fmla="*/ 0 h 10" name="T3"/>
                <a:gd fmla="*/ 0 w 11" name="T4"/>
                <a:gd fmla="*/ 1 h 10" name="T5"/>
                <a:gd fmla="*/ 2 w 11" name="T6"/>
                <a:gd fmla="*/ 10 h 10" name="T7"/>
                <a:gd fmla="*/ 6 w 11" name="T8"/>
                <a:gd fmla="*/ 10 h 10" name="T9"/>
                <a:gd fmla="*/ 11 w 11" name="T10"/>
                <a:gd fmla="*/ 10 h 10" name="T11"/>
                <a:gd fmla="*/ 10 w 11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10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11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14" name="Freeform 475"/>
            <p:cNvSpPr/>
            <p:nvPr/>
          </p:nvSpPr>
          <p:spPr bwMode="auto">
            <a:xfrm>
              <a:off x="5628701" y="1341754"/>
              <a:ext cx="27611" cy="27611"/>
            </a:xfrm>
            <a:custGeom>
              <a:gdLst>
                <a:gd fmla="*/ 10 w 10" name="T0"/>
                <a:gd fmla="*/ 0 h 10" name="T1"/>
                <a:gd fmla="*/ 5 w 10" name="T2"/>
                <a:gd fmla="*/ 0 h 10" name="T3"/>
                <a:gd fmla="*/ 0 w 10" name="T4"/>
                <a:gd fmla="*/ 1 h 10" name="T5"/>
                <a:gd fmla="*/ 1 w 10" name="T6"/>
                <a:gd fmla="*/ 10 h 10" name="T7"/>
                <a:gd fmla="*/ 6 w 10" name="T8"/>
                <a:gd fmla="*/ 10 h 10" name="T9"/>
                <a:gd fmla="*/ 10 w 10" name="T10"/>
                <a:gd fmla="*/ 9 h 10" name="T11"/>
                <a:gd fmla="*/ 10 w 10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0">
                  <a:moveTo>
                    <a:pt x="10" y="0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1" y="10"/>
                  </a:lnTo>
                  <a:lnTo>
                    <a:pt x="6" y="10"/>
                  </a:lnTo>
                  <a:lnTo>
                    <a:pt x="1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15" name="Freeform 476"/>
            <p:cNvSpPr/>
            <p:nvPr/>
          </p:nvSpPr>
          <p:spPr bwMode="auto">
            <a:xfrm>
              <a:off x="5739147" y="1330710"/>
              <a:ext cx="30373" cy="33134"/>
            </a:xfrm>
            <a:custGeom>
              <a:gdLst>
                <a:gd fmla="*/ 9 w 11" name="T0"/>
                <a:gd fmla="*/ 0 h 12" name="T1"/>
                <a:gd fmla="*/ 5 w 11" name="T2"/>
                <a:gd fmla="*/ 1 h 12" name="T3"/>
                <a:gd fmla="*/ 0 w 11" name="T4"/>
                <a:gd fmla="*/ 1 h 12" name="T5"/>
                <a:gd fmla="*/ 0 w 11" name="T6"/>
                <a:gd fmla="*/ 12 h 12" name="T7"/>
                <a:gd fmla="*/ 5 w 11" name="T8"/>
                <a:gd fmla="*/ 10 h 12" name="T9"/>
                <a:gd fmla="*/ 11 w 11" name="T10"/>
                <a:gd fmla="*/ 10 h 12" name="T11"/>
                <a:gd fmla="*/ 9 w 11" name="T12"/>
                <a:gd fmla="*/ 0 h 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" w="11">
                  <a:moveTo>
                    <a:pt x="9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16" name="Freeform 477"/>
            <p:cNvSpPr/>
            <p:nvPr/>
          </p:nvSpPr>
          <p:spPr bwMode="auto">
            <a:xfrm>
              <a:off x="5846832" y="1325188"/>
              <a:ext cx="30373" cy="30373"/>
            </a:xfrm>
            <a:custGeom>
              <a:gdLst>
                <a:gd fmla="*/ 11 w 11" name="T0"/>
                <a:gd fmla="*/ 0 h 11" name="T1"/>
                <a:gd fmla="*/ 6 w 11" name="T2"/>
                <a:gd fmla="*/ 0 h 11" name="T3"/>
                <a:gd fmla="*/ 0 w 11" name="T4"/>
                <a:gd fmla="*/ 0 h 11" name="T5"/>
                <a:gd fmla="*/ 2 w 11" name="T6"/>
                <a:gd fmla="*/ 11 h 11" name="T7"/>
                <a:gd fmla="*/ 7 w 11" name="T8"/>
                <a:gd fmla="*/ 10 h 11" name="T9"/>
                <a:gd fmla="*/ 11 w 11" name="T10"/>
                <a:gd fmla="*/ 10 h 11" name="T11"/>
                <a:gd fmla="*/ 11 w 11" name="T12"/>
                <a:gd fmla="*/ 0 h 1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" w="11">
                  <a:moveTo>
                    <a:pt x="11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17" name="Freeform 478"/>
            <p:cNvSpPr/>
            <p:nvPr/>
          </p:nvSpPr>
          <p:spPr bwMode="auto">
            <a:xfrm>
              <a:off x="5960038" y="1319665"/>
              <a:ext cx="24851" cy="27611"/>
            </a:xfrm>
            <a:custGeom>
              <a:gdLst>
                <a:gd fmla="*/ 9 w 9" name="T0"/>
                <a:gd fmla="*/ 0 h 10" name="T1"/>
                <a:gd fmla="*/ 6 w 9" name="T2"/>
                <a:gd fmla="*/ 0 h 10" name="T3"/>
                <a:gd fmla="*/ 0 w 9" name="T4"/>
                <a:gd fmla="*/ 1 h 10" name="T5"/>
                <a:gd fmla="*/ 0 w 9" name="T6"/>
                <a:gd fmla="*/ 10 h 10" name="T7"/>
                <a:gd fmla="*/ 6 w 9" name="T8"/>
                <a:gd fmla="*/ 10 h 10" name="T9"/>
                <a:gd fmla="*/ 9 w 9" name="T10"/>
                <a:gd fmla="*/ 10 h 10" name="T11"/>
                <a:gd fmla="*/ 9 w 9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9">
                  <a:moveTo>
                    <a:pt x="9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9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18" name="Freeform 479"/>
            <p:cNvSpPr/>
            <p:nvPr/>
          </p:nvSpPr>
          <p:spPr bwMode="auto">
            <a:xfrm>
              <a:off x="6067723" y="1319665"/>
              <a:ext cx="27611" cy="24851"/>
            </a:xfrm>
            <a:custGeom>
              <a:gdLst>
                <a:gd fmla="*/ 10 w 10" name="T0"/>
                <a:gd fmla="*/ 0 h 9" name="T1"/>
                <a:gd fmla="*/ 8 w 10" name="T2"/>
                <a:gd fmla="*/ 0 h 9" name="T3"/>
                <a:gd fmla="*/ 0 w 10" name="T4"/>
                <a:gd fmla="*/ 0 h 9" name="T5"/>
                <a:gd fmla="*/ 0 w 10" name="T6"/>
                <a:gd fmla="*/ 9 h 9" name="T7"/>
                <a:gd fmla="*/ 8 w 10" name="T8"/>
                <a:gd fmla="*/ 9 h 9" name="T9"/>
                <a:gd fmla="*/ 10 w 10" name="T10"/>
                <a:gd fmla="*/ 9 h 9" name="T11"/>
                <a:gd fmla="*/ 10 w 10" name="T12"/>
                <a:gd fmla="*/ 0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10">
                  <a:moveTo>
                    <a:pt x="10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219" name="Freeform 480"/>
            <p:cNvSpPr/>
            <p:nvPr/>
          </p:nvSpPr>
          <p:spPr bwMode="auto">
            <a:xfrm>
              <a:off x="6136751" y="1319665"/>
              <a:ext cx="24851" cy="24851"/>
            </a:xfrm>
            <a:custGeom>
              <a:gdLst>
                <a:gd fmla="*/ 9 w 9" name="T0"/>
                <a:gd fmla="*/ 0 h 9" name="T1"/>
                <a:gd fmla="*/ 8 w 9" name="T2"/>
                <a:gd fmla="*/ 0 h 9" name="T3"/>
                <a:gd fmla="*/ 0 w 9" name="T4"/>
                <a:gd fmla="*/ 0 h 9" name="T5"/>
                <a:gd fmla="*/ 0 w 9" name="T6"/>
                <a:gd fmla="*/ 9 h 9" name="T7"/>
                <a:gd fmla="*/ 8 w 9" name="T8"/>
                <a:gd fmla="*/ 9 h 9" name="T9"/>
                <a:gd fmla="*/ 9 w 9" name="T10"/>
                <a:gd fmla="*/ 9 h 9" name="T11"/>
                <a:gd fmla="*/ 9 w 9" name="T12"/>
                <a:gd fmla="*/ 0 h 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" w="9">
                  <a:moveTo>
                    <a:pt x="9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32" name="Freeform 593"/>
            <p:cNvSpPr/>
            <p:nvPr/>
          </p:nvSpPr>
          <p:spPr bwMode="auto">
            <a:xfrm>
              <a:off x="7255014" y="3354627"/>
              <a:ext cx="662674" cy="665436"/>
            </a:xfrm>
            <a:custGeom>
              <a:gdLst>
                <a:gd fmla="*/ 57 w 184" name="T0"/>
                <a:gd fmla="*/ 20 h 184" name="T1"/>
                <a:gd fmla="*/ 164 w 184" name="T2"/>
                <a:gd fmla="*/ 57 h 184" name="T3"/>
                <a:gd fmla="*/ 127 w 184" name="T4"/>
                <a:gd fmla="*/ 165 h 184" name="T5"/>
                <a:gd fmla="*/ 19 w 184" name="T6"/>
                <a:gd fmla="*/ 128 h 184" name="T7"/>
                <a:gd fmla="*/ 57 w 184" name="T8"/>
                <a:gd fmla="*/ 20 h 1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4" w="184">
                  <a:moveTo>
                    <a:pt x="57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4" y="97"/>
                    <a:pt x="167" y="146"/>
                    <a:pt x="127" y="165"/>
                  </a:cubicBezTo>
                  <a:cubicBezTo>
                    <a:pt x="87" y="184"/>
                    <a:pt x="39" y="168"/>
                    <a:pt x="19" y="128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33" name="Freeform 594"/>
            <p:cNvSpPr/>
            <p:nvPr/>
          </p:nvSpPr>
          <p:spPr bwMode="auto">
            <a:xfrm>
              <a:off x="7393071" y="3531340"/>
              <a:ext cx="389322" cy="314770"/>
            </a:xfrm>
            <a:custGeom>
              <a:gdLst>
                <a:gd fmla="*/ 108 w 108" name="T0"/>
                <a:gd fmla="*/ 10 h 87" name="T1"/>
                <a:gd fmla="*/ 95 w 108" name="T2"/>
                <a:gd fmla="*/ 14 h 87" name="T3"/>
                <a:gd fmla="*/ 105 w 108" name="T4"/>
                <a:gd fmla="*/ 1 h 87" name="T5"/>
                <a:gd fmla="*/ 91 w 108" name="T6"/>
                <a:gd fmla="*/ 7 h 87" name="T7"/>
                <a:gd fmla="*/ 74 w 108" name="T8"/>
                <a:gd fmla="*/ 0 h 87" name="T9"/>
                <a:gd fmla="*/ 52 w 108" name="T10"/>
                <a:gd fmla="*/ 22 h 87" name="T11"/>
                <a:gd fmla="*/ 53 w 108" name="T12"/>
                <a:gd fmla="*/ 27 h 87" name="T13"/>
                <a:gd fmla="*/ 7 w 108" name="T14"/>
                <a:gd fmla="*/ 4 h 87" name="T15"/>
                <a:gd fmla="*/ 4 w 108" name="T16"/>
                <a:gd fmla="*/ 15 h 87" name="T17"/>
                <a:gd fmla="*/ 14 w 108" name="T18"/>
                <a:gd fmla="*/ 33 h 87" name="T19"/>
                <a:gd fmla="*/ 4 w 108" name="T20"/>
                <a:gd fmla="*/ 30 h 87" name="T21"/>
                <a:gd fmla="*/ 4 w 108" name="T22"/>
                <a:gd fmla="*/ 31 h 87" name="T23"/>
                <a:gd fmla="*/ 22 w 108" name="T24"/>
                <a:gd fmla="*/ 52 h 87" name="T25"/>
                <a:gd fmla="*/ 16 w 108" name="T26"/>
                <a:gd fmla="*/ 53 h 87" name="T27"/>
                <a:gd fmla="*/ 12 w 108" name="T28"/>
                <a:gd fmla="*/ 53 h 87" name="T29"/>
                <a:gd fmla="*/ 33 w 108" name="T30"/>
                <a:gd fmla="*/ 68 h 87" name="T31"/>
                <a:gd fmla="*/ 5 w 108" name="T32"/>
                <a:gd fmla="*/ 78 h 87" name="T33"/>
                <a:gd fmla="*/ 0 w 108" name="T34"/>
                <a:gd fmla="*/ 77 h 87" name="T35"/>
                <a:gd fmla="*/ 34 w 108" name="T36"/>
                <a:gd fmla="*/ 87 h 87" name="T37"/>
                <a:gd fmla="*/ 97 w 108" name="T38"/>
                <a:gd fmla="*/ 24 h 87" name="T39"/>
                <a:gd fmla="*/ 97 w 108" name="T40"/>
                <a:gd fmla="*/ 21 h 87" name="T41"/>
                <a:gd fmla="*/ 108 w 108" name="T42"/>
                <a:gd fmla="*/ 10 h 87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87" w="108">
                  <a:moveTo>
                    <a:pt x="108" y="10"/>
                  </a:moveTo>
                  <a:cubicBezTo>
                    <a:pt x="104" y="12"/>
                    <a:pt x="99" y="13"/>
                    <a:pt x="95" y="14"/>
                  </a:cubicBezTo>
                  <a:cubicBezTo>
                    <a:pt x="99" y="11"/>
                    <a:pt x="103" y="6"/>
                    <a:pt x="105" y="1"/>
                  </a:cubicBezTo>
                  <a:cubicBezTo>
                    <a:pt x="100" y="4"/>
                    <a:pt x="96" y="6"/>
                    <a:pt x="91" y="7"/>
                  </a:cubicBezTo>
                  <a:cubicBezTo>
                    <a:pt x="87" y="2"/>
                    <a:pt x="81" y="0"/>
                    <a:pt x="74" y="0"/>
                  </a:cubicBezTo>
                  <a:cubicBezTo>
                    <a:pt x="62" y="0"/>
                    <a:pt x="52" y="10"/>
                    <a:pt x="52" y="22"/>
                  </a:cubicBezTo>
                  <a:cubicBezTo>
                    <a:pt x="52" y="23"/>
                    <a:pt x="53" y="25"/>
                    <a:pt x="53" y="27"/>
                  </a:cubicBezTo>
                  <a:cubicBezTo>
                    <a:pt x="35" y="26"/>
                    <a:pt x="18" y="17"/>
                    <a:pt x="7" y="4"/>
                  </a:cubicBezTo>
                  <a:cubicBezTo>
                    <a:pt x="6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1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5" y="53"/>
                    <a:pt x="13" y="53"/>
                    <a:pt x="12" y="53"/>
                  </a:cubicBezTo>
                  <a:cubicBezTo>
                    <a:pt x="15" y="61"/>
                    <a:pt x="23" y="68"/>
                    <a:pt x="33" y="68"/>
                  </a:cubicBezTo>
                  <a:cubicBezTo>
                    <a:pt x="25" y="74"/>
                    <a:pt x="16" y="78"/>
                    <a:pt x="5" y="78"/>
                  </a:cubicBezTo>
                  <a:cubicBezTo>
                    <a:pt x="3" y="78"/>
                    <a:pt x="2" y="77"/>
                    <a:pt x="0" y="77"/>
                  </a:cubicBezTo>
                  <a:cubicBezTo>
                    <a:pt x="10" y="83"/>
                    <a:pt x="21" y="87"/>
                    <a:pt x="34" y="87"/>
                  </a:cubicBezTo>
                  <a:cubicBezTo>
                    <a:pt x="74" y="87"/>
                    <a:pt x="97" y="53"/>
                    <a:pt x="97" y="24"/>
                  </a:cubicBezTo>
                  <a:cubicBezTo>
                    <a:pt x="97" y="23"/>
                    <a:pt x="97" y="22"/>
                    <a:pt x="97" y="21"/>
                  </a:cubicBezTo>
                  <a:cubicBezTo>
                    <a:pt x="101" y="18"/>
                    <a:pt x="105" y="14"/>
                    <a:pt x="108" y="1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34" name="Freeform 595"/>
            <p:cNvSpPr/>
            <p:nvPr/>
          </p:nvSpPr>
          <p:spPr bwMode="auto">
            <a:xfrm>
              <a:off x="4328205" y="5025116"/>
              <a:ext cx="659913" cy="665436"/>
            </a:xfrm>
            <a:custGeom>
              <a:gdLst>
                <a:gd fmla="*/ 56 w 183" name="T0"/>
                <a:gd fmla="*/ 20 h 184" name="T1"/>
                <a:gd fmla="*/ 164 w 183" name="T2"/>
                <a:gd fmla="*/ 57 h 184" name="T3"/>
                <a:gd fmla="*/ 127 w 183" name="T4"/>
                <a:gd fmla="*/ 165 h 184" name="T5"/>
                <a:gd fmla="*/ 19 w 183" name="T6"/>
                <a:gd fmla="*/ 127 h 184" name="T7"/>
                <a:gd fmla="*/ 56 w 183" name="T8"/>
                <a:gd fmla="*/ 20 h 1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4" w="183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35" name="Freeform 596"/>
            <p:cNvSpPr/>
            <p:nvPr/>
          </p:nvSpPr>
          <p:spPr bwMode="auto">
            <a:xfrm>
              <a:off x="4499396" y="5190784"/>
              <a:ext cx="287159" cy="300965"/>
            </a:xfrm>
            <a:custGeom>
              <a:gdLst>
                <a:gd fmla="*/ 79 w 80" name="T0"/>
                <a:gd fmla="*/ 58 h 83" name="T1"/>
                <a:gd fmla="*/ 63 w 80" name="T2"/>
                <a:gd fmla="*/ 42 h 83" name="T3"/>
                <a:gd fmla="*/ 60 w 80" name="T4"/>
                <a:gd fmla="*/ 39 h 83" name="T5"/>
                <a:gd fmla="*/ 45 w 80" name="T6"/>
                <a:gd fmla="*/ 21 h 83" name="T7"/>
                <a:gd fmla="*/ 38 w 80" name="T8"/>
                <a:gd fmla="*/ 6 h 83" name="T9"/>
                <a:gd fmla="*/ 29 w 80" name="T10"/>
                <a:gd fmla="*/ 5 h 83" name="T11"/>
                <a:gd fmla="*/ 26 w 80" name="T12"/>
                <a:gd fmla="*/ 12 h 83" name="T13"/>
                <a:gd fmla="*/ 31 w 80" name="T14"/>
                <a:gd fmla="*/ 24 h 83" name="T15"/>
                <a:gd fmla="*/ 32 w 80" name="T16"/>
                <a:gd fmla="*/ 32 h 83" name="T17"/>
                <a:gd fmla="*/ 8 w 80" name="T18"/>
                <a:gd fmla="*/ 32 h 83" name="T19"/>
                <a:gd fmla="*/ 2 w 80" name="T20"/>
                <a:gd fmla="*/ 40 h 83" name="T21"/>
                <a:gd fmla="*/ 14 w 80" name="T22"/>
                <a:gd fmla="*/ 74 h 83" name="T23"/>
                <a:gd fmla="*/ 19 w 80" name="T24"/>
                <a:gd fmla="*/ 77 h 83" name="T25"/>
                <a:gd fmla="*/ 48 w 80" name="T26"/>
                <a:gd fmla="*/ 77 h 83" name="T27"/>
                <a:gd fmla="*/ 54 w 80" name="T28"/>
                <a:gd fmla="*/ 80 h 83" name="T29"/>
                <a:gd fmla="*/ 56 w 80" name="T30"/>
                <a:gd fmla="*/ 81 h 83" name="T31"/>
                <a:gd fmla="*/ 61 w 80" name="T32"/>
                <a:gd fmla="*/ 81 h 83" name="T33"/>
                <a:gd fmla="*/ 79 w 80" name="T34"/>
                <a:gd fmla="*/ 63 h 83" name="T35"/>
                <a:gd fmla="*/ 79 w 80" name="T36"/>
                <a:gd fmla="*/ 58 h 8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83" w="80">
                  <a:moveTo>
                    <a:pt x="79" y="58"/>
                  </a:moveTo>
                  <a:cubicBezTo>
                    <a:pt x="63" y="42"/>
                    <a:pt x="63" y="42"/>
                    <a:pt x="63" y="42"/>
                  </a:cubicBezTo>
                  <a:cubicBezTo>
                    <a:pt x="62" y="41"/>
                    <a:pt x="60" y="40"/>
                    <a:pt x="60" y="39"/>
                  </a:cubicBezTo>
                  <a:cubicBezTo>
                    <a:pt x="60" y="39"/>
                    <a:pt x="54" y="27"/>
                    <a:pt x="45" y="21"/>
                  </a:cubicBezTo>
                  <a:cubicBezTo>
                    <a:pt x="35" y="15"/>
                    <a:pt x="38" y="11"/>
                    <a:pt x="38" y="6"/>
                  </a:cubicBezTo>
                  <a:cubicBezTo>
                    <a:pt x="38" y="1"/>
                    <a:pt x="33" y="0"/>
                    <a:pt x="29" y="5"/>
                  </a:cubicBezTo>
                  <a:cubicBezTo>
                    <a:pt x="28" y="7"/>
                    <a:pt x="27" y="10"/>
                    <a:pt x="26" y="12"/>
                  </a:cubicBezTo>
                  <a:cubicBezTo>
                    <a:pt x="26" y="18"/>
                    <a:pt x="30" y="22"/>
                    <a:pt x="31" y="24"/>
                  </a:cubicBezTo>
                  <a:cubicBezTo>
                    <a:pt x="32" y="25"/>
                    <a:pt x="33" y="28"/>
                    <a:pt x="32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32"/>
                    <a:pt x="0" y="35"/>
                    <a:pt x="2" y="40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5" y="76"/>
                    <a:pt x="17" y="77"/>
                    <a:pt x="19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50" y="77"/>
                    <a:pt x="53" y="78"/>
                    <a:pt x="54" y="80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7" y="83"/>
                    <a:pt x="60" y="83"/>
                    <a:pt x="61" y="81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80" y="62"/>
                    <a:pt x="80" y="59"/>
                    <a:pt x="79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36" name="Freeform 597"/>
            <p:cNvSpPr/>
            <p:nvPr/>
          </p:nvSpPr>
          <p:spPr bwMode="auto">
            <a:xfrm>
              <a:off x="4723047" y="5422720"/>
              <a:ext cx="93879" cy="93879"/>
            </a:xfrm>
            <a:custGeom>
              <a:gdLst>
                <a:gd fmla="*/ 5 w 34" name="T0"/>
                <a:gd fmla="*/ 34 h 34" name="T1"/>
                <a:gd fmla="*/ 0 w 34" name="T2"/>
                <a:gd fmla="*/ 27 h 34" name="T3"/>
                <a:gd fmla="*/ 27 w 34" name="T4"/>
                <a:gd fmla="*/ 0 h 34" name="T5"/>
                <a:gd fmla="*/ 34 w 34" name="T6"/>
                <a:gd fmla="*/ 7 h 34" name="T7"/>
                <a:gd fmla="*/ 5 w 34" name="T8"/>
                <a:gd fmla="*/ 34 h 3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4" w="34">
                  <a:moveTo>
                    <a:pt x="5" y="34"/>
                  </a:moveTo>
                  <a:lnTo>
                    <a:pt x="0" y="27"/>
                  </a:lnTo>
                  <a:lnTo>
                    <a:pt x="27" y="0"/>
                  </a:lnTo>
                  <a:lnTo>
                    <a:pt x="34" y="7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37" name="Freeform 598"/>
            <p:cNvSpPr/>
            <p:nvPr/>
          </p:nvSpPr>
          <p:spPr bwMode="auto">
            <a:xfrm>
              <a:off x="8318052" y="3801931"/>
              <a:ext cx="665436" cy="665436"/>
            </a:xfrm>
            <a:custGeom>
              <a:gdLst>
                <a:gd fmla="*/ 57 w 184" name="T0"/>
                <a:gd fmla="*/ 19 h 184" name="T1"/>
                <a:gd fmla="*/ 165 w 184" name="T2"/>
                <a:gd fmla="*/ 57 h 184" name="T3"/>
                <a:gd fmla="*/ 127 w 184" name="T4"/>
                <a:gd fmla="*/ 164 h 184" name="T5"/>
                <a:gd fmla="*/ 20 w 184" name="T6"/>
                <a:gd fmla="*/ 127 h 184" name="T7"/>
                <a:gd fmla="*/ 57 w 184" name="T8"/>
                <a:gd fmla="*/ 19 h 1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4" w="184">
                  <a:moveTo>
                    <a:pt x="57" y="19"/>
                  </a:moveTo>
                  <a:cubicBezTo>
                    <a:pt x="97" y="0"/>
                    <a:pt x="146" y="17"/>
                    <a:pt x="165" y="57"/>
                  </a:cubicBezTo>
                  <a:cubicBezTo>
                    <a:pt x="184" y="97"/>
                    <a:pt x="168" y="145"/>
                    <a:pt x="127" y="164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19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38" name="Freeform 599"/>
            <p:cNvSpPr/>
            <p:nvPr/>
          </p:nvSpPr>
          <p:spPr bwMode="auto">
            <a:xfrm>
              <a:off x="8500287" y="4039389"/>
              <a:ext cx="88356" cy="184997"/>
            </a:xfrm>
            <a:custGeom>
              <a:gdLst>
                <a:gd fmla="*/ 0 w 32" name="T0"/>
                <a:gd fmla="*/ 67 h 67" name="T1"/>
                <a:gd fmla="*/ 32 w 32" name="T2"/>
                <a:gd fmla="*/ 28 h 67" name="T3"/>
                <a:gd fmla="*/ 0 w 32" name="T4"/>
                <a:gd fmla="*/ 0 h 67" name="T5"/>
                <a:gd fmla="*/ 0 w 32" name="T6"/>
                <a:gd fmla="*/ 67 h 6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7" w="32">
                  <a:moveTo>
                    <a:pt x="0" y="67"/>
                  </a:moveTo>
                  <a:lnTo>
                    <a:pt x="32" y="28"/>
                  </a:lnTo>
                  <a:lnTo>
                    <a:pt x="0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39" name="Freeform 600"/>
            <p:cNvSpPr/>
            <p:nvPr/>
          </p:nvSpPr>
          <p:spPr bwMode="auto">
            <a:xfrm>
              <a:off x="8715656" y="4039389"/>
              <a:ext cx="91119" cy="184997"/>
            </a:xfrm>
            <a:custGeom>
              <a:gdLst>
                <a:gd fmla="*/ 33 w 33" name="T0"/>
                <a:gd fmla="*/ 67 h 67" name="T1"/>
                <a:gd fmla="*/ 33 w 33" name="T2"/>
                <a:gd fmla="*/ 0 h 67" name="T3"/>
                <a:gd fmla="*/ 0 w 33" name="T4"/>
                <a:gd fmla="*/ 28 h 67" name="T5"/>
                <a:gd fmla="*/ 33 w 33" name="T6"/>
                <a:gd fmla="*/ 67 h 6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7" w="33">
                  <a:moveTo>
                    <a:pt x="33" y="67"/>
                  </a:moveTo>
                  <a:lnTo>
                    <a:pt x="33" y="0"/>
                  </a:lnTo>
                  <a:lnTo>
                    <a:pt x="0" y="28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40" name="Rectangle 601"/>
            <p:cNvSpPr>
              <a:spLocks noChangeArrowheads="1"/>
            </p:cNvSpPr>
            <p:nvPr/>
          </p:nvSpPr>
          <p:spPr bwMode="auto">
            <a:xfrm>
              <a:off x="8806775" y="4232669"/>
              <a:ext cx="2762" cy="2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41" name="Rectangle 602"/>
            <p:cNvSpPr>
              <a:spLocks noChangeArrowheads="1"/>
            </p:cNvSpPr>
            <p:nvPr/>
          </p:nvSpPr>
          <p:spPr bwMode="auto">
            <a:xfrm>
              <a:off x="8500287" y="4232669"/>
              <a:ext cx="2762" cy="2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42" name="Freeform 603"/>
            <p:cNvSpPr/>
            <p:nvPr/>
          </p:nvSpPr>
          <p:spPr bwMode="auto">
            <a:xfrm>
              <a:off x="8503049" y="4119462"/>
              <a:ext cx="300965" cy="113208"/>
            </a:xfrm>
            <a:custGeom>
              <a:gdLst>
                <a:gd fmla="*/ 109 w 109" name="T0"/>
                <a:gd fmla="*/ 41 h 41" name="T1"/>
                <a:gd fmla="*/ 107 w 109" name="T2"/>
                <a:gd fmla="*/ 41 h 41" name="T3"/>
                <a:gd fmla="*/ 75 w 109" name="T4"/>
                <a:gd fmla="*/ 0 h 41" name="T5"/>
                <a:gd fmla="*/ 54 w 109" name="T6"/>
                <a:gd fmla="*/ 17 h 41" name="T7"/>
                <a:gd fmla="*/ 34 w 109" name="T8"/>
                <a:gd fmla="*/ 0 h 41" name="T9"/>
                <a:gd fmla="*/ 0 w 109" name="T10"/>
                <a:gd fmla="*/ 41 h 41" name="T11"/>
                <a:gd fmla="*/ 0 w 109" name="T12"/>
                <a:gd fmla="*/ 41 h 41" name="T13"/>
                <a:gd fmla="*/ 109 w 109" name="T14"/>
                <a:gd fmla="*/ 41 h 4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1" w="109">
                  <a:moveTo>
                    <a:pt x="109" y="41"/>
                  </a:moveTo>
                  <a:lnTo>
                    <a:pt x="107" y="41"/>
                  </a:lnTo>
                  <a:lnTo>
                    <a:pt x="75" y="0"/>
                  </a:lnTo>
                  <a:lnTo>
                    <a:pt x="54" y="17"/>
                  </a:lnTo>
                  <a:lnTo>
                    <a:pt x="34" y="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0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43" name="Freeform 604"/>
            <p:cNvSpPr/>
            <p:nvPr/>
          </p:nvSpPr>
          <p:spPr bwMode="auto">
            <a:xfrm>
              <a:off x="8505809" y="4036627"/>
              <a:ext cx="292681" cy="118730"/>
            </a:xfrm>
            <a:custGeom>
              <a:gdLst>
                <a:gd fmla="*/ 32 w 106" name="T0"/>
                <a:gd fmla="*/ 26 h 43" name="T1"/>
                <a:gd fmla="*/ 33 w 106" name="T2"/>
                <a:gd fmla="*/ 28 h 43" name="T3"/>
                <a:gd fmla="*/ 34 w 106" name="T4"/>
                <a:gd fmla="*/ 28 h 43" name="T5"/>
                <a:gd fmla="*/ 53 w 106" name="T6"/>
                <a:gd fmla="*/ 43 h 43" name="T7"/>
                <a:gd fmla="*/ 72 w 106" name="T8"/>
                <a:gd fmla="*/ 28 h 43" name="T9"/>
                <a:gd fmla="*/ 72 w 106" name="T10"/>
                <a:gd fmla="*/ 28 h 43" name="T11"/>
                <a:gd fmla="*/ 74 w 106" name="T12"/>
                <a:gd fmla="*/ 26 h 43" name="T13"/>
                <a:gd fmla="*/ 106 w 106" name="T14"/>
                <a:gd fmla="*/ 0 h 43" name="T15"/>
                <a:gd fmla="*/ 0 w 106" name="T16"/>
                <a:gd fmla="*/ 0 h 43" name="T17"/>
                <a:gd fmla="*/ 32 w 106" name="T18"/>
                <a:gd fmla="*/ 26 h 4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3" w="105">
                  <a:moveTo>
                    <a:pt x="32" y="26"/>
                  </a:moveTo>
                  <a:lnTo>
                    <a:pt x="33" y="28"/>
                  </a:lnTo>
                  <a:lnTo>
                    <a:pt x="34" y="28"/>
                  </a:lnTo>
                  <a:lnTo>
                    <a:pt x="53" y="43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4" y="26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44" name="Freeform 605"/>
            <p:cNvSpPr/>
            <p:nvPr/>
          </p:nvSpPr>
          <p:spPr bwMode="auto">
            <a:xfrm>
              <a:off x="5879966" y="5254291"/>
              <a:ext cx="659913" cy="659913"/>
            </a:xfrm>
            <a:custGeom>
              <a:gdLst>
                <a:gd fmla="*/ 56 w 183" name="T0"/>
                <a:gd fmla="*/ 19 h 183" name="T1"/>
                <a:gd fmla="*/ 164 w 183" name="T2"/>
                <a:gd fmla="*/ 56 h 183" name="T3"/>
                <a:gd fmla="*/ 127 w 183" name="T4"/>
                <a:gd fmla="*/ 164 h 183" name="T5"/>
                <a:gd fmla="*/ 19 w 183" name="T6"/>
                <a:gd fmla="*/ 127 h 183" name="T7"/>
                <a:gd fmla="*/ 56 w 183" name="T8"/>
                <a:gd fmla="*/ 19 h 18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3" w="183">
                  <a:moveTo>
                    <a:pt x="56" y="19"/>
                  </a:moveTo>
                  <a:cubicBezTo>
                    <a:pt x="97" y="0"/>
                    <a:pt x="145" y="16"/>
                    <a:pt x="164" y="56"/>
                  </a:cubicBezTo>
                  <a:cubicBezTo>
                    <a:pt x="183" y="96"/>
                    <a:pt x="167" y="145"/>
                    <a:pt x="127" y="164"/>
                  </a:cubicBezTo>
                  <a:cubicBezTo>
                    <a:pt x="87" y="183"/>
                    <a:pt x="38" y="167"/>
                    <a:pt x="19" y="127"/>
                  </a:cubicBezTo>
                  <a:cubicBezTo>
                    <a:pt x="0" y="87"/>
                    <a:pt x="16" y="38"/>
                    <a:pt x="56" y="19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45" name="Freeform 606"/>
            <p:cNvSpPr/>
            <p:nvPr/>
          </p:nvSpPr>
          <p:spPr bwMode="auto">
            <a:xfrm>
              <a:off x="6122946" y="5403393"/>
              <a:ext cx="176713" cy="358948"/>
            </a:xfrm>
            <a:custGeom>
              <a:gdLst>
                <a:gd fmla="*/ 11 w 49" name="T0"/>
                <a:gd fmla="*/ 20 h 99" name="T1"/>
                <a:gd fmla="*/ 11 w 49" name="T2"/>
                <a:gd fmla="*/ 34 h 99" name="T3"/>
                <a:gd fmla="*/ 0 w 49" name="T4"/>
                <a:gd fmla="*/ 34 h 99" name="T5"/>
                <a:gd fmla="*/ 0 w 49" name="T6"/>
                <a:gd fmla="*/ 51 h 99" name="T7"/>
                <a:gd fmla="*/ 11 w 49" name="T8"/>
                <a:gd fmla="*/ 51 h 99" name="T9"/>
                <a:gd fmla="*/ 11 w 49" name="T10"/>
                <a:gd fmla="*/ 99 h 99" name="T11"/>
                <a:gd fmla="*/ 32 w 49" name="T12"/>
                <a:gd fmla="*/ 99 h 99" name="T13"/>
                <a:gd fmla="*/ 32 w 49" name="T14"/>
                <a:gd fmla="*/ 51 h 99" name="T15"/>
                <a:gd fmla="*/ 47 w 49" name="T16"/>
                <a:gd fmla="*/ 51 h 99" name="T17"/>
                <a:gd fmla="*/ 49 w 49" name="T18"/>
                <a:gd fmla="*/ 34 h 99" name="T19"/>
                <a:gd fmla="*/ 32 w 49" name="T20"/>
                <a:gd fmla="*/ 34 h 99" name="T21"/>
                <a:gd fmla="*/ 32 w 49" name="T22"/>
                <a:gd fmla="*/ 22 h 99" name="T23"/>
                <a:gd fmla="*/ 37 w 49" name="T24"/>
                <a:gd fmla="*/ 18 h 99" name="T25"/>
                <a:gd fmla="*/ 49 w 49" name="T26"/>
                <a:gd fmla="*/ 18 h 99" name="T27"/>
                <a:gd fmla="*/ 49 w 49" name="T28"/>
                <a:gd fmla="*/ 0 h 99" name="T29"/>
                <a:gd fmla="*/ 33 w 49" name="T30"/>
                <a:gd fmla="*/ 0 h 99" name="T31"/>
                <a:gd fmla="*/ 11 w 49" name="T32"/>
                <a:gd fmla="*/ 20 h 9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99" w="49">
                  <a:moveTo>
                    <a:pt x="11" y="20"/>
                  </a:moveTo>
                  <a:cubicBezTo>
                    <a:pt x="11" y="22"/>
                    <a:pt x="11" y="34"/>
                    <a:pt x="1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8" y="43"/>
                    <a:pt x="49" y="34"/>
                  </a:cubicBezTo>
                  <a:cubicBezTo>
                    <a:pt x="47" y="34"/>
                    <a:pt x="32" y="34"/>
                    <a:pt x="32" y="34"/>
                  </a:cubicBezTo>
                  <a:cubicBezTo>
                    <a:pt x="32" y="34"/>
                    <a:pt x="32" y="24"/>
                    <a:pt x="32" y="22"/>
                  </a:cubicBezTo>
                  <a:cubicBezTo>
                    <a:pt x="32" y="20"/>
                    <a:pt x="35" y="18"/>
                    <a:pt x="37" y="18"/>
                  </a:cubicBezTo>
                  <a:cubicBezTo>
                    <a:pt x="39" y="18"/>
                    <a:pt x="44" y="18"/>
                    <a:pt x="49" y="18"/>
                  </a:cubicBezTo>
                  <a:cubicBezTo>
                    <a:pt x="49" y="15"/>
                    <a:pt x="49" y="7"/>
                    <a:pt x="49" y="0"/>
                  </a:cubicBezTo>
                  <a:cubicBezTo>
                    <a:pt x="43" y="0"/>
                    <a:pt x="36" y="0"/>
                    <a:pt x="33" y="0"/>
                  </a:cubicBezTo>
                  <a:cubicBezTo>
                    <a:pt x="10" y="0"/>
                    <a:pt x="11" y="17"/>
                    <a:pt x="11" y="2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46" name="Freeform 608"/>
            <p:cNvSpPr/>
            <p:nvPr/>
          </p:nvSpPr>
          <p:spPr bwMode="auto">
            <a:xfrm>
              <a:off x="6688979" y="2192186"/>
              <a:ext cx="662674" cy="659913"/>
            </a:xfrm>
            <a:custGeom>
              <a:gdLst>
                <a:gd fmla="*/ 57 w 184" name="T0"/>
                <a:gd fmla="*/ 19 h 183" name="T1"/>
                <a:gd fmla="*/ 165 w 184" name="T2"/>
                <a:gd fmla="*/ 56 h 183" name="T3"/>
                <a:gd fmla="*/ 127 w 184" name="T4"/>
                <a:gd fmla="*/ 164 h 183" name="T5"/>
                <a:gd fmla="*/ 20 w 184" name="T6"/>
                <a:gd fmla="*/ 127 h 183" name="T7"/>
                <a:gd fmla="*/ 57 w 184" name="T8"/>
                <a:gd fmla="*/ 19 h 18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3" w="184">
                  <a:moveTo>
                    <a:pt x="57" y="19"/>
                  </a:moveTo>
                  <a:cubicBezTo>
                    <a:pt x="97" y="0"/>
                    <a:pt x="145" y="16"/>
                    <a:pt x="165" y="56"/>
                  </a:cubicBezTo>
                  <a:cubicBezTo>
                    <a:pt x="184" y="96"/>
                    <a:pt x="167" y="145"/>
                    <a:pt x="127" y="164"/>
                  </a:cubicBezTo>
                  <a:cubicBezTo>
                    <a:pt x="87" y="183"/>
                    <a:pt x="39" y="167"/>
                    <a:pt x="20" y="127"/>
                  </a:cubicBezTo>
                  <a:cubicBezTo>
                    <a:pt x="0" y="87"/>
                    <a:pt x="17" y="38"/>
                    <a:pt x="5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47" name="Freeform 609"/>
            <p:cNvSpPr>
              <a:spLocks noEditPoints="1"/>
            </p:cNvSpPr>
            <p:nvPr/>
          </p:nvSpPr>
          <p:spPr bwMode="auto">
            <a:xfrm>
              <a:off x="6846363" y="2379943"/>
              <a:ext cx="347904" cy="284398"/>
            </a:xfrm>
            <a:custGeom>
              <a:gdLst>
                <a:gd fmla="*/ 89 w 96" name="T0"/>
                <a:gd fmla="*/ 23 h 79" name="T1"/>
                <a:gd fmla="*/ 70 w 96" name="T2"/>
                <a:gd fmla="*/ 33 h 79" name="T3"/>
                <a:gd fmla="*/ 77 w 96" name="T4"/>
                <a:gd fmla="*/ 10 h 79" name="T5"/>
                <a:gd fmla="*/ 70 w 96" name="T6"/>
                <a:gd fmla="*/ 53 h 79" name="T7"/>
                <a:gd fmla="*/ 70 w 96" name="T8"/>
                <a:gd fmla="*/ 75 h 79" name="T9"/>
                <a:gd fmla="*/ 72 w 96" name="T10"/>
                <a:gd fmla="*/ 48 h 79" name="T11"/>
                <a:gd fmla="*/ 96 w 96" name="T12"/>
                <a:gd fmla="*/ 65 h 79" name="T13"/>
                <a:gd fmla="*/ 77 w 96" name="T14"/>
                <a:gd fmla="*/ 39 h 79" name="T15"/>
                <a:gd fmla="*/ 70 w 96" name="T16"/>
                <a:gd fmla="*/ 40 h 79" name="T17"/>
                <a:gd fmla="*/ 66 w 96" name="T18"/>
                <a:gd fmla="*/ 28 h 79" name="T19"/>
                <a:gd fmla="*/ 68 w 96" name="T20"/>
                <a:gd fmla="*/ 13 h 79" name="T21"/>
                <a:gd fmla="*/ 70 w 96" name="T22"/>
                <a:gd fmla="*/ 33 h 79" name="T23"/>
                <a:gd fmla="*/ 70 w 96" name="T24"/>
                <a:gd fmla="*/ 40 h 79" name="T25"/>
                <a:gd fmla="*/ 70 w 96" name="T26"/>
                <a:gd fmla="*/ 37 h 79" name="T27"/>
                <a:gd fmla="*/ 61 w 96" name="T28"/>
                <a:gd fmla="*/ 34 h 79" name="T29"/>
                <a:gd fmla="*/ 35 w 96" name="T30"/>
                <a:gd fmla="*/ 34 h 79" name="T31"/>
                <a:gd fmla="*/ 27 w 96" name="T32"/>
                <a:gd fmla="*/ 75 h 79" name="T33"/>
                <a:gd fmla="*/ 70 w 96" name="T34"/>
                <a:gd fmla="*/ 75 h 79" name="T35"/>
                <a:gd fmla="*/ 27 w 96" name="T36"/>
                <a:gd fmla="*/ 40 h 79" name="T37"/>
                <a:gd fmla="*/ 28 w 96" name="T38"/>
                <a:gd fmla="*/ 36 h 79" name="T39"/>
                <a:gd fmla="*/ 27 w 96" name="T40"/>
                <a:gd fmla="*/ 33 h 79" name="T41"/>
                <a:gd fmla="*/ 28 w 96" name="T42"/>
                <a:gd fmla="*/ 13 h 79" name="T43"/>
                <a:gd fmla="*/ 30 w 96" name="T44"/>
                <a:gd fmla="*/ 28 h 79" name="T45"/>
                <a:gd fmla="*/ 48 w 96" name="T46"/>
                <a:gd fmla="*/ 0 h 79" name="T47"/>
                <a:gd fmla="*/ 48 w 96" name="T48"/>
                <a:gd fmla="*/ 34 h 79" name="T49"/>
                <a:gd fmla="*/ 48 w 96" name="T50"/>
                <a:gd fmla="*/ 0 h 79" name="T51"/>
                <a:gd fmla="*/ 27 w 96" name="T52"/>
                <a:gd fmla="*/ 33 h 79" name="T53"/>
                <a:gd fmla="*/ 7 w 96" name="T54"/>
                <a:gd fmla="*/ 23 h 79" name="T55"/>
                <a:gd fmla="*/ 27 w 96" name="T56"/>
                <a:gd fmla="*/ 12 h 79" name="T57"/>
                <a:gd fmla="*/ 27 w 96" name="T58"/>
                <a:gd fmla="*/ 40 h 79" name="T59"/>
                <a:gd fmla="*/ 19 w 96" name="T60"/>
                <a:gd fmla="*/ 69 h 79" name="T61"/>
                <a:gd fmla="*/ 9 w 96" name="T62"/>
                <a:gd fmla="*/ 36 h 79" name="T63"/>
                <a:gd fmla="*/ 27 w 96" name="T64"/>
                <a:gd fmla="*/ 37 h 79" name="T65"/>
                <a:gd fmla="*/ 23 w 96" name="T66"/>
                <a:gd fmla="*/ 73 h 79" name="T67"/>
                <a:gd fmla="*/ 27 w 96" name="T68"/>
                <a:gd fmla="*/ 53 h 79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79" w="96">
                  <a:moveTo>
                    <a:pt x="77" y="10"/>
                  </a:moveTo>
                  <a:cubicBezTo>
                    <a:pt x="84" y="10"/>
                    <a:pt x="89" y="16"/>
                    <a:pt x="89" y="23"/>
                  </a:cubicBezTo>
                  <a:cubicBezTo>
                    <a:pt x="89" y="30"/>
                    <a:pt x="84" y="35"/>
                    <a:pt x="77" y="35"/>
                  </a:cubicBezTo>
                  <a:cubicBezTo>
                    <a:pt x="74" y="35"/>
                    <a:pt x="72" y="34"/>
                    <a:pt x="70" y="33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2" y="11"/>
                    <a:pt x="74" y="10"/>
                    <a:pt x="77" y="10"/>
                  </a:cubicBezTo>
                  <a:close/>
                  <a:moveTo>
                    <a:pt x="70" y="75"/>
                  </a:moveTo>
                  <a:cubicBezTo>
                    <a:pt x="70" y="53"/>
                    <a:pt x="70" y="53"/>
                    <a:pt x="70" y="53"/>
                  </a:cubicBezTo>
                  <a:cubicBezTo>
                    <a:pt x="71" y="59"/>
                    <a:pt x="72" y="66"/>
                    <a:pt x="74" y="73"/>
                  </a:cubicBezTo>
                  <a:cubicBezTo>
                    <a:pt x="72" y="74"/>
                    <a:pt x="71" y="74"/>
                    <a:pt x="70" y="75"/>
                  </a:cubicBezTo>
                  <a:close/>
                  <a:moveTo>
                    <a:pt x="70" y="40"/>
                  </a:moveTo>
                  <a:cubicBezTo>
                    <a:pt x="71" y="43"/>
                    <a:pt x="72" y="45"/>
                    <a:pt x="72" y="48"/>
                  </a:cubicBezTo>
                  <a:cubicBezTo>
                    <a:pt x="74" y="55"/>
                    <a:pt x="76" y="62"/>
                    <a:pt x="77" y="69"/>
                  </a:cubicBezTo>
                  <a:cubicBezTo>
                    <a:pt x="84" y="69"/>
                    <a:pt x="90" y="67"/>
                    <a:pt x="96" y="65"/>
                  </a:cubicBezTo>
                  <a:cubicBezTo>
                    <a:pt x="94" y="52"/>
                    <a:pt x="91" y="39"/>
                    <a:pt x="87" y="36"/>
                  </a:cubicBezTo>
                  <a:cubicBezTo>
                    <a:pt x="84" y="38"/>
                    <a:pt x="81" y="39"/>
                    <a:pt x="77" y="39"/>
                  </a:cubicBezTo>
                  <a:cubicBezTo>
                    <a:pt x="74" y="39"/>
                    <a:pt x="72" y="38"/>
                    <a:pt x="70" y="37"/>
                  </a:cubicBezTo>
                  <a:lnTo>
                    <a:pt x="70" y="40"/>
                  </a:lnTo>
                  <a:close/>
                  <a:moveTo>
                    <a:pt x="70" y="33"/>
                  </a:moveTo>
                  <a:cubicBezTo>
                    <a:pt x="68" y="32"/>
                    <a:pt x="66" y="30"/>
                    <a:pt x="66" y="28"/>
                  </a:cubicBezTo>
                  <a:cubicBezTo>
                    <a:pt x="68" y="25"/>
                    <a:pt x="69" y="21"/>
                    <a:pt x="69" y="17"/>
                  </a:cubicBezTo>
                  <a:cubicBezTo>
                    <a:pt x="69" y="16"/>
                    <a:pt x="69" y="14"/>
                    <a:pt x="68" y="13"/>
                  </a:cubicBezTo>
                  <a:cubicBezTo>
                    <a:pt x="69" y="13"/>
                    <a:pt x="69" y="13"/>
                    <a:pt x="70" y="12"/>
                  </a:cubicBezTo>
                  <a:cubicBezTo>
                    <a:pt x="70" y="33"/>
                    <a:pt x="70" y="33"/>
                    <a:pt x="70" y="33"/>
                  </a:cubicBezTo>
                  <a:close/>
                  <a:moveTo>
                    <a:pt x="70" y="37"/>
                  </a:moveTo>
                  <a:cubicBezTo>
                    <a:pt x="70" y="40"/>
                    <a:pt x="70" y="40"/>
                    <a:pt x="70" y="40"/>
                  </a:cubicBezTo>
                  <a:cubicBezTo>
                    <a:pt x="69" y="39"/>
                    <a:pt x="68" y="37"/>
                    <a:pt x="68" y="36"/>
                  </a:cubicBezTo>
                  <a:cubicBezTo>
                    <a:pt x="68" y="37"/>
                    <a:pt x="69" y="37"/>
                    <a:pt x="70" y="37"/>
                  </a:cubicBezTo>
                  <a:close/>
                  <a:moveTo>
                    <a:pt x="70" y="53"/>
                  </a:moveTo>
                  <a:cubicBezTo>
                    <a:pt x="67" y="44"/>
                    <a:pt x="65" y="37"/>
                    <a:pt x="61" y="34"/>
                  </a:cubicBezTo>
                  <a:cubicBezTo>
                    <a:pt x="58" y="37"/>
                    <a:pt x="53" y="39"/>
                    <a:pt x="48" y="39"/>
                  </a:cubicBezTo>
                  <a:cubicBezTo>
                    <a:pt x="43" y="39"/>
                    <a:pt x="38" y="37"/>
                    <a:pt x="35" y="34"/>
                  </a:cubicBezTo>
                  <a:cubicBezTo>
                    <a:pt x="31" y="37"/>
                    <a:pt x="29" y="44"/>
                    <a:pt x="27" y="5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33" y="77"/>
                    <a:pt x="40" y="79"/>
                    <a:pt x="48" y="79"/>
                  </a:cubicBezTo>
                  <a:cubicBezTo>
                    <a:pt x="56" y="79"/>
                    <a:pt x="63" y="77"/>
                    <a:pt x="70" y="75"/>
                  </a:cubicBezTo>
                  <a:cubicBezTo>
                    <a:pt x="70" y="53"/>
                    <a:pt x="70" y="53"/>
                    <a:pt x="70" y="53"/>
                  </a:cubicBezTo>
                  <a:close/>
                  <a:moveTo>
                    <a:pt x="27" y="40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8" y="37"/>
                    <a:pt x="28" y="36"/>
                  </a:cubicBezTo>
                  <a:cubicBezTo>
                    <a:pt x="28" y="37"/>
                    <a:pt x="27" y="39"/>
                    <a:pt x="27" y="40"/>
                  </a:cubicBezTo>
                  <a:close/>
                  <a:moveTo>
                    <a:pt x="27" y="33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7" y="13"/>
                    <a:pt x="27" y="13"/>
                    <a:pt x="28" y="13"/>
                  </a:cubicBezTo>
                  <a:cubicBezTo>
                    <a:pt x="27" y="14"/>
                    <a:pt x="27" y="16"/>
                    <a:pt x="27" y="17"/>
                  </a:cubicBezTo>
                  <a:cubicBezTo>
                    <a:pt x="27" y="21"/>
                    <a:pt x="28" y="25"/>
                    <a:pt x="30" y="28"/>
                  </a:cubicBezTo>
                  <a:cubicBezTo>
                    <a:pt x="30" y="30"/>
                    <a:pt x="28" y="32"/>
                    <a:pt x="27" y="33"/>
                  </a:cubicBezTo>
                  <a:close/>
                  <a:moveTo>
                    <a:pt x="48" y="0"/>
                  </a:moveTo>
                  <a:cubicBezTo>
                    <a:pt x="57" y="0"/>
                    <a:pt x="65" y="8"/>
                    <a:pt x="65" y="17"/>
                  </a:cubicBezTo>
                  <a:cubicBezTo>
                    <a:pt x="65" y="26"/>
                    <a:pt x="57" y="34"/>
                    <a:pt x="48" y="34"/>
                  </a:cubicBezTo>
                  <a:cubicBezTo>
                    <a:pt x="39" y="34"/>
                    <a:pt x="31" y="26"/>
                    <a:pt x="31" y="17"/>
                  </a:cubicBezTo>
                  <a:cubicBezTo>
                    <a:pt x="31" y="8"/>
                    <a:pt x="39" y="0"/>
                    <a:pt x="48" y="0"/>
                  </a:cubicBezTo>
                  <a:close/>
                  <a:moveTo>
                    <a:pt x="27" y="12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2" y="35"/>
                    <a:pt x="7" y="30"/>
                    <a:pt x="7" y="23"/>
                  </a:cubicBezTo>
                  <a:cubicBezTo>
                    <a:pt x="7" y="16"/>
                    <a:pt x="12" y="10"/>
                    <a:pt x="19" y="10"/>
                  </a:cubicBezTo>
                  <a:cubicBezTo>
                    <a:pt x="22" y="10"/>
                    <a:pt x="24" y="11"/>
                    <a:pt x="27" y="12"/>
                  </a:cubicBezTo>
                  <a:close/>
                  <a:moveTo>
                    <a:pt x="27" y="37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25" y="43"/>
                    <a:pt x="24" y="45"/>
                    <a:pt x="24" y="48"/>
                  </a:cubicBezTo>
                  <a:cubicBezTo>
                    <a:pt x="22" y="55"/>
                    <a:pt x="20" y="62"/>
                    <a:pt x="19" y="69"/>
                  </a:cubicBezTo>
                  <a:cubicBezTo>
                    <a:pt x="12" y="69"/>
                    <a:pt x="6" y="67"/>
                    <a:pt x="0" y="65"/>
                  </a:cubicBezTo>
                  <a:cubicBezTo>
                    <a:pt x="2" y="52"/>
                    <a:pt x="5" y="39"/>
                    <a:pt x="9" y="36"/>
                  </a:cubicBezTo>
                  <a:cubicBezTo>
                    <a:pt x="12" y="38"/>
                    <a:pt x="15" y="39"/>
                    <a:pt x="19" y="39"/>
                  </a:cubicBezTo>
                  <a:cubicBezTo>
                    <a:pt x="22" y="39"/>
                    <a:pt x="24" y="38"/>
                    <a:pt x="27" y="37"/>
                  </a:cubicBezTo>
                  <a:close/>
                  <a:moveTo>
                    <a:pt x="27" y="53"/>
                  </a:moveTo>
                  <a:cubicBezTo>
                    <a:pt x="25" y="59"/>
                    <a:pt x="24" y="66"/>
                    <a:pt x="23" y="73"/>
                  </a:cubicBezTo>
                  <a:cubicBezTo>
                    <a:pt x="24" y="74"/>
                    <a:pt x="25" y="74"/>
                    <a:pt x="27" y="75"/>
                  </a:cubicBezTo>
                  <a:lnTo>
                    <a:pt x="27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48" name="Freeform 610"/>
            <p:cNvSpPr/>
            <p:nvPr/>
          </p:nvSpPr>
          <p:spPr bwMode="auto">
            <a:xfrm>
              <a:off x="8859235" y="3017766"/>
              <a:ext cx="665436" cy="665436"/>
            </a:xfrm>
            <a:custGeom>
              <a:gdLst>
                <a:gd fmla="*/ 57 w 184" name="T0"/>
                <a:gd fmla="*/ 20 h 184" name="T1"/>
                <a:gd fmla="*/ 165 w 184" name="T2"/>
                <a:gd fmla="*/ 57 h 184" name="T3"/>
                <a:gd fmla="*/ 127 w 184" name="T4"/>
                <a:gd fmla="*/ 165 h 184" name="T5"/>
                <a:gd fmla="*/ 20 w 184" name="T6"/>
                <a:gd fmla="*/ 127 h 184" name="T7"/>
                <a:gd fmla="*/ 57 w 184" name="T8"/>
                <a:gd fmla="*/ 20 h 1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4" w="184">
                  <a:moveTo>
                    <a:pt x="57" y="20"/>
                  </a:moveTo>
                  <a:cubicBezTo>
                    <a:pt x="97" y="0"/>
                    <a:pt x="145" y="17"/>
                    <a:pt x="165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20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49" name="Freeform 611"/>
            <p:cNvSpPr>
              <a:spLocks noEditPoints="1"/>
            </p:cNvSpPr>
            <p:nvPr/>
          </p:nvSpPr>
          <p:spPr bwMode="auto">
            <a:xfrm>
              <a:off x="9033186" y="3233135"/>
              <a:ext cx="317532" cy="237458"/>
            </a:xfrm>
            <a:custGeom>
              <a:gdLst>
                <a:gd fmla="*/ 62 w 88" name="T0"/>
                <a:gd fmla="*/ 2 h 66" name="T1"/>
                <a:gd fmla="*/ 88 w 88" name="T2"/>
                <a:gd fmla="*/ 31 h 66" name="T3"/>
                <a:gd fmla="*/ 75 w 88" name="T4"/>
                <a:gd fmla="*/ 53 h 66" name="T5"/>
                <a:gd fmla="*/ 85 w 88" name="T6"/>
                <a:gd fmla="*/ 66 h 66" name="T7"/>
                <a:gd fmla="*/ 62 w 88" name="T8"/>
                <a:gd fmla="*/ 59 h 66" name="T9"/>
                <a:gd fmla="*/ 62 w 88" name="T10"/>
                <a:gd fmla="*/ 35 h 66" name="T11"/>
                <a:gd fmla="*/ 62 w 88" name="T12"/>
                <a:gd fmla="*/ 35 h 66" name="T13"/>
                <a:gd fmla="*/ 66 w 88" name="T14"/>
                <a:gd fmla="*/ 31 h 66" name="T15"/>
                <a:gd fmla="*/ 62 w 88" name="T16"/>
                <a:gd fmla="*/ 28 h 66" name="T17"/>
                <a:gd fmla="*/ 62 w 88" name="T18"/>
                <a:gd fmla="*/ 28 h 66" name="T19"/>
                <a:gd fmla="*/ 62 w 88" name="T20"/>
                <a:gd fmla="*/ 2 h 66" name="T21"/>
                <a:gd fmla="*/ 45 w 88" name="T22"/>
                <a:gd fmla="*/ 0 h 66" name="T23"/>
                <a:gd fmla="*/ 62 w 88" name="T24"/>
                <a:gd fmla="*/ 2 h 66" name="T25"/>
                <a:gd fmla="*/ 62 w 88" name="T26"/>
                <a:gd fmla="*/ 28 h 66" name="T27"/>
                <a:gd fmla="*/ 59 w 88" name="T28"/>
                <a:gd fmla="*/ 31 h 66" name="T29"/>
                <a:gd fmla="*/ 62 w 88" name="T30"/>
                <a:gd fmla="*/ 35 h 66" name="T31"/>
                <a:gd fmla="*/ 62 w 88" name="T32"/>
                <a:gd fmla="*/ 59 h 66" name="T33"/>
                <a:gd fmla="*/ 62 w 88" name="T34"/>
                <a:gd fmla="*/ 59 h 66" name="T35"/>
                <a:gd fmla="*/ 45 w 88" name="T36"/>
                <a:gd fmla="*/ 61 h 66" name="T37"/>
                <a:gd fmla="*/ 45 w 88" name="T38"/>
                <a:gd fmla="*/ 35 h 66" name="T39"/>
                <a:gd fmla="*/ 45 w 88" name="T40"/>
                <a:gd fmla="*/ 35 h 66" name="T41"/>
                <a:gd fmla="*/ 48 w 88" name="T42"/>
                <a:gd fmla="*/ 31 h 66" name="T43"/>
                <a:gd fmla="*/ 45 w 88" name="T44"/>
                <a:gd fmla="*/ 28 h 66" name="T45"/>
                <a:gd fmla="*/ 45 w 88" name="T46"/>
                <a:gd fmla="*/ 28 h 66" name="T47"/>
                <a:gd fmla="*/ 45 w 88" name="T48"/>
                <a:gd fmla="*/ 0 h 66" name="T49"/>
                <a:gd fmla="*/ 44 w 88" name="T50"/>
                <a:gd fmla="*/ 0 h 66" name="T51"/>
                <a:gd fmla="*/ 45 w 88" name="T52"/>
                <a:gd fmla="*/ 0 h 66" name="T53"/>
                <a:gd fmla="*/ 45 w 88" name="T54"/>
                <a:gd fmla="*/ 28 h 66" name="T55"/>
                <a:gd fmla="*/ 42 w 88" name="T56"/>
                <a:gd fmla="*/ 31 h 66" name="T57"/>
                <a:gd fmla="*/ 45 w 88" name="T58"/>
                <a:gd fmla="*/ 35 h 66" name="T59"/>
                <a:gd fmla="*/ 45 w 88" name="T60"/>
                <a:gd fmla="*/ 61 h 66" name="T61"/>
                <a:gd fmla="*/ 44 w 88" name="T62"/>
                <a:gd fmla="*/ 61 h 66" name="T63"/>
                <a:gd fmla="*/ 28 w 88" name="T64"/>
                <a:gd fmla="*/ 59 h 66" name="T65"/>
                <a:gd fmla="*/ 28 w 88" name="T66"/>
                <a:gd fmla="*/ 35 h 66" name="T67"/>
                <a:gd fmla="*/ 28 w 88" name="T68"/>
                <a:gd fmla="*/ 35 h 66" name="T69"/>
                <a:gd fmla="*/ 31 w 88" name="T70"/>
                <a:gd fmla="*/ 31 h 66" name="T71"/>
                <a:gd fmla="*/ 28 w 88" name="T72"/>
                <a:gd fmla="*/ 28 h 66" name="T73"/>
                <a:gd fmla="*/ 28 w 88" name="T74"/>
                <a:gd fmla="*/ 28 h 66" name="T75"/>
                <a:gd fmla="*/ 28 w 88" name="T76"/>
                <a:gd fmla="*/ 2 h 66" name="T77"/>
                <a:gd fmla="*/ 44 w 88" name="T78"/>
                <a:gd fmla="*/ 0 h 66" name="T79"/>
                <a:gd fmla="*/ 28 w 88" name="T80"/>
                <a:gd fmla="*/ 59 h 66" name="T81"/>
                <a:gd fmla="*/ 0 w 88" name="T82"/>
                <a:gd fmla="*/ 31 h 66" name="T83"/>
                <a:gd fmla="*/ 28 w 88" name="T84"/>
                <a:gd fmla="*/ 2 h 66" name="T85"/>
                <a:gd fmla="*/ 28 w 88" name="T86"/>
                <a:gd fmla="*/ 28 h 66" name="T87"/>
                <a:gd fmla="*/ 24 w 88" name="T88"/>
                <a:gd fmla="*/ 31 h 66" name="T89"/>
                <a:gd fmla="*/ 28 w 88" name="T90"/>
                <a:gd fmla="*/ 35 h 66" name="T91"/>
                <a:gd fmla="*/ 28 w 88" name="T92"/>
                <a:gd fmla="*/ 59 h 66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66" w="88">
                  <a:moveTo>
                    <a:pt x="62" y="2"/>
                  </a:moveTo>
                  <a:cubicBezTo>
                    <a:pt x="78" y="7"/>
                    <a:pt x="88" y="18"/>
                    <a:pt x="88" y="31"/>
                  </a:cubicBezTo>
                  <a:cubicBezTo>
                    <a:pt x="88" y="39"/>
                    <a:pt x="83" y="47"/>
                    <a:pt x="75" y="53"/>
                  </a:cubicBezTo>
                  <a:cubicBezTo>
                    <a:pt x="85" y="66"/>
                    <a:pt x="85" y="66"/>
                    <a:pt x="85" y="66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4" y="35"/>
                    <a:pt x="66" y="33"/>
                    <a:pt x="66" y="31"/>
                  </a:cubicBezTo>
                  <a:cubicBezTo>
                    <a:pt x="66" y="29"/>
                    <a:pt x="64" y="28"/>
                    <a:pt x="62" y="28"/>
                  </a:cubicBezTo>
                  <a:cubicBezTo>
                    <a:pt x="62" y="28"/>
                    <a:pt x="62" y="28"/>
                    <a:pt x="62" y="28"/>
                  </a:cubicBezTo>
                  <a:lnTo>
                    <a:pt x="62" y="2"/>
                  </a:lnTo>
                  <a:close/>
                  <a:moveTo>
                    <a:pt x="45" y="0"/>
                  </a:moveTo>
                  <a:cubicBezTo>
                    <a:pt x="51" y="0"/>
                    <a:pt x="57" y="1"/>
                    <a:pt x="62" y="2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0" y="28"/>
                    <a:pt x="59" y="29"/>
                    <a:pt x="59" y="31"/>
                  </a:cubicBezTo>
                  <a:cubicBezTo>
                    <a:pt x="59" y="33"/>
                    <a:pt x="60" y="35"/>
                    <a:pt x="62" y="35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56" y="60"/>
                    <a:pt x="51" y="61"/>
                    <a:pt x="45" y="61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7" y="35"/>
                    <a:pt x="48" y="33"/>
                    <a:pt x="48" y="31"/>
                  </a:cubicBezTo>
                  <a:cubicBezTo>
                    <a:pt x="48" y="29"/>
                    <a:pt x="47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lnTo>
                    <a:pt x="45" y="0"/>
                  </a:lnTo>
                  <a:close/>
                  <a:moveTo>
                    <a:pt x="4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3" y="28"/>
                    <a:pt x="42" y="29"/>
                    <a:pt x="42" y="31"/>
                  </a:cubicBezTo>
                  <a:cubicBezTo>
                    <a:pt x="42" y="33"/>
                    <a:pt x="43" y="35"/>
                    <a:pt x="45" y="35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38" y="61"/>
                    <a:pt x="33" y="61"/>
                    <a:pt x="28" y="5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30" y="35"/>
                    <a:pt x="31" y="33"/>
                    <a:pt x="31" y="31"/>
                  </a:cubicBezTo>
                  <a:cubicBezTo>
                    <a:pt x="31" y="29"/>
                    <a:pt x="30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3" y="1"/>
                    <a:pt x="38" y="0"/>
                    <a:pt x="44" y="0"/>
                  </a:cubicBezTo>
                  <a:close/>
                  <a:moveTo>
                    <a:pt x="28" y="59"/>
                  </a:moveTo>
                  <a:cubicBezTo>
                    <a:pt x="11" y="55"/>
                    <a:pt x="0" y="44"/>
                    <a:pt x="0" y="31"/>
                  </a:cubicBezTo>
                  <a:cubicBezTo>
                    <a:pt x="0" y="18"/>
                    <a:pt x="11" y="6"/>
                    <a:pt x="28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6" y="28"/>
                    <a:pt x="24" y="29"/>
                    <a:pt x="24" y="31"/>
                  </a:cubicBezTo>
                  <a:cubicBezTo>
                    <a:pt x="24" y="33"/>
                    <a:pt x="26" y="35"/>
                    <a:pt x="28" y="35"/>
                  </a:cubicBezTo>
                  <a:lnTo>
                    <a:pt x="28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50" name="Freeform 612"/>
            <p:cNvSpPr/>
            <p:nvPr/>
          </p:nvSpPr>
          <p:spPr bwMode="auto">
            <a:xfrm>
              <a:off x="3146435" y="2675384"/>
              <a:ext cx="659913" cy="665436"/>
            </a:xfrm>
            <a:custGeom>
              <a:gdLst>
                <a:gd fmla="*/ 56 w 183" name="T0"/>
                <a:gd fmla="*/ 20 h 184" name="T1"/>
                <a:gd fmla="*/ 164 w 183" name="T2"/>
                <a:gd fmla="*/ 57 h 184" name="T3"/>
                <a:gd fmla="*/ 127 w 183" name="T4"/>
                <a:gd fmla="*/ 165 h 184" name="T5"/>
                <a:gd fmla="*/ 19 w 183" name="T6"/>
                <a:gd fmla="*/ 127 h 184" name="T7"/>
                <a:gd fmla="*/ 56 w 183" name="T8"/>
                <a:gd fmla="*/ 20 h 1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4" w="183">
                  <a:moveTo>
                    <a:pt x="56" y="20"/>
                  </a:moveTo>
                  <a:cubicBezTo>
                    <a:pt x="96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7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rgbClr val="2FBF3D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51" name="Rectangle 613"/>
            <p:cNvSpPr>
              <a:spLocks noChangeArrowheads="1"/>
            </p:cNvSpPr>
            <p:nvPr/>
          </p:nvSpPr>
          <p:spPr bwMode="auto">
            <a:xfrm>
              <a:off x="3303821" y="2780308"/>
              <a:ext cx="177800" cy="42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zh-CN" b="1" baseline="0" cap="none" i="0" kumimoji="0" lang="zh-CN" normalizeH="0" smtClean="0" strike="noStrike" sz="2800" u="none">
                  <a:ln>
                    <a:noFill/>
                  </a:ln>
                  <a:solidFill>
                    <a:srgbClr val="FFFFFF"/>
                  </a:solidFill>
                  <a:effectLst/>
                  <a:latin charset="0" panose="020b0604020202020204" pitchFamily="34" typeface="Arial"/>
                </a:rPr>
                <a:t>@</a:t>
              </a:r>
            </a:p>
          </p:txBody>
        </p:sp>
        <p:sp>
          <p:nvSpPr>
            <p:cNvPr id="352" name="Freeform 614"/>
            <p:cNvSpPr/>
            <p:nvPr/>
          </p:nvSpPr>
          <p:spPr bwMode="auto">
            <a:xfrm>
              <a:off x="5940709" y="1485334"/>
              <a:ext cx="665436" cy="662674"/>
            </a:xfrm>
            <a:custGeom>
              <a:gdLst>
                <a:gd fmla="*/ 57 w 184" name="T0"/>
                <a:gd fmla="*/ 20 h 184" name="T1"/>
                <a:gd fmla="*/ 164 w 184" name="T2"/>
                <a:gd fmla="*/ 57 h 184" name="T3"/>
                <a:gd fmla="*/ 127 w 184" name="T4"/>
                <a:gd fmla="*/ 165 h 184" name="T5"/>
                <a:gd fmla="*/ 19 w 184" name="T6"/>
                <a:gd fmla="*/ 127 h 184" name="T7"/>
                <a:gd fmla="*/ 57 w 184" name="T8"/>
                <a:gd fmla="*/ 20 h 1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4" w="184">
                  <a:moveTo>
                    <a:pt x="57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4" y="97"/>
                    <a:pt x="167" y="145"/>
                    <a:pt x="127" y="165"/>
                  </a:cubicBezTo>
                  <a:cubicBezTo>
                    <a:pt x="87" y="184"/>
                    <a:pt x="39" y="167"/>
                    <a:pt x="19" y="127"/>
                  </a:cubicBezTo>
                  <a:cubicBezTo>
                    <a:pt x="0" y="87"/>
                    <a:pt x="17" y="39"/>
                    <a:pt x="57" y="20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54" name="Freeform 616"/>
            <p:cNvSpPr/>
            <p:nvPr/>
          </p:nvSpPr>
          <p:spPr bwMode="auto">
            <a:xfrm>
              <a:off x="5159307" y="4580571"/>
              <a:ext cx="659913" cy="665436"/>
            </a:xfrm>
            <a:custGeom>
              <a:gdLst>
                <a:gd fmla="*/ 56 w 183" name="T0"/>
                <a:gd fmla="*/ 20 h 184" name="T1"/>
                <a:gd fmla="*/ 164 w 183" name="T2"/>
                <a:gd fmla="*/ 57 h 184" name="T3"/>
                <a:gd fmla="*/ 127 w 183" name="T4"/>
                <a:gd fmla="*/ 165 h 184" name="T5"/>
                <a:gd fmla="*/ 19 w 183" name="T6"/>
                <a:gd fmla="*/ 127 h 184" name="T7"/>
                <a:gd fmla="*/ 56 w 183" name="T8"/>
                <a:gd fmla="*/ 20 h 18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4" w="183">
                  <a:moveTo>
                    <a:pt x="56" y="20"/>
                  </a:moveTo>
                  <a:cubicBezTo>
                    <a:pt x="97" y="0"/>
                    <a:pt x="145" y="17"/>
                    <a:pt x="164" y="57"/>
                  </a:cubicBezTo>
                  <a:cubicBezTo>
                    <a:pt x="183" y="97"/>
                    <a:pt x="167" y="145"/>
                    <a:pt x="127" y="165"/>
                  </a:cubicBezTo>
                  <a:cubicBezTo>
                    <a:pt x="87" y="184"/>
                    <a:pt x="38" y="168"/>
                    <a:pt x="19" y="127"/>
                  </a:cubicBezTo>
                  <a:cubicBezTo>
                    <a:pt x="0" y="87"/>
                    <a:pt x="16" y="39"/>
                    <a:pt x="56" y="2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55" name="Freeform 617"/>
            <p:cNvSpPr>
              <a:spLocks noEditPoints="1"/>
            </p:cNvSpPr>
            <p:nvPr/>
          </p:nvSpPr>
          <p:spPr bwMode="auto">
            <a:xfrm>
              <a:off x="5322214" y="4743479"/>
              <a:ext cx="334099" cy="339621"/>
            </a:xfrm>
            <a:custGeom>
              <a:gdLst>
                <a:gd fmla="*/ 76 w 93" name="T0"/>
                <a:gd fmla="*/ 94 h 94" name="T1"/>
                <a:gd fmla="*/ 66 w 93" name="T2"/>
                <a:gd fmla="*/ 28 h 94" name="T3"/>
                <a:gd fmla="*/ 31 w 93" name="T4"/>
                <a:gd fmla="*/ 25 h 94" name="T5"/>
                <a:gd fmla="*/ 31 w 93" name="T6"/>
                <a:gd fmla="*/ 41 h 94" name="T7"/>
                <a:gd fmla="*/ 62 w 93" name="T8"/>
                <a:gd fmla="*/ 94 h 94" name="T9"/>
                <a:gd fmla="*/ 44 w 93" name="T10"/>
                <a:gd fmla="*/ 94 h 94" name="T11"/>
                <a:gd fmla="*/ 31 w 93" name="T12"/>
                <a:gd fmla="*/ 63 h 94" name="T13"/>
                <a:gd fmla="*/ 31 w 93" name="T14"/>
                <a:gd fmla="*/ 25 h 94" name="T15"/>
                <a:gd fmla="*/ 21 w 93" name="T16"/>
                <a:gd fmla="*/ 3 h 94" name="T17"/>
                <a:gd fmla="*/ 31 w 93" name="T18"/>
                <a:gd fmla="*/ 41 h 94" name="T19"/>
                <a:gd fmla="*/ 21 w 93" name="T20"/>
                <a:gd fmla="*/ 56 h 94" name="T21"/>
                <a:gd fmla="*/ 31 w 93" name="T22"/>
                <a:gd fmla="*/ 41 h 94" name="T23"/>
                <a:gd fmla="*/ 21 w 93" name="T24"/>
                <a:gd fmla="*/ 73 h 94" name="T25"/>
                <a:gd fmla="*/ 21 w 93" name="T26"/>
                <a:gd fmla="*/ 90 h 94" name="T27"/>
                <a:gd fmla="*/ 21 w 93" name="T28"/>
                <a:gd fmla="*/ 73 h 94" name="T29"/>
                <a:gd fmla="*/ 21 w 93" name="T30"/>
                <a:gd fmla="*/ 73 h 94" name="T31"/>
                <a:gd fmla="*/ 21 w 93" name="T32"/>
                <a:gd fmla="*/ 21 h 94" name="T33"/>
                <a:gd fmla="*/ 3 w 93" name="T34"/>
                <a:gd fmla="*/ 1 h 94" name="T35"/>
                <a:gd fmla="*/ 21 w 93" name="T36"/>
                <a:gd fmla="*/ 36 h 94" name="T37"/>
                <a:gd fmla="*/ 3 w 93" name="T38"/>
                <a:gd fmla="*/ 50 h 94" name="T39"/>
                <a:gd fmla="*/ 21 w 93" name="T40"/>
                <a:gd fmla="*/ 36 h 94" name="T41"/>
                <a:gd fmla="*/ 21 w 93" name="T42"/>
                <a:gd fmla="*/ 73 h 94" name="T43"/>
                <a:gd fmla="*/ 21 w 93" name="T44"/>
                <a:gd fmla="*/ 73 h 94" name="T45"/>
                <a:gd fmla="*/ 21 w 93" name="T46"/>
                <a:gd fmla="*/ 73 h 94" name="T47"/>
                <a:gd fmla="*/ 12 w 93" name="T48"/>
                <a:gd fmla="*/ 69 h 94" name="T49"/>
                <a:gd fmla="*/ 3 w 93" name="T50"/>
                <a:gd fmla="*/ 73 h 94" name="T51"/>
                <a:gd fmla="*/ 3 w 93" name="T52"/>
                <a:gd fmla="*/ 90 h 94" name="T53"/>
                <a:gd fmla="*/ 12 w 93" name="T54"/>
                <a:gd fmla="*/ 94 h 94" name="T55"/>
                <a:gd fmla="*/ 21 w 93" name="T56"/>
                <a:gd fmla="*/ 91 h 94" name="T57"/>
                <a:gd fmla="*/ 3 w 93" name="T58"/>
                <a:gd fmla="*/ 91 h 94" name="T59"/>
                <a:gd fmla="*/ 3 w 93" name="T60"/>
                <a:gd fmla="*/ 90 h 94" name="T61"/>
                <a:gd fmla="*/ 0 w 93" name="T62"/>
                <a:gd fmla="*/ 0 h 94" name="T63"/>
                <a:gd fmla="*/ 3 w 93" name="T64"/>
                <a:gd fmla="*/ 18 h 94" name="T65"/>
                <a:gd fmla="*/ 0 w 93" name="T66"/>
                <a:gd fmla="*/ 0 h 94" name="T67"/>
                <a:gd fmla="*/ 3 w 93" name="T68"/>
                <a:gd fmla="*/ 32 h 94" name="T69"/>
                <a:gd fmla="*/ 0 w 93" name="T70"/>
                <a:gd fmla="*/ 50 h 94" name="T71"/>
                <a:gd fmla="*/ 0 w 93" name="T72"/>
                <a:gd fmla="*/ 32 h 94" name="T73"/>
                <a:gd fmla="*/ 3 w 93" name="T74"/>
                <a:gd fmla="*/ 73 h 94" name="T75"/>
                <a:gd fmla="*/ 0 w 93" name="T76"/>
                <a:gd fmla="*/ 82 h 94" name="T77"/>
                <a:gd fmla="*/ 3 w 93" name="T78"/>
                <a:gd fmla="*/ 90 h 94" name="T79"/>
                <a:gd fmla="*/ 3 w 93" name="T80"/>
                <a:gd fmla="*/ 90 h 94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94" w="93">
                  <a:moveTo>
                    <a:pt x="31" y="25"/>
                  </a:moveTo>
                  <a:cubicBezTo>
                    <a:pt x="57" y="37"/>
                    <a:pt x="75" y="63"/>
                    <a:pt x="76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93" y="68"/>
                    <a:pt x="83" y="45"/>
                    <a:pt x="66" y="28"/>
                  </a:cubicBezTo>
                  <a:cubicBezTo>
                    <a:pt x="56" y="18"/>
                    <a:pt x="44" y="10"/>
                    <a:pt x="31" y="6"/>
                  </a:cubicBezTo>
                  <a:cubicBezTo>
                    <a:pt x="31" y="25"/>
                    <a:pt x="31" y="25"/>
                    <a:pt x="31" y="25"/>
                  </a:cubicBezTo>
                  <a:close/>
                  <a:moveTo>
                    <a:pt x="31" y="63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35" y="43"/>
                    <a:pt x="40" y="47"/>
                    <a:pt x="43" y="51"/>
                  </a:cubicBezTo>
                  <a:cubicBezTo>
                    <a:pt x="55" y="62"/>
                    <a:pt x="62" y="77"/>
                    <a:pt x="62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82"/>
                    <a:pt x="39" y="71"/>
                    <a:pt x="31" y="63"/>
                  </a:cubicBezTo>
                  <a:close/>
                  <a:moveTo>
                    <a:pt x="21" y="21"/>
                  </a:moveTo>
                  <a:cubicBezTo>
                    <a:pt x="24" y="22"/>
                    <a:pt x="27" y="24"/>
                    <a:pt x="31" y="2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7" y="5"/>
                    <a:pt x="24" y="4"/>
                    <a:pt x="21" y="3"/>
                  </a:cubicBezTo>
                  <a:cubicBezTo>
                    <a:pt x="21" y="21"/>
                    <a:pt x="21" y="21"/>
                    <a:pt x="21" y="21"/>
                  </a:cubicBezTo>
                  <a:close/>
                  <a:moveTo>
                    <a:pt x="31" y="41"/>
                  </a:moveTo>
                  <a:cubicBezTo>
                    <a:pt x="31" y="63"/>
                    <a:pt x="31" y="63"/>
                    <a:pt x="31" y="63"/>
                  </a:cubicBezTo>
                  <a:cubicBezTo>
                    <a:pt x="28" y="60"/>
                    <a:pt x="24" y="58"/>
                    <a:pt x="21" y="5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4" y="37"/>
                    <a:pt x="28" y="39"/>
                    <a:pt x="31" y="41"/>
                  </a:cubicBezTo>
                  <a:close/>
                  <a:moveTo>
                    <a:pt x="21" y="91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3" y="75"/>
                    <a:pt x="25" y="78"/>
                    <a:pt x="25" y="82"/>
                  </a:cubicBezTo>
                  <a:cubicBezTo>
                    <a:pt x="25" y="85"/>
                    <a:pt x="23" y="88"/>
                    <a:pt x="21" y="90"/>
                  </a:cubicBezTo>
                  <a:cubicBezTo>
                    <a:pt x="21" y="91"/>
                    <a:pt x="21" y="91"/>
                    <a:pt x="21" y="91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18"/>
                  </a:moveTo>
                  <a:cubicBezTo>
                    <a:pt x="9" y="19"/>
                    <a:pt x="15" y="20"/>
                    <a:pt x="21" y="2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5" y="2"/>
                    <a:pt x="9" y="1"/>
                    <a:pt x="3" y="1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21" y="36"/>
                  </a:moveTo>
                  <a:cubicBezTo>
                    <a:pt x="21" y="56"/>
                    <a:pt x="21" y="56"/>
                    <a:pt x="21" y="56"/>
                  </a:cubicBezTo>
                  <a:cubicBezTo>
                    <a:pt x="16" y="53"/>
                    <a:pt x="10" y="51"/>
                    <a:pt x="3" y="5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9" y="33"/>
                    <a:pt x="15" y="34"/>
                    <a:pt x="21" y="36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21" y="73"/>
                  </a:moveTo>
                  <a:cubicBezTo>
                    <a:pt x="21" y="73"/>
                    <a:pt x="21" y="73"/>
                    <a:pt x="21" y="73"/>
                  </a:cubicBezTo>
                  <a:cubicBezTo>
                    <a:pt x="19" y="71"/>
                    <a:pt x="16" y="69"/>
                    <a:pt x="12" y="69"/>
                  </a:cubicBezTo>
                  <a:cubicBezTo>
                    <a:pt x="9" y="69"/>
                    <a:pt x="6" y="71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6" y="93"/>
                    <a:pt x="9" y="94"/>
                    <a:pt x="12" y="94"/>
                  </a:cubicBezTo>
                  <a:cubicBezTo>
                    <a:pt x="16" y="94"/>
                    <a:pt x="19" y="93"/>
                    <a:pt x="21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1" y="73"/>
                    <a:pt x="21" y="73"/>
                    <a:pt x="21" y="73"/>
                  </a:cubicBezTo>
                  <a:close/>
                  <a:moveTo>
                    <a:pt x="3" y="91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1"/>
                    <a:pt x="3" y="91"/>
                    <a:pt x="3" y="91"/>
                  </a:cubicBezTo>
                  <a:close/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" y="32"/>
                  </a:move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1" y="50"/>
                    <a:pt x="0" y="5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2"/>
                    <a:pt x="2" y="32"/>
                    <a:pt x="3" y="32"/>
                  </a:cubicBezTo>
                  <a:close/>
                  <a:moveTo>
                    <a:pt x="3" y="73"/>
                  </a:moveTo>
                  <a:cubicBezTo>
                    <a:pt x="3" y="90"/>
                    <a:pt x="3" y="90"/>
                    <a:pt x="3" y="90"/>
                  </a:cubicBezTo>
                  <a:cubicBezTo>
                    <a:pt x="1" y="88"/>
                    <a:pt x="0" y="85"/>
                    <a:pt x="0" y="82"/>
                  </a:cubicBezTo>
                  <a:cubicBezTo>
                    <a:pt x="0" y="78"/>
                    <a:pt x="1" y="75"/>
                    <a:pt x="3" y="73"/>
                  </a:cubicBezTo>
                  <a:close/>
                  <a:moveTo>
                    <a:pt x="3" y="90"/>
                  </a:moveTo>
                  <a:cubicBezTo>
                    <a:pt x="3" y="91"/>
                    <a:pt x="3" y="91"/>
                    <a:pt x="3" y="91"/>
                  </a:cubicBezTo>
                  <a:cubicBezTo>
                    <a:pt x="3" y="90"/>
                    <a:pt x="3" y="90"/>
                    <a:pt x="3" y="9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56" name="Freeform 618"/>
            <p:cNvSpPr/>
            <p:nvPr/>
          </p:nvSpPr>
          <p:spPr bwMode="auto">
            <a:xfrm>
              <a:off x="4317159" y="3318731"/>
              <a:ext cx="659913" cy="659913"/>
            </a:xfrm>
            <a:custGeom>
              <a:gdLst>
                <a:gd fmla="*/ 56 w 183" name="T0"/>
                <a:gd fmla="*/ 19 h 183" name="T1"/>
                <a:gd fmla="*/ 163 w 183" name="T2"/>
                <a:gd fmla="*/ 57 h 183" name="T3"/>
                <a:gd fmla="*/ 126 w 183" name="T4"/>
                <a:gd fmla="*/ 164 h 183" name="T5"/>
                <a:gd fmla="*/ 19 w 183" name="T6"/>
                <a:gd fmla="*/ 127 h 183" name="T7"/>
                <a:gd fmla="*/ 56 w 183" name="T8"/>
                <a:gd fmla="*/ 19 h 18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3" w="183">
                  <a:moveTo>
                    <a:pt x="56" y="19"/>
                  </a:moveTo>
                  <a:cubicBezTo>
                    <a:pt x="96" y="0"/>
                    <a:pt x="144" y="17"/>
                    <a:pt x="163" y="57"/>
                  </a:cubicBezTo>
                  <a:cubicBezTo>
                    <a:pt x="183" y="97"/>
                    <a:pt x="166" y="145"/>
                    <a:pt x="126" y="164"/>
                  </a:cubicBezTo>
                  <a:cubicBezTo>
                    <a:pt x="86" y="183"/>
                    <a:pt x="38" y="166"/>
                    <a:pt x="19" y="127"/>
                  </a:cubicBezTo>
                  <a:cubicBezTo>
                    <a:pt x="0" y="87"/>
                    <a:pt x="16" y="39"/>
                    <a:pt x="5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57" name="Freeform 619"/>
            <p:cNvSpPr/>
            <p:nvPr/>
          </p:nvSpPr>
          <p:spPr bwMode="auto">
            <a:xfrm>
              <a:off x="4358577" y="3531338"/>
              <a:ext cx="160146" cy="378277"/>
            </a:xfrm>
            <a:custGeom>
              <a:gdLst>
                <a:gd fmla="*/ 7 w 45" name="T0"/>
                <a:gd fmla="*/ 0 h 105" name="T1"/>
                <a:gd fmla="*/ 7 w 45" name="T2"/>
                <a:gd fmla="*/ 0 h 105" name="T3"/>
                <a:gd fmla="*/ 45 w 45" name="T4"/>
                <a:gd fmla="*/ 105 h 105" name="T5"/>
                <a:gd fmla="*/ 45 w 45" name="T6"/>
                <a:gd fmla="*/ 105 h 105" name="T7"/>
                <a:gd fmla="*/ 8 w 45" name="T8"/>
                <a:gd fmla="*/ 68 h 105" name="T9"/>
                <a:gd fmla="*/ 0 w 45" name="T10"/>
                <a:gd fmla="*/ 33 h 105" name="T11"/>
                <a:gd fmla="*/ 7 w 45" name="T12"/>
                <a:gd fmla="*/ 0 h 10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5" w="45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29" y="98"/>
                    <a:pt x="17" y="85"/>
                    <a:pt x="8" y="68"/>
                  </a:cubicBezTo>
                  <a:cubicBezTo>
                    <a:pt x="2" y="56"/>
                    <a:pt x="0" y="44"/>
                    <a:pt x="0" y="33"/>
                  </a:cubicBezTo>
                  <a:cubicBezTo>
                    <a:pt x="0" y="22"/>
                    <a:pt x="2" y="11"/>
                    <a:pt x="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58" name="Freeform 620"/>
            <p:cNvSpPr/>
            <p:nvPr/>
          </p:nvSpPr>
          <p:spPr bwMode="auto">
            <a:xfrm>
              <a:off x="4405515" y="3357387"/>
              <a:ext cx="439022" cy="469394"/>
            </a:xfrm>
            <a:custGeom>
              <a:gdLst>
                <a:gd fmla="*/ 67 w 122" name="T0"/>
                <a:gd fmla="*/ 0 h 130" name="T1"/>
                <a:gd fmla="*/ 122 w 122" name="T2"/>
                <a:gd fmla="*/ 21 h 130" name="T3"/>
                <a:gd fmla="*/ 122 w 122" name="T4"/>
                <a:gd fmla="*/ 22 h 130" name="T5"/>
                <a:gd fmla="*/ 121 w 122" name="T6"/>
                <a:gd fmla="*/ 21 h 130" name="T7"/>
                <a:gd fmla="*/ 107 w 122" name="T8"/>
                <a:gd fmla="*/ 33 h 130" name="T9"/>
                <a:gd fmla="*/ 107 w 122" name="T10"/>
                <a:gd fmla="*/ 36 h 130" name="T11"/>
                <a:gd fmla="*/ 117 w 122" name="T12"/>
                <a:gd fmla="*/ 58 h 130" name="T13"/>
                <a:gd fmla="*/ 122 w 122" name="T14"/>
                <a:gd fmla="*/ 77 h 130" name="T15"/>
                <a:gd fmla="*/ 113 w 122" name="T16"/>
                <a:gd fmla="*/ 111 h 130" name="T17"/>
                <a:gd fmla="*/ 108 w 122" name="T18"/>
                <a:gd fmla="*/ 130 h 130" name="T19"/>
                <a:gd fmla="*/ 99 w 122" name="T20"/>
                <a:gd fmla="*/ 104 h 130" name="T21"/>
                <a:gd fmla="*/ 78 w 122" name="T22"/>
                <a:gd fmla="*/ 43 h 130" name="T23"/>
                <a:gd fmla="*/ 78 w 122" name="T24"/>
                <a:gd fmla="*/ 43 h 130" name="T25"/>
                <a:gd fmla="*/ 90 w 122" name="T26"/>
                <a:gd fmla="*/ 40 h 130" name="T27"/>
                <a:gd fmla="*/ 90 w 122" name="T28"/>
                <a:gd fmla="*/ 39 h 130" name="T29"/>
                <a:gd fmla="*/ 88 w 122" name="T30"/>
                <a:gd fmla="*/ 36 h 130" name="T31"/>
                <a:gd fmla="*/ 66 w 122" name="T32"/>
                <a:gd fmla="*/ 37 h 130" name="T33"/>
                <a:gd fmla="*/ 43 w 122" name="T34"/>
                <a:gd fmla="*/ 36 h 130" name="T35"/>
                <a:gd fmla="*/ 41 w 122" name="T36"/>
                <a:gd fmla="*/ 39 h 130" name="T37"/>
                <a:gd fmla="*/ 41 w 122" name="T38"/>
                <a:gd fmla="*/ 39 h 130" name="T39"/>
                <a:gd fmla="*/ 51 w 122" name="T40"/>
                <a:gd fmla="*/ 43 h 130" name="T41"/>
                <a:gd fmla="*/ 53 w 122" name="T42"/>
                <a:gd fmla="*/ 43 h 130" name="T43"/>
                <a:gd fmla="*/ 65 w 122" name="T44"/>
                <a:gd fmla="*/ 78 h 130" name="T45"/>
                <a:gd fmla="*/ 48 w 122" name="T46"/>
                <a:gd fmla="*/ 130 h 130" name="T47"/>
                <a:gd fmla="*/ 47 w 122" name="T48"/>
                <a:gd fmla="*/ 130 h 130" name="T49"/>
                <a:gd fmla="*/ 18 w 122" name="T50"/>
                <a:gd fmla="*/ 43 h 130" name="T51"/>
                <a:gd fmla="*/ 18 w 122" name="T52"/>
                <a:gd fmla="*/ 43 h 130" name="T53"/>
                <a:gd fmla="*/ 18 w 122" name="T54"/>
                <a:gd fmla="*/ 43 h 130" name="T55"/>
                <a:gd fmla="*/ 30 w 122" name="T56"/>
                <a:gd fmla="*/ 40 h 130" name="T57"/>
                <a:gd fmla="*/ 30 w 122" name="T58"/>
                <a:gd fmla="*/ 39 h 130" name="T59"/>
                <a:gd fmla="*/ 28 w 122" name="T60"/>
                <a:gd fmla="*/ 36 h 130" name="T61"/>
                <a:gd fmla="*/ 2 w 122" name="T62"/>
                <a:gd fmla="*/ 37 h 130" name="T63"/>
                <a:gd fmla="*/ 0 w 122" name="T64"/>
                <a:gd fmla="*/ 37 h 130" name="T65"/>
                <a:gd fmla="*/ 0 w 122" name="T66"/>
                <a:gd fmla="*/ 36 h 130" name="T67"/>
                <a:gd fmla="*/ 16 w 122" name="T68"/>
                <a:gd fmla="*/ 18 h 130" name="T69"/>
                <a:gd fmla="*/ 67 w 122" name="T70"/>
                <a:gd fmla="*/ 0 h 130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30" w="122">
                  <a:moveTo>
                    <a:pt x="67" y="0"/>
                  </a:moveTo>
                  <a:cubicBezTo>
                    <a:pt x="88" y="0"/>
                    <a:pt x="106" y="7"/>
                    <a:pt x="122" y="21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114" y="21"/>
                    <a:pt x="110" y="25"/>
                    <a:pt x="107" y="33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41"/>
                    <a:pt x="110" y="48"/>
                    <a:pt x="117" y="58"/>
                  </a:cubicBezTo>
                  <a:cubicBezTo>
                    <a:pt x="120" y="64"/>
                    <a:pt x="122" y="70"/>
                    <a:pt x="122" y="77"/>
                  </a:cubicBezTo>
                  <a:cubicBezTo>
                    <a:pt x="122" y="83"/>
                    <a:pt x="119" y="94"/>
                    <a:pt x="113" y="111"/>
                  </a:cubicBezTo>
                  <a:cubicBezTo>
                    <a:pt x="108" y="130"/>
                    <a:pt x="108" y="130"/>
                    <a:pt x="108" y="130"/>
                  </a:cubicBezTo>
                  <a:cubicBezTo>
                    <a:pt x="107" y="130"/>
                    <a:pt x="104" y="121"/>
                    <a:pt x="99" y="104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6" y="43"/>
                    <a:pt x="90" y="42"/>
                    <a:pt x="90" y="40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7"/>
                    <a:pt x="89" y="36"/>
                    <a:pt x="88" y="36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7"/>
                    <a:pt x="41" y="38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2"/>
                    <a:pt x="44" y="43"/>
                    <a:pt x="51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6" y="43"/>
                    <a:pt x="30" y="42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8"/>
                    <a:pt x="29" y="37"/>
                    <a:pt x="28" y="3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2"/>
                    <a:pt x="8" y="26"/>
                    <a:pt x="16" y="18"/>
                  </a:cubicBezTo>
                  <a:cubicBezTo>
                    <a:pt x="32" y="6"/>
                    <a:pt x="49" y="0"/>
                    <a:pt x="67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59" name="Freeform 621"/>
            <p:cNvSpPr/>
            <p:nvPr/>
          </p:nvSpPr>
          <p:spPr bwMode="auto">
            <a:xfrm>
              <a:off x="4562901" y="3672157"/>
              <a:ext cx="179475" cy="267831"/>
            </a:xfrm>
            <a:custGeom>
              <a:gdLst>
                <a:gd fmla="*/ 24 w 50" name="T0"/>
                <a:gd fmla="*/ 0 h 74" name="T1"/>
                <a:gd fmla="*/ 34 w 50" name="T2"/>
                <a:gd fmla="*/ 26 h 74" name="T3"/>
                <a:gd fmla="*/ 50 w 50" name="T4"/>
                <a:gd fmla="*/ 70 h 74" name="T5"/>
                <a:gd fmla="*/ 50 w 50" name="T6"/>
                <a:gd fmla="*/ 70 h 74" name="T7"/>
                <a:gd fmla="*/ 23 w 50" name="T8"/>
                <a:gd fmla="*/ 74 h 74" name="T9"/>
                <a:gd fmla="*/ 0 w 50" name="T10"/>
                <a:gd fmla="*/ 71 h 74" name="T11"/>
                <a:gd fmla="*/ 24 w 50" name="T12"/>
                <a:gd fmla="*/ 0 h 7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4" w="50">
                  <a:moveTo>
                    <a:pt x="24" y="0"/>
                  </a:moveTo>
                  <a:cubicBezTo>
                    <a:pt x="25" y="0"/>
                    <a:pt x="28" y="9"/>
                    <a:pt x="34" y="26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1" y="73"/>
                    <a:pt x="32" y="74"/>
                    <a:pt x="23" y="74"/>
                  </a:cubicBezTo>
                  <a:cubicBezTo>
                    <a:pt x="15" y="74"/>
                    <a:pt x="8" y="73"/>
                    <a:pt x="0" y="71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60" name="Freeform 622"/>
            <p:cNvSpPr/>
            <p:nvPr/>
          </p:nvSpPr>
          <p:spPr bwMode="auto">
            <a:xfrm>
              <a:off x="4794837" y="3509249"/>
              <a:ext cx="143579" cy="389322"/>
            </a:xfrm>
            <a:custGeom>
              <a:gdLst>
                <a:gd fmla="*/ 29 w 40" name="T0"/>
                <a:gd fmla="*/ 0 h 108" name="T1"/>
                <a:gd fmla="*/ 30 w 40" name="T2"/>
                <a:gd fmla="*/ 0 h 108" name="T3"/>
                <a:gd fmla="*/ 40 w 40" name="T4"/>
                <a:gd fmla="*/ 39 h 108" name="T5"/>
                <a:gd fmla="*/ 12 w 40" name="T6"/>
                <a:gd fmla="*/ 99 h 108" name="T7"/>
                <a:gd fmla="*/ 0 w 40" name="T8"/>
                <a:gd fmla="*/ 108 h 108" name="T9"/>
                <a:gd fmla="*/ 0 w 40" name="T10"/>
                <a:gd fmla="*/ 108 h 108" name="T11"/>
                <a:gd fmla="*/ 0 w 40" name="T12"/>
                <a:gd fmla="*/ 108 h 108" name="T13"/>
                <a:gd fmla="*/ 28 w 40" name="T14"/>
                <a:gd fmla="*/ 26 h 108" name="T15"/>
                <a:gd fmla="*/ 30 w 40" name="T16"/>
                <a:gd fmla="*/ 8 h 108" name="T17"/>
                <a:gd fmla="*/ 29 w 40" name="T18"/>
                <a:gd fmla="*/ 0 h 10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8" w="40">
                  <a:moveTo>
                    <a:pt x="29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7" y="13"/>
                    <a:pt x="40" y="26"/>
                    <a:pt x="40" y="39"/>
                  </a:cubicBezTo>
                  <a:cubicBezTo>
                    <a:pt x="40" y="62"/>
                    <a:pt x="31" y="82"/>
                    <a:pt x="12" y="99"/>
                  </a:cubicBezTo>
                  <a:cubicBezTo>
                    <a:pt x="8" y="103"/>
                    <a:pt x="4" y="106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9" y="19"/>
                    <a:pt x="30" y="13"/>
                    <a:pt x="30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61" name="Freeform 623"/>
            <p:cNvSpPr/>
            <p:nvPr/>
          </p:nvSpPr>
          <p:spPr bwMode="auto">
            <a:xfrm>
              <a:off x="6020783" y="1214742"/>
              <a:ext cx="231936" cy="234698"/>
            </a:xfrm>
            <a:custGeom>
              <a:gdLst>
                <a:gd fmla="*/ 20 w 64" name="T0"/>
                <a:gd fmla="*/ 7 h 65" name="T1"/>
                <a:gd fmla="*/ 57 w 64" name="T2"/>
                <a:gd fmla="*/ 20 h 65" name="T3"/>
                <a:gd fmla="*/ 44 w 64" name="T4"/>
                <a:gd fmla="*/ 58 h 65" name="T5"/>
                <a:gd fmla="*/ 6 w 64" name="T6"/>
                <a:gd fmla="*/ 45 h 65" name="T7"/>
                <a:gd fmla="*/ 20 w 64" name="T8"/>
                <a:gd fmla="*/ 7 h 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5" w="64">
                  <a:moveTo>
                    <a:pt x="20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20" y="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62" name="Freeform 624"/>
            <p:cNvSpPr/>
            <p:nvPr/>
          </p:nvSpPr>
          <p:spPr bwMode="auto">
            <a:xfrm>
              <a:off x="7558737" y="1457722"/>
              <a:ext cx="229176" cy="229176"/>
            </a:xfrm>
            <a:custGeom>
              <a:gdLst>
                <a:gd fmla="*/ 20 w 64" name="T0"/>
                <a:gd fmla="*/ 6 h 64" name="T1"/>
                <a:gd fmla="*/ 58 w 64" name="T2"/>
                <a:gd fmla="*/ 20 h 64" name="T3"/>
                <a:gd fmla="*/ 44 w 64" name="T4"/>
                <a:gd fmla="*/ 57 h 64" name="T5"/>
                <a:gd fmla="*/ 7 w 64" name="T6"/>
                <a:gd fmla="*/ 44 h 64" name="T7"/>
                <a:gd fmla="*/ 20 w 64" name="T8"/>
                <a:gd fmla="*/ 6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64">
                  <a:moveTo>
                    <a:pt x="20" y="6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4" y="34"/>
                    <a:pt x="59" y="51"/>
                    <a:pt x="44" y="57"/>
                  </a:cubicBezTo>
                  <a:cubicBezTo>
                    <a:pt x="30" y="64"/>
                    <a:pt x="14" y="58"/>
                    <a:pt x="7" y="44"/>
                  </a:cubicBezTo>
                  <a:cubicBezTo>
                    <a:pt x="0" y="30"/>
                    <a:pt x="6" y="13"/>
                    <a:pt x="20" y="6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63" name="Freeform 625"/>
            <p:cNvSpPr/>
            <p:nvPr/>
          </p:nvSpPr>
          <p:spPr bwMode="auto">
            <a:xfrm>
              <a:off x="8900652" y="2228080"/>
              <a:ext cx="234698" cy="234698"/>
            </a:xfrm>
            <a:custGeom>
              <a:gdLst>
                <a:gd fmla="*/ 20 w 65" name="T0"/>
                <a:gd fmla="*/ 7 h 65" name="T1"/>
                <a:gd fmla="*/ 58 w 65" name="T2"/>
                <a:gd fmla="*/ 20 h 65" name="T3"/>
                <a:gd fmla="*/ 45 w 65" name="T4"/>
                <a:gd fmla="*/ 58 h 65" name="T5"/>
                <a:gd fmla="*/ 7 w 65" name="T6"/>
                <a:gd fmla="*/ 45 h 65" name="T7"/>
                <a:gd fmla="*/ 20 w 65" name="T8"/>
                <a:gd fmla="*/ 7 h 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5" w="65">
                  <a:moveTo>
                    <a:pt x="20" y="7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8"/>
                  </a:cubicBezTo>
                  <a:cubicBezTo>
                    <a:pt x="31" y="65"/>
                    <a:pt x="14" y="59"/>
                    <a:pt x="7" y="45"/>
                  </a:cubicBezTo>
                  <a:cubicBezTo>
                    <a:pt x="0" y="31"/>
                    <a:pt x="6" y="14"/>
                    <a:pt x="20" y="7"/>
                  </a:cubicBez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64" name="Freeform 626"/>
            <p:cNvSpPr/>
            <p:nvPr/>
          </p:nvSpPr>
          <p:spPr bwMode="auto">
            <a:xfrm>
              <a:off x="9546758" y="3608650"/>
              <a:ext cx="229176" cy="234698"/>
            </a:xfrm>
            <a:custGeom>
              <a:gdLst>
                <a:gd fmla="*/ 19 w 64" name="T0"/>
                <a:gd fmla="*/ 7 h 65" name="T1"/>
                <a:gd fmla="*/ 57 w 64" name="T2"/>
                <a:gd fmla="*/ 20 h 65" name="T3"/>
                <a:gd fmla="*/ 44 w 64" name="T4"/>
                <a:gd fmla="*/ 58 h 65" name="T5"/>
                <a:gd fmla="*/ 6 w 64" name="T6"/>
                <a:gd fmla="*/ 45 h 65" name="T7"/>
                <a:gd fmla="*/ 19 w 64" name="T8"/>
                <a:gd fmla="*/ 7 h 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5" w="64">
                  <a:moveTo>
                    <a:pt x="19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19" y="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65" name="Freeform 627"/>
            <p:cNvSpPr/>
            <p:nvPr/>
          </p:nvSpPr>
          <p:spPr bwMode="auto">
            <a:xfrm>
              <a:off x="6020783" y="5999797"/>
              <a:ext cx="231936" cy="234698"/>
            </a:xfrm>
            <a:custGeom>
              <a:gdLst>
                <a:gd fmla="*/ 20 w 64" name="T0"/>
                <a:gd fmla="*/ 7 h 65" name="T1"/>
                <a:gd fmla="*/ 57 w 64" name="T2"/>
                <a:gd fmla="*/ 20 h 65" name="T3"/>
                <a:gd fmla="*/ 44 w 64" name="T4"/>
                <a:gd fmla="*/ 58 h 65" name="T5"/>
                <a:gd fmla="*/ 6 w 64" name="T6"/>
                <a:gd fmla="*/ 45 h 65" name="T7"/>
                <a:gd fmla="*/ 20 w 64" name="T8"/>
                <a:gd fmla="*/ 7 h 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5" w="64">
                  <a:moveTo>
                    <a:pt x="20" y="7"/>
                  </a:moveTo>
                  <a:cubicBezTo>
                    <a:pt x="34" y="0"/>
                    <a:pt x="50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5" y="14"/>
                    <a:pt x="20" y="7"/>
                  </a:cubicBez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66" name="Freeform 628"/>
            <p:cNvSpPr/>
            <p:nvPr/>
          </p:nvSpPr>
          <p:spPr bwMode="auto">
            <a:xfrm>
              <a:off x="2494806" y="3608650"/>
              <a:ext cx="231936" cy="234698"/>
            </a:xfrm>
            <a:custGeom>
              <a:gdLst>
                <a:gd fmla="*/ 20 w 64" name="T0"/>
                <a:gd fmla="*/ 7 h 65" name="T1"/>
                <a:gd fmla="*/ 57 w 64" name="T2"/>
                <a:gd fmla="*/ 20 h 65" name="T3"/>
                <a:gd fmla="*/ 44 w 64" name="T4"/>
                <a:gd fmla="*/ 58 h 65" name="T5"/>
                <a:gd fmla="*/ 6 w 64" name="T6"/>
                <a:gd fmla="*/ 45 h 65" name="T7"/>
                <a:gd fmla="*/ 20 w 64" name="T8"/>
                <a:gd fmla="*/ 7 h 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5" w="64">
                  <a:moveTo>
                    <a:pt x="20" y="7"/>
                  </a:moveTo>
                  <a:cubicBezTo>
                    <a:pt x="34" y="0"/>
                    <a:pt x="51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5"/>
                    <a:pt x="13" y="59"/>
                    <a:pt x="6" y="45"/>
                  </a:cubicBezTo>
                  <a:cubicBezTo>
                    <a:pt x="0" y="31"/>
                    <a:pt x="6" y="14"/>
                    <a:pt x="20" y="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67" name="Freeform 629"/>
            <p:cNvSpPr/>
            <p:nvPr/>
          </p:nvSpPr>
          <p:spPr bwMode="auto">
            <a:xfrm>
              <a:off x="4480067" y="1457722"/>
              <a:ext cx="234698" cy="229176"/>
            </a:xfrm>
            <a:custGeom>
              <a:gdLst>
                <a:gd fmla="*/ 45 w 65" name="T0"/>
                <a:gd fmla="*/ 6 h 64" name="T1"/>
                <a:gd fmla="*/ 7 w 65" name="T2"/>
                <a:gd fmla="*/ 20 h 64" name="T3"/>
                <a:gd fmla="*/ 20 w 65" name="T4"/>
                <a:gd fmla="*/ 57 h 64" name="T5"/>
                <a:gd fmla="*/ 58 w 65" name="T6"/>
                <a:gd fmla="*/ 44 h 64" name="T7"/>
                <a:gd fmla="*/ 45 w 65" name="T8"/>
                <a:gd fmla="*/ 6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65">
                  <a:moveTo>
                    <a:pt x="45" y="6"/>
                  </a:move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7"/>
                  </a:cubicBezTo>
                  <a:cubicBezTo>
                    <a:pt x="34" y="64"/>
                    <a:pt x="51" y="58"/>
                    <a:pt x="58" y="44"/>
                  </a:cubicBezTo>
                  <a:cubicBezTo>
                    <a:pt x="65" y="30"/>
                    <a:pt x="59" y="13"/>
                    <a:pt x="45" y="6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68" name="Freeform 630"/>
            <p:cNvSpPr/>
            <p:nvPr/>
          </p:nvSpPr>
          <p:spPr bwMode="auto">
            <a:xfrm>
              <a:off x="3138153" y="2228080"/>
              <a:ext cx="234698" cy="234698"/>
            </a:xfrm>
            <a:custGeom>
              <a:gdLst>
                <a:gd fmla="*/ 45 w 65" name="T0"/>
                <a:gd fmla="*/ 7 h 65" name="T1"/>
                <a:gd fmla="*/ 7 w 65" name="T2"/>
                <a:gd fmla="*/ 20 h 65" name="T3"/>
                <a:gd fmla="*/ 20 w 65" name="T4"/>
                <a:gd fmla="*/ 58 h 65" name="T5"/>
                <a:gd fmla="*/ 58 w 65" name="T6"/>
                <a:gd fmla="*/ 45 h 65" name="T7"/>
                <a:gd fmla="*/ 45 w 65" name="T8"/>
                <a:gd fmla="*/ 7 h 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5" w="65">
                  <a:moveTo>
                    <a:pt x="45" y="7"/>
                  </a:move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ubicBezTo>
                    <a:pt x="34" y="65"/>
                    <a:pt x="51" y="59"/>
                    <a:pt x="58" y="45"/>
                  </a:cubicBezTo>
                  <a:cubicBezTo>
                    <a:pt x="65" y="31"/>
                    <a:pt x="59" y="14"/>
                    <a:pt x="45" y="7"/>
                  </a:cubicBez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69" name="Freeform 631"/>
            <p:cNvSpPr/>
            <p:nvPr/>
          </p:nvSpPr>
          <p:spPr bwMode="auto">
            <a:xfrm>
              <a:off x="7558737" y="5762339"/>
              <a:ext cx="229176" cy="231936"/>
            </a:xfrm>
            <a:custGeom>
              <a:gdLst>
                <a:gd fmla="*/ 20 w 64" name="T0"/>
                <a:gd fmla="*/ 57 h 64" name="T1"/>
                <a:gd fmla="*/ 58 w 64" name="T2"/>
                <a:gd fmla="*/ 44 h 64" name="T3"/>
                <a:gd fmla="*/ 44 w 64" name="T4"/>
                <a:gd fmla="*/ 7 h 64" name="T5"/>
                <a:gd fmla="*/ 7 w 64" name="T6"/>
                <a:gd fmla="*/ 20 h 64" name="T7"/>
                <a:gd fmla="*/ 20 w 64" name="T8"/>
                <a:gd fmla="*/ 57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64">
                  <a:moveTo>
                    <a:pt x="20" y="57"/>
                  </a:moveTo>
                  <a:cubicBezTo>
                    <a:pt x="34" y="64"/>
                    <a:pt x="51" y="58"/>
                    <a:pt x="58" y="44"/>
                  </a:cubicBezTo>
                  <a:cubicBezTo>
                    <a:pt x="64" y="30"/>
                    <a:pt x="59" y="13"/>
                    <a:pt x="44" y="7"/>
                  </a:cubicBezTo>
                  <a:cubicBezTo>
                    <a:pt x="30" y="0"/>
                    <a:pt x="14" y="6"/>
                    <a:pt x="7" y="20"/>
                  </a:cubicBezTo>
                  <a:cubicBezTo>
                    <a:pt x="0" y="34"/>
                    <a:pt x="6" y="51"/>
                    <a:pt x="20" y="5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70" name="Freeform 632"/>
            <p:cNvSpPr/>
            <p:nvPr/>
          </p:nvSpPr>
          <p:spPr bwMode="auto">
            <a:xfrm>
              <a:off x="8900652" y="4986460"/>
              <a:ext cx="234698" cy="231936"/>
            </a:xfrm>
            <a:custGeom>
              <a:gdLst>
                <a:gd fmla="*/ 20 w 65" name="T0"/>
                <a:gd fmla="*/ 58 h 64" name="T1"/>
                <a:gd fmla="*/ 58 w 65" name="T2"/>
                <a:gd fmla="*/ 44 h 64" name="T3"/>
                <a:gd fmla="*/ 45 w 65" name="T4"/>
                <a:gd fmla="*/ 7 h 64" name="T5"/>
                <a:gd fmla="*/ 7 w 65" name="T6"/>
                <a:gd fmla="*/ 20 h 64" name="T7"/>
                <a:gd fmla="*/ 20 w 65" name="T8"/>
                <a:gd fmla="*/ 58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65">
                  <a:moveTo>
                    <a:pt x="20" y="58"/>
                  </a:moveTo>
                  <a:cubicBezTo>
                    <a:pt x="34" y="64"/>
                    <a:pt x="51" y="59"/>
                    <a:pt x="58" y="44"/>
                  </a:cubicBezTo>
                  <a:cubicBezTo>
                    <a:pt x="65" y="30"/>
                    <a:pt x="59" y="14"/>
                    <a:pt x="45" y="7"/>
                  </a:cubicBez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71" name="Freeform 633"/>
            <p:cNvSpPr/>
            <p:nvPr/>
          </p:nvSpPr>
          <p:spPr bwMode="auto">
            <a:xfrm>
              <a:off x="4480067" y="5762339"/>
              <a:ext cx="234698" cy="231936"/>
            </a:xfrm>
            <a:custGeom>
              <a:gdLst>
                <a:gd fmla="*/ 45 w 65" name="T0"/>
                <a:gd fmla="*/ 57 h 64" name="T1"/>
                <a:gd fmla="*/ 7 w 65" name="T2"/>
                <a:gd fmla="*/ 44 h 64" name="T3"/>
                <a:gd fmla="*/ 20 w 65" name="T4"/>
                <a:gd fmla="*/ 7 h 64" name="T5"/>
                <a:gd fmla="*/ 58 w 65" name="T6"/>
                <a:gd fmla="*/ 20 h 64" name="T7"/>
                <a:gd fmla="*/ 45 w 65" name="T8"/>
                <a:gd fmla="*/ 57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65">
                  <a:moveTo>
                    <a:pt x="45" y="57"/>
                  </a:moveTo>
                  <a:cubicBezTo>
                    <a:pt x="31" y="64"/>
                    <a:pt x="14" y="58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7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72" name="Freeform 634"/>
            <p:cNvSpPr/>
            <p:nvPr/>
          </p:nvSpPr>
          <p:spPr bwMode="auto">
            <a:xfrm>
              <a:off x="3138153" y="4986460"/>
              <a:ext cx="234698" cy="231936"/>
            </a:xfrm>
            <a:custGeom>
              <a:gdLst>
                <a:gd fmla="*/ 45 w 65" name="T0"/>
                <a:gd fmla="*/ 58 h 64" name="T1"/>
                <a:gd fmla="*/ 7 w 65" name="T2"/>
                <a:gd fmla="*/ 44 h 64" name="T3"/>
                <a:gd fmla="*/ 20 w 65" name="T4"/>
                <a:gd fmla="*/ 7 h 64" name="T5"/>
                <a:gd fmla="*/ 58 w 65" name="T6"/>
                <a:gd fmla="*/ 20 h 64" name="T7"/>
                <a:gd fmla="*/ 45 w 65" name="T8"/>
                <a:gd fmla="*/ 58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65">
                  <a:moveTo>
                    <a:pt x="45" y="58"/>
                  </a:moveTo>
                  <a:cubicBezTo>
                    <a:pt x="31" y="64"/>
                    <a:pt x="14" y="59"/>
                    <a:pt x="7" y="44"/>
                  </a:cubicBezTo>
                  <a:cubicBezTo>
                    <a:pt x="0" y="30"/>
                    <a:pt x="6" y="14"/>
                    <a:pt x="20" y="7"/>
                  </a:cubicBez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73" name="Freeform 635"/>
            <p:cNvSpPr/>
            <p:nvPr/>
          </p:nvSpPr>
          <p:spPr bwMode="auto">
            <a:xfrm>
              <a:off x="7255012" y="3072989"/>
              <a:ext cx="231936" cy="231936"/>
            </a:xfrm>
            <a:custGeom>
              <a:gdLst>
                <a:gd fmla="*/ 20 w 64" name="T0"/>
                <a:gd fmla="*/ 7 h 64" name="T1"/>
                <a:gd fmla="*/ 57 w 64" name="T2"/>
                <a:gd fmla="*/ 20 h 64" name="T3"/>
                <a:gd fmla="*/ 44 w 64" name="T4"/>
                <a:gd fmla="*/ 58 h 64" name="T5"/>
                <a:gd fmla="*/ 7 w 64" name="T6"/>
                <a:gd fmla="*/ 44 h 64" name="T7"/>
                <a:gd fmla="*/ 20 w 64" name="T8"/>
                <a:gd fmla="*/ 7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64">
                  <a:moveTo>
                    <a:pt x="20" y="7"/>
                  </a:moveTo>
                  <a:cubicBezTo>
                    <a:pt x="34" y="0"/>
                    <a:pt x="51" y="6"/>
                    <a:pt x="57" y="20"/>
                  </a:cubicBezTo>
                  <a:cubicBezTo>
                    <a:pt x="64" y="34"/>
                    <a:pt x="58" y="51"/>
                    <a:pt x="44" y="58"/>
                  </a:cubicBezTo>
                  <a:cubicBezTo>
                    <a:pt x="30" y="64"/>
                    <a:pt x="13" y="59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74" name="Freeform 636"/>
            <p:cNvSpPr/>
            <p:nvPr/>
          </p:nvSpPr>
          <p:spPr bwMode="auto">
            <a:xfrm>
              <a:off x="6092573" y="4826313"/>
              <a:ext cx="234698" cy="231936"/>
            </a:xfrm>
            <a:custGeom>
              <a:gdLst>
                <a:gd fmla="*/ 20 w 65" name="T0"/>
                <a:gd fmla="*/ 7 h 64" name="T1"/>
                <a:gd fmla="*/ 58 w 65" name="T2"/>
                <a:gd fmla="*/ 20 h 64" name="T3"/>
                <a:gd fmla="*/ 45 w 65" name="T4"/>
                <a:gd fmla="*/ 57 h 64" name="T5"/>
                <a:gd fmla="*/ 7 w 65" name="T6"/>
                <a:gd fmla="*/ 44 h 64" name="T7"/>
                <a:gd fmla="*/ 20 w 65" name="T8"/>
                <a:gd fmla="*/ 7 h 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4" w="65">
                  <a:moveTo>
                    <a:pt x="20" y="7"/>
                  </a:moveTo>
                  <a:cubicBezTo>
                    <a:pt x="34" y="0"/>
                    <a:pt x="51" y="6"/>
                    <a:pt x="58" y="20"/>
                  </a:cubicBezTo>
                  <a:cubicBezTo>
                    <a:pt x="65" y="34"/>
                    <a:pt x="59" y="51"/>
                    <a:pt x="45" y="57"/>
                  </a:cubicBezTo>
                  <a:cubicBezTo>
                    <a:pt x="31" y="64"/>
                    <a:pt x="14" y="58"/>
                    <a:pt x="7" y="44"/>
                  </a:cubicBezTo>
                  <a:cubicBezTo>
                    <a:pt x="0" y="30"/>
                    <a:pt x="6" y="13"/>
                    <a:pt x="20" y="7"/>
                  </a:cubicBez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75" name="Freeform 637"/>
            <p:cNvSpPr/>
            <p:nvPr/>
          </p:nvSpPr>
          <p:spPr bwMode="auto">
            <a:xfrm>
              <a:off x="3527472" y="3553427"/>
              <a:ext cx="234698" cy="234698"/>
            </a:xfrm>
            <a:custGeom>
              <a:gdLst>
                <a:gd fmla="*/ 20 w 65" name="T0"/>
                <a:gd fmla="*/ 58 h 65" name="T1"/>
                <a:gd fmla="*/ 58 w 65" name="T2"/>
                <a:gd fmla="*/ 45 h 65" name="T3"/>
                <a:gd fmla="*/ 45 w 65" name="T4"/>
                <a:gd fmla="*/ 7 h 65" name="T5"/>
                <a:gd fmla="*/ 7 w 65" name="T6"/>
                <a:gd fmla="*/ 20 h 65" name="T7"/>
                <a:gd fmla="*/ 20 w 65" name="T8"/>
                <a:gd fmla="*/ 58 h 6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5" w="65">
                  <a:moveTo>
                    <a:pt x="20" y="58"/>
                  </a:moveTo>
                  <a:cubicBezTo>
                    <a:pt x="34" y="65"/>
                    <a:pt x="51" y="59"/>
                    <a:pt x="58" y="45"/>
                  </a:cubicBezTo>
                  <a:cubicBezTo>
                    <a:pt x="65" y="31"/>
                    <a:pt x="59" y="14"/>
                    <a:pt x="45" y="7"/>
                  </a:cubicBezTo>
                  <a:cubicBezTo>
                    <a:pt x="31" y="0"/>
                    <a:pt x="14" y="6"/>
                    <a:pt x="7" y="20"/>
                  </a:cubicBezTo>
                  <a:cubicBezTo>
                    <a:pt x="0" y="34"/>
                    <a:pt x="6" y="51"/>
                    <a:pt x="20" y="58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3200"/>
            </a:p>
          </p:txBody>
        </p:sp>
        <p:sp>
          <p:nvSpPr>
            <p:cNvPr id="393" name="Freeform 258"/>
            <p:cNvSpPr/>
            <p:nvPr/>
          </p:nvSpPr>
          <p:spPr bwMode="auto">
            <a:xfrm>
              <a:off x="6115825" y="1621975"/>
              <a:ext cx="339500" cy="334168"/>
            </a:xfrm>
            <a:custGeom>
              <a:gdLst>
                <a:gd fmla="*/ 148 w 159" name="T0"/>
                <a:gd fmla="*/ 107 h 156" name="T1"/>
                <a:gd fmla="*/ 118 w 159" name="T2"/>
                <a:gd fmla="*/ 101 h 156" name="T3"/>
                <a:gd fmla="*/ 93 w 159" name="T4"/>
                <a:gd fmla="*/ 76 h 156" name="T5"/>
                <a:gd fmla="*/ 124 w 159" name="T6"/>
                <a:gd fmla="*/ 44 h 156" name="T7"/>
                <a:gd fmla="*/ 133 w 159" name="T8"/>
                <a:gd fmla="*/ 43 h 156" name="T9"/>
                <a:gd fmla="*/ 148 w 159" name="T10"/>
                <a:gd fmla="*/ 19 h 156" name="T11"/>
                <a:gd fmla="*/ 140 w 159" name="T12"/>
                <a:gd fmla="*/ 11 h 156" name="T13"/>
                <a:gd fmla="*/ 116 w 159" name="T14"/>
                <a:gd fmla="*/ 26 h 156" name="T15"/>
                <a:gd fmla="*/ 115 w 159" name="T16"/>
                <a:gd fmla="*/ 35 h 156" name="T17"/>
                <a:gd fmla="*/ 84 w 159" name="T18"/>
                <a:gd fmla="*/ 66 h 156" name="T19"/>
                <a:gd fmla="*/ 56 w 159" name="T20"/>
                <a:gd fmla="*/ 39 h 156" name="T21"/>
                <a:gd fmla="*/ 50 w 159" name="T22"/>
                <a:gd fmla="*/ 9 h 156" name="T23"/>
                <a:gd fmla="*/ 32 w 159" name="T24"/>
                <a:gd fmla="*/ 0 h 156" name="T25"/>
                <a:gd fmla="*/ 44 w 159" name="T26"/>
                <a:gd fmla="*/ 12 h 156" name="T27"/>
                <a:gd fmla="*/ 39 w 159" name="T28"/>
                <a:gd fmla="*/ 32 h 156" name="T29"/>
                <a:gd fmla="*/ 19 w 159" name="T30"/>
                <a:gd fmla="*/ 37 h 156" name="T31"/>
                <a:gd fmla="*/ 3 w 159" name="T32"/>
                <a:gd fmla="*/ 20 h 156" name="T33"/>
                <a:gd fmla="*/ 10 w 159" name="T34"/>
                <a:gd fmla="*/ 49 h 156" name="T35"/>
                <a:gd fmla="*/ 41 w 159" name="T36"/>
                <a:gd fmla="*/ 55 h 156" name="T37"/>
                <a:gd fmla="*/ 65 w 159" name="T38"/>
                <a:gd fmla="*/ 79 h 156" name="T39"/>
                <a:gd fmla="*/ 13 w 159" name="T40"/>
                <a:gd fmla="*/ 130 h 156" name="T41"/>
                <a:gd fmla="*/ 13 w 159" name="T42"/>
                <a:gd fmla="*/ 145 h 156" name="T43"/>
                <a:gd fmla="*/ 14 w 159" name="T44"/>
                <a:gd fmla="*/ 146 h 156" name="T45"/>
                <a:gd fmla="*/ 29 w 159" name="T46"/>
                <a:gd fmla="*/ 146 h 156" name="T47"/>
                <a:gd fmla="*/ 80 w 159" name="T48"/>
                <a:gd fmla="*/ 95 h 156" name="T49"/>
                <a:gd fmla="*/ 102 w 159" name="T50"/>
                <a:gd fmla="*/ 117 h 156" name="T51"/>
                <a:gd fmla="*/ 108 w 159" name="T52"/>
                <a:gd fmla="*/ 147 h 156" name="T53"/>
                <a:gd fmla="*/ 132 w 159" name="T54"/>
                <a:gd fmla="*/ 155 h 156" name="T55"/>
                <a:gd fmla="*/ 117 w 159" name="T56"/>
                <a:gd fmla="*/ 140 h 156" name="T57"/>
                <a:gd fmla="*/ 121 w 159" name="T58"/>
                <a:gd fmla="*/ 124 h 156" name="T59"/>
                <a:gd fmla="*/ 137 w 159" name="T60"/>
                <a:gd fmla="*/ 120 h 156" name="T61"/>
                <a:gd fmla="*/ 155 w 159" name="T62"/>
                <a:gd fmla="*/ 138 h 156" name="T63"/>
                <a:gd fmla="*/ 148 w 159" name="T64"/>
                <a:gd fmla="*/ 107 h 15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56" w="159">
                  <a:moveTo>
                    <a:pt x="148" y="107"/>
                  </a:moveTo>
                  <a:cubicBezTo>
                    <a:pt x="140" y="99"/>
                    <a:pt x="128" y="97"/>
                    <a:pt x="118" y="101"/>
                  </a:cubicBezTo>
                  <a:cubicBezTo>
                    <a:pt x="93" y="76"/>
                    <a:pt x="93" y="76"/>
                    <a:pt x="93" y="76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5" y="35"/>
                    <a:pt x="115" y="35"/>
                    <a:pt x="115" y="3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60" y="29"/>
                    <a:pt x="58" y="17"/>
                    <a:pt x="50" y="9"/>
                  </a:cubicBezTo>
                  <a:cubicBezTo>
                    <a:pt x="45" y="4"/>
                    <a:pt x="38" y="1"/>
                    <a:pt x="32" y="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0" y="30"/>
                    <a:pt x="2" y="41"/>
                    <a:pt x="10" y="49"/>
                  </a:cubicBezTo>
                  <a:cubicBezTo>
                    <a:pt x="18" y="57"/>
                    <a:pt x="30" y="59"/>
                    <a:pt x="41" y="55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13" y="130"/>
                    <a:pt x="13" y="130"/>
                    <a:pt x="13" y="130"/>
                  </a:cubicBezTo>
                  <a:cubicBezTo>
                    <a:pt x="9" y="134"/>
                    <a:pt x="9" y="141"/>
                    <a:pt x="13" y="145"/>
                  </a:cubicBezTo>
                  <a:cubicBezTo>
                    <a:pt x="14" y="146"/>
                    <a:pt x="14" y="146"/>
                    <a:pt x="14" y="146"/>
                  </a:cubicBezTo>
                  <a:cubicBezTo>
                    <a:pt x="18" y="150"/>
                    <a:pt x="25" y="150"/>
                    <a:pt x="29" y="146"/>
                  </a:cubicBezTo>
                  <a:cubicBezTo>
                    <a:pt x="80" y="95"/>
                    <a:pt x="80" y="95"/>
                    <a:pt x="80" y="95"/>
                  </a:cubicBezTo>
                  <a:cubicBezTo>
                    <a:pt x="102" y="117"/>
                    <a:pt x="102" y="117"/>
                    <a:pt x="102" y="117"/>
                  </a:cubicBezTo>
                  <a:cubicBezTo>
                    <a:pt x="98" y="127"/>
                    <a:pt x="100" y="139"/>
                    <a:pt x="108" y="147"/>
                  </a:cubicBezTo>
                  <a:cubicBezTo>
                    <a:pt x="115" y="154"/>
                    <a:pt x="124" y="156"/>
                    <a:pt x="132" y="155"/>
                  </a:cubicBezTo>
                  <a:cubicBezTo>
                    <a:pt x="117" y="140"/>
                    <a:pt x="117" y="140"/>
                    <a:pt x="117" y="140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55" y="138"/>
                    <a:pt x="155" y="138"/>
                    <a:pt x="155" y="138"/>
                  </a:cubicBezTo>
                  <a:cubicBezTo>
                    <a:pt x="159" y="127"/>
                    <a:pt x="157" y="115"/>
                    <a:pt x="14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401" name="组合 400"/>
          <p:cNvGrpSpPr/>
          <p:nvPr/>
        </p:nvGrpSpPr>
        <p:grpSpPr>
          <a:xfrm>
            <a:off x="5377394" y="2845049"/>
            <a:ext cx="1441315" cy="1446837"/>
            <a:chOff x="5416094" y="3001201"/>
            <a:chExt cx="1441315" cy="1446837"/>
          </a:xfrm>
        </p:grpSpPr>
        <p:sp>
          <p:nvSpPr>
            <p:cNvPr id="304" name="Oval 565"/>
            <p:cNvSpPr>
              <a:spLocks noChangeArrowheads="1"/>
            </p:cNvSpPr>
            <p:nvPr/>
          </p:nvSpPr>
          <p:spPr bwMode="auto">
            <a:xfrm>
              <a:off x="5416094" y="3001201"/>
              <a:ext cx="1441315" cy="1446837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  <a:effectLst>
              <a:outerShdw algn="tr" blurRad="533400" dir="8100000" dist="546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94" name="文本框 393"/>
            <p:cNvSpPr txBox="1"/>
            <p:nvPr/>
          </p:nvSpPr>
          <p:spPr>
            <a:xfrm>
              <a:off x="5459357" y="3560016"/>
              <a:ext cx="1350198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</p:grpSp>
      <p:grpSp>
        <p:nvGrpSpPr>
          <p:cNvPr id="402" name="组合 401"/>
          <p:cNvGrpSpPr/>
          <p:nvPr/>
        </p:nvGrpSpPr>
        <p:grpSpPr>
          <a:xfrm>
            <a:off x="4107313" y="1891221"/>
            <a:ext cx="1350198" cy="1143112"/>
            <a:chOff x="4165295" y="1775254"/>
            <a:chExt cx="1350198" cy="1143112"/>
          </a:xfrm>
        </p:grpSpPr>
        <p:sp>
          <p:nvSpPr>
            <p:cNvPr id="317" name="Oval 578"/>
            <p:cNvSpPr>
              <a:spLocks noChangeArrowheads="1"/>
            </p:cNvSpPr>
            <p:nvPr/>
          </p:nvSpPr>
          <p:spPr bwMode="auto">
            <a:xfrm>
              <a:off x="4264698" y="1775254"/>
              <a:ext cx="1145874" cy="1143112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  <a:effectLst>
              <a:outerShdw algn="tr" blurRad="533400" dir="8100000" dist="546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95" name="文本框 394"/>
            <p:cNvSpPr txBox="1"/>
            <p:nvPr/>
          </p:nvSpPr>
          <p:spPr>
            <a:xfrm>
              <a:off x="4165295" y="2150859"/>
              <a:ext cx="1350198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</p:grpSp>
      <p:grpSp>
        <p:nvGrpSpPr>
          <p:cNvPr id="403" name="组合 402"/>
          <p:cNvGrpSpPr/>
          <p:nvPr/>
        </p:nvGrpSpPr>
        <p:grpSpPr>
          <a:xfrm>
            <a:off x="3058726" y="3920659"/>
            <a:ext cx="1350198" cy="994010"/>
            <a:chOff x="3154720" y="3862676"/>
            <a:chExt cx="1350198" cy="994010"/>
          </a:xfrm>
        </p:grpSpPr>
        <p:sp>
          <p:nvSpPr>
            <p:cNvPr id="266" name="Oval 527"/>
            <p:cNvSpPr>
              <a:spLocks noChangeArrowheads="1"/>
            </p:cNvSpPr>
            <p:nvPr/>
          </p:nvSpPr>
          <p:spPr bwMode="auto">
            <a:xfrm>
              <a:off x="3353522" y="3862676"/>
              <a:ext cx="994011" cy="994010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  <a:effectLst>
              <a:outerShdw algn="tr" blurRad="533400" dir="8100000" dist="546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96" name="文本框 395"/>
            <p:cNvSpPr txBox="1"/>
            <p:nvPr/>
          </p:nvSpPr>
          <p:spPr>
            <a:xfrm>
              <a:off x="3154720" y="4227237"/>
              <a:ext cx="1350198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</p:grpSp>
      <p:grpSp>
        <p:nvGrpSpPr>
          <p:cNvPr id="400" name="组合 399"/>
          <p:cNvGrpSpPr/>
          <p:nvPr/>
        </p:nvGrpSpPr>
        <p:grpSpPr>
          <a:xfrm>
            <a:off x="6865692" y="4308601"/>
            <a:ext cx="1350198" cy="1143112"/>
            <a:chOff x="6849645" y="4423187"/>
            <a:chExt cx="1350198" cy="1143112"/>
          </a:xfrm>
        </p:grpSpPr>
        <p:sp>
          <p:nvSpPr>
            <p:cNvPr id="284" name="Oval 545"/>
            <p:cNvSpPr>
              <a:spLocks noChangeArrowheads="1"/>
            </p:cNvSpPr>
            <p:nvPr/>
          </p:nvSpPr>
          <p:spPr bwMode="auto">
            <a:xfrm>
              <a:off x="6940244" y="4423187"/>
              <a:ext cx="1145874" cy="1143112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  <a:effectLst>
              <a:outerShdw algn="tr" blurRad="533400" dir="8100000" dist="546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97" name="文本框 396"/>
            <p:cNvSpPr txBox="1"/>
            <p:nvPr/>
          </p:nvSpPr>
          <p:spPr>
            <a:xfrm>
              <a:off x="6849645" y="4799624"/>
              <a:ext cx="1350198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</p:grpSp>
      <p:grpSp>
        <p:nvGrpSpPr>
          <p:cNvPr id="399" name="组合 398"/>
          <p:cNvGrpSpPr/>
          <p:nvPr/>
        </p:nvGrpSpPr>
        <p:grpSpPr>
          <a:xfrm>
            <a:off x="7609000" y="2215655"/>
            <a:ext cx="1350198" cy="999533"/>
            <a:chOff x="7688301" y="2233604"/>
            <a:chExt cx="1350198" cy="999533"/>
          </a:xfrm>
        </p:grpSpPr>
        <p:sp>
          <p:nvSpPr>
            <p:cNvPr id="220" name="Oval 481"/>
            <p:cNvSpPr>
              <a:spLocks noChangeArrowheads="1"/>
            </p:cNvSpPr>
            <p:nvPr/>
          </p:nvSpPr>
          <p:spPr bwMode="auto">
            <a:xfrm>
              <a:off x="7865225" y="2233604"/>
              <a:ext cx="994011" cy="999533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  <a:effectLst>
              <a:outerShdw algn="tr" blurRad="533400" dir="8100000" dist="546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98" name="文本框 397"/>
            <p:cNvSpPr txBox="1"/>
            <p:nvPr/>
          </p:nvSpPr>
          <p:spPr>
            <a:xfrm>
              <a:off x="7688301" y="2570514"/>
              <a:ext cx="1350198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</p:grpSp>
      <p:sp>
        <p:nvSpPr>
          <p:cNvPr id="279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</p:spTree>
  </p:cSld>
  <p:clrMapOvr>
    <a:masterClrMapping/>
  </p:clrMapOvr>
  <mc:AlternateContent>
    <mc:Choice Requires="p14">
      <p:transition p14:dur="1750" spd="slow">
        <p14:shred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48" nodeType="afterEffect" presetClass="emph" presetID="26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 id="49" tmFilter="0, 0; .2, .5; .8, .5; 1, 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500" fill="hold" id="50"/>
                                        <p:tgtEl>
                                          <p:spTgt spid="4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1" name="组合 20"/>
          <p:cNvGrpSpPr/>
          <p:nvPr/>
        </p:nvGrpSpPr>
        <p:grpSpPr>
          <a:xfrm>
            <a:off x="1525730" y="1574751"/>
            <a:ext cx="4765782" cy="1236181"/>
            <a:chOff x="1525730" y="1574751"/>
            <a:chExt cx="4765782" cy="1236181"/>
          </a:xfrm>
        </p:grpSpPr>
        <p:sp>
          <p:nvSpPr>
            <p:cNvPr id="5" name="Freeform 5"/>
            <p:cNvSpPr/>
            <p:nvPr/>
          </p:nvSpPr>
          <p:spPr bwMode="auto">
            <a:xfrm>
              <a:off x="1525730" y="1757517"/>
              <a:ext cx="3784933" cy="786796"/>
            </a:xfrm>
            <a:custGeom>
              <a:gdLst>
                <a:gd fmla="*/ 2907 w 3244" name="T0"/>
                <a:gd fmla="*/ 674 h 674" name="T1"/>
                <a:gd fmla="*/ 3244 w 3244" name="T2"/>
                <a:gd fmla="*/ 337 h 674" name="T3"/>
                <a:gd fmla="*/ 2907 w 3244" name="T4"/>
                <a:gd fmla="*/ 0 h 674" name="T5"/>
                <a:gd fmla="*/ 337 w 3244" name="T6"/>
                <a:gd fmla="*/ 0 h 674" name="T7"/>
                <a:gd fmla="*/ 0 w 3244" name="T8"/>
                <a:gd fmla="*/ 337 h 674" name="T9"/>
                <a:gd fmla="*/ 337 w 3244" name="T10"/>
                <a:gd fmla="*/ 674 h 674" name="T11"/>
                <a:gd fmla="*/ 2907 w 3244" name="T12"/>
                <a:gd fmla="*/ 674 h 67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74" w="324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  <a:effectLst>
              <a:innerShdw blurRad="63500" dir="13500000" dist="1016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048040" y="1574751"/>
              <a:ext cx="4243472" cy="1236181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1671721" y="1944658"/>
              <a:ext cx="504001" cy="302664"/>
              <a:chOff x="4370388" y="1439863"/>
              <a:chExt cx="608012" cy="365125"/>
            </a:xfrm>
          </p:grpSpPr>
          <p:sp>
            <p:nvSpPr>
              <p:cNvPr id="14" name="Freeform 25"/>
              <p:cNvSpPr>
                <a:spLocks noEditPoints="1"/>
              </p:cNvSpPr>
              <p:nvPr/>
            </p:nvSpPr>
            <p:spPr bwMode="auto">
              <a:xfrm>
                <a:off x="4605338" y="1439863"/>
                <a:ext cx="373062" cy="365125"/>
              </a:xfrm>
              <a:custGeom>
                <a:gdLst>
                  <a:gd fmla="*/ 117 w 117" name="T0"/>
                  <a:gd fmla="*/ 58 h 116" name="T1"/>
                  <a:gd fmla="*/ 101 w 117" name="T2"/>
                  <a:gd fmla="*/ 51 h 116" name="T3"/>
                  <a:gd fmla="*/ 106 w 117" name="T4"/>
                  <a:gd fmla="*/ 39 h 116" name="T5"/>
                  <a:gd fmla="*/ 99 w 117" name="T6"/>
                  <a:gd fmla="*/ 26 h 116" name="T7"/>
                  <a:gd fmla="*/ 86 w 117" name="T8"/>
                  <a:gd fmla="*/ 24 h 116" name="T9"/>
                  <a:gd fmla="*/ 87 w 117" name="T10"/>
                  <a:gd fmla="*/ 7 h 116" name="T11"/>
                  <a:gd fmla="*/ 74 w 117" name="T12"/>
                  <a:gd fmla="*/ 17 h 116" name="T13"/>
                  <a:gd fmla="*/ 65 w 117" name="T14"/>
                  <a:gd fmla="*/ 7 h 116" name="T15"/>
                  <a:gd fmla="*/ 51 w 117" name="T16"/>
                  <a:gd fmla="*/ 7 h 116" name="T17"/>
                  <a:gd fmla="*/ 43 w 117" name="T18"/>
                  <a:gd fmla="*/ 17 h 116" name="T19"/>
                  <a:gd fmla="*/ 29 w 117" name="T20"/>
                  <a:gd fmla="*/ 7 h 116" name="T21"/>
                  <a:gd fmla="*/ 30 w 117" name="T22"/>
                  <a:gd fmla="*/ 24 h 116" name="T23"/>
                  <a:gd fmla="*/ 18 w 117" name="T24"/>
                  <a:gd fmla="*/ 26 h 116" name="T25"/>
                  <a:gd fmla="*/ 10 w 117" name="T26"/>
                  <a:gd fmla="*/ 39 h 116" name="T27"/>
                  <a:gd fmla="*/ 15 w 117" name="T28"/>
                  <a:gd fmla="*/ 51 h 116" name="T29"/>
                  <a:gd fmla="*/ 0 w 117" name="T30"/>
                  <a:gd fmla="*/ 58 h 116" name="T31"/>
                  <a:gd fmla="*/ 15 w 117" name="T32"/>
                  <a:gd fmla="*/ 65 h 116" name="T33"/>
                  <a:gd fmla="*/ 10 w 117" name="T34"/>
                  <a:gd fmla="*/ 77 h 116" name="T35"/>
                  <a:gd fmla="*/ 18 w 117" name="T36"/>
                  <a:gd fmla="*/ 90 h 116" name="T37"/>
                  <a:gd fmla="*/ 30 w 117" name="T38"/>
                  <a:gd fmla="*/ 92 h 116" name="T39"/>
                  <a:gd fmla="*/ 29 w 117" name="T40"/>
                  <a:gd fmla="*/ 108 h 116" name="T41"/>
                  <a:gd fmla="*/ 43 w 117" name="T42"/>
                  <a:gd fmla="*/ 99 h 116" name="T43"/>
                  <a:gd fmla="*/ 51 w 117" name="T44"/>
                  <a:gd fmla="*/ 109 h 116" name="T45"/>
                  <a:gd fmla="*/ 65 w 117" name="T46"/>
                  <a:gd fmla="*/ 109 h 116" name="T47"/>
                  <a:gd fmla="*/ 74 w 117" name="T48"/>
                  <a:gd fmla="*/ 99 h 116" name="T49"/>
                  <a:gd fmla="*/ 87 w 117" name="T50"/>
                  <a:gd fmla="*/ 108 h 116" name="T51"/>
                  <a:gd fmla="*/ 86 w 117" name="T52"/>
                  <a:gd fmla="*/ 92 h 116" name="T53"/>
                  <a:gd fmla="*/ 99 w 117" name="T54"/>
                  <a:gd fmla="*/ 90 h 116" name="T55"/>
                  <a:gd fmla="*/ 106 w 117" name="T56"/>
                  <a:gd fmla="*/ 77 h 116" name="T57"/>
                  <a:gd fmla="*/ 101 w 117" name="T58"/>
                  <a:gd fmla="*/ 65 h 116" name="T59"/>
                  <a:gd fmla="*/ 58 w 117" name="T60"/>
                  <a:gd fmla="*/ 94 h 116" name="T61"/>
                  <a:gd fmla="*/ 58 w 117" name="T62"/>
                  <a:gd fmla="*/ 21 h 116" name="T63"/>
                  <a:gd fmla="*/ 58 w 117" name="T64"/>
                  <a:gd fmla="*/ 94 h 116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115" w="117">
                    <a:moveTo>
                      <a:pt x="109" y="65"/>
                    </a:moveTo>
                    <a:cubicBezTo>
                      <a:pt x="113" y="65"/>
                      <a:pt x="117" y="62"/>
                      <a:pt x="117" y="58"/>
                    </a:cubicBezTo>
                    <a:cubicBezTo>
                      <a:pt x="117" y="54"/>
                      <a:pt x="113" y="51"/>
                      <a:pt x="109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48"/>
                      <a:pt x="100" y="45"/>
                      <a:pt x="99" y="43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10" y="37"/>
                      <a:pt x="111" y="32"/>
                      <a:pt x="109" y="29"/>
                    </a:cubicBezTo>
                    <a:cubicBezTo>
                      <a:pt x="107" y="25"/>
                      <a:pt x="102" y="24"/>
                      <a:pt x="99" y="26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0" y="28"/>
                      <a:pt x="88" y="26"/>
                      <a:pt x="86" y="24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2" y="14"/>
                      <a:pt x="91" y="9"/>
                      <a:pt x="87" y="7"/>
                    </a:cubicBezTo>
                    <a:cubicBezTo>
                      <a:pt x="84" y="5"/>
                      <a:pt x="80" y="7"/>
                      <a:pt x="78" y="10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54" y="0"/>
                      <a:pt x="51" y="3"/>
                      <a:pt x="51" y="7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8" y="15"/>
                      <a:pt x="46" y="16"/>
                      <a:pt x="43" y="1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7"/>
                      <a:pt x="33" y="5"/>
                      <a:pt x="29" y="7"/>
                    </a:cubicBezTo>
                    <a:cubicBezTo>
                      <a:pt x="26" y="9"/>
                      <a:pt x="24" y="14"/>
                      <a:pt x="26" y="17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8" y="26"/>
                      <a:pt x="26" y="28"/>
                      <a:pt x="25" y="3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4" y="24"/>
                      <a:pt x="10" y="25"/>
                      <a:pt x="8" y="29"/>
                    </a:cubicBezTo>
                    <a:cubicBezTo>
                      <a:pt x="6" y="32"/>
                      <a:pt x="7" y="37"/>
                      <a:pt x="10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5"/>
                      <a:pt x="16" y="48"/>
                      <a:pt x="15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54"/>
                      <a:pt x="0" y="58"/>
                    </a:cubicBezTo>
                    <a:cubicBezTo>
                      <a:pt x="0" y="62"/>
                      <a:pt x="3" y="65"/>
                      <a:pt x="7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8"/>
                      <a:pt x="16" y="71"/>
                      <a:pt x="17" y="73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7" y="79"/>
                      <a:pt x="6" y="84"/>
                      <a:pt x="8" y="87"/>
                    </a:cubicBezTo>
                    <a:cubicBezTo>
                      <a:pt x="10" y="91"/>
                      <a:pt x="14" y="92"/>
                      <a:pt x="18" y="90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6" y="88"/>
                      <a:pt x="28" y="90"/>
                      <a:pt x="30" y="92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4" y="102"/>
                      <a:pt x="26" y="106"/>
                      <a:pt x="29" y="108"/>
                    </a:cubicBezTo>
                    <a:cubicBezTo>
                      <a:pt x="33" y="110"/>
                      <a:pt x="37" y="109"/>
                      <a:pt x="39" y="106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6" y="100"/>
                      <a:pt x="48" y="101"/>
                      <a:pt x="51" y="101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113"/>
                      <a:pt x="54" y="116"/>
                      <a:pt x="58" y="116"/>
                    </a:cubicBezTo>
                    <a:cubicBezTo>
                      <a:pt x="62" y="116"/>
                      <a:pt x="65" y="113"/>
                      <a:pt x="65" y="109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8" y="101"/>
                      <a:pt x="71" y="100"/>
                      <a:pt x="74" y="99"/>
                    </a:cubicBezTo>
                    <a:cubicBezTo>
                      <a:pt x="78" y="106"/>
                      <a:pt x="78" y="106"/>
                      <a:pt x="78" y="106"/>
                    </a:cubicBezTo>
                    <a:cubicBezTo>
                      <a:pt x="80" y="109"/>
                      <a:pt x="84" y="110"/>
                      <a:pt x="87" y="108"/>
                    </a:cubicBezTo>
                    <a:cubicBezTo>
                      <a:pt x="91" y="106"/>
                      <a:pt x="92" y="102"/>
                      <a:pt x="90" y="99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8" y="90"/>
                      <a:pt x="90" y="88"/>
                      <a:pt x="92" y="86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2" y="92"/>
                      <a:pt x="107" y="91"/>
                      <a:pt x="109" y="87"/>
                    </a:cubicBezTo>
                    <a:cubicBezTo>
                      <a:pt x="111" y="84"/>
                      <a:pt x="110" y="79"/>
                      <a:pt x="106" y="77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100" y="71"/>
                      <a:pt x="101" y="68"/>
                      <a:pt x="101" y="65"/>
                    </a:cubicBezTo>
                    <a:lnTo>
                      <a:pt x="109" y="65"/>
                    </a:lnTo>
                    <a:close/>
                    <a:moveTo>
                      <a:pt x="58" y="94"/>
                    </a:moveTo>
                    <a:cubicBezTo>
                      <a:pt x="38" y="94"/>
                      <a:pt x="22" y="78"/>
                      <a:pt x="22" y="58"/>
                    </a:cubicBezTo>
                    <a:cubicBezTo>
                      <a:pt x="22" y="38"/>
                      <a:pt x="38" y="21"/>
                      <a:pt x="58" y="21"/>
                    </a:cubicBezTo>
                    <a:cubicBezTo>
                      <a:pt x="78" y="21"/>
                      <a:pt x="95" y="38"/>
                      <a:pt x="95" y="58"/>
                    </a:cubicBezTo>
                    <a:cubicBezTo>
                      <a:pt x="95" y="78"/>
                      <a:pt x="78" y="94"/>
                      <a:pt x="58" y="9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5" name="Freeform 26"/>
              <p:cNvSpPr>
                <a:spLocks noEditPoints="1"/>
              </p:cNvSpPr>
              <p:nvPr/>
            </p:nvSpPr>
            <p:spPr bwMode="auto">
              <a:xfrm>
                <a:off x="4370388" y="1552576"/>
                <a:ext cx="244475" cy="242888"/>
              </a:xfrm>
              <a:custGeom>
                <a:gdLst>
                  <a:gd fmla="*/ 70 w 77" name="T0"/>
                  <a:gd fmla="*/ 31 h 77" name="T1"/>
                  <a:gd fmla="*/ 64 w 77" name="T2"/>
                  <a:gd fmla="*/ 31 h 77" name="T3"/>
                  <a:gd fmla="*/ 61 w 77" name="T4"/>
                  <a:gd fmla="*/ 26 h 77" name="T5"/>
                  <a:gd fmla="*/ 66 w 77" name="T6"/>
                  <a:gd fmla="*/ 21 h 77" name="T7"/>
                  <a:gd fmla="*/ 66 w 77" name="T8"/>
                  <a:gd fmla="*/ 11 h 77" name="T9"/>
                  <a:gd fmla="*/ 56 w 77" name="T10"/>
                  <a:gd fmla="*/ 11 h 77" name="T11"/>
                  <a:gd fmla="*/ 51 w 77" name="T12"/>
                  <a:gd fmla="*/ 16 h 77" name="T13"/>
                  <a:gd fmla="*/ 46 w 77" name="T14"/>
                  <a:gd fmla="*/ 14 h 77" name="T15"/>
                  <a:gd fmla="*/ 46 w 77" name="T16"/>
                  <a:gd fmla="*/ 7 h 77" name="T17"/>
                  <a:gd fmla="*/ 39 w 77" name="T18"/>
                  <a:gd fmla="*/ 0 h 77" name="T19"/>
                  <a:gd fmla="*/ 32 w 77" name="T20"/>
                  <a:gd fmla="*/ 7 h 77" name="T21"/>
                  <a:gd fmla="*/ 32 w 77" name="T22"/>
                  <a:gd fmla="*/ 14 h 77" name="T23"/>
                  <a:gd fmla="*/ 26 w 77" name="T24"/>
                  <a:gd fmla="*/ 16 h 77" name="T25"/>
                  <a:gd fmla="*/ 22 w 77" name="T26"/>
                  <a:gd fmla="*/ 11 h 77" name="T27"/>
                  <a:gd fmla="*/ 11 w 77" name="T28"/>
                  <a:gd fmla="*/ 11 h 77" name="T29"/>
                  <a:gd fmla="*/ 11 w 77" name="T30"/>
                  <a:gd fmla="*/ 21 h 77" name="T31"/>
                  <a:gd fmla="*/ 16 w 77" name="T32"/>
                  <a:gd fmla="*/ 26 h 77" name="T33"/>
                  <a:gd fmla="*/ 14 w 77" name="T34"/>
                  <a:gd fmla="*/ 31 h 77" name="T35"/>
                  <a:gd fmla="*/ 7 w 77" name="T36"/>
                  <a:gd fmla="*/ 31 h 77" name="T37"/>
                  <a:gd fmla="*/ 0 w 77" name="T38"/>
                  <a:gd fmla="*/ 38 h 77" name="T39"/>
                  <a:gd fmla="*/ 7 w 77" name="T40"/>
                  <a:gd fmla="*/ 46 h 77" name="T41"/>
                  <a:gd fmla="*/ 14 w 77" name="T42"/>
                  <a:gd fmla="*/ 46 h 77" name="T43"/>
                  <a:gd fmla="*/ 16 w 77" name="T44"/>
                  <a:gd fmla="*/ 51 h 77" name="T45"/>
                  <a:gd fmla="*/ 11 w 77" name="T46"/>
                  <a:gd fmla="*/ 56 h 77" name="T47"/>
                  <a:gd fmla="*/ 11 w 77" name="T48"/>
                  <a:gd fmla="*/ 66 h 77" name="T49"/>
                  <a:gd fmla="*/ 22 w 77" name="T50"/>
                  <a:gd fmla="*/ 66 h 77" name="T51"/>
                  <a:gd fmla="*/ 26 w 77" name="T52"/>
                  <a:gd fmla="*/ 61 h 77" name="T53"/>
                  <a:gd fmla="*/ 32 w 77" name="T54"/>
                  <a:gd fmla="*/ 63 h 77" name="T55"/>
                  <a:gd fmla="*/ 32 w 77" name="T56"/>
                  <a:gd fmla="*/ 70 h 77" name="T57"/>
                  <a:gd fmla="*/ 39 w 77" name="T58"/>
                  <a:gd fmla="*/ 77 h 77" name="T59"/>
                  <a:gd fmla="*/ 46 w 77" name="T60"/>
                  <a:gd fmla="*/ 70 h 77" name="T61"/>
                  <a:gd fmla="*/ 46 w 77" name="T62"/>
                  <a:gd fmla="*/ 63 h 77" name="T63"/>
                  <a:gd fmla="*/ 51 w 77" name="T64"/>
                  <a:gd fmla="*/ 61 h 77" name="T65"/>
                  <a:gd fmla="*/ 56 w 77" name="T66"/>
                  <a:gd fmla="*/ 66 h 77" name="T67"/>
                  <a:gd fmla="*/ 66 w 77" name="T68"/>
                  <a:gd fmla="*/ 66 h 77" name="T69"/>
                  <a:gd fmla="*/ 66 w 77" name="T70"/>
                  <a:gd fmla="*/ 56 h 77" name="T71"/>
                  <a:gd fmla="*/ 61 w 77" name="T72"/>
                  <a:gd fmla="*/ 51 h 77" name="T73"/>
                  <a:gd fmla="*/ 64 w 77" name="T74"/>
                  <a:gd fmla="*/ 46 h 77" name="T75"/>
                  <a:gd fmla="*/ 70 w 77" name="T76"/>
                  <a:gd fmla="*/ 46 h 77" name="T77"/>
                  <a:gd fmla="*/ 77 w 77" name="T78"/>
                  <a:gd fmla="*/ 38 h 77" name="T79"/>
                  <a:gd fmla="*/ 70 w 77" name="T80"/>
                  <a:gd fmla="*/ 31 h 77" name="T81"/>
                  <a:gd fmla="*/ 39 w 77" name="T82"/>
                  <a:gd fmla="*/ 57 h 77" name="T83"/>
                  <a:gd fmla="*/ 20 w 77" name="T84"/>
                  <a:gd fmla="*/ 38 h 77" name="T85"/>
                  <a:gd fmla="*/ 39 w 77" name="T86"/>
                  <a:gd fmla="*/ 20 h 77" name="T87"/>
                  <a:gd fmla="*/ 57 w 77" name="T88"/>
                  <a:gd fmla="*/ 38 h 77" name="T89"/>
                  <a:gd fmla="*/ 39 w 77" name="T90"/>
                  <a:gd fmla="*/ 57 h 77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77" w="77">
                    <a:moveTo>
                      <a:pt x="70" y="31"/>
                    </a:moveTo>
                    <a:cubicBezTo>
                      <a:pt x="64" y="31"/>
                      <a:pt x="64" y="31"/>
                      <a:pt x="64" y="31"/>
                    </a:cubicBezTo>
                    <a:cubicBezTo>
                      <a:pt x="63" y="29"/>
                      <a:pt x="62" y="28"/>
                      <a:pt x="61" y="26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9" y="18"/>
                      <a:pt x="69" y="14"/>
                      <a:pt x="66" y="11"/>
                    </a:cubicBezTo>
                    <a:cubicBezTo>
                      <a:pt x="63" y="8"/>
                      <a:pt x="59" y="8"/>
                      <a:pt x="56" y="1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48" y="14"/>
                      <a:pt x="46" y="1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ubicBezTo>
                      <a:pt x="35" y="0"/>
                      <a:pt x="32" y="3"/>
                      <a:pt x="32" y="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4"/>
                      <a:pt x="28" y="15"/>
                      <a:pt x="26" y="1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8"/>
                      <a:pt x="14" y="8"/>
                      <a:pt x="11" y="11"/>
                    </a:cubicBezTo>
                    <a:cubicBezTo>
                      <a:pt x="9" y="14"/>
                      <a:pt x="9" y="18"/>
                      <a:pt x="11" y="2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8"/>
                      <a:pt x="15" y="29"/>
                      <a:pt x="14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34"/>
                      <a:pt x="0" y="38"/>
                    </a:cubicBezTo>
                    <a:cubicBezTo>
                      <a:pt x="0" y="42"/>
                      <a:pt x="3" y="46"/>
                      <a:pt x="7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5" y="49"/>
                      <a:pt x="16" y="51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8"/>
                      <a:pt x="9" y="63"/>
                      <a:pt x="11" y="66"/>
                    </a:cubicBezTo>
                    <a:cubicBezTo>
                      <a:pt x="14" y="69"/>
                      <a:pt x="19" y="69"/>
                      <a:pt x="22" y="66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2" y="74"/>
                      <a:pt x="35" y="77"/>
                      <a:pt x="39" y="77"/>
                    </a:cubicBezTo>
                    <a:cubicBezTo>
                      <a:pt x="43" y="77"/>
                      <a:pt x="46" y="74"/>
                      <a:pt x="46" y="70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8" y="63"/>
                      <a:pt x="50" y="62"/>
                      <a:pt x="51" y="61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9" y="69"/>
                      <a:pt x="63" y="69"/>
                      <a:pt x="66" y="66"/>
                    </a:cubicBezTo>
                    <a:cubicBezTo>
                      <a:pt x="69" y="63"/>
                      <a:pt x="69" y="58"/>
                      <a:pt x="66" y="56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49"/>
                      <a:pt x="63" y="47"/>
                      <a:pt x="64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4" y="46"/>
                      <a:pt x="77" y="42"/>
                      <a:pt x="77" y="38"/>
                    </a:cubicBezTo>
                    <a:cubicBezTo>
                      <a:pt x="77" y="34"/>
                      <a:pt x="74" y="31"/>
                      <a:pt x="70" y="31"/>
                    </a:cubicBezTo>
                    <a:moveTo>
                      <a:pt x="39" y="57"/>
                    </a:moveTo>
                    <a:cubicBezTo>
                      <a:pt x="29" y="57"/>
                      <a:pt x="20" y="49"/>
                      <a:pt x="20" y="38"/>
                    </a:cubicBezTo>
                    <a:cubicBezTo>
                      <a:pt x="20" y="28"/>
                      <a:pt x="29" y="20"/>
                      <a:pt x="39" y="20"/>
                    </a:cubicBezTo>
                    <a:cubicBezTo>
                      <a:pt x="49" y="20"/>
                      <a:pt x="57" y="28"/>
                      <a:pt x="57" y="38"/>
                    </a:cubicBezTo>
                    <a:cubicBezTo>
                      <a:pt x="57" y="49"/>
                      <a:pt x="49" y="57"/>
                      <a:pt x="39" y="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462245" y="1907925"/>
              <a:ext cx="49085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400">
                  <a:solidFill>
                    <a:schemeClr val="bg1"/>
                  </a:solidFill>
                  <a:latin charset="0" panose="020b0503020202020204" pitchFamily="34" typeface="Agency FB"/>
                </a:rPr>
                <a:t>01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462477" y="1969480"/>
              <a:ext cx="1350198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62415" y="1556792"/>
            <a:ext cx="4785557" cy="1236181"/>
            <a:chOff x="6462415" y="1556792"/>
            <a:chExt cx="4785557" cy="1236181"/>
          </a:xfrm>
        </p:grpSpPr>
        <p:sp>
          <p:nvSpPr>
            <p:cNvPr id="4" name="Freeform 6"/>
            <p:cNvSpPr/>
            <p:nvPr/>
          </p:nvSpPr>
          <p:spPr bwMode="auto">
            <a:xfrm>
              <a:off x="6462415" y="1722425"/>
              <a:ext cx="3784933" cy="786796"/>
            </a:xfrm>
            <a:custGeom>
              <a:gdLst>
                <a:gd fmla="*/ 2907 w 3244" name="T0"/>
                <a:gd fmla="*/ 675 h 675" name="T1"/>
                <a:gd fmla="*/ 3244 w 3244" name="T2"/>
                <a:gd fmla="*/ 337 h 675" name="T3"/>
                <a:gd fmla="*/ 2907 w 3244" name="T4"/>
                <a:gd fmla="*/ 0 h 675" name="T5"/>
                <a:gd fmla="*/ 337 w 3244" name="T6"/>
                <a:gd fmla="*/ 0 h 675" name="T7"/>
                <a:gd fmla="*/ 0 w 3244" name="T8"/>
                <a:gd fmla="*/ 337 h 675" name="T9"/>
                <a:gd fmla="*/ 337 w 3244" name="T10"/>
                <a:gd fmla="*/ 675 h 675" name="T11"/>
                <a:gd fmla="*/ 2907 w 3244" name="T12"/>
                <a:gd fmla="*/ 675 h 67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75" w="3244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  <a:effectLst>
              <a:innerShdw blurRad="63500" dir="13500000" dist="1016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004500" y="1556792"/>
              <a:ext cx="4243472" cy="1236181"/>
            </a:xfrm>
            <a:prstGeom prst="rect">
              <a:avLst/>
            </a:prstGeom>
          </p:spPr>
        </p:pic>
        <p:sp>
          <p:nvSpPr>
            <p:cNvPr id="20" name="Freeform 30"/>
            <p:cNvSpPr>
              <a:spLocks noEditPoints="1"/>
            </p:cNvSpPr>
            <p:nvPr/>
          </p:nvSpPr>
          <p:spPr bwMode="auto">
            <a:xfrm>
              <a:off x="6643935" y="1957476"/>
              <a:ext cx="435573" cy="314508"/>
            </a:xfrm>
            <a:custGeom>
              <a:gdLst>
                <a:gd fmla="*/ 47 w 165" name="T0"/>
                <a:gd fmla="*/ 57 h 121" name="T1"/>
                <a:gd fmla="*/ 60 w 165" name="T2"/>
                <a:gd fmla="*/ 82 h 121" name="T3"/>
                <a:gd fmla="*/ 98 w 165" name="T4"/>
                <a:gd fmla="*/ 78 h 121" name="T5"/>
                <a:gd fmla="*/ 104 w 165" name="T6"/>
                <a:gd fmla="*/ 68 h 121" name="T7"/>
                <a:gd fmla="*/ 77 w 165" name="T8"/>
                <a:gd fmla="*/ 28 h 121" name="T9"/>
                <a:gd fmla="*/ 141 w 165" name="T10"/>
                <a:gd fmla="*/ 121 h 121" name="T11"/>
                <a:gd fmla="*/ 117 w 165" name="T12"/>
                <a:gd fmla="*/ 91 h 121" name="T13"/>
                <a:gd fmla="*/ 77 w 165" name="T14"/>
                <a:gd fmla="*/ 94 h 121" name="T15"/>
                <a:gd fmla="*/ 30 w 165" name="T16"/>
                <a:gd fmla="*/ 115 h 121" name="T17"/>
                <a:gd fmla="*/ 30 w 165" name="T18"/>
                <a:gd fmla="*/ 55 h 121" name="T19"/>
                <a:gd fmla="*/ 43 w 165" name="T20"/>
                <a:gd fmla="*/ 45 h 121" name="T21"/>
                <a:gd fmla="*/ 34 w 165" name="T22"/>
                <a:gd fmla="*/ 39 h 121" name="T23"/>
                <a:gd fmla="*/ 5 w 165" name="T24"/>
                <a:gd fmla="*/ 24 h 121" name="T25"/>
                <a:gd fmla="*/ 42 w 165" name="T26"/>
                <a:gd fmla="*/ 24 h 121" name="T27"/>
                <a:gd fmla="*/ 50 w 165" name="T28"/>
                <a:gd fmla="*/ 32 h 121" name="T29"/>
                <a:gd fmla="*/ 104 w 165" name="T30"/>
                <a:gd fmla="*/ 33 h 121" name="T31"/>
                <a:gd fmla="*/ 110 w 165" name="T32"/>
                <a:gd fmla="*/ 24 h 121" name="T33"/>
                <a:gd fmla="*/ 159 w 165" name="T34"/>
                <a:gd fmla="*/ 24 h 121" name="T35"/>
                <a:gd fmla="*/ 118 w 165" name="T36"/>
                <a:gd fmla="*/ 42 h 121" name="T37"/>
                <a:gd fmla="*/ 113 w 165" name="T38"/>
                <a:gd fmla="*/ 57 h 121" name="T39"/>
                <a:gd fmla="*/ 125 w 165" name="T40"/>
                <a:gd fmla="*/ 79 h 121" name="T41"/>
                <a:gd fmla="*/ 165 w 165" name="T42"/>
                <a:gd fmla="*/ 97 h 121" name="T43"/>
                <a:gd fmla="*/ 41 w 165" name="T44"/>
                <a:gd fmla="*/ 64 h 121" name="T45"/>
                <a:gd fmla="*/ 7 w 165" name="T46"/>
                <a:gd fmla="*/ 85 h 121" name="T47"/>
                <a:gd fmla="*/ 53 w 165" name="T48"/>
                <a:gd fmla="*/ 85 h 121" name="T49"/>
                <a:gd fmla="*/ 116 w 165" name="T50"/>
                <a:gd fmla="*/ 27 h 121" name="T51"/>
                <a:gd fmla="*/ 123 w 165" name="T52"/>
                <a:gd fmla="*/ 39 h 121" name="T53"/>
                <a:gd fmla="*/ 153 w 165" name="T54"/>
                <a:gd fmla="*/ 24 h 121" name="T55"/>
                <a:gd fmla="*/ 116 w 165" name="T56"/>
                <a:gd fmla="*/ 24 h 121" name="T57"/>
                <a:gd fmla="*/ 23 w 165" name="T58"/>
                <a:gd fmla="*/ 12 h 121" name="T59"/>
                <a:gd fmla="*/ 23 w 165" name="T60"/>
                <a:gd fmla="*/ 37 h 121" name="T61"/>
                <a:gd fmla="*/ 28 w 165" name="T62"/>
                <a:gd fmla="*/ 27 h 121" name="T63"/>
                <a:gd fmla="*/ 158 w 165" name="T64"/>
                <a:gd fmla="*/ 97 h 121" name="T65"/>
                <a:gd fmla="*/ 123 w 165" name="T66"/>
                <a:gd fmla="*/ 97 h 121" name="T67"/>
                <a:gd fmla="*/ 158 w 165" name="T68"/>
                <a:gd fmla="*/ 97 h 121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20" w="165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2" name="文本框 45"/>
            <p:cNvSpPr txBox="1"/>
            <p:nvPr/>
          </p:nvSpPr>
          <p:spPr>
            <a:xfrm>
              <a:off x="7433731" y="1883897"/>
              <a:ext cx="49085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400">
                  <a:solidFill>
                    <a:schemeClr val="bg1"/>
                  </a:solidFill>
                  <a:latin charset="0" panose="020b0503020202020204" pitchFamily="34" typeface="Agency FB"/>
                </a:rPr>
                <a:t>02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506841" y="1969480"/>
              <a:ext cx="1350198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550772" y="4004571"/>
            <a:ext cx="4785557" cy="1236181"/>
            <a:chOff x="1550772" y="4004571"/>
            <a:chExt cx="4785557" cy="1236181"/>
          </a:xfrm>
        </p:grpSpPr>
        <p:sp>
          <p:nvSpPr>
            <p:cNvPr id="3" name="Freeform 7"/>
            <p:cNvSpPr/>
            <p:nvPr/>
          </p:nvSpPr>
          <p:spPr bwMode="auto">
            <a:xfrm>
              <a:off x="1550772" y="4186076"/>
              <a:ext cx="3784933" cy="786796"/>
            </a:xfrm>
            <a:custGeom>
              <a:gdLst>
                <a:gd fmla="*/ 2907 w 3244" name="T0"/>
                <a:gd fmla="*/ 674 h 674" name="T1"/>
                <a:gd fmla="*/ 3244 w 3244" name="T2"/>
                <a:gd fmla="*/ 337 h 674" name="T3"/>
                <a:gd fmla="*/ 2907 w 3244" name="T4"/>
                <a:gd fmla="*/ 0 h 674" name="T5"/>
                <a:gd fmla="*/ 337 w 3244" name="T6"/>
                <a:gd fmla="*/ 0 h 674" name="T7"/>
                <a:gd fmla="*/ 0 w 3244" name="T8"/>
                <a:gd fmla="*/ 337 h 674" name="T9"/>
                <a:gd fmla="*/ 337 w 3244" name="T10"/>
                <a:gd fmla="*/ 674 h 674" name="T11"/>
                <a:gd fmla="*/ 2907 w 3244" name="T12"/>
                <a:gd fmla="*/ 674 h 67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74" w="324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  <a:effectLst>
              <a:innerShdw blurRad="63500" dir="13500000" dist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092857" y="4004571"/>
              <a:ext cx="4243472" cy="1236181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1767823" y="4425150"/>
              <a:ext cx="359249" cy="310560"/>
              <a:chOff x="4456113" y="6981826"/>
              <a:chExt cx="433387" cy="374650"/>
            </a:xfrm>
          </p:grpSpPr>
          <p:sp>
            <p:nvSpPr>
              <p:cNvPr id="17" name="Freeform 27"/>
              <p:cNvSpPr>
                <a:spLocks noEditPoints="1"/>
              </p:cNvSpPr>
              <p:nvPr/>
            </p:nvSpPr>
            <p:spPr bwMode="auto">
              <a:xfrm>
                <a:off x="4456113" y="6981826"/>
                <a:ext cx="306387" cy="374650"/>
              </a:xfrm>
              <a:custGeom>
                <a:gdLst>
                  <a:gd fmla="*/ 67 w 96" name="T0"/>
                  <a:gd fmla="*/ 48 h 119" name="T1"/>
                  <a:gd fmla="*/ 76 w 96" name="T2"/>
                  <a:gd fmla="*/ 28 h 119" name="T3"/>
                  <a:gd fmla="*/ 48 w 96" name="T4"/>
                  <a:gd fmla="*/ 0 h 119" name="T5"/>
                  <a:gd fmla="*/ 20 w 96" name="T6"/>
                  <a:gd fmla="*/ 28 h 119" name="T7"/>
                  <a:gd fmla="*/ 29 w 96" name="T8"/>
                  <a:gd fmla="*/ 48 h 119" name="T9"/>
                  <a:gd fmla="*/ 0 w 96" name="T10"/>
                  <a:gd fmla="*/ 92 h 119" name="T11"/>
                  <a:gd fmla="*/ 0 w 96" name="T12"/>
                  <a:gd fmla="*/ 119 h 119" name="T13"/>
                  <a:gd fmla="*/ 96 w 96" name="T14"/>
                  <a:gd fmla="*/ 119 h 119" name="T15"/>
                  <a:gd fmla="*/ 96 w 96" name="T16"/>
                  <a:gd fmla="*/ 92 h 119" name="T17"/>
                  <a:gd fmla="*/ 67 w 96" name="T18"/>
                  <a:gd fmla="*/ 48 h 119" name="T19"/>
                  <a:gd fmla="*/ 27 w 96" name="T20"/>
                  <a:gd fmla="*/ 28 h 119" name="T21"/>
                  <a:gd fmla="*/ 48 w 96" name="T22"/>
                  <a:gd fmla="*/ 8 h 119" name="T23"/>
                  <a:gd fmla="*/ 69 w 96" name="T24"/>
                  <a:gd fmla="*/ 28 h 119" name="T25"/>
                  <a:gd fmla="*/ 59 w 96" name="T26"/>
                  <a:gd fmla="*/ 46 h 119" name="T27"/>
                  <a:gd fmla="*/ 48 w 96" name="T28"/>
                  <a:gd fmla="*/ 49 h 119" name="T29"/>
                  <a:gd fmla="*/ 37 w 96" name="T30"/>
                  <a:gd fmla="*/ 46 h 119" name="T31"/>
                  <a:gd fmla="*/ 27 w 96" name="T32"/>
                  <a:gd fmla="*/ 28 h 119" name="T33"/>
                  <a:gd fmla="*/ 83 w 96" name="T34"/>
                  <a:gd fmla="*/ 107 h 119" name="T35"/>
                  <a:gd fmla="*/ 13 w 96" name="T36"/>
                  <a:gd fmla="*/ 107 h 119" name="T37"/>
                  <a:gd fmla="*/ 13 w 96" name="T38"/>
                  <a:gd fmla="*/ 92 h 119" name="T39"/>
                  <a:gd fmla="*/ 48 w 96" name="T40"/>
                  <a:gd fmla="*/ 57 h 119" name="T41"/>
                  <a:gd fmla="*/ 83 w 96" name="T42"/>
                  <a:gd fmla="*/ 92 h 119" name="T43"/>
                  <a:gd fmla="*/ 83 w 96" name="T44"/>
                  <a:gd fmla="*/ 107 h 119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19" w="96">
                    <a:moveTo>
                      <a:pt x="67" y="48"/>
                    </a:moveTo>
                    <a:cubicBezTo>
                      <a:pt x="73" y="43"/>
                      <a:pt x="76" y="36"/>
                      <a:pt x="76" y="28"/>
                    </a:cubicBezTo>
                    <a:cubicBezTo>
                      <a:pt x="76" y="13"/>
                      <a:pt x="63" y="0"/>
                      <a:pt x="48" y="0"/>
                    </a:cubicBezTo>
                    <a:cubicBezTo>
                      <a:pt x="33" y="0"/>
                      <a:pt x="20" y="13"/>
                      <a:pt x="20" y="28"/>
                    </a:cubicBezTo>
                    <a:cubicBezTo>
                      <a:pt x="20" y="36"/>
                      <a:pt x="24" y="43"/>
                      <a:pt x="29" y="48"/>
                    </a:cubicBezTo>
                    <a:cubicBezTo>
                      <a:pt x="12" y="56"/>
                      <a:pt x="0" y="73"/>
                      <a:pt x="0" y="92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96" y="119"/>
                      <a:pt x="96" y="119"/>
                      <a:pt x="96" y="119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6" y="73"/>
                      <a:pt x="84" y="56"/>
                      <a:pt x="67" y="48"/>
                    </a:cubicBezTo>
                    <a:moveTo>
                      <a:pt x="27" y="28"/>
                    </a:moveTo>
                    <a:cubicBezTo>
                      <a:pt x="27" y="17"/>
                      <a:pt x="37" y="8"/>
                      <a:pt x="48" y="8"/>
                    </a:cubicBezTo>
                    <a:cubicBezTo>
                      <a:pt x="59" y="8"/>
                      <a:pt x="69" y="17"/>
                      <a:pt x="69" y="28"/>
                    </a:cubicBezTo>
                    <a:cubicBezTo>
                      <a:pt x="69" y="36"/>
                      <a:pt x="65" y="42"/>
                      <a:pt x="59" y="46"/>
                    </a:cubicBezTo>
                    <a:cubicBezTo>
                      <a:pt x="56" y="48"/>
                      <a:pt x="52" y="49"/>
                      <a:pt x="48" y="49"/>
                    </a:cubicBezTo>
                    <a:cubicBezTo>
                      <a:pt x="44" y="49"/>
                      <a:pt x="40" y="48"/>
                      <a:pt x="37" y="46"/>
                    </a:cubicBezTo>
                    <a:cubicBezTo>
                      <a:pt x="31" y="42"/>
                      <a:pt x="27" y="36"/>
                      <a:pt x="27" y="28"/>
                    </a:cubicBezTo>
                    <a:moveTo>
                      <a:pt x="83" y="107"/>
                    </a:moveTo>
                    <a:cubicBezTo>
                      <a:pt x="13" y="107"/>
                      <a:pt x="13" y="107"/>
                      <a:pt x="13" y="107"/>
                    </a:cubicBezTo>
                    <a:cubicBezTo>
                      <a:pt x="13" y="92"/>
                      <a:pt x="13" y="92"/>
                      <a:pt x="13" y="92"/>
                    </a:cubicBezTo>
                    <a:cubicBezTo>
                      <a:pt x="13" y="73"/>
                      <a:pt x="29" y="57"/>
                      <a:pt x="48" y="57"/>
                    </a:cubicBezTo>
                    <a:cubicBezTo>
                      <a:pt x="68" y="57"/>
                      <a:pt x="83" y="73"/>
                      <a:pt x="83" y="92"/>
                    </a:cubicBezTo>
                    <a:lnTo>
                      <a:pt x="83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8" name="Freeform 28"/>
              <p:cNvSpPr/>
              <p:nvPr/>
            </p:nvSpPr>
            <p:spPr bwMode="auto">
              <a:xfrm>
                <a:off x="4749800" y="6988176"/>
                <a:ext cx="139700" cy="195263"/>
              </a:xfrm>
              <a:custGeom>
                <a:gdLst>
                  <a:gd fmla="*/ 22 w 44" name="T0"/>
                  <a:gd fmla="*/ 62 h 62" name="T1"/>
                  <a:gd fmla="*/ 19 w 44" name="T2"/>
                  <a:gd fmla="*/ 58 h 62" name="T3"/>
                  <a:gd fmla="*/ 19 w 44" name="T4"/>
                  <a:gd fmla="*/ 37 h 62" name="T5"/>
                  <a:gd fmla="*/ 22 w 44" name="T6"/>
                  <a:gd fmla="*/ 37 h 62" name="T7"/>
                  <a:gd fmla="*/ 37 w 44" name="T8"/>
                  <a:gd fmla="*/ 22 h 62" name="T9"/>
                  <a:gd fmla="*/ 22 w 44" name="T10"/>
                  <a:gd fmla="*/ 7 h 62" name="T11"/>
                  <a:gd fmla="*/ 8 w 44" name="T12"/>
                  <a:gd fmla="*/ 22 h 62" name="T13"/>
                  <a:gd fmla="*/ 4 w 44" name="T14"/>
                  <a:gd fmla="*/ 26 h 62" name="T15"/>
                  <a:gd fmla="*/ 0 w 44" name="T16"/>
                  <a:gd fmla="*/ 22 h 62" name="T17"/>
                  <a:gd fmla="*/ 22 w 44" name="T18"/>
                  <a:gd fmla="*/ 0 h 62" name="T19"/>
                  <a:gd fmla="*/ 44 w 44" name="T20"/>
                  <a:gd fmla="*/ 22 h 62" name="T21"/>
                  <a:gd fmla="*/ 26 w 44" name="T22"/>
                  <a:gd fmla="*/ 44 h 62" name="T23"/>
                  <a:gd fmla="*/ 26 w 44" name="T24"/>
                  <a:gd fmla="*/ 58 h 62" name="T25"/>
                  <a:gd fmla="*/ 22 w 44" name="T26"/>
                  <a:gd fmla="*/ 62 h 62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62" w="44">
                    <a:moveTo>
                      <a:pt x="22" y="62"/>
                    </a:moveTo>
                    <a:cubicBezTo>
                      <a:pt x="20" y="62"/>
                      <a:pt x="19" y="60"/>
                      <a:pt x="19" y="58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31" y="37"/>
                      <a:pt x="37" y="30"/>
                      <a:pt x="37" y="22"/>
                    </a:cubicBezTo>
                    <a:cubicBezTo>
                      <a:pt x="37" y="14"/>
                      <a:pt x="31" y="7"/>
                      <a:pt x="22" y="7"/>
                    </a:cubicBezTo>
                    <a:cubicBezTo>
                      <a:pt x="14" y="7"/>
                      <a:pt x="8" y="14"/>
                      <a:pt x="8" y="22"/>
                    </a:cubicBezTo>
                    <a:cubicBezTo>
                      <a:pt x="8" y="24"/>
                      <a:pt x="6" y="26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4" y="10"/>
                      <a:pt x="44" y="22"/>
                    </a:cubicBezTo>
                    <a:cubicBezTo>
                      <a:pt x="44" y="33"/>
                      <a:pt x="36" y="42"/>
                      <a:pt x="26" y="4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60"/>
                      <a:pt x="24" y="62"/>
                      <a:pt x="22" y="6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9" name="Oval 29"/>
              <p:cNvSpPr>
                <a:spLocks noChangeArrowheads="1"/>
              </p:cNvSpPr>
              <p:nvPr/>
            </p:nvSpPr>
            <p:spPr bwMode="auto">
              <a:xfrm>
                <a:off x="4803775" y="7196138"/>
                <a:ext cx="34925" cy="333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sp>
          <p:nvSpPr>
            <p:cNvPr id="43" name="文本框 45"/>
            <p:cNvSpPr txBox="1"/>
            <p:nvPr/>
          </p:nvSpPr>
          <p:spPr>
            <a:xfrm>
              <a:off x="2462245" y="4337870"/>
              <a:ext cx="49085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400">
                  <a:solidFill>
                    <a:schemeClr val="bg1"/>
                  </a:solidFill>
                  <a:latin charset="0" panose="020b0503020202020204" pitchFamily="34" typeface="Agency FB"/>
                </a:rPr>
                <a:t>03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539494" y="4410198"/>
              <a:ext cx="1350198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39902" y="3890361"/>
            <a:ext cx="4793453" cy="1236181"/>
            <a:chOff x="6539902" y="3890361"/>
            <a:chExt cx="4793453" cy="1236181"/>
          </a:xfrm>
        </p:grpSpPr>
        <p:sp>
          <p:nvSpPr>
            <p:cNvPr id="2" name="Freeform 8"/>
            <p:cNvSpPr/>
            <p:nvPr/>
          </p:nvSpPr>
          <p:spPr bwMode="auto">
            <a:xfrm>
              <a:off x="6539902" y="4083246"/>
              <a:ext cx="3784933" cy="788230"/>
            </a:xfrm>
            <a:custGeom>
              <a:gdLst>
                <a:gd fmla="*/ 2907 w 3244" name="T0"/>
                <a:gd fmla="*/ 675 h 675" name="T1"/>
                <a:gd fmla="*/ 3244 w 3244" name="T2"/>
                <a:gd fmla="*/ 337 h 675" name="T3"/>
                <a:gd fmla="*/ 2907 w 3244" name="T4"/>
                <a:gd fmla="*/ 0 h 675" name="T5"/>
                <a:gd fmla="*/ 337 w 3244" name="T6"/>
                <a:gd fmla="*/ 0 h 675" name="T7"/>
                <a:gd fmla="*/ 0 w 3244" name="T8"/>
                <a:gd fmla="*/ 337 h 675" name="T9"/>
                <a:gd fmla="*/ 337 w 3244" name="T10"/>
                <a:gd fmla="*/ 675 h 675" name="T11"/>
                <a:gd fmla="*/ 2907 w 3244" name="T12"/>
                <a:gd fmla="*/ 675 h 67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75" w="3244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  <a:effectLst>
              <a:innerShdw blurRad="63500" dir="13500000" dist="114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089883" y="3890361"/>
              <a:ext cx="4243472" cy="1236181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796431" y="4337871"/>
              <a:ext cx="285557" cy="278977"/>
              <a:chOff x="4503738" y="9809163"/>
              <a:chExt cx="344487" cy="336550"/>
            </a:xfrm>
          </p:grpSpPr>
          <p:sp>
            <p:nvSpPr>
              <p:cNvPr id="11" name="Freeform 23"/>
              <p:cNvSpPr>
                <a:spLocks noEditPoints="1"/>
              </p:cNvSpPr>
              <p:nvPr/>
            </p:nvSpPr>
            <p:spPr bwMode="auto">
              <a:xfrm>
                <a:off x="4503738" y="9809163"/>
                <a:ext cx="344487" cy="336550"/>
              </a:xfrm>
              <a:custGeom>
                <a:gdLst>
                  <a:gd fmla="*/ 105 w 108" name="T0"/>
                  <a:gd fmla="*/ 95 h 107" name="T1"/>
                  <a:gd fmla="*/ 76 w 108" name="T2"/>
                  <a:gd fmla="*/ 66 h 107" name="T3"/>
                  <a:gd fmla="*/ 83 w 108" name="T4"/>
                  <a:gd fmla="*/ 42 h 107" name="T5"/>
                  <a:gd fmla="*/ 42 w 108" name="T6"/>
                  <a:gd fmla="*/ 0 h 107" name="T7"/>
                  <a:gd fmla="*/ 0 w 108" name="T8"/>
                  <a:gd fmla="*/ 42 h 107" name="T9"/>
                  <a:gd fmla="*/ 42 w 108" name="T10"/>
                  <a:gd fmla="*/ 83 h 107" name="T11"/>
                  <a:gd fmla="*/ 66 w 108" name="T12"/>
                  <a:gd fmla="*/ 76 h 107" name="T13"/>
                  <a:gd fmla="*/ 95 w 108" name="T14"/>
                  <a:gd fmla="*/ 105 h 107" name="T15"/>
                  <a:gd fmla="*/ 100 w 108" name="T16"/>
                  <a:gd fmla="*/ 107 h 107" name="T17"/>
                  <a:gd fmla="*/ 105 w 108" name="T18"/>
                  <a:gd fmla="*/ 105 h 107" name="T19"/>
                  <a:gd fmla="*/ 105 w 108" name="T20"/>
                  <a:gd fmla="*/ 95 h 107" name="T21"/>
                  <a:gd fmla="*/ 7 w 108" name="T22"/>
                  <a:gd fmla="*/ 42 h 107" name="T23"/>
                  <a:gd fmla="*/ 42 w 108" name="T24"/>
                  <a:gd fmla="*/ 7 h 107" name="T25"/>
                  <a:gd fmla="*/ 76 w 108" name="T26"/>
                  <a:gd fmla="*/ 42 h 107" name="T27"/>
                  <a:gd fmla="*/ 42 w 108" name="T28"/>
                  <a:gd fmla="*/ 76 h 107" name="T29"/>
                  <a:gd fmla="*/ 7 w 108" name="T30"/>
                  <a:gd fmla="*/ 42 h 107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07" w="108">
                    <a:moveTo>
                      <a:pt x="105" y="95"/>
                    </a:moveTo>
                    <a:cubicBezTo>
                      <a:pt x="76" y="66"/>
                      <a:pt x="76" y="66"/>
                      <a:pt x="76" y="66"/>
                    </a:cubicBezTo>
                    <a:cubicBezTo>
                      <a:pt x="81" y="59"/>
                      <a:pt x="83" y="51"/>
                      <a:pt x="83" y="42"/>
                    </a:cubicBezTo>
                    <a:cubicBezTo>
                      <a:pt x="83" y="19"/>
                      <a:pt x="65" y="0"/>
                      <a:pt x="42" y="0"/>
                    </a:cubicBezTo>
                    <a:cubicBezTo>
                      <a:pt x="19" y="0"/>
                      <a:pt x="0" y="19"/>
                      <a:pt x="0" y="42"/>
                    </a:cubicBezTo>
                    <a:cubicBezTo>
                      <a:pt x="0" y="65"/>
                      <a:pt x="19" y="83"/>
                      <a:pt x="42" y="83"/>
                    </a:cubicBezTo>
                    <a:cubicBezTo>
                      <a:pt x="51" y="83"/>
                      <a:pt x="59" y="81"/>
                      <a:pt x="66" y="7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6" y="106"/>
                      <a:pt x="98" y="107"/>
                      <a:pt x="100" y="107"/>
                    </a:cubicBezTo>
                    <a:cubicBezTo>
                      <a:pt x="101" y="107"/>
                      <a:pt x="103" y="106"/>
                      <a:pt x="105" y="105"/>
                    </a:cubicBezTo>
                    <a:cubicBezTo>
                      <a:pt x="108" y="102"/>
                      <a:pt x="108" y="97"/>
                      <a:pt x="105" y="95"/>
                    </a:cubicBezTo>
                    <a:moveTo>
                      <a:pt x="7" y="42"/>
                    </a:moveTo>
                    <a:cubicBezTo>
                      <a:pt x="7" y="23"/>
                      <a:pt x="23" y="7"/>
                      <a:pt x="42" y="7"/>
                    </a:cubicBezTo>
                    <a:cubicBezTo>
                      <a:pt x="61" y="7"/>
                      <a:pt x="76" y="23"/>
                      <a:pt x="76" y="42"/>
                    </a:cubicBezTo>
                    <a:cubicBezTo>
                      <a:pt x="76" y="61"/>
                      <a:pt x="61" y="76"/>
                      <a:pt x="42" y="76"/>
                    </a:cubicBezTo>
                    <a:cubicBezTo>
                      <a:pt x="23" y="76"/>
                      <a:pt x="7" y="61"/>
                      <a:pt x="7" y="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12" name="Freeform 24"/>
              <p:cNvSpPr/>
              <p:nvPr/>
            </p:nvSpPr>
            <p:spPr bwMode="auto">
              <a:xfrm>
                <a:off x="4567238" y="9869488"/>
                <a:ext cx="138112" cy="138113"/>
              </a:xfrm>
              <a:custGeom>
                <a:gdLst>
                  <a:gd fmla="*/ 39 w 43" name="T0"/>
                  <a:gd fmla="*/ 18 h 44" name="T1"/>
                  <a:gd fmla="*/ 25 w 43" name="T2"/>
                  <a:gd fmla="*/ 18 h 44" name="T3"/>
                  <a:gd fmla="*/ 25 w 43" name="T4"/>
                  <a:gd fmla="*/ 4 h 44" name="T5"/>
                  <a:gd fmla="*/ 21 w 43" name="T6"/>
                  <a:gd fmla="*/ 0 h 44" name="T7"/>
                  <a:gd fmla="*/ 18 w 43" name="T8"/>
                  <a:gd fmla="*/ 4 h 44" name="T9"/>
                  <a:gd fmla="*/ 18 w 43" name="T10"/>
                  <a:gd fmla="*/ 18 h 44" name="T11"/>
                  <a:gd fmla="*/ 3 w 43" name="T12"/>
                  <a:gd fmla="*/ 18 h 44" name="T13"/>
                  <a:gd fmla="*/ 0 w 43" name="T14"/>
                  <a:gd fmla="*/ 22 h 44" name="T15"/>
                  <a:gd fmla="*/ 3 w 43" name="T16"/>
                  <a:gd fmla="*/ 26 h 44" name="T17"/>
                  <a:gd fmla="*/ 18 w 43" name="T18"/>
                  <a:gd fmla="*/ 26 h 44" name="T19"/>
                  <a:gd fmla="*/ 18 w 43" name="T20"/>
                  <a:gd fmla="*/ 40 h 44" name="T21"/>
                  <a:gd fmla="*/ 21 w 43" name="T22"/>
                  <a:gd fmla="*/ 44 h 44" name="T23"/>
                  <a:gd fmla="*/ 25 w 43" name="T24"/>
                  <a:gd fmla="*/ 40 h 44" name="T25"/>
                  <a:gd fmla="*/ 25 w 43" name="T26"/>
                  <a:gd fmla="*/ 26 h 44" name="T27"/>
                  <a:gd fmla="*/ 39 w 43" name="T28"/>
                  <a:gd fmla="*/ 26 h 44" name="T29"/>
                  <a:gd fmla="*/ 43 w 43" name="T30"/>
                  <a:gd fmla="*/ 22 h 44" name="T31"/>
                  <a:gd fmla="*/ 39 w 43" name="T32"/>
                  <a:gd fmla="*/ 18 h 4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4" w="43">
                    <a:moveTo>
                      <a:pt x="39" y="18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9" y="0"/>
                      <a:pt x="18" y="2"/>
                      <a:pt x="18" y="4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4"/>
                      <a:pt x="1" y="26"/>
                      <a:pt x="3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2"/>
                      <a:pt x="19" y="44"/>
                      <a:pt x="21" y="44"/>
                    </a:cubicBezTo>
                    <a:cubicBezTo>
                      <a:pt x="23" y="44"/>
                      <a:pt x="25" y="42"/>
                      <a:pt x="25" y="40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26"/>
                      <a:pt x="43" y="24"/>
                      <a:pt x="43" y="22"/>
                    </a:cubicBezTo>
                    <a:cubicBezTo>
                      <a:pt x="43" y="20"/>
                      <a:pt x="41" y="18"/>
                      <a:pt x="39" y="1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sp>
          <p:nvSpPr>
            <p:cNvPr id="44" name="文本框 45"/>
            <p:cNvSpPr txBox="1"/>
            <p:nvPr/>
          </p:nvSpPr>
          <p:spPr>
            <a:xfrm>
              <a:off x="7484513" y="4199597"/>
              <a:ext cx="49085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2400">
                  <a:solidFill>
                    <a:schemeClr val="bg1"/>
                  </a:solidFill>
                  <a:latin charset="0" panose="020b0503020202020204" pitchFamily="34" typeface="Agency FB"/>
                </a:rPr>
                <a:t>04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531004" y="4259270"/>
              <a:ext cx="1350198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657864" y="2852936"/>
            <a:ext cx="4300738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671589" y="2755860"/>
            <a:ext cx="4300738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767823" y="5276161"/>
            <a:ext cx="4300738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671270" y="5229199"/>
            <a:ext cx="4300738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33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</p:spTree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2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2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30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3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39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4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6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9"/>
      <p:bldP grpId="0" spid="50"/>
      <p:bldP grpId="0" spid="51"/>
      <p:bldP grpId="0" spid="52"/>
      <p:bldP grpId="0" spid="33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" name="组合 28"/>
          <p:cNvGrpSpPr/>
          <p:nvPr/>
        </p:nvGrpSpPr>
        <p:grpSpPr>
          <a:xfrm>
            <a:off x="4642963" y="1456718"/>
            <a:ext cx="1800200" cy="1468851"/>
            <a:chOff x="4642963" y="1456718"/>
            <a:chExt cx="1800200" cy="1468851"/>
          </a:xfrm>
        </p:grpSpPr>
        <p:sp>
          <p:nvSpPr>
            <p:cNvPr id="2" name="Freeform 5"/>
            <p:cNvSpPr/>
            <p:nvPr/>
          </p:nvSpPr>
          <p:spPr bwMode="auto">
            <a:xfrm>
              <a:off x="4642963" y="1456718"/>
              <a:ext cx="1463421" cy="1468851"/>
            </a:xfrm>
            <a:custGeom>
              <a:gdLst>
                <a:gd fmla="*/ 455 w 455" name="T0"/>
                <a:gd fmla="*/ 0 h 457" name="T1"/>
                <a:gd fmla="*/ 333 w 455" name="T2"/>
                <a:gd fmla="*/ 0 h 457" name="T3"/>
                <a:gd fmla="*/ 0 w 455" name="T4"/>
                <a:gd fmla="*/ 333 h 457" name="T5"/>
                <a:gd fmla="*/ 0 w 455" name="T6"/>
                <a:gd fmla="*/ 455 h 457" name="T7"/>
                <a:gd fmla="*/ 77 w 455" name="T8"/>
                <a:gd fmla="*/ 456 h 457" name="T9"/>
                <a:gd fmla="*/ 326 w 455" name="T10"/>
                <a:gd fmla="*/ 457 h 457" name="T11"/>
                <a:gd fmla="*/ 335 w 455" name="T12"/>
                <a:gd fmla="*/ 457 h 457" name="T13"/>
                <a:gd fmla="*/ 455 w 455" name="T14"/>
                <a:gd fmla="*/ 347 h 457" name="T15"/>
                <a:gd fmla="*/ 455 w 455" name="T16"/>
                <a:gd fmla="*/ 345 h 457" name="T17"/>
                <a:gd fmla="*/ 455 w 455" name="T18"/>
                <a:gd fmla="*/ 0 h 45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7" w="455">
                  <a:moveTo>
                    <a:pt x="455" y="0"/>
                  </a:moveTo>
                  <a:cubicBezTo>
                    <a:pt x="333" y="0"/>
                    <a:pt x="333" y="0"/>
                    <a:pt x="333" y="0"/>
                  </a:cubicBezTo>
                  <a:cubicBezTo>
                    <a:pt x="149" y="0"/>
                    <a:pt x="0" y="149"/>
                    <a:pt x="0" y="333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0" y="455"/>
                    <a:pt x="32" y="456"/>
                    <a:pt x="77" y="456"/>
                  </a:cubicBezTo>
                  <a:cubicBezTo>
                    <a:pt x="152" y="456"/>
                    <a:pt x="263" y="456"/>
                    <a:pt x="326" y="457"/>
                  </a:cubicBezTo>
                  <a:cubicBezTo>
                    <a:pt x="329" y="457"/>
                    <a:pt x="332" y="457"/>
                    <a:pt x="335" y="457"/>
                  </a:cubicBezTo>
                  <a:cubicBezTo>
                    <a:pt x="410" y="452"/>
                    <a:pt x="455" y="390"/>
                    <a:pt x="455" y="347"/>
                  </a:cubicBezTo>
                  <a:cubicBezTo>
                    <a:pt x="455" y="347"/>
                    <a:pt x="455" y="346"/>
                    <a:pt x="455" y="345"/>
                  </a:cubicBezTo>
                  <a:cubicBezTo>
                    <a:pt x="455" y="257"/>
                    <a:pt x="455" y="0"/>
                    <a:pt x="455" y="0"/>
                  </a:cubicBezTo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  <a:effectLst>
              <a:outerShdw algn="tr" blurRad="533400" dir="8100000" dist="546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7" name="Freeform 307"/>
            <p:cNvSpPr>
              <a:spLocks noChangeAspect="1" noEditPoints="1"/>
            </p:cNvSpPr>
            <p:nvPr/>
          </p:nvSpPr>
          <p:spPr bwMode="auto">
            <a:xfrm>
              <a:off x="5721508" y="1583477"/>
              <a:ext cx="307850" cy="449739"/>
            </a:xfrm>
            <a:custGeom>
              <a:gdLst>
                <a:gd fmla="*/ 151 w 243" name="T0"/>
                <a:gd fmla="*/ 4 h 354" name="T1"/>
                <a:gd fmla="*/ 236 w 243" name="T2"/>
                <a:gd fmla="*/ 91 h 354" name="T3"/>
                <a:gd fmla="*/ 212 w 243" name="T4"/>
                <a:gd fmla="*/ 202 h 354" name="T5"/>
                <a:gd fmla="*/ 201 w 243" name="T6"/>
                <a:gd fmla="*/ 243 h 354" name="T7"/>
                <a:gd fmla="*/ 199 w 243" name="T8"/>
                <a:gd fmla="*/ 276 h 354" name="T9"/>
                <a:gd fmla="*/ 183 w 243" name="T10"/>
                <a:gd fmla="*/ 322 h 354" name="T11"/>
                <a:gd fmla="*/ 143 w 243" name="T12"/>
                <a:gd fmla="*/ 354 h 354" name="T13"/>
                <a:gd fmla="*/ 63 w 243" name="T14"/>
                <a:gd fmla="*/ 328 h 354" name="T15"/>
                <a:gd fmla="*/ 43 w 243" name="T16"/>
                <a:gd fmla="*/ 281 h 354" name="T17"/>
                <a:gd fmla="*/ 43 w 243" name="T18"/>
                <a:gd fmla="*/ 253 h 354" name="T19"/>
                <a:gd fmla="*/ 39 w 243" name="T20"/>
                <a:gd fmla="*/ 231 h 354" name="T21"/>
                <a:gd fmla="*/ 10 w 243" name="T22"/>
                <a:gd fmla="*/ 163 h 354" name="T23"/>
                <a:gd fmla="*/ 74 w 243" name="T24"/>
                <a:gd fmla="*/ 10 h 354" name="T25"/>
                <a:gd fmla="*/ 114 w 243" name="T26"/>
                <a:gd fmla="*/ 0 h 354" name="T27"/>
                <a:gd fmla="*/ 121 w 243" name="T28"/>
                <a:gd fmla="*/ 245 h 354" name="T29"/>
                <a:gd fmla="*/ 180 w 243" name="T30"/>
                <a:gd fmla="*/ 233 h 354" name="T31"/>
                <a:gd fmla="*/ 205 w 243" name="T32"/>
                <a:gd fmla="*/ 168 h 354" name="T33"/>
                <a:gd fmla="*/ 182 w 243" name="T34"/>
                <a:gd fmla="*/ 44 h 354" name="T35"/>
                <a:gd fmla="*/ 26 w 243" name="T36"/>
                <a:gd fmla="*/ 138 h 354" name="T37"/>
                <a:gd fmla="*/ 62 w 243" name="T38"/>
                <a:gd fmla="*/ 235 h 354" name="T39"/>
                <a:gd fmla="*/ 121 w 243" name="T40"/>
                <a:gd fmla="*/ 245 h 354" name="T41"/>
                <a:gd fmla="*/ 74 w 243" name="T42"/>
                <a:gd fmla="*/ 254 h 354" name="T43"/>
                <a:gd fmla="*/ 74 w 243" name="T44"/>
                <a:gd fmla="*/ 274 h 354" name="T45"/>
                <a:gd fmla="*/ 169 w 243" name="T46"/>
                <a:gd fmla="*/ 274 h 354" name="T47"/>
                <a:gd fmla="*/ 169 w 243" name="T48"/>
                <a:gd fmla="*/ 254 h 354" name="T49"/>
                <a:gd fmla="*/ 121 w 243" name="T50"/>
                <a:gd fmla="*/ 283 h 354" name="T51"/>
                <a:gd fmla="*/ 64 w 243" name="T52"/>
                <a:gd fmla="*/ 289 h 354" name="T53"/>
                <a:gd fmla="*/ 140 w 243" name="T54"/>
                <a:gd fmla="*/ 303 h 354" name="T55"/>
                <a:gd fmla="*/ 178 w 243" name="T56"/>
                <a:gd fmla="*/ 297 h 354" name="T57"/>
                <a:gd fmla="*/ 121 w 243" name="T58"/>
                <a:gd fmla="*/ 283 h 354" name="T59"/>
                <a:gd fmla="*/ 100 w 243" name="T60"/>
                <a:gd fmla="*/ 332 h 354" name="T61"/>
                <a:gd fmla="*/ 159 w 243" name="T62"/>
                <a:gd fmla="*/ 313 h 354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354" w="243">
                  <a:moveTo>
                    <a:pt x="128" y="0"/>
                  </a:moveTo>
                  <a:cubicBezTo>
                    <a:pt x="136" y="1"/>
                    <a:pt x="144" y="2"/>
                    <a:pt x="151" y="4"/>
                  </a:cubicBezTo>
                  <a:cubicBezTo>
                    <a:pt x="172" y="9"/>
                    <a:pt x="190" y="20"/>
                    <a:pt x="205" y="35"/>
                  </a:cubicBezTo>
                  <a:cubicBezTo>
                    <a:pt x="221" y="51"/>
                    <a:pt x="231" y="69"/>
                    <a:pt x="236" y="91"/>
                  </a:cubicBezTo>
                  <a:cubicBezTo>
                    <a:pt x="243" y="121"/>
                    <a:pt x="240" y="149"/>
                    <a:pt x="225" y="177"/>
                  </a:cubicBezTo>
                  <a:cubicBezTo>
                    <a:pt x="221" y="185"/>
                    <a:pt x="216" y="194"/>
                    <a:pt x="212" y="202"/>
                  </a:cubicBezTo>
                  <a:cubicBezTo>
                    <a:pt x="206" y="214"/>
                    <a:pt x="203" y="226"/>
                    <a:pt x="202" y="238"/>
                  </a:cubicBezTo>
                  <a:cubicBezTo>
                    <a:pt x="202" y="240"/>
                    <a:pt x="201" y="241"/>
                    <a:pt x="201" y="243"/>
                  </a:cubicBezTo>
                  <a:cubicBezTo>
                    <a:pt x="200" y="246"/>
                    <a:pt x="200" y="255"/>
                    <a:pt x="200" y="258"/>
                  </a:cubicBezTo>
                  <a:cubicBezTo>
                    <a:pt x="202" y="264"/>
                    <a:pt x="201" y="270"/>
                    <a:pt x="199" y="276"/>
                  </a:cubicBezTo>
                  <a:cubicBezTo>
                    <a:pt x="198" y="278"/>
                    <a:pt x="198" y="279"/>
                    <a:pt x="199" y="281"/>
                  </a:cubicBezTo>
                  <a:cubicBezTo>
                    <a:pt x="205" y="297"/>
                    <a:pt x="198" y="314"/>
                    <a:pt x="183" y="322"/>
                  </a:cubicBezTo>
                  <a:cubicBezTo>
                    <a:pt x="181" y="322"/>
                    <a:pt x="180" y="324"/>
                    <a:pt x="180" y="325"/>
                  </a:cubicBezTo>
                  <a:cubicBezTo>
                    <a:pt x="173" y="342"/>
                    <a:pt x="161" y="353"/>
                    <a:pt x="143" y="354"/>
                  </a:cubicBezTo>
                  <a:cubicBezTo>
                    <a:pt x="127" y="354"/>
                    <a:pt x="111" y="354"/>
                    <a:pt x="96" y="353"/>
                  </a:cubicBezTo>
                  <a:cubicBezTo>
                    <a:pt x="80" y="352"/>
                    <a:pt x="69" y="342"/>
                    <a:pt x="63" y="328"/>
                  </a:cubicBezTo>
                  <a:cubicBezTo>
                    <a:pt x="62" y="324"/>
                    <a:pt x="60" y="322"/>
                    <a:pt x="57" y="321"/>
                  </a:cubicBezTo>
                  <a:cubicBezTo>
                    <a:pt x="43" y="313"/>
                    <a:pt x="37" y="296"/>
                    <a:pt x="43" y="281"/>
                  </a:cubicBezTo>
                  <a:cubicBezTo>
                    <a:pt x="44" y="279"/>
                    <a:pt x="44" y="278"/>
                    <a:pt x="43" y="276"/>
                  </a:cubicBezTo>
                  <a:cubicBezTo>
                    <a:pt x="40" y="268"/>
                    <a:pt x="40" y="261"/>
                    <a:pt x="43" y="253"/>
                  </a:cubicBezTo>
                  <a:cubicBezTo>
                    <a:pt x="43" y="252"/>
                    <a:pt x="43" y="250"/>
                    <a:pt x="43" y="248"/>
                  </a:cubicBezTo>
                  <a:cubicBezTo>
                    <a:pt x="41" y="242"/>
                    <a:pt x="40" y="237"/>
                    <a:pt x="39" y="231"/>
                  </a:cubicBezTo>
                  <a:cubicBezTo>
                    <a:pt x="37" y="218"/>
                    <a:pt x="32" y="206"/>
                    <a:pt x="26" y="195"/>
                  </a:cubicBezTo>
                  <a:cubicBezTo>
                    <a:pt x="21" y="184"/>
                    <a:pt x="15" y="174"/>
                    <a:pt x="10" y="163"/>
                  </a:cubicBezTo>
                  <a:cubicBezTo>
                    <a:pt x="2" y="143"/>
                    <a:pt x="0" y="121"/>
                    <a:pt x="4" y="100"/>
                  </a:cubicBezTo>
                  <a:cubicBezTo>
                    <a:pt x="11" y="57"/>
                    <a:pt x="35" y="27"/>
                    <a:pt x="74" y="10"/>
                  </a:cubicBezTo>
                  <a:cubicBezTo>
                    <a:pt x="86" y="4"/>
                    <a:pt x="98" y="1"/>
                    <a:pt x="111" y="1"/>
                  </a:cubicBezTo>
                  <a:cubicBezTo>
                    <a:pt x="112" y="0"/>
                    <a:pt x="113" y="0"/>
                    <a:pt x="114" y="0"/>
                  </a:cubicBezTo>
                  <a:lnTo>
                    <a:pt x="128" y="0"/>
                  </a:lnTo>
                  <a:close/>
                  <a:moveTo>
                    <a:pt x="121" y="245"/>
                  </a:moveTo>
                  <a:cubicBezTo>
                    <a:pt x="136" y="245"/>
                    <a:pt x="151" y="245"/>
                    <a:pt x="167" y="245"/>
                  </a:cubicBezTo>
                  <a:cubicBezTo>
                    <a:pt x="176" y="245"/>
                    <a:pt x="179" y="242"/>
                    <a:pt x="180" y="233"/>
                  </a:cubicBezTo>
                  <a:cubicBezTo>
                    <a:pt x="182" y="223"/>
                    <a:pt x="184" y="213"/>
                    <a:pt x="187" y="203"/>
                  </a:cubicBezTo>
                  <a:cubicBezTo>
                    <a:pt x="192" y="191"/>
                    <a:pt x="199" y="180"/>
                    <a:pt x="205" y="168"/>
                  </a:cubicBezTo>
                  <a:cubicBezTo>
                    <a:pt x="212" y="156"/>
                    <a:pt x="216" y="143"/>
                    <a:pt x="217" y="128"/>
                  </a:cubicBezTo>
                  <a:cubicBezTo>
                    <a:pt x="220" y="94"/>
                    <a:pt x="208" y="66"/>
                    <a:pt x="182" y="44"/>
                  </a:cubicBezTo>
                  <a:cubicBezTo>
                    <a:pt x="149" y="17"/>
                    <a:pt x="106" y="15"/>
                    <a:pt x="70" y="37"/>
                  </a:cubicBezTo>
                  <a:cubicBezTo>
                    <a:pt x="35" y="58"/>
                    <a:pt x="19" y="98"/>
                    <a:pt x="26" y="138"/>
                  </a:cubicBezTo>
                  <a:cubicBezTo>
                    <a:pt x="28" y="152"/>
                    <a:pt x="35" y="165"/>
                    <a:pt x="42" y="177"/>
                  </a:cubicBezTo>
                  <a:cubicBezTo>
                    <a:pt x="52" y="195"/>
                    <a:pt x="60" y="214"/>
                    <a:pt x="62" y="235"/>
                  </a:cubicBezTo>
                  <a:cubicBezTo>
                    <a:pt x="62" y="242"/>
                    <a:pt x="66" y="245"/>
                    <a:pt x="73" y="245"/>
                  </a:cubicBezTo>
                  <a:cubicBezTo>
                    <a:pt x="89" y="245"/>
                    <a:pt x="105" y="245"/>
                    <a:pt x="121" y="245"/>
                  </a:cubicBezTo>
                  <a:moveTo>
                    <a:pt x="121" y="254"/>
                  </a:moveTo>
                  <a:cubicBezTo>
                    <a:pt x="105" y="254"/>
                    <a:pt x="89" y="254"/>
                    <a:pt x="74" y="254"/>
                  </a:cubicBezTo>
                  <a:cubicBezTo>
                    <a:pt x="69" y="254"/>
                    <a:pt x="65" y="256"/>
                    <a:pt x="64" y="260"/>
                  </a:cubicBezTo>
                  <a:cubicBezTo>
                    <a:pt x="61" y="267"/>
                    <a:pt x="66" y="274"/>
                    <a:pt x="74" y="274"/>
                  </a:cubicBezTo>
                  <a:cubicBezTo>
                    <a:pt x="96" y="274"/>
                    <a:pt x="118" y="274"/>
                    <a:pt x="140" y="274"/>
                  </a:cubicBezTo>
                  <a:cubicBezTo>
                    <a:pt x="149" y="274"/>
                    <a:pt x="159" y="274"/>
                    <a:pt x="169" y="274"/>
                  </a:cubicBezTo>
                  <a:cubicBezTo>
                    <a:pt x="173" y="274"/>
                    <a:pt x="176" y="272"/>
                    <a:pt x="178" y="268"/>
                  </a:cubicBezTo>
                  <a:cubicBezTo>
                    <a:pt x="181" y="261"/>
                    <a:pt x="176" y="254"/>
                    <a:pt x="169" y="254"/>
                  </a:cubicBezTo>
                  <a:cubicBezTo>
                    <a:pt x="153" y="254"/>
                    <a:pt x="137" y="254"/>
                    <a:pt x="121" y="254"/>
                  </a:cubicBezTo>
                  <a:moveTo>
                    <a:pt x="121" y="283"/>
                  </a:moveTo>
                  <a:cubicBezTo>
                    <a:pt x="105" y="283"/>
                    <a:pt x="89" y="283"/>
                    <a:pt x="74" y="283"/>
                  </a:cubicBezTo>
                  <a:cubicBezTo>
                    <a:pt x="69" y="283"/>
                    <a:pt x="65" y="285"/>
                    <a:pt x="64" y="289"/>
                  </a:cubicBezTo>
                  <a:cubicBezTo>
                    <a:pt x="61" y="296"/>
                    <a:pt x="66" y="303"/>
                    <a:pt x="74" y="303"/>
                  </a:cubicBezTo>
                  <a:cubicBezTo>
                    <a:pt x="96" y="303"/>
                    <a:pt x="118" y="303"/>
                    <a:pt x="140" y="303"/>
                  </a:cubicBezTo>
                  <a:cubicBezTo>
                    <a:pt x="149" y="303"/>
                    <a:pt x="159" y="303"/>
                    <a:pt x="169" y="303"/>
                  </a:cubicBezTo>
                  <a:cubicBezTo>
                    <a:pt x="173" y="303"/>
                    <a:pt x="176" y="301"/>
                    <a:pt x="178" y="297"/>
                  </a:cubicBezTo>
                  <a:cubicBezTo>
                    <a:pt x="181" y="290"/>
                    <a:pt x="176" y="283"/>
                    <a:pt x="169" y="283"/>
                  </a:cubicBezTo>
                  <a:cubicBezTo>
                    <a:pt x="153" y="283"/>
                    <a:pt x="137" y="283"/>
                    <a:pt x="121" y="283"/>
                  </a:cubicBezTo>
                  <a:moveTo>
                    <a:pt x="82" y="313"/>
                  </a:moveTo>
                  <a:cubicBezTo>
                    <a:pt x="82" y="323"/>
                    <a:pt x="90" y="331"/>
                    <a:pt x="100" y="332"/>
                  </a:cubicBezTo>
                  <a:cubicBezTo>
                    <a:pt x="114" y="332"/>
                    <a:pt x="128" y="332"/>
                    <a:pt x="142" y="332"/>
                  </a:cubicBezTo>
                  <a:cubicBezTo>
                    <a:pt x="152" y="331"/>
                    <a:pt x="159" y="323"/>
                    <a:pt x="159" y="313"/>
                  </a:cubicBezTo>
                  <a:lnTo>
                    <a:pt x="82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" name="文本框 60"/>
            <p:cNvSpPr txBox="1"/>
            <p:nvPr/>
          </p:nvSpPr>
          <p:spPr>
            <a:xfrm>
              <a:off x="4681834" y="2420888"/>
              <a:ext cx="52260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Microsoft YaHei UI"/>
                  <a:cs charset="0" panose="020b0604020202020204" pitchFamily="34" typeface="Arial"/>
                </a:rPr>
                <a:t>01</a:t>
              </a:r>
            </a:p>
          </p:txBody>
        </p:sp>
        <p:sp>
          <p:nvSpPr>
            <p:cNvPr id="25" name="文本框 89"/>
            <p:cNvSpPr txBox="1"/>
            <p:nvPr/>
          </p:nvSpPr>
          <p:spPr>
            <a:xfrm>
              <a:off x="4727494" y="2132856"/>
              <a:ext cx="171566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30504040204" pitchFamily="34" typeface="Tahoma"/>
                </a:rPr>
                <a:t>您的内容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642963" y="3022149"/>
            <a:ext cx="1800200" cy="1466136"/>
            <a:chOff x="4642963" y="3022149"/>
            <a:chExt cx="1800200" cy="1466136"/>
          </a:xfrm>
        </p:grpSpPr>
        <p:grpSp>
          <p:nvGrpSpPr>
            <p:cNvPr id="30" name="组合 29"/>
            <p:cNvGrpSpPr/>
            <p:nvPr/>
          </p:nvGrpSpPr>
          <p:grpSpPr>
            <a:xfrm>
              <a:off x="4642963" y="3022149"/>
              <a:ext cx="1463421" cy="1466136"/>
              <a:chOff x="4642963" y="3022149"/>
              <a:chExt cx="1463421" cy="1466136"/>
            </a:xfrm>
          </p:grpSpPr>
          <p:sp>
            <p:nvSpPr>
              <p:cNvPr id="3" name="Freeform 6"/>
              <p:cNvSpPr/>
              <p:nvPr/>
            </p:nvSpPr>
            <p:spPr bwMode="auto">
              <a:xfrm>
                <a:off x="4642963" y="3022149"/>
                <a:ext cx="1463421" cy="1466136"/>
              </a:xfrm>
              <a:custGeom>
                <a:gdLst>
                  <a:gd fmla="*/ 326 w 455" name="T0"/>
                  <a:gd fmla="*/ 0 h 456" name="T1"/>
                  <a:gd fmla="*/ 335 w 455" name="T2"/>
                  <a:gd fmla="*/ 0 h 456" name="T3"/>
                  <a:gd fmla="*/ 455 w 455" name="T4"/>
                  <a:gd fmla="*/ 110 h 456" name="T5"/>
                  <a:gd fmla="*/ 455 w 455" name="T6"/>
                  <a:gd fmla="*/ 112 h 456" name="T7"/>
                  <a:gd fmla="*/ 455 w 455" name="T8"/>
                  <a:gd fmla="*/ 456 h 456" name="T9"/>
                  <a:gd fmla="*/ 333 w 455" name="T10"/>
                  <a:gd fmla="*/ 456 h 456" name="T11"/>
                  <a:gd fmla="*/ 0 w 455" name="T12"/>
                  <a:gd fmla="*/ 123 h 456" name="T13"/>
                  <a:gd fmla="*/ 0 w 455" name="T14"/>
                  <a:gd fmla="*/ 1 h 456" name="T15"/>
                  <a:gd fmla="*/ 77 w 455" name="T16"/>
                  <a:gd fmla="*/ 1 h 456" name="T17"/>
                  <a:gd fmla="*/ 326 w 455" name="T18"/>
                  <a:gd fmla="*/ 0 h 45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56" w="455">
                    <a:moveTo>
                      <a:pt x="326" y="0"/>
                    </a:moveTo>
                    <a:cubicBezTo>
                      <a:pt x="329" y="0"/>
                      <a:pt x="332" y="0"/>
                      <a:pt x="335" y="0"/>
                    </a:cubicBezTo>
                    <a:cubicBezTo>
                      <a:pt x="410" y="5"/>
                      <a:pt x="455" y="67"/>
                      <a:pt x="455" y="110"/>
                    </a:cubicBezTo>
                    <a:cubicBezTo>
                      <a:pt x="455" y="110"/>
                      <a:pt x="455" y="111"/>
                      <a:pt x="455" y="112"/>
                    </a:cubicBezTo>
                    <a:cubicBezTo>
                      <a:pt x="455" y="200"/>
                      <a:pt x="455" y="456"/>
                      <a:pt x="455" y="456"/>
                    </a:cubicBezTo>
                    <a:cubicBezTo>
                      <a:pt x="333" y="456"/>
                      <a:pt x="333" y="456"/>
                      <a:pt x="333" y="456"/>
                    </a:cubicBezTo>
                    <a:cubicBezTo>
                      <a:pt x="149" y="456"/>
                      <a:pt x="0" y="307"/>
                      <a:pt x="0" y="12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2" y="1"/>
                      <a:pt x="77" y="1"/>
                    </a:cubicBezTo>
                    <a:cubicBezTo>
                      <a:pt x="152" y="0"/>
                      <a:pt x="263" y="0"/>
                      <a:pt x="32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F5316"/>
                  </a:gs>
                  <a:gs pos="69000">
                    <a:srgbClr val="63AA47"/>
                  </a:gs>
                  <a:gs pos="100000">
                    <a:srgbClr val="7DDF86"/>
                  </a:gs>
                </a:gsLst>
                <a:lin ang="18900000" scaled="1"/>
              </a:gradFill>
              <a:ln>
                <a:noFill/>
              </a:ln>
              <a:effectLst>
                <a:outerShdw algn="tr" blurRad="533400" dir="8100000" dist="546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n>
                    <a:solidFill>
                      <a:srgbClr val="127210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" name="组合 7"/>
              <p:cNvGrpSpPr>
                <a:grpSpLocks noChangeAspect="1"/>
              </p:cNvGrpSpPr>
              <p:nvPr/>
            </p:nvGrpSpPr>
            <p:grpSpPr>
              <a:xfrm>
                <a:off x="5721508" y="3906435"/>
                <a:ext cx="338635" cy="493949"/>
                <a:chOff x="1797050" y="5657850"/>
                <a:chExt cx="422275" cy="615950"/>
              </a:xfrm>
              <a:solidFill>
                <a:schemeClr val="bg1"/>
              </a:solidFill>
            </p:grpSpPr>
            <p:sp>
              <p:nvSpPr>
                <p:cNvPr id="9" name="Oval 114"/>
                <p:cNvSpPr>
                  <a:spLocks noChangeArrowheads="1"/>
                </p:cNvSpPr>
                <p:nvPr/>
              </p:nvSpPr>
              <p:spPr bwMode="auto">
                <a:xfrm>
                  <a:off x="1970088" y="5832475"/>
                  <a:ext cx="38100" cy="38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" name="Oval 115"/>
                <p:cNvSpPr>
                  <a:spLocks noChangeArrowheads="1"/>
                </p:cNvSpPr>
                <p:nvPr/>
              </p:nvSpPr>
              <p:spPr bwMode="auto">
                <a:xfrm>
                  <a:off x="1970088" y="6062663"/>
                  <a:ext cx="38100" cy="38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Oval 116"/>
                <p:cNvSpPr>
                  <a:spLocks noChangeArrowheads="1"/>
                </p:cNvSpPr>
                <p:nvPr/>
              </p:nvSpPr>
              <p:spPr bwMode="auto">
                <a:xfrm>
                  <a:off x="1854200" y="5946775"/>
                  <a:ext cx="38100" cy="38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" name="Oval 117"/>
                <p:cNvSpPr>
                  <a:spLocks noChangeArrowheads="1"/>
                </p:cNvSpPr>
                <p:nvPr/>
              </p:nvSpPr>
              <p:spPr bwMode="auto">
                <a:xfrm>
                  <a:off x="2084388" y="5946775"/>
                  <a:ext cx="38100" cy="38100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Freeform 118"/>
                <p:cNvSpPr/>
                <p:nvPr/>
              </p:nvSpPr>
              <p:spPr bwMode="auto">
                <a:xfrm>
                  <a:off x="1887538" y="6024563"/>
                  <a:ext cx="38100" cy="42862"/>
                </a:xfrm>
                <a:custGeom>
                  <a:gdLst>
                    <a:gd fmla="*/ 1 w 8" name="T0"/>
                    <a:gd fmla="*/ 2 h 9" name="T1"/>
                    <a:gd fmla="*/ 1 w 8" name="T2"/>
                    <a:gd fmla="*/ 7 h 9" name="T3"/>
                    <a:gd fmla="*/ 7 w 8" name="T4"/>
                    <a:gd fmla="*/ 7 h 9" name="T5"/>
                    <a:gd fmla="*/ 7 w 8" name="T6"/>
                    <a:gd fmla="*/ 2 h 9" name="T7"/>
                    <a:gd fmla="*/ 1 w 8" name="T8"/>
                    <a:gd fmla="*/ 2 h 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" w="8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Freeform 119"/>
                <p:cNvSpPr/>
                <p:nvPr/>
              </p:nvSpPr>
              <p:spPr bwMode="auto">
                <a:xfrm>
                  <a:off x="1887538" y="5861050"/>
                  <a:ext cx="38100" cy="42862"/>
                </a:xfrm>
                <a:custGeom>
                  <a:gdLst>
                    <a:gd fmla="*/ 1 w 8" name="T0"/>
                    <a:gd fmla="*/ 2 h 9" name="T1"/>
                    <a:gd fmla="*/ 1 w 8" name="T2"/>
                    <a:gd fmla="*/ 7 h 9" name="T3"/>
                    <a:gd fmla="*/ 7 w 8" name="T4"/>
                    <a:gd fmla="*/ 7 h 9" name="T5"/>
                    <a:gd fmla="*/ 7 w 8" name="T6"/>
                    <a:gd fmla="*/ 2 h 9" name="T7"/>
                    <a:gd fmla="*/ 1 w 8" name="T8"/>
                    <a:gd fmla="*/ 2 h 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" w="8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Freeform 120"/>
                <p:cNvSpPr/>
                <p:nvPr/>
              </p:nvSpPr>
              <p:spPr bwMode="auto">
                <a:xfrm>
                  <a:off x="2051050" y="6024563"/>
                  <a:ext cx="38100" cy="42862"/>
                </a:xfrm>
                <a:custGeom>
                  <a:gdLst>
                    <a:gd fmla="*/ 1 w 8" name="T0"/>
                    <a:gd fmla="*/ 2 h 9" name="T1"/>
                    <a:gd fmla="*/ 1 w 8" name="T2"/>
                    <a:gd fmla="*/ 7 h 9" name="T3"/>
                    <a:gd fmla="*/ 7 w 8" name="T4"/>
                    <a:gd fmla="*/ 7 h 9" name="T5"/>
                    <a:gd fmla="*/ 7 w 8" name="T6"/>
                    <a:gd fmla="*/ 2 h 9" name="T7"/>
                    <a:gd fmla="*/ 1 w 8" name="T8"/>
                    <a:gd fmla="*/ 2 h 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" w="8">
                      <a:moveTo>
                        <a:pt x="1" y="2"/>
                      </a:moveTo>
                      <a:cubicBezTo>
                        <a:pt x="0" y="3"/>
                        <a:pt x="0" y="6"/>
                        <a:pt x="1" y="7"/>
                      </a:cubicBezTo>
                      <a:cubicBezTo>
                        <a:pt x="3" y="9"/>
                        <a:pt x="5" y="9"/>
                        <a:pt x="7" y="7"/>
                      </a:cubicBezTo>
                      <a:cubicBezTo>
                        <a:pt x="8" y="6"/>
                        <a:pt x="8" y="3"/>
                        <a:pt x="7" y="2"/>
                      </a:cubicBezTo>
                      <a:cubicBezTo>
                        <a:pt x="5" y="0"/>
                        <a:pt x="3" y="0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Freeform 121"/>
                <p:cNvSpPr>
                  <a:spLocks noEditPoints="1"/>
                </p:cNvSpPr>
                <p:nvPr/>
              </p:nvSpPr>
              <p:spPr bwMode="auto">
                <a:xfrm>
                  <a:off x="1797050" y="5657850"/>
                  <a:ext cx="422275" cy="615950"/>
                </a:xfrm>
                <a:custGeom>
                  <a:gdLst>
                    <a:gd fmla="*/ 80 w 88" name="T0"/>
                    <a:gd fmla="*/ 56 h 128" name="T1"/>
                    <a:gd fmla="*/ 79 w 88" name="T2"/>
                    <a:gd fmla="*/ 56 h 128" name="T3"/>
                    <a:gd fmla="*/ 70 w 88" name="T4"/>
                    <a:gd fmla="*/ 37 h 128" name="T5"/>
                    <a:gd fmla="*/ 64 w 88" name="T6"/>
                    <a:gd fmla="*/ 6 h 128" name="T7"/>
                    <a:gd fmla="*/ 56 w 88" name="T8"/>
                    <a:gd fmla="*/ 0 h 128" name="T9"/>
                    <a:gd fmla="*/ 24 w 88" name="T10"/>
                    <a:gd fmla="*/ 0 h 128" name="T11"/>
                    <a:gd fmla="*/ 17 w 88" name="T12"/>
                    <a:gd fmla="*/ 6 h 128" name="T13"/>
                    <a:gd fmla="*/ 11 w 88" name="T14"/>
                    <a:gd fmla="*/ 36 h 128" name="T15"/>
                    <a:gd fmla="*/ 0 w 88" name="T16"/>
                    <a:gd fmla="*/ 64 h 128" name="T17"/>
                    <a:gd fmla="*/ 10 w 88" name="T18"/>
                    <a:gd fmla="*/ 90 h 128" name="T19"/>
                    <a:gd fmla="*/ 16 w 88" name="T20"/>
                    <a:gd fmla="*/ 121 h 128" name="T21"/>
                    <a:gd fmla="*/ 24 w 88" name="T22"/>
                    <a:gd fmla="*/ 128 h 128" name="T23"/>
                    <a:gd fmla="*/ 56 w 88" name="T24"/>
                    <a:gd fmla="*/ 128 h 128" name="T25"/>
                    <a:gd fmla="*/ 64 w 88" name="T26"/>
                    <a:gd fmla="*/ 121 h 128" name="T27"/>
                    <a:gd fmla="*/ 70 w 88" name="T28"/>
                    <a:gd fmla="*/ 90 h 128" name="T29"/>
                    <a:gd fmla="*/ 79 w 88" name="T30"/>
                    <a:gd fmla="*/ 71 h 128" name="T31"/>
                    <a:gd fmla="*/ 80 w 88" name="T32"/>
                    <a:gd fmla="*/ 72 h 128" name="T33"/>
                    <a:gd fmla="*/ 88 w 88" name="T34"/>
                    <a:gd fmla="*/ 64 h 128" name="T35"/>
                    <a:gd fmla="*/ 80 w 88" name="T36"/>
                    <a:gd fmla="*/ 56 h 128" name="T37"/>
                    <a:gd fmla="*/ 24 w 88" name="T38"/>
                    <a:gd fmla="*/ 8 h 128" name="T39"/>
                    <a:gd fmla="*/ 56 w 88" name="T40"/>
                    <a:gd fmla="*/ 8 h 128" name="T41"/>
                    <a:gd fmla="*/ 60 w 88" name="T42"/>
                    <a:gd fmla="*/ 29 h 128" name="T43"/>
                    <a:gd fmla="*/ 40 w 88" name="T44"/>
                    <a:gd fmla="*/ 24 h 128" name="T45"/>
                    <a:gd fmla="*/ 20 w 88" name="T46"/>
                    <a:gd fmla="*/ 29 h 128" name="T47"/>
                    <a:gd fmla="*/ 24 w 88" name="T48"/>
                    <a:gd fmla="*/ 8 h 128" name="T49"/>
                    <a:gd fmla="*/ 56 w 88" name="T50"/>
                    <a:gd fmla="*/ 120 h 128" name="T51"/>
                    <a:gd fmla="*/ 24 w 88" name="T52"/>
                    <a:gd fmla="*/ 120 h 128" name="T53"/>
                    <a:gd fmla="*/ 20 w 88" name="T54"/>
                    <a:gd fmla="*/ 98 h 128" name="T55"/>
                    <a:gd fmla="*/ 40 w 88" name="T56"/>
                    <a:gd fmla="*/ 104 h 128" name="T57"/>
                    <a:gd fmla="*/ 60 w 88" name="T58"/>
                    <a:gd fmla="*/ 98 h 128" name="T59"/>
                    <a:gd fmla="*/ 56 w 88" name="T60"/>
                    <a:gd fmla="*/ 120 h 128" name="T61"/>
                    <a:gd fmla="*/ 40 w 88" name="T62"/>
                    <a:gd fmla="*/ 96 h 128" name="T63"/>
                    <a:gd fmla="*/ 8 w 88" name="T64"/>
                    <a:gd fmla="*/ 64 h 128" name="T65"/>
                    <a:gd fmla="*/ 40 w 88" name="T66"/>
                    <a:gd fmla="*/ 32 h 128" name="T67"/>
                    <a:gd fmla="*/ 72 w 88" name="T68"/>
                    <a:gd fmla="*/ 64 h 128" name="T69"/>
                    <a:gd fmla="*/ 40 w 88" name="T70"/>
                    <a:gd fmla="*/ 96 h 128" name="T7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b="b" l="0" r="r" t="0"/>
                  <a:pathLst>
                    <a:path h="128" w="88">
                      <a:moveTo>
                        <a:pt x="80" y="56"/>
                      </a:moveTo>
                      <a:cubicBezTo>
                        <a:pt x="80" y="56"/>
                        <a:pt x="79" y="56"/>
                        <a:pt x="79" y="56"/>
                      </a:cubicBezTo>
                      <a:cubicBezTo>
                        <a:pt x="78" y="49"/>
                        <a:pt x="75" y="43"/>
                        <a:pt x="70" y="37"/>
                      </a:cubicBezTo>
                      <a:cubicBezTo>
                        <a:pt x="64" y="6"/>
                        <a:pt x="64" y="6"/>
                        <a:pt x="64" y="6"/>
                      </a:cubicBezTo>
                      <a:cubicBezTo>
                        <a:pt x="64" y="2"/>
                        <a:pt x="60" y="0"/>
                        <a:pt x="5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1" y="0"/>
                        <a:pt x="17" y="2"/>
                        <a:pt x="17" y="6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cubicBezTo>
                        <a:pt x="4" y="43"/>
                        <a:pt x="0" y="53"/>
                        <a:pt x="0" y="64"/>
                      </a:cubicBezTo>
                      <a:cubicBezTo>
                        <a:pt x="0" y="74"/>
                        <a:pt x="4" y="83"/>
                        <a:pt x="10" y="90"/>
                      </a:cubicBezTo>
                      <a:cubicBezTo>
                        <a:pt x="16" y="121"/>
                        <a:pt x="16" y="121"/>
                        <a:pt x="16" y="121"/>
                      </a:cubicBezTo>
                      <a:cubicBezTo>
                        <a:pt x="17" y="125"/>
                        <a:pt x="20" y="128"/>
                        <a:pt x="24" y="128"/>
                      </a:cubicBezTo>
                      <a:cubicBezTo>
                        <a:pt x="56" y="128"/>
                        <a:pt x="56" y="128"/>
                        <a:pt x="56" y="128"/>
                      </a:cubicBezTo>
                      <a:cubicBezTo>
                        <a:pt x="60" y="128"/>
                        <a:pt x="63" y="125"/>
                        <a:pt x="64" y="121"/>
                      </a:cubicBezTo>
                      <a:cubicBezTo>
                        <a:pt x="70" y="90"/>
                        <a:pt x="70" y="90"/>
                        <a:pt x="70" y="90"/>
                      </a:cubicBezTo>
                      <a:cubicBezTo>
                        <a:pt x="74" y="85"/>
                        <a:pt x="78" y="79"/>
                        <a:pt x="79" y="71"/>
                      </a:cubicBezTo>
                      <a:cubicBezTo>
                        <a:pt x="79" y="71"/>
                        <a:pt x="80" y="72"/>
                        <a:pt x="80" y="72"/>
                      </a:cubicBezTo>
                      <a:cubicBezTo>
                        <a:pt x="84" y="72"/>
                        <a:pt x="88" y="68"/>
                        <a:pt x="88" y="64"/>
                      </a:cubicBezTo>
                      <a:cubicBezTo>
                        <a:pt x="88" y="59"/>
                        <a:pt x="84" y="56"/>
                        <a:pt x="80" y="56"/>
                      </a:cubicBezTo>
                      <a:moveTo>
                        <a:pt x="24" y="8"/>
                      </a:move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60" y="29"/>
                        <a:pt x="60" y="29"/>
                        <a:pt x="60" y="29"/>
                      </a:cubicBezTo>
                      <a:cubicBezTo>
                        <a:pt x="55" y="26"/>
                        <a:pt x="48" y="24"/>
                        <a:pt x="40" y="24"/>
                      </a:cubicBezTo>
                      <a:cubicBezTo>
                        <a:pt x="33" y="24"/>
                        <a:pt x="26" y="26"/>
                        <a:pt x="20" y="29"/>
                      </a:cubicBezTo>
                      <a:lnTo>
                        <a:pt x="24" y="8"/>
                      </a:lnTo>
                      <a:close/>
                      <a:moveTo>
                        <a:pt x="56" y="120"/>
                      </a:moveTo>
                      <a:cubicBezTo>
                        <a:pt x="24" y="120"/>
                        <a:pt x="24" y="120"/>
                        <a:pt x="24" y="120"/>
                      </a:cubicBezTo>
                      <a:cubicBezTo>
                        <a:pt x="20" y="98"/>
                        <a:pt x="20" y="98"/>
                        <a:pt x="20" y="98"/>
                      </a:cubicBezTo>
                      <a:cubicBezTo>
                        <a:pt x="26" y="101"/>
                        <a:pt x="33" y="104"/>
                        <a:pt x="40" y="104"/>
                      </a:cubicBezTo>
                      <a:cubicBezTo>
                        <a:pt x="47" y="104"/>
                        <a:pt x="54" y="101"/>
                        <a:pt x="60" y="98"/>
                      </a:cubicBezTo>
                      <a:lnTo>
                        <a:pt x="56" y="120"/>
                      </a:lnTo>
                      <a:close/>
                      <a:moveTo>
                        <a:pt x="40" y="96"/>
                      </a:moveTo>
                      <a:cubicBezTo>
                        <a:pt x="22" y="96"/>
                        <a:pt x="8" y="81"/>
                        <a:pt x="8" y="64"/>
                      </a:cubicBezTo>
                      <a:cubicBezTo>
                        <a:pt x="8" y="46"/>
                        <a:pt x="22" y="32"/>
                        <a:pt x="40" y="32"/>
                      </a:cubicBezTo>
                      <a:cubicBezTo>
                        <a:pt x="58" y="32"/>
                        <a:pt x="72" y="46"/>
                        <a:pt x="72" y="64"/>
                      </a:cubicBezTo>
                      <a:cubicBezTo>
                        <a:pt x="72" y="81"/>
                        <a:pt x="58" y="96"/>
                        <a:pt x="40" y="96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Freeform 122"/>
                <p:cNvSpPr/>
                <p:nvPr/>
              </p:nvSpPr>
              <p:spPr bwMode="auto">
                <a:xfrm>
                  <a:off x="1970088" y="5865813"/>
                  <a:ext cx="114300" cy="119062"/>
                </a:xfrm>
                <a:custGeom>
                  <a:gdLst>
                    <a:gd fmla="*/ 24 w 24" name="T0"/>
                    <a:gd fmla="*/ 1 h 25" name="T1"/>
                    <a:gd fmla="*/ 22 w 24" name="T2"/>
                    <a:gd fmla="*/ 1 h 25" name="T3"/>
                    <a:gd fmla="*/ 1 w 24" name="T4"/>
                    <a:gd fmla="*/ 18 h 25" name="T5"/>
                    <a:gd fmla="*/ 0 w 24" name="T6"/>
                    <a:gd fmla="*/ 21 h 25" name="T7"/>
                    <a:gd fmla="*/ 1 w 24" name="T8"/>
                    <a:gd fmla="*/ 23 h 25" name="T9"/>
                    <a:gd fmla="*/ 4 w 24" name="T10"/>
                    <a:gd fmla="*/ 25 h 25" name="T11"/>
                    <a:gd fmla="*/ 7 w 24" name="T12"/>
                    <a:gd fmla="*/ 23 h 25" name="T13"/>
                    <a:gd fmla="*/ 14 w 24" name="T14"/>
                    <a:gd fmla="*/ 15 h 25" name="T15"/>
                    <a:gd fmla="*/ 24 w 24" name="T16"/>
                    <a:gd fmla="*/ 3 h 25" name="T17"/>
                    <a:gd fmla="*/ 24 w 24" name="T18"/>
                    <a:gd fmla="*/ 1 h 25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5" w="24">
                      <a:moveTo>
                        <a:pt x="24" y="1"/>
                      </a:moveTo>
                      <a:cubicBezTo>
                        <a:pt x="23" y="0"/>
                        <a:pt x="23" y="0"/>
                        <a:pt x="22" y="1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0" y="22"/>
                        <a:pt x="0" y="23"/>
                        <a:pt x="1" y="23"/>
                      </a:cubicBezTo>
                      <a:cubicBezTo>
                        <a:pt x="2" y="24"/>
                        <a:pt x="3" y="25"/>
                        <a:pt x="4" y="25"/>
                      </a:cubicBezTo>
                      <a:cubicBezTo>
                        <a:pt x="5" y="25"/>
                        <a:pt x="6" y="24"/>
                        <a:pt x="7" y="23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2"/>
                        <a:pt x="24" y="1"/>
                        <a:pt x="24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/>
                <a:lstStyle/>
                <a:p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" name="文本框 67"/>
              <p:cNvSpPr txBox="1"/>
              <p:nvPr/>
            </p:nvSpPr>
            <p:spPr>
              <a:xfrm>
                <a:off x="4695754" y="3024241"/>
                <a:ext cx="522605" cy="4572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2400">
                    <a:solidFill>
                      <a:schemeClr val="bg1"/>
                    </a:solidFill>
                    <a:latin charset="0" panose="020b0604020202020204" pitchFamily="34" typeface="Arial"/>
                    <a:ea charset="-122" panose="020b0503020204020204" pitchFamily="34" typeface="Microsoft YaHei UI"/>
                    <a:cs charset="0" panose="020b0604020202020204" pitchFamily="34" typeface="Arial"/>
                  </a:rPr>
                  <a:t>02</a:t>
                </a:r>
              </a:p>
            </p:txBody>
          </p:sp>
        </p:grpSp>
        <p:sp>
          <p:nvSpPr>
            <p:cNvPr id="26" name="文本框 95"/>
            <p:cNvSpPr txBox="1"/>
            <p:nvPr/>
          </p:nvSpPr>
          <p:spPr>
            <a:xfrm>
              <a:off x="4727494" y="3378479"/>
              <a:ext cx="1715669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lvl="0"/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30504040204" pitchFamily="34" typeface="Tahoma"/>
                </a:rPr>
                <a:t>您的内容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193208" y="3341170"/>
            <a:ext cx="1467124" cy="1468851"/>
            <a:chOff x="6193208" y="3341170"/>
            <a:chExt cx="1467124" cy="1468851"/>
          </a:xfrm>
        </p:grpSpPr>
        <p:sp>
          <p:nvSpPr>
            <p:cNvPr id="5" name="Freeform 8"/>
            <p:cNvSpPr/>
            <p:nvPr/>
          </p:nvSpPr>
          <p:spPr bwMode="auto">
            <a:xfrm>
              <a:off x="6193208" y="3341170"/>
              <a:ext cx="1460706" cy="1468851"/>
            </a:xfrm>
            <a:custGeom>
              <a:gdLst>
                <a:gd fmla="*/ 129 w 454" name="T0"/>
                <a:gd fmla="*/ 456 h 457" name="T1"/>
                <a:gd fmla="*/ 120 w 454" name="T2"/>
                <a:gd fmla="*/ 457 h 457" name="T3"/>
                <a:gd fmla="*/ 0 w 454" name="T4"/>
                <a:gd fmla="*/ 347 h 457" name="T5"/>
                <a:gd fmla="*/ 0 w 454" name="T6"/>
                <a:gd fmla="*/ 345 h 457" name="T7"/>
                <a:gd fmla="*/ 0 w 454" name="T8"/>
                <a:gd fmla="*/ 0 h 457" name="T9"/>
                <a:gd fmla="*/ 121 w 454" name="T10"/>
                <a:gd fmla="*/ 0 h 457" name="T11"/>
                <a:gd fmla="*/ 454 w 454" name="T12"/>
                <a:gd fmla="*/ 333 h 457" name="T13"/>
                <a:gd fmla="*/ 454 w 454" name="T14"/>
                <a:gd fmla="*/ 455 h 457" name="T15"/>
                <a:gd fmla="*/ 378 w 454" name="T16"/>
                <a:gd fmla="*/ 456 h 457" name="T17"/>
                <a:gd fmla="*/ 129 w 454" name="T18"/>
                <a:gd fmla="*/ 456 h 45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7" w="452">
                  <a:moveTo>
                    <a:pt x="129" y="456"/>
                  </a:moveTo>
                  <a:cubicBezTo>
                    <a:pt x="126" y="456"/>
                    <a:pt x="123" y="457"/>
                    <a:pt x="120" y="457"/>
                  </a:cubicBezTo>
                  <a:cubicBezTo>
                    <a:pt x="44" y="452"/>
                    <a:pt x="0" y="390"/>
                    <a:pt x="0" y="347"/>
                  </a:cubicBezTo>
                  <a:cubicBezTo>
                    <a:pt x="0" y="346"/>
                    <a:pt x="0" y="345"/>
                    <a:pt x="0" y="345"/>
                  </a:cubicBezTo>
                  <a:cubicBezTo>
                    <a:pt x="0" y="256"/>
                    <a:pt x="0" y="0"/>
                    <a:pt x="0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305" y="0"/>
                    <a:pt x="454" y="149"/>
                    <a:pt x="454" y="333"/>
                  </a:cubicBezTo>
                  <a:cubicBezTo>
                    <a:pt x="454" y="455"/>
                    <a:pt x="454" y="455"/>
                    <a:pt x="454" y="455"/>
                  </a:cubicBezTo>
                  <a:cubicBezTo>
                    <a:pt x="454" y="455"/>
                    <a:pt x="423" y="455"/>
                    <a:pt x="378" y="456"/>
                  </a:cubicBezTo>
                  <a:cubicBezTo>
                    <a:pt x="303" y="456"/>
                    <a:pt x="191" y="456"/>
                    <a:pt x="129" y="45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  <a:effectLst>
              <a:outerShdw algn="tr" blurRad="533400" dir="8100000" dist="546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8" name="组合 17"/>
            <p:cNvGrpSpPr>
              <a:grpSpLocks noChangeAspect="1"/>
            </p:cNvGrpSpPr>
            <p:nvPr/>
          </p:nvGrpSpPr>
          <p:grpSpPr>
            <a:xfrm>
              <a:off x="6278019" y="3405255"/>
              <a:ext cx="430990" cy="312657"/>
              <a:chOff x="4640263" y="2546350"/>
              <a:chExt cx="630238" cy="457200"/>
            </a:xfrm>
            <a:solidFill>
              <a:schemeClr val="bg1"/>
            </a:solidFill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4940300" y="2706688"/>
                <a:ext cx="187325" cy="184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9"/>
              <p:cNvSpPr>
                <a:spLocks noEditPoints="1"/>
              </p:cNvSpPr>
              <p:nvPr/>
            </p:nvSpPr>
            <p:spPr bwMode="auto">
              <a:xfrm>
                <a:off x="4640263" y="2546350"/>
                <a:ext cx="630238" cy="457200"/>
              </a:xfrm>
              <a:custGeom>
                <a:gdLst>
                  <a:gd fmla="*/ 146 w 168" name="T0"/>
                  <a:gd fmla="*/ 12 h 122" name="T1"/>
                  <a:gd fmla="*/ 135 w 168" name="T2"/>
                  <a:gd fmla="*/ 12 h 122" name="T3"/>
                  <a:gd fmla="*/ 121 w 168" name="T4"/>
                  <a:gd fmla="*/ 0 h 122" name="T5"/>
                  <a:gd fmla="*/ 84 w 168" name="T6"/>
                  <a:gd fmla="*/ 0 h 122" name="T7"/>
                  <a:gd fmla="*/ 73 w 168" name="T8"/>
                  <a:gd fmla="*/ 12 h 122" name="T9"/>
                  <a:gd fmla="*/ 50 w 168" name="T10"/>
                  <a:gd fmla="*/ 12 h 122" name="T11"/>
                  <a:gd fmla="*/ 43 w 168" name="T12"/>
                  <a:gd fmla="*/ 5 h 122" name="T13"/>
                  <a:gd fmla="*/ 27 w 168" name="T14"/>
                  <a:gd fmla="*/ 5 h 122" name="T15"/>
                  <a:gd fmla="*/ 20 w 168" name="T16"/>
                  <a:gd fmla="*/ 12 h 122" name="T17"/>
                  <a:gd fmla="*/ 0 w 168" name="T18"/>
                  <a:gd fmla="*/ 34 h 122" name="T19"/>
                  <a:gd fmla="*/ 0 w 168" name="T20"/>
                  <a:gd fmla="*/ 99 h 122" name="T21"/>
                  <a:gd fmla="*/ 22 w 168" name="T22"/>
                  <a:gd fmla="*/ 122 h 122" name="T23"/>
                  <a:gd fmla="*/ 146 w 168" name="T24"/>
                  <a:gd fmla="*/ 122 h 122" name="T25"/>
                  <a:gd fmla="*/ 168 w 168" name="T26"/>
                  <a:gd fmla="*/ 99 h 122" name="T27"/>
                  <a:gd fmla="*/ 168 w 168" name="T28"/>
                  <a:gd fmla="*/ 34 h 122" name="T29"/>
                  <a:gd fmla="*/ 146 w 168" name="T30"/>
                  <a:gd fmla="*/ 12 h 122" name="T31"/>
                  <a:gd fmla="*/ 20 w 168" name="T32"/>
                  <a:gd fmla="*/ 94 h 122" name="T33"/>
                  <a:gd fmla="*/ 16 w 168" name="T34"/>
                  <a:gd fmla="*/ 98 h 122" name="T35"/>
                  <a:gd fmla="*/ 12 w 168" name="T36"/>
                  <a:gd fmla="*/ 94 h 122" name="T37"/>
                  <a:gd fmla="*/ 12 w 168" name="T38"/>
                  <a:gd fmla="*/ 49 h 122" name="T39"/>
                  <a:gd fmla="*/ 16 w 168" name="T40"/>
                  <a:gd fmla="*/ 45 h 122" name="T41"/>
                  <a:gd fmla="*/ 20 w 168" name="T42"/>
                  <a:gd fmla="*/ 49 h 122" name="T43"/>
                  <a:gd fmla="*/ 20 w 168" name="T44"/>
                  <a:gd fmla="*/ 94 h 122" name="T45"/>
                  <a:gd fmla="*/ 45 w 168" name="T46"/>
                  <a:gd fmla="*/ 29 h 122" name="T47"/>
                  <a:gd fmla="*/ 41 w 168" name="T48"/>
                  <a:gd fmla="*/ 33 h 122" name="T49"/>
                  <a:gd fmla="*/ 30 w 168" name="T50"/>
                  <a:gd fmla="*/ 33 h 122" name="T51"/>
                  <a:gd fmla="*/ 25 w 168" name="T52"/>
                  <a:gd fmla="*/ 29 h 122" name="T53"/>
                  <a:gd fmla="*/ 25 w 168" name="T54"/>
                  <a:gd fmla="*/ 26 h 122" name="T55"/>
                  <a:gd fmla="*/ 30 w 168" name="T56"/>
                  <a:gd fmla="*/ 22 h 122" name="T57"/>
                  <a:gd fmla="*/ 41 w 168" name="T58"/>
                  <a:gd fmla="*/ 22 h 122" name="T59"/>
                  <a:gd fmla="*/ 45 w 168" name="T60"/>
                  <a:gd fmla="*/ 26 h 122" name="T61"/>
                  <a:gd fmla="*/ 45 w 168" name="T62"/>
                  <a:gd fmla="*/ 29 h 122" name="T63"/>
                  <a:gd fmla="*/ 105 w 168" name="T64"/>
                  <a:gd fmla="*/ 103 h 122" name="T65"/>
                  <a:gd fmla="*/ 69 w 168" name="T66"/>
                  <a:gd fmla="*/ 67 h 122" name="T67"/>
                  <a:gd fmla="*/ 105 w 168" name="T68"/>
                  <a:gd fmla="*/ 32 h 122" name="T69"/>
                  <a:gd fmla="*/ 140 w 168" name="T70"/>
                  <a:gd fmla="*/ 67 h 122" name="T71"/>
                  <a:gd fmla="*/ 105 w 168" name="T72"/>
                  <a:gd fmla="*/ 103 h 122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22" w="168">
                    <a:moveTo>
                      <a:pt x="146" y="12"/>
                    </a:moveTo>
                    <a:cubicBezTo>
                      <a:pt x="135" y="12"/>
                      <a:pt x="135" y="12"/>
                      <a:pt x="135" y="12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49" y="8"/>
                      <a:pt x="47" y="5"/>
                      <a:pt x="43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4" y="5"/>
                      <a:pt x="21" y="8"/>
                      <a:pt x="20" y="12"/>
                    </a:cubicBezTo>
                    <a:cubicBezTo>
                      <a:pt x="9" y="13"/>
                      <a:pt x="0" y="23"/>
                      <a:pt x="0" y="34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12"/>
                      <a:pt x="10" y="122"/>
                      <a:pt x="22" y="122"/>
                    </a:cubicBezTo>
                    <a:cubicBezTo>
                      <a:pt x="146" y="122"/>
                      <a:pt x="146" y="122"/>
                      <a:pt x="146" y="122"/>
                    </a:cubicBezTo>
                    <a:cubicBezTo>
                      <a:pt x="158" y="122"/>
                      <a:pt x="168" y="112"/>
                      <a:pt x="168" y="99"/>
                    </a:cubicBezTo>
                    <a:cubicBezTo>
                      <a:pt x="168" y="34"/>
                      <a:pt x="168" y="34"/>
                      <a:pt x="168" y="34"/>
                    </a:cubicBezTo>
                    <a:cubicBezTo>
                      <a:pt x="168" y="22"/>
                      <a:pt x="158" y="12"/>
                      <a:pt x="146" y="12"/>
                    </a:cubicBezTo>
                    <a:moveTo>
                      <a:pt x="20" y="94"/>
                    </a:moveTo>
                    <a:cubicBezTo>
                      <a:pt x="20" y="96"/>
                      <a:pt x="18" y="98"/>
                      <a:pt x="16" y="98"/>
                    </a:cubicBezTo>
                    <a:cubicBezTo>
                      <a:pt x="14" y="98"/>
                      <a:pt x="12" y="96"/>
                      <a:pt x="12" y="94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7"/>
                      <a:pt x="14" y="45"/>
                      <a:pt x="16" y="45"/>
                    </a:cubicBezTo>
                    <a:cubicBezTo>
                      <a:pt x="18" y="45"/>
                      <a:pt x="20" y="47"/>
                      <a:pt x="20" y="49"/>
                    </a:cubicBezTo>
                    <a:lnTo>
                      <a:pt x="20" y="94"/>
                    </a:lnTo>
                    <a:close/>
                    <a:moveTo>
                      <a:pt x="45" y="29"/>
                    </a:moveTo>
                    <a:cubicBezTo>
                      <a:pt x="45" y="31"/>
                      <a:pt x="43" y="33"/>
                      <a:pt x="41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27" y="33"/>
                      <a:pt x="25" y="31"/>
                      <a:pt x="25" y="29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4"/>
                      <a:pt x="27" y="22"/>
                      <a:pt x="30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3" y="22"/>
                      <a:pt x="45" y="24"/>
                      <a:pt x="45" y="26"/>
                    </a:cubicBezTo>
                    <a:lnTo>
                      <a:pt x="45" y="29"/>
                    </a:lnTo>
                    <a:close/>
                    <a:moveTo>
                      <a:pt x="105" y="103"/>
                    </a:moveTo>
                    <a:cubicBezTo>
                      <a:pt x="85" y="103"/>
                      <a:pt x="69" y="87"/>
                      <a:pt x="69" y="67"/>
                    </a:cubicBezTo>
                    <a:cubicBezTo>
                      <a:pt x="69" y="48"/>
                      <a:pt x="85" y="32"/>
                      <a:pt x="105" y="32"/>
                    </a:cubicBezTo>
                    <a:cubicBezTo>
                      <a:pt x="124" y="32"/>
                      <a:pt x="140" y="48"/>
                      <a:pt x="140" y="67"/>
                    </a:cubicBezTo>
                    <a:cubicBezTo>
                      <a:pt x="140" y="87"/>
                      <a:pt x="124" y="103"/>
                      <a:pt x="105" y="10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文本框 68"/>
            <p:cNvSpPr txBox="1"/>
            <p:nvPr/>
          </p:nvSpPr>
          <p:spPr>
            <a:xfrm>
              <a:off x="7082224" y="4330355"/>
              <a:ext cx="52260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Microsoft YaHei UI"/>
                  <a:cs charset="0" panose="020b0604020202020204" pitchFamily="34" typeface="Arial"/>
                </a:rPr>
                <a:t>03</a:t>
              </a:r>
            </a:p>
          </p:txBody>
        </p:sp>
        <p:sp>
          <p:nvSpPr>
            <p:cNvPr id="28" name="文本框 97"/>
            <p:cNvSpPr txBox="1"/>
            <p:nvPr/>
          </p:nvSpPr>
          <p:spPr>
            <a:xfrm>
              <a:off x="6303517" y="4005065"/>
              <a:ext cx="1356814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lvl="0"/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30504040204" pitchFamily="34" typeface="Tahoma"/>
                </a:rPr>
                <a:t>您的内容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6527254" y="1692464"/>
            <a:ext cx="3228277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982638" y="3174692"/>
            <a:ext cx="3228277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955331" y="3527294"/>
            <a:ext cx="3228277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554731" y="5060488"/>
            <a:ext cx="3228277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33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191851" y="4899502"/>
            <a:ext cx="1476193" cy="1468851"/>
            <a:chOff x="6191851" y="4899502"/>
            <a:chExt cx="1476193" cy="1468851"/>
          </a:xfrm>
        </p:grpSpPr>
        <p:sp>
          <p:nvSpPr>
            <p:cNvPr id="4" name="Freeform 7"/>
            <p:cNvSpPr/>
            <p:nvPr/>
          </p:nvSpPr>
          <p:spPr bwMode="auto">
            <a:xfrm>
              <a:off x="6191851" y="4899502"/>
              <a:ext cx="1463421" cy="1468851"/>
            </a:xfrm>
            <a:custGeom>
              <a:gdLst>
                <a:gd fmla="*/ 120 w 455" name="T0"/>
                <a:gd fmla="*/ 0 h 457" name="T1"/>
                <a:gd fmla="*/ 0 w 455" name="T2"/>
                <a:gd fmla="*/ 110 h 457" name="T3"/>
                <a:gd fmla="*/ 0 w 455" name="T4"/>
                <a:gd fmla="*/ 112 h 457" name="T5"/>
                <a:gd fmla="*/ 0 w 455" name="T6"/>
                <a:gd fmla="*/ 457 h 457" name="T7"/>
                <a:gd fmla="*/ 122 w 455" name="T8"/>
                <a:gd fmla="*/ 457 h 457" name="T9"/>
                <a:gd fmla="*/ 122 w 455" name="T10"/>
                <a:gd fmla="*/ 457 h 457" name="T11"/>
                <a:gd fmla="*/ 455 w 455" name="T12"/>
                <a:gd fmla="*/ 124 h 457" name="T13"/>
                <a:gd fmla="*/ 455 w 455" name="T14"/>
                <a:gd fmla="*/ 3 h 457" name="T15"/>
                <a:gd fmla="*/ 378 w 455" name="T16"/>
                <a:gd fmla="*/ 2 h 457" name="T17"/>
                <a:gd fmla="*/ 129 w 455" name="T18"/>
                <a:gd fmla="*/ 1 h 457" name="T19"/>
                <a:gd fmla="*/ 120 w 455" name="T20"/>
                <a:gd fmla="*/ 0 h 45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57" w="455">
                  <a:moveTo>
                    <a:pt x="120" y="0"/>
                  </a:moveTo>
                  <a:cubicBezTo>
                    <a:pt x="45" y="5"/>
                    <a:pt x="0" y="67"/>
                    <a:pt x="0" y="110"/>
                  </a:cubicBezTo>
                  <a:cubicBezTo>
                    <a:pt x="0" y="111"/>
                    <a:pt x="0" y="112"/>
                    <a:pt x="0" y="112"/>
                  </a:cubicBezTo>
                  <a:cubicBezTo>
                    <a:pt x="0" y="201"/>
                    <a:pt x="0" y="457"/>
                    <a:pt x="0" y="457"/>
                  </a:cubicBezTo>
                  <a:cubicBezTo>
                    <a:pt x="122" y="457"/>
                    <a:pt x="122" y="457"/>
                    <a:pt x="122" y="457"/>
                  </a:cubicBezTo>
                  <a:cubicBezTo>
                    <a:pt x="122" y="457"/>
                    <a:pt x="122" y="457"/>
                    <a:pt x="122" y="457"/>
                  </a:cubicBezTo>
                  <a:cubicBezTo>
                    <a:pt x="306" y="457"/>
                    <a:pt x="455" y="308"/>
                    <a:pt x="455" y="124"/>
                  </a:cubicBezTo>
                  <a:cubicBezTo>
                    <a:pt x="455" y="3"/>
                    <a:pt x="455" y="3"/>
                    <a:pt x="455" y="3"/>
                  </a:cubicBezTo>
                  <a:cubicBezTo>
                    <a:pt x="455" y="3"/>
                    <a:pt x="423" y="2"/>
                    <a:pt x="378" y="2"/>
                  </a:cubicBezTo>
                  <a:cubicBezTo>
                    <a:pt x="303" y="1"/>
                    <a:pt x="192" y="1"/>
                    <a:pt x="129" y="1"/>
                  </a:cubicBezTo>
                  <a:cubicBezTo>
                    <a:pt x="126" y="1"/>
                    <a:pt x="123" y="1"/>
                    <a:pt x="120" y="0"/>
                  </a:cubicBezTo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  <a:effectLst>
              <a:outerShdw algn="tr" blurRad="533400" dir="8100000" dist="546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" name="Freeform 266"/>
            <p:cNvSpPr>
              <a:spLocks noChangeAspect="1" noEditPoints="1"/>
            </p:cNvSpPr>
            <p:nvPr/>
          </p:nvSpPr>
          <p:spPr bwMode="auto">
            <a:xfrm>
              <a:off x="6278019" y="5794289"/>
              <a:ext cx="400205" cy="438476"/>
            </a:xfrm>
            <a:custGeom>
              <a:gdLst>
                <a:gd fmla="*/ 62 w 183" name="T0"/>
                <a:gd fmla="*/ 22 h 200" name="T1"/>
                <a:gd fmla="*/ 36 w 183" name="T2"/>
                <a:gd fmla="*/ 11 h 200" name="T3"/>
                <a:gd fmla="*/ 0 w 183" name="T4"/>
                <a:gd fmla="*/ 48 h 200" name="T5"/>
                <a:gd fmla="*/ 9 w 183" name="T6"/>
                <a:gd fmla="*/ 73 h 200" name="T7"/>
                <a:gd fmla="*/ 62 w 183" name="T8"/>
                <a:gd fmla="*/ 22 h 200" name="T9"/>
                <a:gd fmla="*/ 147 w 183" name="T10"/>
                <a:gd fmla="*/ 11 h 200" name="T11"/>
                <a:gd fmla="*/ 119 w 183" name="T12"/>
                <a:gd fmla="*/ 23 h 200" name="T13"/>
                <a:gd fmla="*/ 170 w 183" name="T14"/>
                <a:gd fmla="*/ 76 h 200" name="T15"/>
                <a:gd fmla="*/ 183 w 183" name="T16"/>
                <a:gd fmla="*/ 48 h 200" name="T17"/>
                <a:gd fmla="*/ 147 w 183" name="T18"/>
                <a:gd fmla="*/ 11 h 200" name="T19"/>
                <a:gd fmla="*/ 169 w 183" name="T20"/>
                <a:gd fmla="*/ 103 h 200" name="T21"/>
                <a:gd fmla="*/ 96 w 183" name="T22"/>
                <a:gd fmla="*/ 23 h 200" name="T23"/>
                <a:gd fmla="*/ 96 w 183" name="T24"/>
                <a:gd fmla="*/ 6 h 200" name="T25"/>
                <a:gd fmla="*/ 98 w 183" name="T26"/>
                <a:gd fmla="*/ 6 h 200" name="T27"/>
                <a:gd fmla="*/ 102 w 183" name="T28"/>
                <a:gd fmla="*/ 3 h 200" name="T29"/>
                <a:gd fmla="*/ 98 w 183" name="T30"/>
                <a:gd fmla="*/ 0 h 200" name="T31"/>
                <a:gd fmla="*/ 81 w 183" name="T32"/>
                <a:gd fmla="*/ 0 h 200" name="T33"/>
                <a:gd fmla="*/ 78 w 183" name="T34"/>
                <a:gd fmla="*/ 3 h 200" name="T35"/>
                <a:gd fmla="*/ 81 w 183" name="T36"/>
                <a:gd fmla="*/ 6 h 200" name="T37"/>
                <a:gd fmla="*/ 84 w 183" name="T38"/>
                <a:gd fmla="*/ 6 h 200" name="T39"/>
                <a:gd fmla="*/ 84 w 183" name="T40"/>
                <a:gd fmla="*/ 23 h 200" name="T41"/>
                <a:gd fmla="*/ 9 w 183" name="T42"/>
                <a:gd fmla="*/ 103 h 200" name="T43"/>
                <a:gd fmla="*/ 38 w 183" name="T44"/>
                <a:gd fmla="*/ 164 h 200" name="T45"/>
                <a:gd fmla="*/ 29 w 183" name="T46"/>
                <a:gd fmla="*/ 190 h 200" name="T47"/>
                <a:gd fmla="*/ 33 w 183" name="T48"/>
                <a:gd fmla="*/ 198 h 200" name="T49"/>
                <a:gd fmla="*/ 35 w 183" name="T50"/>
                <a:gd fmla="*/ 199 h 200" name="T51"/>
                <a:gd fmla="*/ 43 w 183" name="T52"/>
                <a:gd fmla="*/ 196 h 200" name="T53"/>
                <a:gd fmla="*/ 53 w 183" name="T54"/>
                <a:gd fmla="*/ 174 h 200" name="T55"/>
                <a:gd fmla="*/ 89 w 183" name="T56"/>
                <a:gd fmla="*/ 183 h 200" name="T57"/>
                <a:gd fmla="*/ 125 w 183" name="T58"/>
                <a:gd fmla="*/ 174 h 200" name="T59"/>
                <a:gd fmla="*/ 136 w 183" name="T60"/>
                <a:gd fmla="*/ 196 h 200" name="T61"/>
                <a:gd fmla="*/ 144 w 183" name="T62"/>
                <a:gd fmla="*/ 199 h 200" name="T63"/>
                <a:gd fmla="*/ 146 w 183" name="T64"/>
                <a:gd fmla="*/ 198 h 200" name="T65"/>
                <a:gd fmla="*/ 149 w 183" name="T66"/>
                <a:gd fmla="*/ 190 h 200" name="T67"/>
                <a:gd fmla="*/ 141 w 183" name="T68"/>
                <a:gd fmla="*/ 164 h 200" name="T69"/>
                <a:gd fmla="*/ 169 w 183" name="T70"/>
                <a:gd fmla="*/ 103 h 200" name="T71"/>
                <a:gd fmla="*/ 89 w 183" name="T72"/>
                <a:gd fmla="*/ 167 h 200" name="T73"/>
                <a:gd fmla="*/ 25 w 183" name="T74"/>
                <a:gd fmla="*/ 103 h 200" name="T75"/>
                <a:gd fmla="*/ 89 w 183" name="T76"/>
                <a:gd fmla="*/ 39 h 200" name="T77"/>
                <a:gd fmla="*/ 153 w 183" name="T78"/>
                <a:gd fmla="*/ 103 h 200" name="T79"/>
                <a:gd fmla="*/ 89 w 183" name="T80"/>
                <a:gd fmla="*/ 167 h 200" name="T81"/>
                <a:gd fmla="*/ 97 w 183" name="T82"/>
                <a:gd fmla="*/ 111 h 200" name="T83"/>
                <a:gd fmla="*/ 100 w 183" name="T84"/>
                <a:gd fmla="*/ 103 h 200" name="T85"/>
                <a:gd fmla="*/ 91 w 183" name="T86"/>
                <a:gd fmla="*/ 92 h 200" name="T87"/>
                <a:gd fmla="*/ 91 w 183" name="T88"/>
                <a:gd fmla="*/ 55 h 200" name="T89"/>
                <a:gd fmla="*/ 89 w 183" name="T90"/>
                <a:gd fmla="*/ 53 h 200" name="T91"/>
                <a:gd fmla="*/ 87 w 183" name="T92"/>
                <a:gd fmla="*/ 55 h 200" name="T93"/>
                <a:gd fmla="*/ 87 w 183" name="T94"/>
                <a:gd fmla="*/ 92 h 200" name="T95"/>
                <a:gd fmla="*/ 78 w 183" name="T96"/>
                <a:gd fmla="*/ 103 h 200" name="T97"/>
                <a:gd fmla="*/ 89 w 183" name="T98"/>
                <a:gd fmla="*/ 114 h 200" name="T99"/>
                <a:gd fmla="*/ 93 w 183" name="T100"/>
                <a:gd fmla="*/ 113 h 200" name="T101"/>
                <a:gd fmla="*/ 104 w 183" name="T102"/>
                <a:gd fmla="*/ 131 h 200" name="T103"/>
                <a:gd fmla="*/ 107 w 183" name="T104"/>
                <a:gd fmla="*/ 132 h 200" name="T105"/>
                <a:gd fmla="*/ 108 w 183" name="T106"/>
                <a:gd fmla="*/ 129 h 200" name="T107"/>
                <a:gd fmla="*/ 97 w 183" name="T108"/>
                <a:gd fmla="*/ 111 h 200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00" w="183">
                  <a:moveTo>
                    <a:pt x="62" y="22"/>
                  </a:moveTo>
                  <a:cubicBezTo>
                    <a:pt x="56" y="15"/>
                    <a:pt x="46" y="11"/>
                    <a:pt x="36" y="11"/>
                  </a:cubicBezTo>
                  <a:cubicBezTo>
                    <a:pt x="16" y="11"/>
                    <a:pt x="0" y="28"/>
                    <a:pt x="0" y="48"/>
                  </a:cubicBezTo>
                  <a:cubicBezTo>
                    <a:pt x="0" y="57"/>
                    <a:pt x="3" y="66"/>
                    <a:pt x="9" y="73"/>
                  </a:cubicBezTo>
                  <a:cubicBezTo>
                    <a:pt x="18" y="49"/>
                    <a:pt x="38" y="30"/>
                    <a:pt x="62" y="22"/>
                  </a:cubicBezTo>
                  <a:close/>
                  <a:moveTo>
                    <a:pt x="147" y="11"/>
                  </a:moveTo>
                  <a:cubicBezTo>
                    <a:pt x="136" y="11"/>
                    <a:pt x="126" y="16"/>
                    <a:pt x="119" y="23"/>
                  </a:cubicBezTo>
                  <a:cubicBezTo>
                    <a:pt x="143" y="32"/>
                    <a:pt x="162" y="52"/>
                    <a:pt x="170" y="76"/>
                  </a:cubicBezTo>
                  <a:cubicBezTo>
                    <a:pt x="178" y="69"/>
                    <a:pt x="183" y="59"/>
                    <a:pt x="183" y="48"/>
                  </a:cubicBezTo>
                  <a:cubicBezTo>
                    <a:pt x="183" y="28"/>
                    <a:pt x="167" y="11"/>
                    <a:pt x="147" y="11"/>
                  </a:cubicBezTo>
                  <a:close/>
                  <a:moveTo>
                    <a:pt x="169" y="103"/>
                  </a:moveTo>
                  <a:cubicBezTo>
                    <a:pt x="169" y="61"/>
                    <a:pt x="137" y="26"/>
                    <a:pt x="96" y="23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100" y="6"/>
                    <a:pt x="102" y="5"/>
                    <a:pt x="102" y="3"/>
                  </a:cubicBezTo>
                  <a:cubicBezTo>
                    <a:pt x="102" y="1"/>
                    <a:pt x="100" y="0"/>
                    <a:pt x="98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0"/>
                    <a:pt x="78" y="1"/>
                    <a:pt x="78" y="3"/>
                  </a:cubicBezTo>
                  <a:cubicBezTo>
                    <a:pt x="78" y="5"/>
                    <a:pt x="80" y="6"/>
                    <a:pt x="81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42" y="25"/>
                    <a:pt x="9" y="60"/>
                    <a:pt x="9" y="103"/>
                  </a:cubicBezTo>
                  <a:cubicBezTo>
                    <a:pt x="9" y="127"/>
                    <a:pt x="20" y="150"/>
                    <a:pt x="38" y="164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28" y="194"/>
                    <a:pt x="30" y="197"/>
                    <a:pt x="33" y="198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38" y="200"/>
                    <a:pt x="41" y="199"/>
                    <a:pt x="43" y="196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64" y="180"/>
                    <a:pt x="76" y="183"/>
                    <a:pt x="89" y="183"/>
                  </a:cubicBezTo>
                  <a:cubicBezTo>
                    <a:pt x="102" y="183"/>
                    <a:pt x="114" y="180"/>
                    <a:pt x="125" y="174"/>
                  </a:cubicBezTo>
                  <a:cubicBezTo>
                    <a:pt x="136" y="196"/>
                    <a:pt x="136" y="196"/>
                    <a:pt x="136" y="196"/>
                  </a:cubicBezTo>
                  <a:cubicBezTo>
                    <a:pt x="137" y="199"/>
                    <a:pt x="141" y="200"/>
                    <a:pt x="144" y="199"/>
                  </a:cubicBezTo>
                  <a:cubicBezTo>
                    <a:pt x="146" y="198"/>
                    <a:pt x="146" y="198"/>
                    <a:pt x="146" y="198"/>
                  </a:cubicBezTo>
                  <a:cubicBezTo>
                    <a:pt x="149" y="197"/>
                    <a:pt x="150" y="194"/>
                    <a:pt x="149" y="190"/>
                  </a:cubicBezTo>
                  <a:cubicBezTo>
                    <a:pt x="141" y="164"/>
                    <a:pt x="141" y="164"/>
                    <a:pt x="141" y="164"/>
                  </a:cubicBezTo>
                  <a:cubicBezTo>
                    <a:pt x="158" y="149"/>
                    <a:pt x="169" y="127"/>
                    <a:pt x="169" y="103"/>
                  </a:cubicBezTo>
                  <a:close/>
                  <a:moveTo>
                    <a:pt x="89" y="167"/>
                  </a:moveTo>
                  <a:cubicBezTo>
                    <a:pt x="54" y="167"/>
                    <a:pt x="25" y="138"/>
                    <a:pt x="25" y="103"/>
                  </a:cubicBezTo>
                  <a:cubicBezTo>
                    <a:pt x="25" y="67"/>
                    <a:pt x="54" y="39"/>
                    <a:pt x="89" y="39"/>
                  </a:cubicBezTo>
                  <a:cubicBezTo>
                    <a:pt x="124" y="39"/>
                    <a:pt x="153" y="67"/>
                    <a:pt x="153" y="103"/>
                  </a:cubicBezTo>
                  <a:cubicBezTo>
                    <a:pt x="153" y="138"/>
                    <a:pt x="124" y="167"/>
                    <a:pt x="89" y="167"/>
                  </a:cubicBezTo>
                  <a:close/>
                  <a:moveTo>
                    <a:pt x="97" y="111"/>
                  </a:moveTo>
                  <a:cubicBezTo>
                    <a:pt x="99" y="109"/>
                    <a:pt x="100" y="106"/>
                    <a:pt x="100" y="103"/>
                  </a:cubicBezTo>
                  <a:cubicBezTo>
                    <a:pt x="100" y="97"/>
                    <a:pt x="96" y="93"/>
                    <a:pt x="91" y="92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1" y="54"/>
                    <a:pt x="90" y="53"/>
                    <a:pt x="89" y="53"/>
                  </a:cubicBezTo>
                  <a:cubicBezTo>
                    <a:pt x="88" y="53"/>
                    <a:pt x="87" y="54"/>
                    <a:pt x="87" y="55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2" y="93"/>
                    <a:pt x="78" y="97"/>
                    <a:pt x="78" y="103"/>
                  </a:cubicBezTo>
                  <a:cubicBezTo>
                    <a:pt x="78" y="109"/>
                    <a:pt x="83" y="114"/>
                    <a:pt x="89" y="114"/>
                  </a:cubicBezTo>
                  <a:cubicBezTo>
                    <a:pt x="90" y="114"/>
                    <a:pt x="92" y="114"/>
                    <a:pt x="93" y="113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05" y="132"/>
                    <a:pt x="106" y="133"/>
                    <a:pt x="107" y="132"/>
                  </a:cubicBezTo>
                  <a:cubicBezTo>
                    <a:pt x="108" y="131"/>
                    <a:pt x="109" y="130"/>
                    <a:pt x="108" y="129"/>
                  </a:cubicBezTo>
                  <a:lnTo>
                    <a:pt x="97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24" name="文本框 69"/>
            <p:cNvSpPr txBox="1"/>
            <p:nvPr/>
          </p:nvSpPr>
          <p:spPr>
            <a:xfrm>
              <a:off x="7082224" y="4899502"/>
              <a:ext cx="52260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latin charset="0" panose="020b0604020202020204" pitchFamily="34" typeface="Arial"/>
                  <a:ea charset="-122" panose="020b0503020204020204" pitchFamily="34" typeface="Microsoft YaHei UI"/>
                  <a:cs charset="0" panose="020b0604020202020204" pitchFamily="34" typeface="Arial"/>
                </a:rPr>
                <a:t>04</a:t>
              </a:r>
            </a:p>
          </p:txBody>
        </p:sp>
        <p:sp>
          <p:nvSpPr>
            <p:cNvPr id="27" name="文本框 96"/>
            <p:cNvSpPr txBox="1"/>
            <p:nvPr/>
          </p:nvSpPr>
          <p:spPr>
            <a:xfrm>
              <a:off x="6311229" y="5225856"/>
              <a:ext cx="1356814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 lvl="0"/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charset="0" panose="020b0604030504040204" pitchFamily="34" typeface="Tahoma"/>
                </a:rPr>
                <a:t>您的内容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2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3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3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4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2"/>
      <p:bldP grpId="0" spid="43"/>
      <p:bldP grpId="0" spid="44"/>
      <p:bldP grpId="0" spid="45"/>
      <p:bldP grpId="0" spid="33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1126654" y="1772816"/>
            <a:ext cx="2880320" cy="1800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algn="tr" blurRad="533400" dir="8100000" dist="596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圆角矩形 2"/>
          <p:cNvSpPr/>
          <p:nvPr/>
        </p:nvSpPr>
        <p:spPr>
          <a:xfrm>
            <a:off x="4655046" y="1772816"/>
            <a:ext cx="2880320" cy="18002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algn="tr" blurRad="533400" dir="8100000" dist="596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圆角矩形 3"/>
          <p:cNvSpPr/>
          <p:nvPr/>
        </p:nvSpPr>
        <p:spPr>
          <a:xfrm>
            <a:off x="8183438" y="1772816"/>
            <a:ext cx="2880320" cy="18002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28575">
            <a:solidFill>
              <a:schemeClr val="bg1"/>
            </a:solidFill>
          </a:ln>
          <a:effectLst>
            <a:outerShdw algn="tr" blurRad="533400" dir="8100000" dist="5969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1414686" y="4184717"/>
            <a:ext cx="2537121" cy="2261537"/>
            <a:chOff x="1414686" y="4184717"/>
            <a:chExt cx="2537121" cy="2261537"/>
          </a:xfrm>
        </p:grpSpPr>
        <p:sp>
          <p:nvSpPr>
            <p:cNvPr id="6" name="文本框 5"/>
            <p:cNvSpPr txBox="1"/>
            <p:nvPr/>
          </p:nvSpPr>
          <p:spPr>
            <a:xfrm>
              <a:off x="1414686" y="4581128"/>
              <a:ext cx="2537121" cy="16276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696902" y="4184717"/>
              <a:ext cx="202204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rgbClr val="00762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标题或序号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81198" y="3989740"/>
            <a:ext cx="2881760" cy="2319580"/>
            <a:chOff x="981198" y="3989740"/>
            <a:chExt cx="2881760" cy="2319580"/>
          </a:xfrm>
        </p:grpSpPr>
        <p:sp>
          <p:nvSpPr>
            <p:cNvPr id="5" name="矩形 4"/>
            <p:cNvSpPr/>
            <p:nvPr/>
          </p:nvSpPr>
          <p:spPr>
            <a:xfrm>
              <a:off x="1169317" y="3989740"/>
              <a:ext cx="245369" cy="879420"/>
            </a:xfrm>
            <a:prstGeom prst="rect">
              <a:avLst/>
            </a:prstGeom>
            <a:solidFill>
              <a:srgbClr val="1178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 flipH="1">
              <a:off x="1150268" y="3989740"/>
              <a:ext cx="0" cy="2254108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1169318" y="3990340"/>
              <a:ext cx="2693640" cy="0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565"/>
            <p:cNvSpPr>
              <a:spLocks noChangeArrowheads="1"/>
            </p:cNvSpPr>
            <p:nvPr/>
          </p:nvSpPr>
          <p:spPr bwMode="auto">
            <a:xfrm>
              <a:off x="981198" y="5969886"/>
              <a:ext cx="338139" cy="339434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  <a:effectLst>
              <a:outerShdw algn="tr" blurRad="2921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16551" y="4184117"/>
            <a:ext cx="2537121" cy="2261537"/>
            <a:chOff x="5016551" y="4184117"/>
            <a:chExt cx="2537121" cy="2261537"/>
          </a:xfrm>
        </p:grpSpPr>
        <p:sp>
          <p:nvSpPr>
            <p:cNvPr id="33" name="文本框 32"/>
            <p:cNvSpPr txBox="1"/>
            <p:nvPr/>
          </p:nvSpPr>
          <p:spPr>
            <a:xfrm>
              <a:off x="5016552" y="4580528"/>
              <a:ext cx="2537121" cy="16276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298767" y="4184117"/>
              <a:ext cx="202204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rgbClr val="00762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标题或序号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583063" y="3989140"/>
            <a:ext cx="2881760" cy="2319580"/>
            <a:chOff x="4583063" y="3989140"/>
            <a:chExt cx="2881760" cy="2319580"/>
          </a:xfrm>
        </p:grpSpPr>
        <p:sp>
          <p:nvSpPr>
            <p:cNvPr id="32" name="矩形 31"/>
            <p:cNvSpPr/>
            <p:nvPr/>
          </p:nvSpPr>
          <p:spPr>
            <a:xfrm>
              <a:off x="4771182" y="3989140"/>
              <a:ext cx="245369" cy="879420"/>
            </a:xfrm>
            <a:prstGeom prst="rect">
              <a:avLst/>
            </a:prstGeom>
            <a:solidFill>
              <a:srgbClr val="1178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>
              <a:off x="4752133" y="3989140"/>
              <a:ext cx="0" cy="2254108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H="1">
              <a:off x="4771183" y="3989740"/>
              <a:ext cx="2693640" cy="0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565"/>
            <p:cNvSpPr>
              <a:spLocks noChangeArrowheads="1"/>
            </p:cNvSpPr>
            <p:nvPr/>
          </p:nvSpPr>
          <p:spPr bwMode="auto">
            <a:xfrm>
              <a:off x="4583063" y="5969286"/>
              <a:ext cx="338139" cy="339434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  <a:effectLst>
              <a:outerShdw algn="tr" blurRad="330200" dir="8100000" dist="342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499130" y="4153707"/>
            <a:ext cx="2537121" cy="2261537"/>
            <a:chOff x="8499130" y="4153707"/>
            <a:chExt cx="2537121" cy="2261537"/>
          </a:xfrm>
        </p:grpSpPr>
        <p:sp>
          <p:nvSpPr>
            <p:cNvPr id="39" name="文本框 38"/>
            <p:cNvSpPr txBox="1"/>
            <p:nvPr/>
          </p:nvSpPr>
          <p:spPr>
            <a:xfrm>
              <a:off x="8499131" y="4550117"/>
              <a:ext cx="2537121" cy="16276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781346" y="4153707"/>
              <a:ext cx="202204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rgbClr val="00762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标题或序号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065642" y="3958730"/>
            <a:ext cx="2881760" cy="2319580"/>
            <a:chOff x="8065642" y="3958730"/>
            <a:chExt cx="2881760" cy="2319580"/>
          </a:xfrm>
        </p:grpSpPr>
        <p:sp>
          <p:nvSpPr>
            <p:cNvPr id="38" name="矩形 37"/>
            <p:cNvSpPr/>
            <p:nvPr/>
          </p:nvSpPr>
          <p:spPr>
            <a:xfrm>
              <a:off x="8237719" y="3958730"/>
              <a:ext cx="245369" cy="879420"/>
            </a:xfrm>
            <a:prstGeom prst="rect">
              <a:avLst/>
            </a:prstGeom>
            <a:solidFill>
              <a:srgbClr val="1178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 flipH="1">
              <a:off x="8234712" y="3958730"/>
              <a:ext cx="0" cy="2254108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8253762" y="3959330"/>
              <a:ext cx="2693640" cy="0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565"/>
            <p:cNvSpPr>
              <a:spLocks noChangeArrowheads="1"/>
            </p:cNvSpPr>
            <p:nvPr/>
          </p:nvSpPr>
          <p:spPr bwMode="auto">
            <a:xfrm>
              <a:off x="8065642" y="5938876"/>
              <a:ext cx="338139" cy="339434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  <a:effectLst>
              <a:outerShdw algn="tr" blurRad="2921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</p:grpSp>
      <p:sp>
        <p:nvSpPr>
          <p:cNvPr id="23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</p:spTree>
  </p:cSld>
  <p:clrMapOvr>
    <a:masterClrMapping/>
  </p:clrMapOvr>
  <mc:AlternateContent>
    <mc:Choice Requires="p14">
      <p:transition p14:dur="800" spd="slow">
        <p:circle/>
      </p:transition>
    </mc:Choice>
    <mc:Fallback>
      <p:transition spd="slow">
        <p:circl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2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7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7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fill="hold" id="1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id="2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grpId="0" id="27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75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75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750" id="3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3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3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42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75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75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750" id="4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fill="hold" id="4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fill="hold" id="5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23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6569385" y="2023121"/>
            <a:ext cx="1132384" cy="1188158"/>
            <a:chOff x="6569385" y="2023121"/>
            <a:chExt cx="1132384" cy="1188158"/>
          </a:xfrm>
        </p:grpSpPr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6569385" y="2023121"/>
              <a:ext cx="1132384" cy="1188158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  <a:effectLst>
              <a:innerShdw blurRad="63500" dir="18900000" dist="1016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904552" y="2742030"/>
              <a:ext cx="351493" cy="252223"/>
              <a:chOff x="3392759" y="950192"/>
              <a:chExt cx="351493" cy="252223"/>
            </a:xfrm>
            <a:effectLst/>
          </p:grpSpPr>
          <p:sp useBgFill="1">
            <p:nvSpPr>
              <p:cNvPr id="26" name="Freeform 246"/>
              <p:cNvSpPr>
                <a:spLocks noEditPoints="1"/>
              </p:cNvSpPr>
              <p:nvPr/>
            </p:nvSpPr>
            <p:spPr bwMode="auto">
              <a:xfrm>
                <a:off x="3392759" y="962702"/>
                <a:ext cx="239713" cy="239713"/>
              </a:xfrm>
              <a:custGeom>
                <a:gdLst>
                  <a:gd fmla="*/ 57 w 64" name="T0"/>
                  <a:gd fmla="*/ 27 h 64" name="T1"/>
                  <a:gd fmla="*/ 56 w 64" name="T2"/>
                  <a:gd fmla="*/ 25 h 64" name="T3"/>
                  <a:gd fmla="*/ 54 w 64" name="T4"/>
                  <a:gd fmla="*/ 19 h 64" name="T5"/>
                  <a:gd fmla="*/ 56 w 64" name="T6"/>
                  <a:gd fmla="*/ 15 h 64" name="T7"/>
                  <a:gd fmla="*/ 53 w 64" name="T8"/>
                  <a:gd fmla="*/ 9 h 64" name="T9"/>
                  <a:gd fmla="*/ 50 w 64" name="T10"/>
                  <a:gd fmla="*/ 8 h 64" name="T11"/>
                  <a:gd fmla="*/ 45 w 64" name="T12"/>
                  <a:gd fmla="*/ 11 h 64" name="T13"/>
                  <a:gd fmla="*/ 39 w 64" name="T14"/>
                  <a:gd fmla="*/ 8 h 64" name="T15"/>
                  <a:gd fmla="*/ 38 w 64" name="T16"/>
                  <a:gd fmla="*/ 7 h 64" name="T17"/>
                  <a:gd fmla="*/ 35 w 64" name="T18"/>
                  <a:gd fmla="*/ 0 h 64" name="T19"/>
                  <a:gd fmla="*/ 28 w 64" name="T20"/>
                  <a:gd fmla="*/ 2 h 64" name="T21"/>
                  <a:gd fmla="*/ 26 w 64" name="T22"/>
                  <a:gd fmla="*/ 8 h 64" name="T23"/>
                  <a:gd fmla="*/ 20 w 64" name="T24"/>
                  <a:gd fmla="*/ 11 h 64" name="T25"/>
                  <a:gd fmla="*/ 18 w 64" name="T26"/>
                  <a:gd fmla="*/ 11 h 64" name="T27"/>
                  <a:gd fmla="*/ 12 w 64" name="T28"/>
                  <a:gd fmla="*/ 7 h 64" name="T29"/>
                  <a:gd fmla="*/ 7 w 64" name="T30"/>
                  <a:gd fmla="*/ 11 h 64" name="T31"/>
                  <a:gd fmla="*/ 10 w 64" name="T32"/>
                  <a:gd fmla="*/ 19 h 64" name="T33"/>
                  <a:gd fmla="*/ 10 w 64" name="T34"/>
                  <a:gd fmla="*/ 21 h 64" name="T35"/>
                  <a:gd fmla="*/ 8 w 64" name="T36"/>
                  <a:gd fmla="*/ 26 h 64" name="T37"/>
                  <a:gd fmla="*/ 2 w 64" name="T38"/>
                  <a:gd fmla="*/ 28 h 64" name="T39"/>
                  <a:gd fmla="*/ 0 w 64" name="T40"/>
                  <a:gd fmla="*/ 35 h 64" name="T41"/>
                  <a:gd fmla="*/ 7 w 64" name="T42"/>
                  <a:gd fmla="*/ 38 h 64" name="T43"/>
                  <a:gd fmla="*/ 9 w 64" name="T44"/>
                  <a:gd fmla="*/ 39 h 64" name="T45"/>
                  <a:gd fmla="*/ 11 w 64" name="T46"/>
                  <a:gd fmla="*/ 45 h 64" name="T47"/>
                  <a:gd fmla="*/ 8 w 64" name="T48"/>
                  <a:gd fmla="*/ 51 h 64" name="T49"/>
                  <a:gd fmla="*/ 11 w 64" name="T50"/>
                  <a:gd fmla="*/ 57 h 64" name="T51"/>
                  <a:gd fmla="*/ 14 w 64" name="T52"/>
                  <a:gd fmla="*/ 57 h 64" name="T53"/>
                  <a:gd fmla="*/ 20 w 64" name="T54"/>
                  <a:gd fmla="*/ 53 h 64" name="T55"/>
                  <a:gd fmla="*/ 25 w 64" name="T56"/>
                  <a:gd fmla="*/ 56 h 64" name="T57"/>
                  <a:gd fmla="*/ 26 w 64" name="T58"/>
                  <a:gd fmla="*/ 57 h 64" name="T59"/>
                  <a:gd fmla="*/ 30 w 64" name="T60"/>
                  <a:gd fmla="*/ 64 h 64" name="T61"/>
                  <a:gd fmla="*/ 37 w 64" name="T62"/>
                  <a:gd fmla="*/ 62 h 64" name="T63"/>
                  <a:gd fmla="*/ 38 w 64" name="T64"/>
                  <a:gd fmla="*/ 56 h 64" name="T65"/>
                  <a:gd fmla="*/ 44 w 64" name="T66"/>
                  <a:gd fmla="*/ 54 h 64" name="T67"/>
                  <a:gd fmla="*/ 46 w 64" name="T68"/>
                  <a:gd fmla="*/ 54 h 64" name="T69"/>
                  <a:gd fmla="*/ 51 w 64" name="T70"/>
                  <a:gd fmla="*/ 57 h 64" name="T71"/>
                  <a:gd fmla="*/ 55 w 64" name="T72"/>
                  <a:gd fmla="*/ 53 h 64" name="T73"/>
                  <a:gd fmla="*/ 54 w 64" name="T74"/>
                  <a:gd fmla="*/ 46 h 64" name="T75"/>
                  <a:gd fmla="*/ 54 w 64" name="T76"/>
                  <a:gd fmla="*/ 45 h 64" name="T77"/>
                  <a:gd fmla="*/ 56 w 64" name="T78"/>
                  <a:gd fmla="*/ 38 h 64" name="T79"/>
                  <a:gd fmla="*/ 62 w 64" name="T80"/>
                  <a:gd fmla="*/ 37 h 64" name="T81"/>
                  <a:gd fmla="*/ 64 w 64" name="T82"/>
                  <a:gd fmla="*/ 30 h 64" name="T83"/>
                  <a:gd fmla="*/ 32 w 64" name="T84"/>
                  <a:gd fmla="*/ 47 h 64" name="T85"/>
                  <a:gd fmla="*/ 32 w 64" name="T86"/>
                  <a:gd fmla="*/ 17 h 64" name="T87"/>
                  <a:gd fmla="*/ 32 w 64" name="T88"/>
                  <a:gd fmla="*/ 47 h 64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64" w="64">
                    <a:moveTo>
                      <a:pt x="62" y="28"/>
                    </a:moveTo>
                    <a:cubicBezTo>
                      <a:pt x="57" y="27"/>
                      <a:pt x="57" y="27"/>
                      <a:pt x="57" y="27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3"/>
                      <a:pt x="55" y="22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7" y="14"/>
                      <a:pt x="57" y="13"/>
                      <a:pt x="56" y="12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53" y="8"/>
                      <a:pt x="52" y="8"/>
                      <a:pt x="51" y="8"/>
                    </a:cubicBezTo>
                    <a:cubicBezTo>
                      <a:pt x="51" y="8"/>
                      <a:pt x="50" y="8"/>
                      <a:pt x="50" y="8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3" y="10"/>
                      <a:pt x="41" y="9"/>
                      <a:pt x="3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"/>
                      <a:pt x="36" y="0"/>
                      <a:pt x="35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9"/>
                      <a:pt x="22" y="10"/>
                      <a:pt x="20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1" y="7"/>
                      <a:pt x="11" y="7"/>
                      <a:pt x="10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2"/>
                      <a:pt x="6" y="13"/>
                      <a:pt x="7" y="14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9" y="24"/>
                      <a:pt x="9" y="25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41"/>
                      <a:pt x="10" y="42"/>
                      <a:pt x="11" y="44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2"/>
                      <a:pt x="7" y="53"/>
                      <a:pt x="8" y="54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1" y="57"/>
                      <a:pt x="12" y="58"/>
                      <a:pt x="13" y="58"/>
                    </a:cubicBezTo>
                    <a:cubicBezTo>
                      <a:pt x="13" y="58"/>
                      <a:pt x="14" y="58"/>
                      <a:pt x="14" y="57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2" y="55"/>
                      <a:pt x="24" y="55"/>
                      <a:pt x="25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8" y="63"/>
                      <a:pt x="29" y="64"/>
                      <a:pt x="30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6" y="64"/>
                      <a:pt x="37" y="63"/>
                      <a:pt x="37" y="62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41" y="55"/>
                      <a:pt x="42" y="55"/>
                      <a:pt x="44" y="54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7"/>
                      <a:pt x="50" y="57"/>
                      <a:pt x="51" y="57"/>
                    </a:cubicBezTo>
                    <a:cubicBezTo>
                      <a:pt x="51" y="57"/>
                      <a:pt x="52" y="57"/>
                      <a:pt x="52" y="56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6" y="52"/>
                      <a:pt x="56" y="51"/>
                      <a:pt x="56" y="50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5" y="43"/>
                      <a:pt x="56" y="41"/>
                      <a:pt x="56" y="39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7"/>
                      <a:pt x="64" y="36"/>
                      <a:pt x="64" y="35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29"/>
                      <a:pt x="63" y="28"/>
                      <a:pt x="62" y="28"/>
                    </a:cubicBezTo>
                    <a:close/>
                    <a:moveTo>
                      <a:pt x="32" y="47"/>
                    </a:moveTo>
                    <a:cubicBezTo>
                      <a:pt x="24" y="47"/>
                      <a:pt x="17" y="40"/>
                      <a:pt x="17" y="32"/>
                    </a:cubicBezTo>
                    <a:cubicBezTo>
                      <a:pt x="17" y="24"/>
                      <a:pt x="24" y="17"/>
                      <a:pt x="32" y="17"/>
                    </a:cubicBezTo>
                    <a:cubicBezTo>
                      <a:pt x="41" y="17"/>
                      <a:pt x="47" y="24"/>
                      <a:pt x="47" y="32"/>
                    </a:cubicBezTo>
                    <a:cubicBezTo>
                      <a:pt x="47" y="40"/>
                      <a:pt x="41" y="47"/>
                      <a:pt x="32" y="47"/>
                    </a:cubicBezTo>
                    <a:close/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 useBgFill="1">
            <p:nvSpPr>
              <p:cNvPr id="27" name="Freeform 247"/>
              <p:cNvSpPr>
                <a:spLocks noEditPoints="1"/>
              </p:cNvSpPr>
              <p:nvPr/>
            </p:nvSpPr>
            <p:spPr bwMode="auto">
              <a:xfrm>
                <a:off x="3609314" y="950192"/>
                <a:ext cx="134938" cy="134938"/>
              </a:xfrm>
              <a:custGeom>
                <a:gdLst>
                  <a:gd fmla="*/ 32 w 36" name="T0"/>
                  <a:gd fmla="*/ 15 h 36" name="T1"/>
                  <a:gd fmla="*/ 32 w 36" name="T2"/>
                  <a:gd fmla="*/ 14 h 36" name="T3"/>
                  <a:gd fmla="*/ 30 w 36" name="T4"/>
                  <a:gd fmla="*/ 10 h 36" name="T5"/>
                  <a:gd fmla="*/ 32 w 36" name="T6"/>
                  <a:gd fmla="*/ 8 h 36" name="T7"/>
                  <a:gd fmla="*/ 30 w 36" name="T8"/>
                  <a:gd fmla="*/ 5 h 36" name="T9"/>
                  <a:gd fmla="*/ 28 w 36" name="T10"/>
                  <a:gd fmla="*/ 4 h 36" name="T11"/>
                  <a:gd fmla="*/ 26 w 36" name="T12"/>
                  <a:gd fmla="*/ 6 h 36" name="T13"/>
                  <a:gd fmla="*/ 22 w 36" name="T14"/>
                  <a:gd fmla="*/ 4 h 36" name="T15"/>
                  <a:gd fmla="*/ 21 w 36" name="T16"/>
                  <a:gd fmla="*/ 3 h 36" name="T17"/>
                  <a:gd fmla="*/ 19 w 36" name="T18"/>
                  <a:gd fmla="*/ 0 h 36" name="T19"/>
                  <a:gd fmla="*/ 16 w 36" name="T20"/>
                  <a:gd fmla="*/ 1 h 36" name="T21"/>
                  <a:gd fmla="*/ 15 w 36" name="T22"/>
                  <a:gd fmla="*/ 4 h 36" name="T23"/>
                  <a:gd fmla="*/ 11 w 36" name="T24"/>
                  <a:gd fmla="*/ 5 h 36" name="T25"/>
                  <a:gd fmla="*/ 10 w 36" name="T26"/>
                  <a:gd fmla="*/ 5 h 36" name="T27"/>
                  <a:gd fmla="*/ 7 w 36" name="T28"/>
                  <a:gd fmla="*/ 3 h 36" name="T29"/>
                  <a:gd fmla="*/ 4 w 36" name="T30"/>
                  <a:gd fmla="*/ 6 h 36" name="T31"/>
                  <a:gd fmla="*/ 6 w 36" name="T32"/>
                  <a:gd fmla="*/ 10 h 36" name="T33"/>
                  <a:gd fmla="*/ 6 w 36" name="T34"/>
                  <a:gd fmla="*/ 11 h 36" name="T35"/>
                  <a:gd fmla="*/ 4 w 36" name="T36"/>
                  <a:gd fmla="*/ 14 h 36" name="T37"/>
                  <a:gd fmla="*/ 1 w 36" name="T38"/>
                  <a:gd fmla="*/ 15 h 36" name="T39"/>
                  <a:gd fmla="*/ 0 w 36" name="T40"/>
                  <a:gd fmla="*/ 19 h 36" name="T41"/>
                  <a:gd fmla="*/ 4 w 36" name="T42"/>
                  <a:gd fmla="*/ 21 h 36" name="T43"/>
                  <a:gd fmla="*/ 5 w 36" name="T44"/>
                  <a:gd fmla="*/ 22 h 36" name="T45"/>
                  <a:gd fmla="*/ 6 w 36" name="T46"/>
                  <a:gd fmla="*/ 25 h 36" name="T47"/>
                  <a:gd fmla="*/ 4 w 36" name="T48"/>
                  <a:gd fmla="*/ 28 h 36" name="T49"/>
                  <a:gd fmla="*/ 6 w 36" name="T50"/>
                  <a:gd fmla="*/ 32 h 36" name="T51"/>
                  <a:gd fmla="*/ 8 w 36" name="T52"/>
                  <a:gd fmla="*/ 32 h 36" name="T53"/>
                  <a:gd fmla="*/ 11 w 36" name="T54"/>
                  <a:gd fmla="*/ 30 h 36" name="T55"/>
                  <a:gd fmla="*/ 14 w 36" name="T56"/>
                  <a:gd fmla="*/ 31 h 36" name="T57"/>
                  <a:gd fmla="*/ 14 w 36" name="T58"/>
                  <a:gd fmla="*/ 32 h 36" name="T59"/>
                  <a:gd fmla="*/ 17 w 36" name="T60"/>
                  <a:gd fmla="*/ 36 h 36" name="T61"/>
                  <a:gd fmla="*/ 21 w 36" name="T62"/>
                  <a:gd fmla="*/ 35 h 36" name="T63"/>
                  <a:gd fmla="*/ 21 w 36" name="T64"/>
                  <a:gd fmla="*/ 31 h 36" name="T65"/>
                  <a:gd fmla="*/ 24 w 36" name="T66"/>
                  <a:gd fmla="*/ 30 h 36" name="T67"/>
                  <a:gd fmla="*/ 26 w 36" name="T68"/>
                  <a:gd fmla="*/ 30 h 36" name="T69"/>
                  <a:gd fmla="*/ 28 w 36" name="T70"/>
                  <a:gd fmla="*/ 32 h 36" name="T71"/>
                  <a:gd fmla="*/ 31 w 36" name="T72"/>
                  <a:gd fmla="*/ 30 h 36" name="T73"/>
                  <a:gd fmla="*/ 30 w 36" name="T74"/>
                  <a:gd fmla="*/ 26 h 36" name="T75"/>
                  <a:gd fmla="*/ 30 w 36" name="T76"/>
                  <a:gd fmla="*/ 25 h 36" name="T77"/>
                  <a:gd fmla="*/ 32 w 36" name="T78"/>
                  <a:gd fmla="*/ 21 h 36" name="T79"/>
                  <a:gd fmla="*/ 35 w 36" name="T80"/>
                  <a:gd fmla="*/ 21 h 36" name="T81"/>
                  <a:gd fmla="*/ 36 w 36" name="T82"/>
                  <a:gd fmla="*/ 17 h 36" name="T83"/>
                  <a:gd fmla="*/ 18 w 36" name="T84"/>
                  <a:gd fmla="*/ 25 h 36" name="T85"/>
                  <a:gd fmla="*/ 18 w 36" name="T86"/>
                  <a:gd fmla="*/ 10 h 36" name="T87"/>
                  <a:gd fmla="*/ 18 w 36" name="T88"/>
                  <a:gd fmla="*/ 25 h 36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36" w="36">
                    <a:moveTo>
                      <a:pt x="35" y="15"/>
                    </a:move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1" y="13"/>
                      <a:pt x="31" y="12"/>
                      <a:pt x="31" y="11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7"/>
                      <a:pt x="32" y="6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4"/>
                      <a:pt x="29" y="4"/>
                      <a:pt x="29" y="4"/>
                    </a:cubicBezTo>
                    <a:cubicBezTo>
                      <a:pt x="29" y="4"/>
                      <a:pt x="28" y="4"/>
                      <a:pt x="28" y="4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3" y="4"/>
                      <a:pt x="22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7"/>
                      <a:pt x="4" y="7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2"/>
                      <a:pt x="5" y="13"/>
                      <a:pt x="5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1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6" y="24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9"/>
                      <a:pt x="4" y="29"/>
                      <a:pt x="4" y="30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7" y="32"/>
                    </a:cubicBezTo>
                    <a:cubicBezTo>
                      <a:pt x="7" y="32"/>
                      <a:pt x="7" y="32"/>
                      <a:pt x="8" y="32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3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6" y="36"/>
                      <a:pt x="17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0" y="36"/>
                      <a:pt x="20" y="35"/>
                      <a:pt x="21" y="35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3" y="31"/>
                      <a:pt x="24" y="31"/>
                      <a:pt x="24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29"/>
                      <a:pt x="32" y="29"/>
                      <a:pt x="31" y="28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1" y="24"/>
                      <a:pt x="31" y="23"/>
                      <a:pt x="32" y="22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6" y="21"/>
                      <a:pt x="36" y="20"/>
                      <a:pt x="36" y="19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6" y="16"/>
                      <a:pt x="36" y="16"/>
                      <a:pt x="35" y="15"/>
                    </a:cubicBezTo>
                    <a:close/>
                    <a:moveTo>
                      <a:pt x="18" y="25"/>
                    </a:moveTo>
                    <a:cubicBezTo>
                      <a:pt x="14" y="25"/>
                      <a:pt x="10" y="22"/>
                      <a:pt x="10" y="18"/>
                    </a:cubicBezTo>
                    <a:cubicBezTo>
                      <a:pt x="10" y="13"/>
                      <a:pt x="14" y="10"/>
                      <a:pt x="18" y="10"/>
                    </a:cubicBezTo>
                    <a:cubicBezTo>
                      <a:pt x="22" y="10"/>
                      <a:pt x="25" y="13"/>
                      <a:pt x="25" y="18"/>
                    </a:cubicBezTo>
                    <a:cubicBezTo>
                      <a:pt x="25" y="22"/>
                      <a:pt x="22" y="25"/>
                      <a:pt x="18" y="25"/>
                    </a:cubicBezTo>
                    <a:close/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9361577" y="2318421"/>
            <a:ext cx="982101" cy="1030474"/>
            <a:chOff x="9361577" y="2318421"/>
            <a:chExt cx="982101" cy="1030474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9361577" y="2318421"/>
              <a:ext cx="982101" cy="1030474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  <a:effectLst>
              <a:innerShdw blurRad="63500" dir="18900000" dist="1016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 useBgFill="1">
          <p:nvSpPr>
            <p:cNvPr id="28" name="Freeform 248"/>
            <p:cNvSpPr/>
            <p:nvPr/>
          </p:nvSpPr>
          <p:spPr bwMode="auto">
            <a:xfrm>
              <a:off x="9720288" y="2909955"/>
              <a:ext cx="265782" cy="246868"/>
            </a:xfrm>
            <a:custGeom>
              <a:gdLst>
                <a:gd fmla="*/ 74 w 113" name="T0"/>
                <a:gd fmla="*/ 55 h 105" name="T1"/>
                <a:gd fmla="*/ 67 w 113" name="T2"/>
                <a:gd fmla="*/ 54 h 105" name="T3"/>
                <a:gd fmla="*/ 85 w 113" name="T4"/>
                <a:gd fmla="*/ 28 h 105" name="T5"/>
                <a:gd fmla="*/ 57 w 113" name="T6"/>
                <a:gd fmla="*/ 0 h 105" name="T7"/>
                <a:gd fmla="*/ 29 w 113" name="T8"/>
                <a:gd fmla="*/ 28 h 105" name="T9"/>
                <a:gd fmla="*/ 47 w 113" name="T10"/>
                <a:gd fmla="*/ 54 h 105" name="T11"/>
                <a:gd fmla="*/ 40 w 113" name="T12"/>
                <a:gd fmla="*/ 55 h 105" name="T13"/>
                <a:gd fmla="*/ 0 w 113" name="T14"/>
                <a:gd fmla="*/ 105 h 105" name="T15"/>
                <a:gd fmla="*/ 113 w 113" name="T16"/>
                <a:gd fmla="*/ 105 h 105" name="T17"/>
                <a:gd fmla="*/ 74 w 113" name="T18"/>
                <a:gd fmla="*/ 55 h 10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5" w="113">
                  <a:moveTo>
                    <a:pt x="74" y="55"/>
                  </a:moveTo>
                  <a:cubicBezTo>
                    <a:pt x="74" y="55"/>
                    <a:pt x="71" y="54"/>
                    <a:pt x="67" y="54"/>
                  </a:cubicBezTo>
                  <a:cubicBezTo>
                    <a:pt x="77" y="50"/>
                    <a:pt x="85" y="40"/>
                    <a:pt x="85" y="28"/>
                  </a:cubicBezTo>
                  <a:cubicBezTo>
                    <a:pt x="85" y="13"/>
                    <a:pt x="72" y="0"/>
                    <a:pt x="57" y="0"/>
                  </a:cubicBezTo>
                  <a:cubicBezTo>
                    <a:pt x="42" y="0"/>
                    <a:pt x="29" y="13"/>
                    <a:pt x="29" y="28"/>
                  </a:cubicBezTo>
                  <a:cubicBezTo>
                    <a:pt x="29" y="40"/>
                    <a:pt x="37" y="50"/>
                    <a:pt x="47" y="54"/>
                  </a:cubicBezTo>
                  <a:cubicBezTo>
                    <a:pt x="43" y="54"/>
                    <a:pt x="40" y="55"/>
                    <a:pt x="40" y="55"/>
                  </a:cubicBezTo>
                  <a:cubicBezTo>
                    <a:pt x="20" y="62"/>
                    <a:pt x="4" y="81"/>
                    <a:pt x="0" y="105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0" y="81"/>
                    <a:pt x="94" y="62"/>
                    <a:pt x="74" y="55"/>
                  </a:cubicBezTo>
                  <a:close/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658767" y="3341973"/>
            <a:ext cx="1596335" cy="1675082"/>
            <a:chOff x="7658767" y="3341973"/>
            <a:chExt cx="1596335" cy="1675082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7658767" y="3341973"/>
              <a:ext cx="1596335" cy="1675082"/>
            </a:xfrm>
            <a:prstGeom prst="ellipse">
              <a:avLst/>
            </a:prstGeom>
            <a:gradFill flip="none" rotWithShape="1">
              <a:gsLst>
                <a:gs pos="0">
                  <a:srgbClr val="008A2B"/>
                </a:gs>
                <a:gs pos="31000">
                  <a:srgbClr val="009A04"/>
                </a:gs>
                <a:gs pos="100000">
                  <a:srgbClr val="04DE1E"/>
                </a:gs>
              </a:gsLst>
              <a:lin ang="18900000" scaled="1"/>
            </a:gradFill>
            <a:ln>
              <a:noFill/>
            </a:ln>
            <a:effectLst>
              <a:innerShdw blurRad="63500" dir="18900000" dist="1016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7930537" y="3684837"/>
              <a:ext cx="553007" cy="448057"/>
              <a:chOff x="4016836" y="2869878"/>
              <a:chExt cx="652463" cy="528638"/>
            </a:xfrm>
            <a:effectLst/>
          </p:grpSpPr>
          <p:sp useBgFill="1">
            <p:nvSpPr>
              <p:cNvPr id="30" name="Freeform 249"/>
              <p:cNvSpPr/>
              <p:nvPr/>
            </p:nvSpPr>
            <p:spPr bwMode="auto">
              <a:xfrm>
                <a:off x="4016836" y="2869878"/>
                <a:ext cx="344488" cy="476250"/>
              </a:xfrm>
              <a:custGeom>
                <a:gdLst>
                  <a:gd fmla="*/ 81 w 92" name="T0"/>
                  <a:gd fmla="*/ 77 h 127" name="T1"/>
                  <a:gd fmla="*/ 48 w 92" name="T2"/>
                  <a:gd fmla="*/ 122 h 127" name="T3"/>
                  <a:gd fmla="*/ 36 w 92" name="T4"/>
                  <a:gd fmla="*/ 122 h 127" name="T5"/>
                  <a:gd fmla="*/ 4 w 92" name="T6"/>
                  <a:gd fmla="*/ 77 h 127" name="T7"/>
                  <a:gd fmla="*/ 8 w 92" name="T8"/>
                  <a:gd fmla="*/ 68 h 127" name="T9"/>
                  <a:gd fmla="*/ 26 w 92" name="T10"/>
                  <a:gd fmla="*/ 68 h 127" name="T11"/>
                  <a:gd fmla="*/ 92 w 92" name="T12"/>
                  <a:gd fmla="*/ 3 h 127" name="T13"/>
                  <a:gd fmla="*/ 59 w 92" name="T14"/>
                  <a:gd fmla="*/ 68 h 127" name="T15"/>
                  <a:gd fmla="*/ 77 w 92" name="T16"/>
                  <a:gd fmla="*/ 68 h 127" name="T17"/>
                  <a:gd fmla="*/ 81 w 92" name="T18"/>
                  <a:gd fmla="*/ 77 h 1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27" w="92">
                    <a:moveTo>
                      <a:pt x="81" y="77"/>
                    </a:moveTo>
                    <a:cubicBezTo>
                      <a:pt x="48" y="122"/>
                      <a:pt x="48" y="122"/>
                      <a:pt x="48" y="122"/>
                    </a:cubicBezTo>
                    <a:cubicBezTo>
                      <a:pt x="45" y="127"/>
                      <a:pt x="40" y="127"/>
                      <a:pt x="36" y="122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0" y="72"/>
                      <a:pt x="2" y="68"/>
                      <a:pt x="8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32" y="26"/>
                      <a:pt x="60" y="0"/>
                      <a:pt x="92" y="3"/>
                    </a:cubicBezTo>
                    <a:cubicBezTo>
                      <a:pt x="68" y="13"/>
                      <a:pt x="57" y="36"/>
                      <a:pt x="59" y="68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82" y="68"/>
                      <a:pt x="84" y="72"/>
                      <a:pt x="81" y="77"/>
                    </a:cubicBezTo>
                    <a:close/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  <p:sp useBgFill="1">
            <p:nvSpPr>
              <p:cNvPr id="31" name="Freeform 250"/>
              <p:cNvSpPr/>
              <p:nvPr/>
            </p:nvSpPr>
            <p:spPr bwMode="auto">
              <a:xfrm>
                <a:off x="4324811" y="2923853"/>
                <a:ext cx="344488" cy="474663"/>
              </a:xfrm>
              <a:custGeom>
                <a:gdLst>
                  <a:gd fmla="*/ 89 w 92" name="T0"/>
                  <a:gd fmla="*/ 49 h 127" name="T1"/>
                  <a:gd fmla="*/ 56 w 92" name="T2"/>
                  <a:gd fmla="*/ 5 h 127" name="T3"/>
                  <a:gd fmla="*/ 44 w 92" name="T4"/>
                  <a:gd fmla="*/ 5 h 127" name="T5"/>
                  <a:gd fmla="*/ 12 w 92" name="T6"/>
                  <a:gd fmla="*/ 49 h 127" name="T7"/>
                  <a:gd fmla="*/ 16 w 92" name="T8"/>
                  <a:gd fmla="*/ 58 h 127" name="T9"/>
                  <a:gd fmla="*/ 34 w 92" name="T10"/>
                  <a:gd fmla="*/ 58 h 127" name="T11"/>
                  <a:gd fmla="*/ 0 w 92" name="T12"/>
                  <a:gd fmla="*/ 124 h 127" name="T13"/>
                  <a:gd fmla="*/ 66 w 92" name="T14"/>
                  <a:gd fmla="*/ 58 h 127" name="T15"/>
                  <a:gd fmla="*/ 85 w 92" name="T16"/>
                  <a:gd fmla="*/ 58 h 127" name="T17"/>
                  <a:gd fmla="*/ 89 w 92" name="T18"/>
                  <a:gd fmla="*/ 49 h 12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27" w="92">
                    <a:moveTo>
                      <a:pt x="89" y="49"/>
                    </a:moveTo>
                    <a:cubicBezTo>
                      <a:pt x="56" y="5"/>
                      <a:pt x="56" y="5"/>
                      <a:pt x="56" y="5"/>
                    </a:cubicBezTo>
                    <a:cubicBezTo>
                      <a:pt x="53" y="0"/>
                      <a:pt x="47" y="0"/>
                      <a:pt x="44" y="5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8" y="54"/>
                      <a:pt x="10" y="58"/>
                      <a:pt x="16" y="58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5" y="91"/>
                      <a:pt x="24" y="114"/>
                      <a:pt x="0" y="124"/>
                    </a:cubicBezTo>
                    <a:cubicBezTo>
                      <a:pt x="32" y="127"/>
                      <a:pt x="61" y="101"/>
                      <a:pt x="66" y="58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90" y="58"/>
                      <a:pt x="92" y="54"/>
                      <a:pt x="89" y="49"/>
                    </a:cubicBezTo>
                    <a:close/>
                  </a:path>
                </a:pathLst>
              </a:custGeom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pc="0" strike="noStrike" sz="1800" u="none">
                  <a:ln>
                    <a:noFill/>
                  </a:ln>
                  <a:solidFill>
                    <a:sysClr lastClr="000000" val="windowText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457998" y="2297047"/>
            <a:ext cx="1596335" cy="1675082"/>
            <a:chOff x="3457998" y="2297047"/>
            <a:chExt cx="1596335" cy="1675082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457998" y="2297047"/>
              <a:ext cx="1596335" cy="1675082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  <a:effectLst>
              <a:innerShdw blurRad="63500" dir="18900000" dist="1016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 useBgFill="1">
          <p:nvSpPr>
            <p:cNvPr id="32" name="Freeform 251"/>
            <p:cNvSpPr>
              <a:spLocks noEditPoints="1"/>
            </p:cNvSpPr>
            <p:nvPr/>
          </p:nvSpPr>
          <p:spPr bwMode="auto">
            <a:xfrm>
              <a:off x="3884779" y="2975281"/>
              <a:ext cx="379356" cy="493163"/>
            </a:xfrm>
            <a:custGeom>
              <a:gdLst>
                <a:gd fmla="*/ 44 w 144" name="T0"/>
                <a:gd fmla="*/ 51 h 187" name="T1"/>
                <a:gd fmla="*/ 72 w 144" name="T2"/>
                <a:gd fmla="*/ 23 h 187" name="T3"/>
                <a:gd fmla="*/ 100 w 144" name="T4"/>
                <a:gd fmla="*/ 51 h 187" name="T5"/>
                <a:gd fmla="*/ 100 w 144" name="T6"/>
                <a:gd fmla="*/ 74 h 187" name="T7"/>
                <a:gd fmla="*/ 123 w 144" name="T8"/>
                <a:gd fmla="*/ 74 h 187" name="T9"/>
                <a:gd fmla="*/ 123 w 144" name="T10"/>
                <a:gd fmla="*/ 51 h 187" name="T11"/>
                <a:gd fmla="*/ 72 w 144" name="T12"/>
                <a:gd fmla="*/ 0 h 187" name="T13"/>
                <a:gd fmla="*/ 21 w 144" name="T14"/>
                <a:gd fmla="*/ 51 h 187" name="T15"/>
                <a:gd fmla="*/ 21 w 144" name="T16"/>
                <a:gd fmla="*/ 74 h 187" name="T17"/>
                <a:gd fmla="*/ 44 w 144" name="T18"/>
                <a:gd fmla="*/ 74 h 187" name="T19"/>
                <a:gd fmla="*/ 44 w 144" name="T20"/>
                <a:gd fmla="*/ 51 h 187" name="T21"/>
                <a:gd fmla="*/ 34 w 144" name="T22"/>
                <a:gd fmla="*/ 44 h 187" name="T23"/>
                <a:gd fmla="*/ 32 w 144" name="T24"/>
                <a:gd fmla="*/ 43 h 187" name="T25"/>
                <a:gd fmla="*/ 30 w 144" name="T26"/>
                <a:gd fmla="*/ 42 h 187" name="T27"/>
                <a:gd fmla="*/ 30 w 144" name="T28"/>
                <a:gd fmla="*/ 39 h 187" name="T29"/>
                <a:gd fmla="*/ 70 w 144" name="T30"/>
                <a:gd fmla="*/ 8 h 187" name="T31"/>
                <a:gd fmla="*/ 74 w 144" name="T32"/>
                <a:gd fmla="*/ 11 h 187" name="T33"/>
                <a:gd fmla="*/ 73 w 144" name="T34"/>
                <a:gd fmla="*/ 14 h 187" name="T35"/>
                <a:gd fmla="*/ 71 w 144" name="T36"/>
                <a:gd fmla="*/ 15 h 187" name="T37"/>
                <a:gd fmla="*/ 37 w 144" name="T38"/>
                <a:gd fmla="*/ 41 h 187" name="T39"/>
                <a:gd fmla="*/ 34 w 144" name="T40"/>
                <a:gd fmla="*/ 44 h 187" name="T41"/>
                <a:gd fmla="*/ 124 w 144" name="T42"/>
                <a:gd fmla="*/ 83 h 187" name="T43"/>
                <a:gd fmla="*/ 21 w 144" name="T44"/>
                <a:gd fmla="*/ 83 h 187" name="T45"/>
                <a:gd fmla="*/ 0 w 144" name="T46"/>
                <a:gd fmla="*/ 104 h 187" name="T47"/>
                <a:gd fmla="*/ 0 w 144" name="T48"/>
                <a:gd fmla="*/ 167 h 187" name="T49"/>
                <a:gd fmla="*/ 21 w 144" name="T50"/>
                <a:gd fmla="*/ 187 h 187" name="T51"/>
                <a:gd fmla="*/ 124 w 144" name="T52"/>
                <a:gd fmla="*/ 187 h 187" name="T53"/>
                <a:gd fmla="*/ 144 w 144" name="T54"/>
                <a:gd fmla="*/ 167 h 187" name="T55"/>
                <a:gd fmla="*/ 144 w 144" name="T56"/>
                <a:gd fmla="*/ 104 h 187" name="T57"/>
                <a:gd fmla="*/ 124 w 144" name="T58"/>
                <a:gd fmla="*/ 83 h 187" name="T59"/>
                <a:gd fmla="*/ 115 w 144" name="T60"/>
                <a:gd fmla="*/ 156 h 187" name="T61"/>
                <a:gd fmla="*/ 28 w 144" name="T62"/>
                <a:gd fmla="*/ 156 h 187" name="T63"/>
                <a:gd fmla="*/ 23 w 144" name="T64"/>
                <a:gd fmla="*/ 151 h 187" name="T65"/>
                <a:gd fmla="*/ 28 w 144" name="T66"/>
                <a:gd fmla="*/ 146 h 187" name="T67"/>
                <a:gd fmla="*/ 115 w 144" name="T68"/>
                <a:gd fmla="*/ 146 h 187" name="T69"/>
                <a:gd fmla="*/ 120 w 144" name="T70"/>
                <a:gd fmla="*/ 151 h 187" name="T71"/>
                <a:gd fmla="*/ 115 w 144" name="T72"/>
                <a:gd fmla="*/ 156 h 187" name="T73"/>
                <a:gd fmla="*/ 115 w 144" name="T74"/>
                <a:gd fmla="*/ 123 h 187" name="T75"/>
                <a:gd fmla="*/ 28 w 144" name="T76"/>
                <a:gd fmla="*/ 123 h 187" name="T77"/>
                <a:gd fmla="*/ 23 w 144" name="T78"/>
                <a:gd fmla="*/ 118 h 187" name="T79"/>
                <a:gd fmla="*/ 28 w 144" name="T80"/>
                <a:gd fmla="*/ 113 h 187" name="T81"/>
                <a:gd fmla="*/ 115 w 144" name="T82"/>
                <a:gd fmla="*/ 113 h 187" name="T83"/>
                <a:gd fmla="*/ 120 w 144" name="T84"/>
                <a:gd fmla="*/ 118 h 187" name="T85"/>
                <a:gd fmla="*/ 115 w 144" name="T86"/>
                <a:gd fmla="*/ 123 h 187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87" w="144">
                  <a:moveTo>
                    <a:pt x="44" y="51"/>
                  </a:moveTo>
                  <a:cubicBezTo>
                    <a:pt x="44" y="36"/>
                    <a:pt x="57" y="23"/>
                    <a:pt x="72" y="23"/>
                  </a:cubicBezTo>
                  <a:cubicBezTo>
                    <a:pt x="88" y="23"/>
                    <a:pt x="100" y="36"/>
                    <a:pt x="100" y="51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51"/>
                    <a:pt x="123" y="51"/>
                    <a:pt x="123" y="51"/>
                  </a:cubicBezTo>
                  <a:cubicBezTo>
                    <a:pt x="123" y="23"/>
                    <a:pt x="100" y="0"/>
                    <a:pt x="72" y="0"/>
                  </a:cubicBezTo>
                  <a:cubicBezTo>
                    <a:pt x="44" y="0"/>
                    <a:pt x="21" y="23"/>
                    <a:pt x="21" y="51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44" y="74"/>
                    <a:pt x="44" y="74"/>
                    <a:pt x="44" y="74"/>
                  </a:cubicBezTo>
                  <a:lnTo>
                    <a:pt x="44" y="51"/>
                  </a:lnTo>
                  <a:close/>
                  <a:moveTo>
                    <a:pt x="34" y="44"/>
                  </a:moveTo>
                  <a:cubicBezTo>
                    <a:pt x="33" y="44"/>
                    <a:pt x="33" y="44"/>
                    <a:pt x="32" y="43"/>
                  </a:cubicBezTo>
                  <a:cubicBezTo>
                    <a:pt x="31" y="43"/>
                    <a:pt x="31" y="42"/>
                    <a:pt x="30" y="42"/>
                  </a:cubicBezTo>
                  <a:cubicBezTo>
                    <a:pt x="30" y="41"/>
                    <a:pt x="30" y="40"/>
                    <a:pt x="30" y="39"/>
                  </a:cubicBezTo>
                  <a:cubicBezTo>
                    <a:pt x="36" y="21"/>
                    <a:pt x="52" y="9"/>
                    <a:pt x="70" y="8"/>
                  </a:cubicBezTo>
                  <a:cubicBezTo>
                    <a:pt x="73" y="8"/>
                    <a:pt x="74" y="9"/>
                    <a:pt x="74" y="11"/>
                  </a:cubicBezTo>
                  <a:cubicBezTo>
                    <a:pt x="74" y="12"/>
                    <a:pt x="74" y="13"/>
                    <a:pt x="73" y="14"/>
                  </a:cubicBezTo>
                  <a:cubicBezTo>
                    <a:pt x="73" y="15"/>
                    <a:pt x="72" y="15"/>
                    <a:pt x="71" y="15"/>
                  </a:cubicBezTo>
                  <a:cubicBezTo>
                    <a:pt x="55" y="16"/>
                    <a:pt x="42" y="26"/>
                    <a:pt x="37" y="41"/>
                  </a:cubicBezTo>
                  <a:cubicBezTo>
                    <a:pt x="37" y="43"/>
                    <a:pt x="35" y="44"/>
                    <a:pt x="34" y="44"/>
                  </a:cubicBezTo>
                  <a:close/>
                  <a:moveTo>
                    <a:pt x="124" y="83"/>
                  </a:moveTo>
                  <a:cubicBezTo>
                    <a:pt x="21" y="83"/>
                    <a:pt x="21" y="83"/>
                    <a:pt x="21" y="83"/>
                  </a:cubicBezTo>
                  <a:cubicBezTo>
                    <a:pt x="9" y="83"/>
                    <a:pt x="0" y="92"/>
                    <a:pt x="0" y="104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78"/>
                    <a:pt x="9" y="187"/>
                    <a:pt x="21" y="187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35" y="187"/>
                    <a:pt x="144" y="178"/>
                    <a:pt x="144" y="167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4" y="92"/>
                    <a:pt x="135" y="83"/>
                    <a:pt x="124" y="83"/>
                  </a:cubicBezTo>
                  <a:close/>
                  <a:moveTo>
                    <a:pt x="115" y="156"/>
                  </a:moveTo>
                  <a:cubicBezTo>
                    <a:pt x="28" y="156"/>
                    <a:pt x="28" y="156"/>
                    <a:pt x="28" y="156"/>
                  </a:cubicBezTo>
                  <a:cubicBezTo>
                    <a:pt x="25" y="156"/>
                    <a:pt x="23" y="154"/>
                    <a:pt x="23" y="151"/>
                  </a:cubicBezTo>
                  <a:cubicBezTo>
                    <a:pt x="23" y="148"/>
                    <a:pt x="25" y="146"/>
                    <a:pt x="28" y="146"/>
                  </a:cubicBezTo>
                  <a:cubicBezTo>
                    <a:pt x="115" y="146"/>
                    <a:pt x="115" y="146"/>
                    <a:pt x="115" y="146"/>
                  </a:cubicBezTo>
                  <a:cubicBezTo>
                    <a:pt x="118" y="146"/>
                    <a:pt x="120" y="148"/>
                    <a:pt x="120" y="151"/>
                  </a:cubicBezTo>
                  <a:cubicBezTo>
                    <a:pt x="120" y="154"/>
                    <a:pt x="118" y="156"/>
                    <a:pt x="115" y="156"/>
                  </a:cubicBezTo>
                  <a:close/>
                  <a:moveTo>
                    <a:pt x="115" y="1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25" y="123"/>
                    <a:pt x="23" y="121"/>
                    <a:pt x="23" y="118"/>
                  </a:cubicBezTo>
                  <a:cubicBezTo>
                    <a:pt x="23" y="115"/>
                    <a:pt x="25" y="113"/>
                    <a:pt x="28" y="113"/>
                  </a:cubicBezTo>
                  <a:cubicBezTo>
                    <a:pt x="115" y="113"/>
                    <a:pt x="115" y="113"/>
                    <a:pt x="115" y="113"/>
                  </a:cubicBezTo>
                  <a:cubicBezTo>
                    <a:pt x="118" y="113"/>
                    <a:pt x="120" y="115"/>
                    <a:pt x="120" y="118"/>
                  </a:cubicBezTo>
                  <a:cubicBezTo>
                    <a:pt x="120" y="121"/>
                    <a:pt x="118" y="123"/>
                    <a:pt x="115" y="123"/>
                  </a:cubicBezTo>
                  <a:close/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240467" y="3637224"/>
            <a:ext cx="1239712" cy="1303613"/>
            <a:chOff x="5240467" y="3637224"/>
            <a:chExt cx="1239712" cy="1303613"/>
          </a:xfrm>
        </p:grpSpPr>
        <p:sp>
          <p:nvSpPr>
            <p:cNvPr id="2" name="Oval 7"/>
            <p:cNvSpPr>
              <a:spLocks noChangeArrowheads="1"/>
            </p:cNvSpPr>
            <p:nvPr/>
          </p:nvSpPr>
          <p:spPr bwMode="auto">
            <a:xfrm>
              <a:off x="5240467" y="3637224"/>
              <a:ext cx="1239712" cy="1303613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  <a:effectLst>
              <a:innerShdw blurRad="63500" dir="189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5" name="Freeform 253"/>
            <p:cNvSpPr>
              <a:spLocks noEditPoints="1"/>
            </p:cNvSpPr>
            <p:nvPr/>
          </p:nvSpPr>
          <p:spPr bwMode="auto">
            <a:xfrm>
              <a:off x="5517739" y="3838479"/>
              <a:ext cx="385594" cy="442393"/>
            </a:xfrm>
            <a:custGeom>
              <a:gdLst>
                <a:gd fmla="*/ 100 w 201" name="T0"/>
                <a:gd fmla="*/ 176 h 231" name="T1"/>
                <a:gd fmla="*/ 201 w 201" name="T2"/>
                <a:gd fmla="*/ 109 h 231" name="T3"/>
                <a:gd fmla="*/ 201 w 201" name="T4"/>
                <a:gd fmla="*/ 229 h 231" name="T5"/>
                <a:gd fmla="*/ 142 w 201" name="T6"/>
                <a:gd fmla="*/ 185 h 231" name="T7"/>
                <a:gd fmla="*/ 135 w 201" name="T8"/>
                <a:gd fmla="*/ 194 h 231" name="T9"/>
                <a:gd fmla="*/ 185 w 201" name="T10"/>
                <a:gd fmla="*/ 231 h 231" name="T11"/>
                <a:gd fmla="*/ 16 w 201" name="T12"/>
                <a:gd fmla="*/ 231 h 231" name="T13"/>
                <a:gd fmla="*/ 66 w 201" name="T14"/>
                <a:gd fmla="*/ 195 h 231" name="T15"/>
                <a:gd fmla="*/ 59 w 201" name="T16"/>
                <a:gd fmla="*/ 185 h 231" name="T17"/>
                <a:gd fmla="*/ 0 w 201" name="T18"/>
                <a:gd fmla="*/ 229 h 231" name="T19"/>
                <a:gd fmla="*/ 0 w 201" name="T20"/>
                <a:gd fmla="*/ 110 h 231" name="T21"/>
                <a:gd fmla="*/ 100 w 201" name="T22"/>
                <a:gd fmla="*/ 176 h 231" name="T23"/>
                <a:gd fmla="*/ 187 w 201" name="T24"/>
                <a:gd fmla="*/ 73 h 231" name="T25"/>
                <a:gd fmla="*/ 161 w 201" name="T26"/>
                <a:gd fmla="*/ 50 h 231" name="T27"/>
                <a:gd fmla="*/ 154 w 201" name="T28"/>
                <a:gd fmla="*/ 16 h 231" name="T29"/>
                <a:gd fmla="*/ 130 w 201" name="T30"/>
                <a:gd fmla="*/ 22 h 231" name="T31"/>
                <a:gd fmla="*/ 115 w 201" name="T32"/>
                <a:gd fmla="*/ 7 h 231" name="T33"/>
                <a:gd fmla="*/ 86 w 201" name="T34"/>
                <a:gd fmla="*/ 7 h 231" name="T35"/>
                <a:gd fmla="*/ 51 w 201" name="T36"/>
                <a:gd fmla="*/ 39 h 231" name="T37"/>
                <a:gd fmla="*/ 13 w 201" name="T38"/>
                <a:gd fmla="*/ 48 h 231" name="T39"/>
                <a:gd fmla="*/ 18 w 201" name="T40"/>
                <a:gd fmla="*/ 69 h 231" name="T41"/>
                <a:gd fmla="*/ 14 w 201" name="T42"/>
                <a:gd fmla="*/ 73 h 231" name="T43"/>
                <a:gd fmla="*/ 0 w 201" name="T44"/>
                <a:gd fmla="*/ 95 h 231" name="T45"/>
                <a:gd fmla="*/ 0 w 201" name="T46"/>
                <a:gd fmla="*/ 96 h 231" name="T47"/>
                <a:gd fmla="*/ 42 w 201" name="T48"/>
                <a:gd fmla="*/ 124 h 231" name="T49"/>
                <a:gd fmla="*/ 27 w 201" name="T50"/>
                <a:gd fmla="*/ 56 h 231" name="T51"/>
                <a:gd fmla="*/ 145 w 201" name="T52"/>
                <a:gd fmla="*/ 30 h 231" name="T53"/>
                <a:gd fmla="*/ 165 w 201" name="T54"/>
                <a:gd fmla="*/ 119 h 231" name="T55"/>
                <a:gd fmla="*/ 201 w 201" name="T56"/>
                <a:gd fmla="*/ 95 h 231" name="T57"/>
                <a:gd fmla="*/ 201 w 201" name="T58"/>
                <a:gd fmla="*/ 95 h 231" name="T59"/>
                <a:gd fmla="*/ 187 w 201" name="T60"/>
                <a:gd fmla="*/ 73 h 231" name="T61"/>
                <a:gd fmla="*/ 51 w 201" name="T62"/>
                <a:gd fmla="*/ 113 h 231" name="T63"/>
                <a:gd fmla="*/ 54 w 201" name="T64"/>
                <a:gd fmla="*/ 124 h 231" name="T65"/>
                <a:gd fmla="*/ 150 w 201" name="T66"/>
                <a:gd fmla="*/ 103 h 231" name="T67"/>
                <a:gd fmla="*/ 147 w 201" name="T68"/>
                <a:gd fmla="*/ 92 h 231" name="T69"/>
                <a:gd fmla="*/ 51 w 201" name="T70"/>
                <a:gd fmla="*/ 113 h 231" name="T71"/>
                <a:gd fmla="*/ 142 w 201" name="T72"/>
                <a:gd fmla="*/ 70 h 231" name="T73"/>
                <a:gd fmla="*/ 46 w 201" name="T74"/>
                <a:gd fmla="*/ 91 h 231" name="T75"/>
                <a:gd fmla="*/ 49 w 201" name="T76"/>
                <a:gd fmla="*/ 102 h 231" name="T77"/>
                <a:gd fmla="*/ 145 w 201" name="T78"/>
                <a:gd fmla="*/ 81 h 231" name="T79"/>
                <a:gd fmla="*/ 142 w 201" name="T80"/>
                <a:gd fmla="*/ 70 h 231" name="T81"/>
                <a:gd fmla="*/ 137 w 201" name="T82"/>
                <a:gd fmla="*/ 47 h 231" name="T83"/>
                <a:gd fmla="*/ 41 w 201" name="T84"/>
                <a:gd fmla="*/ 68 h 231" name="T85"/>
                <a:gd fmla="*/ 43 w 201" name="T86"/>
                <a:gd fmla="*/ 79 h 231" name="T87"/>
                <a:gd fmla="*/ 140 w 201" name="T88"/>
                <a:gd fmla="*/ 58 h 231" name="T89"/>
                <a:gd fmla="*/ 137 w 201" name="T90"/>
                <a:gd fmla="*/ 47 h 231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31" w="201">
                  <a:moveTo>
                    <a:pt x="100" y="176"/>
                  </a:moveTo>
                  <a:cubicBezTo>
                    <a:pt x="201" y="109"/>
                    <a:pt x="201" y="109"/>
                    <a:pt x="201" y="109"/>
                  </a:cubicBezTo>
                  <a:cubicBezTo>
                    <a:pt x="201" y="141"/>
                    <a:pt x="201" y="216"/>
                    <a:pt x="201" y="229"/>
                  </a:cubicBezTo>
                  <a:cubicBezTo>
                    <a:pt x="142" y="185"/>
                    <a:pt x="142" y="185"/>
                    <a:pt x="142" y="185"/>
                  </a:cubicBezTo>
                  <a:cubicBezTo>
                    <a:pt x="135" y="194"/>
                    <a:pt x="135" y="194"/>
                    <a:pt x="135" y="194"/>
                  </a:cubicBezTo>
                  <a:cubicBezTo>
                    <a:pt x="185" y="231"/>
                    <a:pt x="185" y="231"/>
                    <a:pt x="185" y="231"/>
                  </a:cubicBezTo>
                  <a:cubicBezTo>
                    <a:pt x="16" y="231"/>
                    <a:pt x="16" y="231"/>
                    <a:pt x="16" y="231"/>
                  </a:cubicBezTo>
                  <a:cubicBezTo>
                    <a:pt x="66" y="195"/>
                    <a:pt x="66" y="195"/>
                    <a:pt x="66" y="195"/>
                  </a:cubicBezTo>
                  <a:cubicBezTo>
                    <a:pt x="59" y="185"/>
                    <a:pt x="59" y="185"/>
                    <a:pt x="59" y="18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16"/>
                    <a:pt x="0" y="141"/>
                    <a:pt x="0" y="110"/>
                  </a:cubicBezTo>
                  <a:lnTo>
                    <a:pt x="100" y="176"/>
                  </a:lnTo>
                  <a:close/>
                  <a:moveTo>
                    <a:pt x="187" y="73"/>
                  </a:moveTo>
                  <a:cubicBezTo>
                    <a:pt x="161" y="50"/>
                    <a:pt x="161" y="50"/>
                    <a:pt x="161" y="50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07" y="0"/>
                    <a:pt x="94" y="0"/>
                    <a:pt x="86" y="7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6" y="80"/>
                    <a:pt x="0" y="86"/>
                    <a:pt x="0" y="95"/>
                  </a:cubicBezTo>
                  <a:cubicBezTo>
                    <a:pt x="0" y="95"/>
                    <a:pt x="0" y="95"/>
                    <a:pt x="0" y="96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201" y="85"/>
                    <a:pt x="195" y="80"/>
                    <a:pt x="187" y="73"/>
                  </a:cubicBezTo>
                  <a:close/>
                  <a:moveTo>
                    <a:pt x="51" y="113"/>
                  </a:moveTo>
                  <a:cubicBezTo>
                    <a:pt x="54" y="124"/>
                    <a:pt x="54" y="124"/>
                    <a:pt x="54" y="124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47" y="92"/>
                    <a:pt x="147" y="92"/>
                    <a:pt x="147" y="92"/>
                  </a:cubicBezTo>
                  <a:lnTo>
                    <a:pt x="51" y="113"/>
                  </a:lnTo>
                  <a:close/>
                  <a:moveTo>
                    <a:pt x="142" y="70"/>
                  </a:moveTo>
                  <a:cubicBezTo>
                    <a:pt x="46" y="91"/>
                    <a:pt x="46" y="91"/>
                    <a:pt x="46" y="91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145" y="81"/>
                    <a:pt x="145" y="81"/>
                    <a:pt x="145" y="81"/>
                  </a:cubicBezTo>
                  <a:lnTo>
                    <a:pt x="142" y="70"/>
                  </a:lnTo>
                  <a:close/>
                  <a:moveTo>
                    <a:pt x="137" y="47"/>
                  </a:moveTo>
                  <a:cubicBezTo>
                    <a:pt x="41" y="68"/>
                    <a:pt x="41" y="68"/>
                    <a:pt x="41" y="68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140" y="58"/>
                    <a:pt x="140" y="58"/>
                    <a:pt x="140" y="58"/>
                  </a:cubicBezTo>
                  <a:lnTo>
                    <a:pt x="137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12692" y="1755179"/>
            <a:ext cx="1596335" cy="1675082"/>
            <a:chOff x="4212692" y="1755179"/>
            <a:chExt cx="1596335" cy="1675082"/>
          </a:xfrm>
        </p:grpSpPr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4212692" y="1755179"/>
              <a:ext cx="1596335" cy="1675082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algn="tl" blurRad="177800" dir="2700000" dist="114300" rotWithShape="0" sx="101000" sy="10100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b="1" lang="zh-CN">
                <a:ln w="3175">
                  <a:noFill/>
                </a:ln>
                <a:solidFill>
                  <a:srgbClr val="32568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84233" y="1862763"/>
              <a:ext cx="501843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40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>
                    <a:innerShdw blurRad="63500" dir="18900000" dist="508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charset="0" pitchFamily="82" typeface="Broadway"/>
                </a:rPr>
                <a:t>01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496483" y="2637779"/>
              <a:ext cx="1018971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200">
                  <a:solidFill>
                    <a:srgbClr val="00762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068739" y="1630488"/>
            <a:ext cx="1132384" cy="1188158"/>
            <a:chOff x="6926556" y="1536576"/>
            <a:chExt cx="1132384" cy="1188158"/>
          </a:xfrm>
        </p:grpSpPr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6926556" y="1536576"/>
              <a:ext cx="1132384" cy="1188158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algn="tl" blurRad="177800" dir="2700000" dist="114300" rotWithShape="0" sx="101000" sy="10100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b="1" lang="zh-CN">
                <a:ln w="3175">
                  <a:noFill/>
                </a:ln>
                <a:solidFill>
                  <a:srgbClr val="32568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30518" y="1631932"/>
              <a:ext cx="842142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32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>
                    <a:innerShdw blurRad="63500" dir="18900000" dist="508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charset="0" pitchFamily="82" typeface="Broadway"/>
                </a:rPr>
                <a:t>02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973073" y="2143186"/>
              <a:ext cx="1018971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200">
                  <a:solidFill>
                    <a:srgbClr val="00762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110744" y="1789847"/>
            <a:ext cx="1203935" cy="1185434"/>
            <a:chOff x="9110744" y="1789847"/>
            <a:chExt cx="1203935" cy="1185434"/>
          </a:xfrm>
        </p:grpSpPr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9110744" y="1797975"/>
              <a:ext cx="1122040" cy="1177306"/>
            </a:xfrm>
            <a:prstGeom prst="ellipse">
              <a:avLst/>
            </a:prstGeom>
            <a:gradFill flip="none" rotWithShape="1">
              <a:gsLst>
                <a:gs pos="29000">
                  <a:sysClr lastClr="000000" val="windowText"/>
                </a:gs>
                <a:gs pos="100000">
                  <a:sysClr lastClr="FFFFFF" val="window">
                    <a:lumMod val="50000"/>
                    <a:alpha val="0"/>
                  </a:sysClr>
                </a:gs>
              </a:gsLst>
              <a:path path="shape">
                <a:fillToRect b="50000" l="50000" r="50000" t="50000"/>
              </a:path>
            </a:gradFill>
            <a:ln w="38100">
              <a:noFill/>
            </a:ln>
            <a:effectLst/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9279682" y="1789847"/>
              <a:ext cx="982101" cy="1030474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algn="tl" blurRad="177800" dir="2700000" dist="114300" rotWithShape="0" sx="101000" sy="10100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b="1" lang="zh-CN">
                <a:ln w="3175">
                  <a:noFill/>
                </a:ln>
                <a:solidFill>
                  <a:srgbClr val="32568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73244" y="1886521"/>
              <a:ext cx="403468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24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>
                    <a:innerShdw blurRad="63500" dir="18900000" dist="508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charset="0" pitchFamily="82" typeface="Broadway"/>
                </a:rPr>
                <a:t>03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9295706" y="2278507"/>
              <a:ext cx="1018971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200">
                  <a:solidFill>
                    <a:srgbClr val="00762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311001" y="3742432"/>
            <a:ext cx="1596335" cy="1675082"/>
            <a:chOff x="8311001" y="3742432"/>
            <a:chExt cx="1596335" cy="1675082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8311001" y="3742432"/>
              <a:ext cx="1596335" cy="1675082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algn="tl" blurRad="177800" dir="2700000" dist="114300" rotWithShape="0" sx="101000" sy="10100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b="1" lang="zh-CN">
                <a:ln w="3175">
                  <a:noFill/>
                </a:ln>
                <a:solidFill>
                  <a:srgbClr val="32568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67824" y="3762103"/>
              <a:ext cx="575290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40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>
                    <a:innerShdw blurRad="63500" dir="18900000" dist="508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charset="0" pitchFamily="82" typeface="Broadway"/>
                </a:rPr>
                <a:t>04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647381" y="4507262"/>
              <a:ext cx="1018971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200">
                  <a:solidFill>
                    <a:srgbClr val="00762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85917" y="4113900"/>
            <a:ext cx="1360659" cy="1303613"/>
            <a:chOff x="5785917" y="4113900"/>
            <a:chExt cx="1360659" cy="1303613"/>
          </a:xfrm>
        </p:grpSpPr>
        <p:sp>
          <p:nvSpPr>
            <p:cNvPr id="3" name="Oval 7"/>
            <p:cNvSpPr>
              <a:spLocks noChangeArrowheads="1"/>
            </p:cNvSpPr>
            <p:nvPr/>
          </p:nvSpPr>
          <p:spPr bwMode="auto">
            <a:xfrm>
              <a:off x="5785917" y="4113900"/>
              <a:ext cx="1239712" cy="1303613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noFill/>
            </a:ln>
            <a:effectLst>
              <a:outerShdw algn="tl" blurRad="177800" dir="2700000" dist="114300" rotWithShape="0" sx="101000" sy="10100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altLang="en-US" b="1" lang="zh-CN">
                <a:ln w="3175">
                  <a:noFill/>
                </a:ln>
                <a:solidFill>
                  <a:srgbClr val="325682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50519" y="4234623"/>
              <a:ext cx="408305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mtClean="0" spc="0" strike="noStrike" sz="2400" u="none">
                  <a:ln>
                    <a:noFill/>
                  </a:ln>
                  <a:solidFill>
                    <a:sysClr lastClr="FFFFFF" val="window">
                      <a:lumMod val="65000"/>
                    </a:sysClr>
                  </a:solidFill>
                  <a:effectLst>
                    <a:innerShdw blurRad="63500" dir="18900000" dist="508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charset="0" pitchFamily="82" typeface="Broadway"/>
                </a:rPr>
                <a:t>05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5860323" y="4743150"/>
              <a:ext cx="1286253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200">
                  <a:solidFill>
                    <a:srgbClr val="00762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1475295" y="4756588"/>
            <a:ext cx="3179751" cy="1408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266173" y="4325941"/>
            <a:ext cx="202204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rgbClr val="00762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填入您的标题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1174760" y="3430261"/>
            <a:ext cx="3193582" cy="2879060"/>
            <a:chOff x="1174760" y="3430261"/>
            <a:chExt cx="3193582" cy="2879060"/>
          </a:xfrm>
        </p:grpSpPr>
        <p:sp>
          <p:nvSpPr>
            <p:cNvPr id="51" name="矩形 50"/>
            <p:cNvSpPr/>
            <p:nvPr/>
          </p:nvSpPr>
          <p:spPr>
            <a:xfrm>
              <a:off x="1174760" y="4325941"/>
              <a:ext cx="179588" cy="1983380"/>
            </a:xfrm>
            <a:prstGeom prst="rect">
              <a:avLst/>
            </a:prstGeom>
            <a:solidFill>
              <a:srgbClr val="1178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 flipH="1">
              <a:off x="1174760" y="3430261"/>
              <a:ext cx="0" cy="1104448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1174762" y="6300484"/>
              <a:ext cx="3193580" cy="8837"/>
            </a:xfrm>
            <a:prstGeom prst="line">
              <a:avLst/>
            </a:prstGeom>
            <a:ln>
              <a:solidFill>
                <a:srgbClr val="136B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/>
          <p:cNvGrpSpPr/>
          <p:nvPr/>
        </p:nvGrpSpPr>
        <p:grpSpPr>
          <a:xfrm>
            <a:off x="1696824" y="3550644"/>
            <a:ext cx="795338" cy="646113"/>
            <a:chOff x="5691188" y="3092451"/>
            <a:chExt cx="795338" cy="646113"/>
          </a:xfrm>
          <a:solidFill>
            <a:srgbClr val="007625"/>
          </a:solidFill>
        </p:grpSpPr>
        <p:sp>
          <p:nvSpPr>
            <p:cNvPr id="66" name="Freeform 197"/>
            <p:cNvSpPr>
              <a:spLocks noEditPoints="1"/>
            </p:cNvSpPr>
            <p:nvPr/>
          </p:nvSpPr>
          <p:spPr bwMode="auto">
            <a:xfrm>
              <a:off x="5691188" y="3092451"/>
              <a:ext cx="795338" cy="646113"/>
            </a:xfrm>
            <a:custGeom>
              <a:gdLst>
                <a:gd fmla="*/ 200 w 209" name="T0"/>
                <a:gd fmla="*/ 140 h 169" name="T1"/>
                <a:gd fmla="*/ 159 w 209" name="T2"/>
                <a:gd fmla="*/ 114 h 169" name="T3"/>
                <a:gd fmla="*/ 148 w 209" name="T4"/>
                <a:gd fmla="*/ 112 h 169" name="T5"/>
                <a:gd fmla="*/ 144 w 209" name="T6"/>
                <a:gd fmla="*/ 114 h 169" name="T7"/>
                <a:gd fmla="*/ 137 w 209" name="T8"/>
                <a:gd fmla="*/ 109 h 169" name="T9"/>
                <a:gd fmla="*/ 144 w 209" name="T10"/>
                <a:gd fmla="*/ 60 h 169" name="T11"/>
                <a:gd fmla="*/ 60 w 209" name="T12"/>
                <a:gd fmla="*/ 9 h 169" name="T13"/>
                <a:gd fmla="*/ 9 w 209" name="T14"/>
                <a:gd fmla="*/ 93 h 169" name="T15"/>
                <a:gd fmla="*/ 93 w 209" name="T16"/>
                <a:gd fmla="*/ 144 h 169" name="T17"/>
                <a:gd fmla="*/ 129 w 209" name="T18"/>
                <a:gd fmla="*/ 121 h 169" name="T19"/>
                <a:gd fmla="*/ 136 w 209" name="T20"/>
                <a:gd fmla="*/ 126 h 169" name="T21"/>
                <a:gd fmla="*/ 143 w 209" name="T22"/>
                <a:gd fmla="*/ 139 h 169" name="T23"/>
                <a:gd fmla="*/ 183 w 209" name="T24"/>
                <a:gd fmla="*/ 166 h 169" name="T25"/>
                <a:gd fmla="*/ 195 w 209" name="T26"/>
                <a:gd fmla="*/ 168 h 169" name="T27"/>
                <a:gd fmla="*/ 204 w 209" name="T28"/>
                <a:gd fmla="*/ 161 h 169" name="T29"/>
                <a:gd fmla="*/ 200 w 209" name="T30"/>
                <a:gd fmla="*/ 140 h 169" name="T31"/>
                <a:gd fmla="*/ 90 w 209" name="T32"/>
                <a:gd fmla="*/ 131 h 169" name="T33"/>
                <a:gd fmla="*/ 22 w 209" name="T34"/>
                <a:gd fmla="*/ 90 h 169" name="T35"/>
                <a:gd fmla="*/ 63 w 209" name="T36"/>
                <a:gd fmla="*/ 22 h 169" name="T37"/>
                <a:gd fmla="*/ 131 w 209" name="T38"/>
                <a:gd fmla="*/ 63 h 169" name="T39"/>
                <a:gd fmla="*/ 90 w 209" name="T40"/>
                <a:gd fmla="*/ 131 h 16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69" w="209">
                  <a:moveTo>
                    <a:pt x="200" y="140"/>
                  </a:moveTo>
                  <a:cubicBezTo>
                    <a:pt x="159" y="114"/>
                    <a:pt x="159" y="114"/>
                    <a:pt x="159" y="114"/>
                  </a:cubicBezTo>
                  <a:cubicBezTo>
                    <a:pt x="156" y="112"/>
                    <a:pt x="152" y="111"/>
                    <a:pt x="148" y="112"/>
                  </a:cubicBezTo>
                  <a:cubicBezTo>
                    <a:pt x="146" y="113"/>
                    <a:pt x="145" y="113"/>
                    <a:pt x="144" y="114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45" y="95"/>
                    <a:pt x="148" y="77"/>
                    <a:pt x="144" y="60"/>
                  </a:cubicBezTo>
                  <a:cubicBezTo>
                    <a:pt x="135" y="23"/>
                    <a:pt x="97" y="0"/>
                    <a:pt x="60" y="9"/>
                  </a:cubicBezTo>
                  <a:cubicBezTo>
                    <a:pt x="23" y="18"/>
                    <a:pt x="0" y="56"/>
                    <a:pt x="9" y="93"/>
                  </a:cubicBezTo>
                  <a:cubicBezTo>
                    <a:pt x="18" y="130"/>
                    <a:pt x="56" y="153"/>
                    <a:pt x="93" y="144"/>
                  </a:cubicBezTo>
                  <a:cubicBezTo>
                    <a:pt x="108" y="140"/>
                    <a:pt x="120" y="132"/>
                    <a:pt x="129" y="121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6" y="131"/>
                    <a:pt x="138" y="136"/>
                    <a:pt x="143" y="139"/>
                  </a:cubicBezTo>
                  <a:cubicBezTo>
                    <a:pt x="183" y="166"/>
                    <a:pt x="183" y="166"/>
                    <a:pt x="183" y="166"/>
                  </a:cubicBezTo>
                  <a:cubicBezTo>
                    <a:pt x="187" y="168"/>
                    <a:pt x="191" y="169"/>
                    <a:pt x="195" y="168"/>
                  </a:cubicBezTo>
                  <a:cubicBezTo>
                    <a:pt x="199" y="167"/>
                    <a:pt x="202" y="165"/>
                    <a:pt x="204" y="161"/>
                  </a:cubicBezTo>
                  <a:cubicBezTo>
                    <a:pt x="209" y="154"/>
                    <a:pt x="207" y="145"/>
                    <a:pt x="200" y="140"/>
                  </a:cubicBezTo>
                  <a:close/>
                  <a:moveTo>
                    <a:pt x="90" y="131"/>
                  </a:moveTo>
                  <a:cubicBezTo>
                    <a:pt x="60" y="139"/>
                    <a:pt x="29" y="120"/>
                    <a:pt x="22" y="90"/>
                  </a:cubicBezTo>
                  <a:cubicBezTo>
                    <a:pt x="14" y="59"/>
                    <a:pt x="33" y="29"/>
                    <a:pt x="63" y="22"/>
                  </a:cubicBezTo>
                  <a:cubicBezTo>
                    <a:pt x="94" y="14"/>
                    <a:pt x="124" y="33"/>
                    <a:pt x="131" y="63"/>
                  </a:cubicBezTo>
                  <a:cubicBezTo>
                    <a:pt x="139" y="93"/>
                    <a:pt x="120" y="124"/>
                    <a:pt x="9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7" name="Freeform 198"/>
            <p:cNvSpPr>
              <a:spLocks noEditPoints="1"/>
            </p:cNvSpPr>
            <p:nvPr/>
          </p:nvSpPr>
          <p:spPr bwMode="auto">
            <a:xfrm>
              <a:off x="5838826" y="3257551"/>
              <a:ext cx="285750" cy="233363"/>
            </a:xfrm>
            <a:custGeom>
              <a:gdLst>
                <a:gd fmla="*/ 125 w 180" name="T0"/>
                <a:gd fmla="*/ 118 h 147" name="T1"/>
                <a:gd fmla="*/ 55 w 180" name="T2"/>
                <a:gd fmla="*/ 118 h 147" name="T3"/>
                <a:gd fmla="*/ 43 w 180" name="T4"/>
                <a:gd fmla="*/ 147 h 147" name="T5"/>
                <a:gd fmla="*/ 0 w 180" name="T6"/>
                <a:gd fmla="*/ 147 h 147" name="T7"/>
                <a:gd fmla="*/ 65 w 180" name="T8"/>
                <a:gd fmla="*/ 0 h 147" name="T9"/>
                <a:gd fmla="*/ 115 w 180" name="T10"/>
                <a:gd fmla="*/ 0 h 147" name="T11"/>
                <a:gd fmla="*/ 180 w 180" name="T12"/>
                <a:gd fmla="*/ 147 h 147" name="T13"/>
                <a:gd fmla="*/ 137 w 180" name="T14"/>
                <a:gd fmla="*/ 147 h 147" name="T15"/>
                <a:gd fmla="*/ 125 w 180" name="T16"/>
                <a:gd fmla="*/ 118 h 147" name="T17"/>
                <a:gd fmla="*/ 89 w 180" name="T18"/>
                <a:gd fmla="*/ 31 h 147" name="T19"/>
                <a:gd fmla="*/ 67 w 180" name="T20"/>
                <a:gd fmla="*/ 89 h 147" name="T21"/>
                <a:gd fmla="*/ 113 w 180" name="T22"/>
                <a:gd fmla="*/ 89 h 147" name="T23"/>
                <a:gd fmla="*/ 89 w 180" name="T24"/>
                <a:gd fmla="*/ 31 h 14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7" w="180">
                  <a:moveTo>
                    <a:pt x="125" y="118"/>
                  </a:moveTo>
                  <a:lnTo>
                    <a:pt x="55" y="118"/>
                  </a:lnTo>
                  <a:lnTo>
                    <a:pt x="43" y="147"/>
                  </a:lnTo>
                  <a:lnTo>
                    <a:pt x="0" y="147"/>
                  </a:lnTo>
                  <a:lnTo>
                    <a:pt x="65" y="0"/>
                  </a:lnTo>
                  <a:lnTo>
                    <a:pt x="115" y="0"/>
                  </a:lnTo>
                  <a:lnTo>
                    <a:pt x="180" y="147"/>
                  </a:lnTo>
                  <a:lnTo>
                    <a:pt x="137" y="147"/>
                  </a:lnTo>
                  <a:lnTo>
                    <a:pt x="125" y="118"/>
                  </a:lnTo>
                  <a:close/>
                  <a:moveTo>
                    <a:pt x="89" y="31"/>
                  </a:moveTo>
                  <a:lnTo>
                    <a:pt x="67" y="89"/>
                  </a:lnTo>
                  <a:lnTo>
                    <a:pt x="113" y="89"/>
                  </a:lnTo>
                  <a:lnTo>
                    <a:pt x="8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43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2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decel="100000" fill="hold" id="1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2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fill="hold" id="3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fill="hold" id="4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5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id="6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fill="hold" id="6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7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id="7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fill="hold" id="8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"/>
      <p:bldP grpId="0" spid="54"/>
      <p:bldP grpId="0" spid="43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user\Desktop\10-1512032056405V.jpg" id="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860" l="36462" r="-1" t="8668"/>
          <a:stretch>
            <a:fillRect/>
          </a:stretch>
        </p:blipFill>
        <p:spPr bwMode="auto">
          <a:xfrm rot="16200000">
            <a:off x="-177553" y="150165"/>
            <a:ext cx="6885387" cy="653028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527254" y="-27384"/>
            <a:ext cx="5663159" cy="6885384"/>
          </a:xfrm>
          <a:prstGeom prst="rect">
            <a:avLst/>
          </a:prstGeom>
          <a:solidFill>
            <a:srgbClr val="26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8473747" y="1747482"/>
            <a:ext cx="1476513" cy="1516103"/>
            <a:chOff x="1698875" y="4437112"/>
            <a:chExt cx="1476513" cy="1516103"/>
          </a:xfrm>
        </p:grpSpPr>
        <p:sp>
          <p:nvSpPr>
            <p:cNvPr id="6" name="Freeform 5"/>
            <p:cNvSpPr/>
            <p:nvPr/>
          </p:nvSpPr>
          <p:spPr bwMode="auto">
            <a:xfrm rot="5400000">
              <a:off x="1701100" y="4511088"/>
              <a:ext cx="1516103" cy="1368152"/>
            </a:xfrm>
            <a:custGeom>
              <a:gdLst>
                <a:gd fmla="*/ 1136760 w 2740" name="T0"/>
                <a:gd fmla="*/ 1235640 h 2446" name="T1"/>
                <a:gd fmla="*/ 1086026 w 2740" name="T2"/>
                <a:gd fmla="*/ 1286347 h 2446" name="T3"/>
                <a:gd fmla="*/ 1013624 w 2740" name="T4"/>
                <a:gd fmla="*/ 1305028 h 2446" name="T5"/>
                <a:gd fmla="*/ 431239 w 2740" name="T6"/>
                <a:gd fmla="*/ 1305028 h 2446" name="T7"/>
                <a:gd fmla="*/ 362009 w 2740" name="T8"/>
                <a:gd fmla="*/ 1286347 h 2446" name="T9"/>
                <a:gd fmla="*/ 311274 w 2740" name="T10"/>
                <a:gd fmla="*/ 1235107 h 2446" name="T11"/>
                <a:gd fmla="*/ 19025 w 2740" name="T12"/>
                <a:gd fmla="*/ 723770 h 2446" name="T13"/>
                <a:gd fmla="*/ 0 w 2740" name="T14"/>
                <a:gd fmla="*/ 652781 h 2446" name="T15"/>
                <a:gd fmla="*/ 19025 w 2740" name="T16"/>
                <a:gd fmla="*/ 581258 h 2446" name="T17"/>
                <a:gd fmla="*/ 310218 w 2740" name="T18"/>
                <a:gd fmla="*/ 72057 h 2446" name="T19"/>
                <a:gd fmla="*/ 362009 w 2740" name="T20"/>
                <a:gd fmla="*/ 19749 h 2446" name="T21"/>
                <a:gd fmla="*/ 428068 w 2740" name="T22"/>
                <a:gd fmla="*/ 534 h 2446" name="T23"/>
                <a:gd fmla="*/ 1012567 w 2740" name="T24"/>
                <a:gd fmla="*/ 534 h 2446" name="T25"/>
                <a:gd fmla="*/ 1086026 w 2740" name="T26"/>
                <a:gd fmla="*/ 19749 h 2446" name="T27"/>
                <a:gd fmla="*/ 1136760 w 2740" name="T28"/>
                <a:gd fmla="*/ 70456 h 2446" name="T29"/>
                <a:gd fmla="*/ 1427952 w 2740" name="T30"/>
                <a:gd fmla="*/ 579657 h 2446" name="T31"/>
                <a:gd fmla="*/ 1448034 w 2740" name="T32"/>
                <a:gd fmla="*/ 652781 h 2446" name="T33"/>
                <a:gd fmla="*/ 1427423 w 2740" name="T34"/>
                <a:gd fmla="*/ 726439 h 2446" name="T35"/>
                <a:gd fmla="*/ 1136760 w 2740" name="T36"/>
                <a:gd fmla="*/ 1235640 h 244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2740" name="T57"/>
                <a:gd fmla="*/ 0 h 2446" name="T58"/>
                <a:gd fmla="*/ 2740 w 2740" name="T59"/>
                <a:gd fmla="*/ 2446 h 2446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/>
            <a:lstStyle/>
            <a:p>
              <a:endParaRPr altLang="en-US" lang="zh-CN" sz="2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698875" y="4806152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4800">
                  <a:solidFill>
                    <a:schemeClr val="bg1"/>
                  </a:solidFill>
                  <a:latin charset="-122" pitchFamily="2" typeface="郑庆科智雅体"/>
                  <a:ea charset="-122" pitchFamily="2" typeface="郑庆科智雅体"/>
                </a:rPr>
                <a:t>04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7917444" y="3564305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b="1" lang="zh-CN" smtClean="0" sz="3200">
                <a:solidFill>
                  <a:schemeClr val="bg1"/>
                </a:solidFill>
                <a:latin charset="-122" pitchFamily="2" typeface="郑庆科智雅体"/>
                <a:ea charset="-122" pitchFamily="2" typeface="郑庆科智雅体"/>
              </a:rPr>
              <a:t>填入您的标题</a:t>
            </a:r>
          </a:p>
        </p:txBody>
      </p:sp>
      <p:sp>
        <p:nvSpPr>
          <p:cNvPr id="10" name="KSO_Shape"/>
          <p:cNvSpPr/>
          <p:nvPr/>
        </p:nvSpPr>
        <p:spPr bwMode="auto">
          <a:xfrm rot="20800368">
            <a:off x="8480207" y="1216700"/>
            <a:ext cx="552429" cy="822475"/>
          </a:xfrm>
          <a:custGeom>
            <a:gdLst>
              <a:gd fmla="*/ 224337307 w 5545" name="T0"/>
              <a:gd fmla="*/ 14634273 h 8243" name="T1"/>
              <a:gd fmla="*/ 221565041 w 5545" name="T2"/>
              <a:gd fmla="*/ 33167291 h 8243" name="T3"/>
              <a:gd fmla="*/ 217086819 w 5545" name="T4"/>
              <a:gd fmla="*/ 49670974 h 8243" name="T5"/>
              <a:gd fmla="*/ 211009248 w 5545" name="T6"/>
              <a:gd fmla="*/ 64465403 h 8243" name="T7"/>
              <a:gd fmla="*/ 202425932 w 5545" name="T8"/>
              <a:gd fmla="*/ 79687146 h 8243" name="T9"/>
              <a:gd fmla="*/ 184406435 w 5545" name="T10"/>
              <a:gd fmla="*/ 102920381 h 8243" name="T11"/>
              <a:gd fmla="*/ 155351411 w 5545" name="T12"/>
              <a:gd fmla="*/ 132883168 h 8243" name="T13"/>
              <a:gd fmla="*/ 135359438 w 5545" name="T14"/>
              <a:gd fmla="*/ 154620690 h 8243" name="T15"/>
              <a:gd fmla="*/ 119099202 w 5545" name="T16"/>
              <a:gd fmla="*/ 177640383 h 8243" name="T17"/>
              <a:gd fmla="*/ 111848714 w 5545" name="T18"/>
              <a:gd fmla="*/ 191847343 h 8243" name="T19"/>
              <a:gd fmla="*/ 105877752 w 5545" name="T20"/>
              <a:gd fmla="*/ 207603170 h 8243" name="T21"/>
              <a:gd fmla="*/ 101452833 w 5545" name="T22"/>
              <a:gd fmla="*/ 225281792 h 8243" name="T23"/>
              <a:gd fmla="*/ 98894014 w 5545" name="T24"/>
              <a:gd fmla="*/ 245096750 h 8243" name="T25"/>
              <a:gd fmla="*/ 98414048 w 5545" name="T26"/>
              <a:gd fmla="*/ 265125249 h 8243" name="T27"/>
              <a:gd fmla="*/ 100386755 w 5545" name="T28"/>
              <a:gd fmla="*/ 287557243 h 8243" name="T29"/>
              <a:gd fmla="*/ 103798668 w 5545" name="T30"/>
              <a:gd fmla="*/ 303152913 h 8243" name="T31"/>
              <a:gd fmla="*/ 109503111 w 5545" name="T32"/>
              <a:gd fmla="*/ 317893957 h 8243" name="T33"/>
              <a:gd fmla="*/ 116326937 w 5545" name="T34"/>
              <a:gd fmla="*/ 329323726 h 8243" name="T35"/>
              <a:gd fmla="*/ 81247645 w 5545" name="T36"/>
              <a:gd fmla="*/ 360034138 h 8243" name="T37"/>
              <a:gd fmla="*/ 41156862 w 5545" name="T38"/>
              <a:gd fmla="*/ 392613960 h 8243" name="T39"/>
              <a:gd fmla="*/ 0 w 5545" name="T40"/>
              <a:gd fmla="*/ 423644914 h 8243" name="T41"/>
              <a:gd fmla="*/ 40943646 w 5545" name="T42"/>
              <a:gd fmla="*/ 415366496 h 8243" name="T43"/>
              <a:gd fmla="*/ 78741899 w 5545" name="T44"/>
              <a:gd fmla="*/ 379315012 h 8243" name="T45"/>
              <a:gd fmla="*/ 109982846 w 5545" name="T46"/>
              <a:gd fmla="*/ 347429430 h 8243" name="T47"/>
              <a:gd fmla="*/ 140157484 w 5545" name="T48"/>
              <a:gd fmla="*/ 314529066 h 8243" name="T49"/>
              <a:gd fmla="*/ 155937754 w 5545" name="T50"/>
              <a:gd fmla="*/ 295996048 h 8243" name="T51"/>
              <a:gd fmla="*/ 180354875 w 5545" name="T52"/>
              <a:gd fmla="*/ 263843540 h 8243" name="T53"/>
              <a:gd fmla="*/ 201786284 w 5545" name="T54"/>
              <a:gd fmla="*/ 230302321 h 8243" name="T55"/>
              <a:gd fmla="*/ 219859085 w 5545" name="T56"/>
              <a:gd fmla="*/ 194624534 h 8243" name="T57"/>
              <a:gd fmla="*/ 232227442 w 5545" name="T58"/>
              <a:gd fmla="*/ 162472026 h 8243" name="T59"/>
              <a:gd fmla="*/ 242463411 w 5545" name="T60"/>
              <a:gd fmla="*/ 123322808 h 8243" name="T61"/>
              <a:gd fmla="*/ 246835025 w 5545" name="T62"/>
              <a:gd fmla="*/ 100356731 h 8243" name="T63"/>
              <a:gd fmla="*/ 245129069 w 5545" name="T64"/>
              <a:gd fmla="*/ 141482129 h 8243" name="T65"/>
              <a:gd fmla="*/ 238251709 w 5545" name="T66"/>
              <a:gd fmla="*/ 182340369 h 8243" name="T67"/>
              <a:gd fmla="*/ 228549009 w 5545" name="T68"/>
              <a:gd fmla="*/ 216789601 h 8243" name="T69"/>
              <a:gd fmla="*/ 213354852 w 5545" name="T70"/>
              <a:gd fmla="*/ 255832048 h 8243" name="T71"/>
              <a:gd fmla="*/ 197681190 w 5545" name="T72"/>
              <a:gd fmla="*/ 287397087 h 8243" name="T73"/>
              <a:gd fmla="*/ 177689217 w 5545" name="T74"/>
              <a:gd fmla="*/ 321151847 h 8243" name="T75"/>
              <a:gd fmla="*/ 155244803 w 5545" name="T76"/>
              <a:gd fmla="*/ 353411357 h 8243" name="T77"/>
              <a:gd fmla="*/ 171345127 w 5545" name="T78"/>
              <a:gd fmla="*/ 354906839 h 8243" name="T79"/>
              <a:gd fmla="*/ 190643918 w 5545" name="T80"/>
              <a:gd fmla="*/ 353304586 h 8243" name="T81"/>
              <a:gd fmla="*/ 209409900 w 5545" name="T82"/>
              <a:gd fmla="*/ 348390828 h 8243" name="T83"/>
              <a:gd fmla="*/ 226576303 w 5545" name="T84"/>
              <a:gd fmla="*/ 340860035 h 8243" name="T85"/>
              <a:gd fmla="*/ 239477930 w 5545" name="T86"/>
              <a:gd fmla="*/ 332261073 h 8243" name="T87"/>
              <a:gd fmla="*/ 254565248 w 5545" name="T88"/>
              <a:gd fmla="*/ 317573414 h 8243" name="T89"/>
              <a:gd fmla="*/ 266720390 w 5545" name="T90"/>
              <a:gd fmla="*/ 300322106 h 8243" name="T91"/>
              <a:gd fmla="*/ 276529697 w 5545" name="T92"/>
              <a:gd fmla="*/ 279759523 h 8243" name="T93"/>
              <a:gd fmla="*/ 286179323 w 5545" name="T94"/>
              <a:gd fmla="*/ 251238832 h 8243" name="T95"/>
              <a:gd fmla="*/ 292683325 w 5545" name="T96"/>
              <a:gd fmla="*/ 219673794 h 8243" name="T97"/>
              <a:gd fmla="*/ 295508895 w 5545" name="T98"/>
              <a:gd fmla="*/ 185918802 h 8243" name="T99"/>
              <a:gd fmla="*/ 294229370 w 5545" name="T100"/>
              <a:gd fmla="*/ 150721945 h 8243" name="T101"/>
              <a:gd fmla="*/ 288258407 w 5545" name="T102"/>
              <a:gd fmla="*/ 115044390 h 8243" name="T103"/>
              <a:gd fmla="*/ 277062967 w 5545" name="T104"/>
              <a:gd fmla="*/ 79633761 h 8243" name="T105"/>
              <a:gd fmla="*/ 261548986 w 5545" name="T106"/>
              <a:gd fmla="*/ 47694794 h 8243" name="T107"/>
              <a:gd fmla="*/ 250993193 w 5545" name="T108"/>
              <a:gd fmla="*/ 31244727 h 8243" name="T109"/>
              <a:gd fmla="*/ 238838052 w 5545" name="T110"/>
              <a:gd fmla="*/ 15275128 h 8243" name="T111"/>
              <a:gd fmla="*/ 225030258 w 5545" name="T112"/>
              <a:gd fmla="*/ 0 h 8243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b" l="0" r="r" t="0"/>
            <a:pathLst>
              <a:path h="8243" w="5545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1" name="KSO_Shape"/>
          <p:cNvSpPr/>
          <p:nvPr/>
        </p:nvSpPr>
        <p:spPr bwMode="auto">
          <a:xfrm rot="18065744">
            <a:off x="8287428" y="1560900"/>
            <a:ext cx="345279" cy="514063"/>
          </a:xfrm>
          <a:custGeom>
            <a:gdLst>
              <a:gd fmla="*/ 224337307 w 5545" name="T0"/>
              <a:gd fmla="*/ 14634273 h 8243" name="T1"/>
              <a:gd fmla="*/ 221565041 w 5545" name="T2"/>
              <a:gd fmla="*/ 33167291 h 8243" name="T3"/>
              <a:gd fmla="*/ 217086819 w 5545" name="T4"/>
              <a:gd fmla="*/ 49670974 h 8243" name="T5"/>
              <a:gd fmla="*/ 211009248 w 5545" name="T6"/>
              <a:gd fmla="*/ 64465403 h 8243" name="T7"/>
              <a:gd fmla="*/ 202425932 w 5545" name="T8"/>
              <a:gd fmla="*/ 79687146 h 8243" name="T9"/>
              <a:gd fmla="*/ 184406435 w 5545" name="T10"/>
              <a:gd fmla="*/ 102920381 h 8243" name="T11"/>
              <a:gd fmla="*/ 155351411 w 5545" name="T12"/>
              <a:gd fmla="*/ 132883168 h 8243" name="T13"/>
              <a:gd fmla="*/ 135359438 w 5545" name="T14"/>
              <a:gd fmla="*/ 154620690 h 8243" name="T15"/>
              <a:gd fmla="*/ 119099202 w 5545" name="T16"/>
              <a:gd fmla="*/ 177640383 h 8243" name="T17"/>
              <a:gd fmla="*/ 111848714 w 5545" name="T18"/>
              <a:gd fmla="*/ 191847343 h 8243" name="T19"/>
              <a:gd fmla="*/ 105877752 w 5545" name="T20"/>
              <a:gd fmla="*/ 207603170 h 8243" name="T21"/>
              <a:gd fmla="*/ 101452833 w 5545" name="T22"/>
              <a:gd fmla="*/ 225281792 h 8243" name="T23"/>
              <a:gd fmla="*/ 98894014 w 5545" name="T24"/>
              <a:gd fmla="*/ 245096750 h 8243" name="T25"/>
              <a:gd fmla="*/ 98414048 w 5545" name="T26"/>
              <a:gd fmla="*/ 265125249 h 8243" name="T27"/>
              <a:gd fmla="*/ 100386755 w 5545" name="T28"/>
              <a:gd fmla="*/ 287557243 h 8243" name="T29"/>
              <a:gd fmla="*/ 103798668 w 5545" name="T30"/>
              <a:gd fmla="*/ 303152913 h 8243" name="T31"/>
              <a:gd fmla="*/ 109503111 w 5545" name="T32"/>
              <a:gd fmla="*/ 317893957 h 8243" name="T33"/>
              <a:gd fmla="*/ 116326937 w 5545" name="T34"/>
              <a:gd fmla="*/ 329323726 h 8243" name="T35"/>
              <a:gd fmla="*/ 81247645 w 5545" name="T36"/>
              <a:gd fmla="*/ 360034138 h 8243" name="T37"/>
              <a:gd fmla="*/ 41156862 w 5545" name="T38"/>
              <a:gd fmla="*/ 392613960 h 8243" name="T39"/>
              <a:gd fmla="*/ 0 w 5545" name="T40"/>
              <a:gd fmla="*/ 423644914 h 8243" name="T41"/>
              <a:gd fmla="*/ 40943646 w 5545" name="T42"/>
              <a:gd fmla="*/ 415366496 h 8243" name="T43"/>
              <a:gd fmla="*/ 78741899 w 5545" name="T44"/>
              <a:gd fmla="*/ 379315012 h 8243" name="T45"/>
              <a:gd fmla="*/ 109982846 w 5545" name="T46"/>
              <a:gd fmla="*/ 347429430 h 8243" name="T47"/>
              <a:gd fmla="*/ 140157484 w 5545" name="T48"/>
              <a:gd fmla="*/ 314529066 h 8243" name="T49"/>
              <a:gd fmla="*/ 155937754 w 5545" name="T50"/>
              <a:gd fmla="*/ 295996048 h 8243" name="T51"/>
              <a:gd fmla="*/ 180354875 w 5545" name="T52"/>
              <a:gd fmla="*/ 263843540 h 8243" name="T53"/>
              <a:gd fmla="*/ 201786284 w 5545" name="T54"/>
              <a:gd fmla="*/ 230302321 h 8243" name="T55"/>
              <a:gd fmla="*/ 219859085 w 5545" name="T56"/>
              <a:gd fmla="*/ 194624534 h 8243" name="T57"/>
              <a:gd fmla="*/ 232227442 w 5545" name="T58"/>
              <a:gd fmla="*/ 162472026 h 8243" name="T59"/>
              <a:gd fmla="*/ 242463411 w 5545" name="T60"/>
              <a:gd fmla="*/ 123322808 h 8243" name="T61"/>
              <a:gd fmla="*/ 246835025 w 5545" name="T62"/>
              <a:gd fmla="*/ 100356731 h 8243" name="T63"/>
              <a:gd fmla="*/ 245129069 w 5545" name="T64"/>
              <a:gd fmla="*/ 141482129 h 8243" name="T65"/>
              <a:gd fmla="*/ 238251709 w 5545" name="T66"/>
              <a:gd fmla="*/ 182340369 h 8243" name="T67"/>
              <a:gd fmla="*/ 228549009 w 5545" name="T68"/>
              <a:gd fmla="*/ 216789601 h 8243" name="T69"/>
              <a:gd fmla="*/ 213354852 w 5545" name="T70"/>
              <a:gd fmla="*/ 255832048 h 8243" name="T71"/>
              <a:gd fmla="*/ 197681190 w 5545" name="T72"/>
              <a:gd fmla="*/ 287397087 h 8243" name="T73"/>
              <a:gd fmla="*/ 177689217 w 5545" name="T74"/>
              <a:gd fmla="*/ 321151847 h 8243" name="T75"/>
              <a:gd fmla="*/ 155244803 w 5545" name="T76"/>
              <a:gd fmla="*/ 353411357 h 8243" name="T77"/>
              <a:gd fmla="*/ 171345127 w 5545" name="T78"/>
              <a:gd fmla="*/ 354906839 h 8243" name="T79"/>
              <a:gd fmla="*/ 190643918 w 5545" name="T80"/>
              <a:gd fmla="*/ 353304586 h 8243" name="T81"/>
              <a:gd fmla="*/ 209409900 w 5545" name="T82"/>
              <a:gd fmla="*/ 348390828 h 8243" name="T83"/>
              <a:gd fmla="*/ 226576303 w 5545" name="T84"/>
              <a:gd fmla="*/ 340860035 h 8243" name="T85"/>
              <a:gd fmla="*/ 239477930 w 5545" name="T86"/>
              <a:gd fmla="*/ 332261073 h 8243" name="T87"/>
              <a:gd fmla="*/ 254565248 w 5545" name="T88"/>
              <a:gd fmla="*/ 317573414 h 8243" name="T89"/>
              <a:gd fmla="*/ 266720390 w 5545" name="T90"/>
              <a:gd fmla="*/ 300322106 h 8243" name="T91"/>
              <a:gd fmla="*/ 276529697 w 5545" name="T92"/>
              <a:gd fmla="*/ 279759523 h 8243" name="T93"/>
              <a:gd fmla="*/ 286179323 w 5545" name="T94"/>
              <a:gd fmla="*/ 251238832 h 8243" name="T95"/>
              <a:gd fmla="*/ 292683325 w 5545" name="T96"/>
              <a:gd fmla="*/ 219673794 h 8243" name="T97"/>
              <a:gd fmla="*/ 295508895 w 5545" name="T98"/>
              <a:gd fmla="*/ 185918802 h 8243" name="T99"/>
              <a:gd fmla="*/ 294229370 w 5545" name="T100"/>
              <a:gd fmla="*/ 150721945 h 8243" name="T101"/>
              <a:gd fmla="*/ 288258407 w 5545" name="T102"/>
              <a:gd fmla="*/ 115044390 h 8243" name="T103"/>
              <a:gd fmla="*/ 277062967 w 5545" name="T104"/>
              <a:gd fmla="*/ 79633761 h 8243" name="T105"/>
              <a:gd fmla="*/ 261548986 w 5545" name="T106"/>
              <a:gd fmla="*/ 47694794 h 8243" name="T107"/>
              <a:gd fmla="*/ 250993193 w 5545" name="T108"/>
              <a:gd fmla="*/ 31244727 h 8243" name="T109"/>
              <a:gd fmla="*/ 238838052 w 5545" name="T110"/>
              <a:gd fmla="*/ 15275128 h 8243" name="T111"/>
              <a:gd fmla="*/ 225030258 w 5545" name="T112"/>
              <a:gd fmla="*/ 0 h 8243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b" l="0" r="r" t="0"/>
            <a:pathLst>
              <a:path h="8243" w="5545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Freeform 8"/>
          <p:cNvSpPr/>
          <p:nvPr/>
        </p:nvSpPr>
        <p:spPr bwMode="auto">
          <a:xfrm>
            <a:off x="2661976" y="2296074"/>
            <a:ext cx="3902365" cy="3261797"/>
          </a:xfrm>
          <a:custGeom>
            <a:gdLst>
              <a:gd fmla="*/ 1924 w 2449" name="T0"/>
              <a:gd fmla="*/ 0 h 2047" name="T1"/>
              <a:gd fmla="*/ 1881 w 2449" name="T2"/>
              <a:gd fmla="*/ 0 h 2047" name="T3"/>
              <a:gd fmla="*/ 2362 w 2449" name="T4"/>
              <a:gd fmla="*/ 935 h 2047" name="T5"/>
              <a:gd fmla="*/ 1799 w 2449" name="T6"/>
              <a:gd fmla="*/ 935 h 2047" name="T7"/>
              <a:gd fmla="*/ 1238 w 2449" name="T8"/>
              <a:gd fmla="*/ 935 h 2047" name="T9"/>
              <a:gd fmla="*/ 968 w 2449" name="T10"/>
              <a:gd fmla="*/ 412 h 2047" name="T11"/>
              <a:gd fmla="*/ 447 w 2449" name="T12"/>
              <a:gd fmla="*/ 412 h 2047" name="T13"/>
              <a:gd fmla="*/ 563 w 2449" name="T14"/>
              <a:gd fmla="*/ 632 h 2047" name="T15"/>
              <a:gd fmla="*/ 518 w 2449" name="T16"/>
              <a:gd fmla="*/ 632 h 2047" name="T17"/>
              <a:gd fmla="*/ 677 w 2449" name="T18"/>
              <a:gd fmla="*/ 935 h 2047" name="T19"/>
              <a:gd fmla="*/ 0 w 2449" name="T20"/>
              <a:gd fmla="*/ 935 h 2047" name="T21"/>
              <a:gd fmla="*/ 0 w 2449" name="T22"/>
              <a:gd fmla="*/ 1025 h 2047" name="T23"/>
              <a:gd fmla="*/ 0 w 2449" name="T24"/>
              <a:gd fmla="*/ 1415 h 2047" name="T25"/>
              <a:gd fmla="*/ 563 w 2449" name="T26"/>
              <a:gd fmla="*/ 1415 h 2047" name="T27"/>
              <a:gd fmla="*/ 447 w 2449" name="T28"/>
              <a:gd fmla="*/ 1638 h 2047" name="T29"/>
              <a:gd fmla="*/ 1010 w 2449" name="T30"/>
              <a:gd fmla="*/ 1638 h 2047" name="T31"/>
              <a:gd fmla="*/ 901 w 2449" name="T32"/>
              <a:gd fmla="*/ 1849 h 2047" name="T33"/>
              <a:gd fmla="*/ 1465 w 2449" name="T34"/>
              <a:gd fmla="*/ 1849 h 2047" name="T35"/>
              <a:gd fmla="*/ 1361 w 2449" name="T36"/>
              <a:gd fmla="*/ 2047 h 2047" name="T37"/>
              <a:gd fmla="*/ 1924 w 2449" name="T38"/>
              <a:gd fmla="*/ 2047 h 2047" name="T39"/>
              <a:gd fmla="*/ 2449 w 2449" name="T40"/>
              <a:gd fmla="*/ 1025 h 2047" name="T41"/>
              <a:gd fmla="*/ 1924 w 2449" name="T42"/>
              <a:gd fmla="*/ 0 h 2047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047" w="2449">
                <a:moveTo>
                  <a:pt x="1924" y="0"/>
                </a:moveTo>
                <a:lnTo>
                  <a:pt x="1881" y="0"/>
                </a:lnTo>
                <a:lnTo>
                  <a:pt x="2362" y="935"/>
                </a:lnTo>
                <a:lnTo>
                  <a:pt x="1799" y="935"/>
                </a:lnTo>
                <a:lnTo>
                  <a:pt x="1238" y="935"/>
                </a:lnTo>
                <a:lnTo>
                  <a:pt x="968" y="412"/>
                </a:lnTo>
                <a:lnTo>
                  <a:pt x="447" y="412"/>
                </a:lnTo>
                <a:lnTo>
                  <a:pt x="563" y="632"/>
                </a:lnTo>
                <a:lnTo>
                  <a:pt x="518" y="632"/>
                </a:lnTo>
                <a:lnTo>
                  <a:pt x="677" y="935"/>
                </a:lnTo>
                <a:lnTo>
                  <a:pt x="0" y="935"/>
                </a:lnTo>
                <a:lnTo>
                  <a:pt x="0" y="1025"/>
                </a:lnTo>
                <a:lnTo>
                  <a:pt x="0" y="1415"/>
                </a:lnTo>
                <a:lnTo>
                  <a:pt x="563" y="1415"/>
                </a:lnTo>
                <a:lnTo>
                  <a:pt x="447" y="1638"/>
                </a:lnTo>
                <a:lnTo>
                  <a:pt x="1010" y="1638"/>
                </a:lnTo>
                <a:lnTo>
                  <a:pt x="901" y="1849"/>
                </a:lnTo>
                <a:lnTo>
                  <a:pt x="1465" y="1849"/>
                </a:lnTo>
                <a:lnTo>
                  <a:pt x="1361" y="2047"/>
                </a:lnTo>
                <a:lnTo>
                  <a:pt x="1924" y="2047"/>
                </a:lnTo>
                <a:lnTo>
                  <a:pt x="2449" y="1025"/>
                </a:lnTo>
                <a:lnTo>
                  <a:pt x="192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57" name="组合 56"/>
          <p:cNvGrpSpPr/>
          <p:nvPr/>
        </p:nvGrpSpPr>
        <p:grpSpPr>
          <a:xfrm>
            <a:off x="3722922" y="5353891"/>
            <a:ext cx="897113" cy="350559"/>
            <a:chOff x="4472138" y="5626389"/>
            <a:chExt cx="897113" cy="350559"/>
          </a:xfrm>
        </p:grpSpPr>
        <p:sp>
          <p:nvSpPr>
            <p:cNvPr id="17" name="Oval 21"/>
            <p:cNvSpPr>
              <a:spLocks noChangeArrowheads="1"/>
            </p:cNvSpPr>
            <p:nvPr/>
          </p:nvSpPr>
          <p:spPr bwMode="auto">
            <a:xfrm>
              <a:off x="5214686" y="5626389"/>
              <a:ext cx="154565" cy="15456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4505601" y="5678973"/>
              <a:ext cx="712273" cy="290009"/>
            </a:xfrm>
            <a:custGeom>
              <a:gdLst>
                <a:gd fmla="*/ 189 w 189" name="T0"/>
                <a:gd fmla="*/ 0 h 77" name="T1"/>
                <a:gd fmla="*/ 150 w 189" name="T2"/>
                <a:gd fmla="*/ 0 h 77" name="T3"/>
                <a:gd fmla="*/ 148 w 189" name="T4"/>
                <a:gd fmla="*/ 0 h 77" name="T5"/>
                <a:gd fmla="*/ 146 w 189" name="T6"/>
                <a:gd fmla="*/ 2 h 77" name="T7"/>
                <a:gd fmla="*/ 84 w 189" name="T8"/>
                <a:gd fmla="*/ 64 h 77" name="T9"/>
                <a:gd fmla="*/ 0 w 189" name="T10"/>
                <a:gd fmla="*/ 64 h 77" name="T11"/>
                <a:gd fmla="*/ 0 w 189" name="T12"/>
                <a:gd fmla="*/ 77 h 77" name="T13"/>
                <a:gd fmla="*/ 86 w 189" name="T14"/>
                <a:gd fmla="*/ 77 h 77" name="T15"/>
                <a:gd fmla="*/ 89 w 189" name="T16"/>
                <a:gd fmla="*/ 77 h 77" name="T17"/>
                <a:gd fmla="*/ 91 w 189" name="T18"/>
                <a:gd fmla="*/ 75 h 77" name="T19"/>
                <a:gd fmla="*/ 153 w 189" name="T20"/>
                <a:gd fmla="*/ 13 h 77" name="T21"/>
                <a:gd fmla="*/ 189 w 189" name="T22"/>
                <a:gd fmla="*/ 13 h 77" name="T23"/>
                <a:gd fmla="*/ 188 w 189" name="T24"/>
                <a:gd fmla="*/ 6 h 77" name="T25"/>
                <a:gd fmla="*/ 189 w 189" name="T26"/>
                <a:gd fmla="*/ 0 h 7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7" w="189">
                  <a:moveTo>
                    <a:pt x="189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8" y="11"/>
                    <a:pt x="188" y="9"/>
                    <a:pt x="188" y="6"/>
                  </a:cubicBezTo>
                  <a:cubicBezTo>
                    <a:pt x="188" y="4"/>
                    <a:pt x="188" y="2"/>
                    <a:pt x="189" y="0"/>
                  </a:cubicBezTo>
                </a:path>
              </a:pathLst>
            </a:custGeom>
            <a:solidFill>
              <a:srgbClr val="A5B2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5214686" y="5678973"/>
              <a:ext cx="74893" cy="49398"/>
            </a:xfrm>
            <a:custGeom>
              <a:gdLst>
                <a:gd fmla="*/ 20 w 20" name="T0"/>
                <a:gd fmla="*/ 0 h 13" name="T1"/>
                <a:gd fmla="*/ 1 w 20" name="T2"/>
                <a:gd fmla="*/ 0 h 13" name="T3"/>
                <a:gd fmla="*/ 0 w 20" name="T4"/>
                <a:gd fmla="*/ 6 h 13" name="T5"/>
                <a:gd fmla="*/ 1 w 20" name="T6"/>
                <a:gd fmla="*/ 13 h 13" name="T7"/>
                <a:gd fmla="*/ 20 w 20" name="T8"/>
                <a:gd fmla="*/ 13 h 13" name="T9"/>
                <a:gd fmla="*/ 20 w 20" name="T10"/>
                <a:gd fmla="*/ 0 h 1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" w="20">
                  <a:moveTo>
                    <a:pt x="2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BA89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0" name="Oval 24"/>
            <p:cNvSpPr>
              <a:spLocks noChangeArrowheads="1"/>
            </p:cNvSpPr>
            <p:nvPr/>
          </p:nvSpPr>
          <p:spPr bwMode="auto">
            <a:xfrm>
              <a:off x="5256116" y="5667818"/>
              <a:ext cx="71706" cy="71706"/>
            </a:xfrm>
            <a:prstGeom prst="ellipse">
              <a:avLst/>
            </a:pr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1" name="Oval 25"/>
            <p:cNvSpPr>
              <a:spLocks noChangeArrowheads="1"/>
            </p:cNvSpPr>
            <p:nvPr/>
          </p:nvSpPr>
          <p:spPr bwMode="auto">
            <a:xfrm>
              <a:off x="4472138" y="5913210"/>
              <a:ext cx="63738" cy="63738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255229" y="4600140"/>
            <a:ext cx="898707" cy="353747"/>
            <a:chOff x="2977480" y="4936424"/>
            <a:chExt cx="898707" cy="353747"/>
          </a:xfrm>
        </p:grpSpPr>
        <p:sp>
          <p:nvSpPr>
            <p:cNvPr id="22" name="Oval 26"/>
            <p:cNvSpPr>
              <a:spLocks noChangeArrowheads="1"/>
            </p:cNvSpPr>
            <p:nvPr/>
          </p:nvSpPr>
          <p:spPr bwMode="auto">
            <a:xfrm>
              <a:off x="3721622" y="4936424"/>
              <a:ext cx="154565" cy="15456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3012536" y="4989008"/>
              <a:ext cx="712273" cy="290009"/>
            </a:xfrm>
            <a:custGeom>
              <a:gdLst>
                <a:gd fmla="*/ 189 w 189" name="T0"/>
                <a:gd fmla="*/ 0 h 77" name="T1"/>
                <a:gd fmla="*/ 150 w 189" name="T2"/>
                <a:gd fmla="*/ 0 h 77" name="T3"/>
                <a:gd fmla="*/ 148 w 189" name="T4"/>
                <a:gd fmla="*/ 0 h 77" name="T5"/>
                <a:gd fmla="*/ 146 w 189" name="T6"/>
                <a:gd fmla="*/ 2 h 77" name="T7"/>
                <a:gd fmla="*/ 84 w 189" name="T8"/>
                <a:gd fmla="*/ 64 h 77" name="T9"/>
                <a:gd fmla="*/ 0 w 189" name="T10"/>
                <a:gd fmla="*/ 64 h 77" name="T11"/>
                <a:gd fmla="*/ 0 w 189" name="T12"/>
                <a:gd fmla="*/ 77 h 77" name="T13"/>
                <a:gd fmla="*/ 86 w 189" name="T14"/>
                <a:gd fmla="*/ 77 h 77" name="T15"/>
                <a:gd fmla="*/ 89 w 189" name="T16"/>
                <a:gd fmla="*/ 77 h 77" name="T17"/>
                <a:gd fmla="*/ 91 w 189" name="T18"/>
                <a:gd fmla="*/ 76 h 77" name="T19"/>
                <a:gd fmla="*/ 153 w 189" name="T20"/>
                <a:gd fmla="*/ 13 h 77" name="T21"/>
                <a:gd fmla="*/ 189 w 189" name="T22"/>
                <a:gd fmla="*/ 13 h 77" name="T23"/>
                <a:gd fmla="*/ 188 w 189" name="T24"/>
                <a:gd fmla="*/ 7 h 77" name="T25"/>
                <a:gd fmla="*/ 189 w 189" name="T26"/>
                <a:gd fmla="*/ 0 h 7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7" w="189">
                  <a:moveTo>
                    <a:pt x="189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8" y="11"/>
                    <a:pt x="188" y="9"/>
                    <a:pt x="188" y="7"/>
                  </a:cubicBezTo>
                  <a:cubicBezTo>
                    <a:pt x="188" y="4"/>
                    <a:pt x="188" y="2"/>
                    <a:pt x="189" y="0"/>
                  </a:cubicBezTo>
                </a:path>
              </a:pathLst>
            </a:custGeom>
            <a:solidFill>
              <a:srgbClr val="A5B2B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3721622" y="4989008"/>
              <a:ext cx="74893" cy="49398"/>
            </a:xfrm>
            <a:custGeom>
              <a:gdLst>
                <a:gd fmla="*/ 20 w 20" name="T0"/>
                <a:gd fmla="*/ 0 h 13" name="T1"/>
                <a:gd fmla="*/ 1 w 20" name="T2"/>
                <a:gd fmla="*/ 0 h 13" name="T3"/>
                <a:gd fmla="*/ 0 w 20" name="T4"/>
                <a:gd fmla="*/ 7 h 13" name="T5"/>
                <a:gd fmla="*/ 1 w 20" name="T6"/>
                <a:gd fmla="*/ 13 h 13" name="T7"/>
                <a:gd fmla="*/ 20 w 20" name="T8"/>
                <a:gd fmla="*/ 13 h 13" name="T9"/>
                <a:gd fmla="*/ 20 w 20" name="T10"/>
                <a:gd fmla="*/ 0 h 1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" w="20">
                  <a:moveTo>
                    <a:pt x="2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373E3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5" name="Oval 29"/>
            <p:cNvSpPr>
              <a:spLocks noChangeArrowheads="1"/>
            </p:cNvSpPr>
            <p:nvPr/>
          </p:nvSpPr>
          <p:spPr bwMode="auto">
            <a:xfrm>
              <a:off x="3763052" y="4981041"/>
              <a:ext cx="71706" cy="68519"/>
            </a:xfrm>
            <a:prstGeom prst="ellipse">
              <a:avLst/>
            </a:pr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6" name="Oval 30"/>
            <p:cNvSpPr>
              <a:spLocks noChangeArrowheads="1"/>
            </p:cNvSpPr>
            <p:nvPr/>
          </p:nvSpPr>
          <p:spPr bwMode="auto">
            <a:xfrm>
              <a:off x="2977480" y="5223246"/>
              <a:ext cx="65332" cy="66925"/>
            </a:xfrm>
            <a:prstGeom prst="ellipse">
              <a:avLst/>
            </a:prstGeom>
            <a:solidFill>
              <a:srgbClr val="4544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90441" y="2155850"/>
            <a:ext cx="1735270" cy="3263391"/>
            <a:chOff x="4690441" y="2155850"/>
            <a:chExt cx="1735270" cy="3263391"/>
          </a:xfrm>
        </p:grpSpPr>
        <p:sp>
          <p:nvSpPr>
            <p:cNvPr id="5" name="Freeform 9"/>
            <p:cNvSpPr/>
            <p:nvPr/>
          </p:nvSpPr>
          <p:spPr bwMode="auto">
            <a:xfrm>
              <a:off x="4690441" y="2155850"/>
              <a:ext cx="1735270" cy="1630102"/>
            </a:xfrm>
            <a:custGeom>
              <a:gdLst>
                <a:gd fmla="*/ 0 w 1089" name="T0"/>
                <a:gd fmla="*/ 0 h 1023" name="T1"/>
                <a:gd fmla="*/ 561 w 1089" name="T2"/>
                <a:gd fmla="*/ 0 h 1023" name="T3"/>
                <a:gd fmla="*/ 1089 w 1089" name="T4"/>
                <a:gd fmla="*/ 1023 h 1023" name="T5"/>
                <a:gd fmla="*/ 526 w 1089" name="T6"/>
                <a:gd fmla="*/ 1023 h 1023" name="T7"/>
                <a:gd fmla="*/ 0 w 1089" name="T8"/>
                <a:gd fmla="*/ 0 h 10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23" w="1089">
                  <a:moveTo>
                    <a:pt x="0" y="0"/>
                  </a:moveTo>
                  <a:lnTo>
                    <a:pt x="561" y="0"/>
                  </a:lnTo>
                  <a:lnTo>
                    <a:pt x="1089" y="1023"/>
                  </a:lnTo>
                  <a:lnTo>
                    <a:pt x="526" y="1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4690441" y="2155850"/>
              <a:ext cx="1735270" cy="1630102"/>
            </a:xfrm>
            <a:custGeom>
              <a:gdLst>
                <a:gd fmla="*/ 0 w 1089" name="T0"/>
                <a:gd fmla="*/ 0 h 1023" name="T1"/>
                <a:gd fmla="*/ 561 w 1089" name="T2"/>
                <a:gd fmla="*/ 0 h 1023" name="T3"/>
                <a:gd fmla="*/ 1089 w 1089" name="T4"/>
                <a:gd fmla="*/ 1023 h 1023" name="T5"/>
                <a:gd fmla="*/ 526 w 1089" name="T6"/>
                <a:gd fmla="*/ 1023 h 1023" name="T7"/>
                <a:gd fmla="*/ 0 w 1089" name="T8"/>
                <a:gd fmla="*/ 0 h 10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23" w="1089">
                  <a:moveTo>
                    <a:pt x="0" y="0"/>
                  </a:moveTo>
                  <a:lnTo>
                    <a:pt x="561" y="0"/>
                  </a:lnTo>
                  <a:lnTo>
                    <a:pt x="1089" y="1023"/>
                  </a:lnTo>
                  <a:lnTo>
                    <a:pt x="526" y="10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4690441" y="3785952"/>
              <a:ext cx="1735270" cy="1633289"/>
            </a:xfrm>
            <a:custGeom>
              <a:gdLst>
                <a:gd fmla="*/ 0 w 1089" name="T0"/>
                <a:gd fmla="*/ 1025 h 1025" name="T1"/>
                <a:gd fmla="*/ 561 w 1089" name="T2"/>
                <a:gd fmla="*/ 1025 h 1025" name="T3"/>
                <a:gd fmla="*/ 1089 w 1089" name="T4"/>
                <a:gd fmla="*/ 0 h 1025" name="T5"/>
                <a:gd fmla="*/ 526 w 1089" name="T6"/>
                <a:gd fmla="*/ 0 h 1025" name="T7"/>
                <a:gd fmla="*/ 0 w 1089" name="T8"/>
                <a:gd fmla="*/ 1025 h 10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25" w="1089">
                  <a:moveTo>
                    <a:pt x="0" y="1025"/>
                  </a:moveTo>
                  <a:lnTo>
                    <a:pt x="561" y="1025"/>
                  </a:lnTo>
                  <a:lnTo>
                    <a:pt x="1089" y="0"/>
                  </a:lnTo>
                  <a:lnTo>
                    <a:pt x="526" y="0"/>
                  </a:lnTo>
                  <a:lnTo>
                    <a:pt x="0" y="1025"/>
                  </a:lnTo>
                  <a:close/>
                </a:path>
              </a:pathLst>
            </a:custGeom>
            <a:solidFill>
              <a:srgbClr val="CEB75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7" name="Freeform 41"/>
            <p:cNvSpPr>
              <a:spLocks noEditPoints="1"/>
            </p:cNvSpPr>
            <p:nvPr/>
          </p:nvSpPr>
          <p:spPr bwMode="auto">
            <a:xfrm>
              <a:off x="5214686" y="2370967"/>
              <a:ext cx="366494" cy="366494"/>
            </a:xfrm>
            <a:custGeom>
              <a:gdLst>
                <a:gd fmla="*/ 7 w 97" name="T0"/>
                <a:gd fmla="*/ 72 h 97" name="T1"/>
                <a:gd fmla="*/ 7 w 97" name="T2"/>
                <a:gd fmla="*/ 72 h 97" name="T3"/>
                <a:gd fmla="*/ 0 w 97" name="T4"/>
                <a:gd fmla="*/ 73 h 97" name="T5"/>
                <a:gd fmla="*/ 0 w 97" name="T6"/>
                <a:gd fmla="*/ 97 h 97" name="T7"/>
                <a:gd fmla="*/ 24 w 97" name="T8"/>
                <a:gd fmla="*/ 97 h 97" name="T9"/>
                <a:gd fmla="*/ 25 w 97" name="T10"/>
                <a:gd fmla="*/ 90 h 97" name="T11"/>
                <a:gd fmla="*/ 25 w 97" name="T12"/>
                <a:gd fmla="*/ 90 h 97" name="T13"/>
                <a:gd fmla="*/ 7 w 97" name="T14"/>
                <a:gd fmla="*/ 72 h 97" name="T15"/>
                <a:gd fmla="*/ 0 w 97" name="T16"/>
                <a:gd fmla="*/ 36 h 97" name="T17"/>
                <a:gd fmla="*/ 0 w 97" name="T18"/>
                <a:gd fmla="*/ 54 h 97" name="T19"/>
                <a:gd fmla="*/ 43 w 97" name="T20"/>
                <a:gd fmla="*/ 97 h 97" name="T21"/>
                <a:gd fmla="*/ 61 w 97" name="T22"/>
                <a:gd fmla="*/ 97 h 97" name="T23"/>
                <a:gd fmla="*/ 0 w 97" name="T24"/>
                <a:gd fmla="*/ 36 h 97" name="T25"/>
                <a:gd fmla="*/ 0 w 97" name="T26"/>
                <a:gd fmla="*/ 0 h 97" name="T27"/>
                <a:gd fmla="*/ 0 w 97" name="T28"/>
                <a:gd fmla="*/ 18 h 97" name="T29"/>
                <a:gd fmla="*/ 79 w 97" name="T30"/>
                <a:gd fmla="*/ 97 h 97" name="T31"/>
                <a:gd fmla="*/ 97 w 97" name="T32"/>
                <a:gd fmla="*/ 97 h 97" name="T33"/>
                <a:gd fmla="*/ 0 w 97" name="T34"/>
                <a:gd fmla="*/ 0 h 97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97" w="97">
                  <a:moveTo>
                    <a:pt x="7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4" y="72"/>
                    <a:pt x="2" y="73"/>
                    <a:pt x="0" y="73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5"/>
                    <a:pt x="25" y="93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80"/>
                    <a:pt x="17" y="72"/>
                    <a:pt x="7" y="72"/>
                  </a:cubicBezTo>
                  <a:moveTo>
                    <a:pt x="0" y="36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24" y="54"/>
                    <a:pt x="43" y="73"/>
                    <a:pt x="43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63"/>
                    <a:pt x="34" y="36"/>
                    <a:pt x="0" y="36"/>
                  </a:cubicBezTo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44" y="18"/>
                    <a:pt x="79" y="53"/>
                    <a:pt x="79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43"/>
                    <a:pt x="54" y="0"/>
                    <a:pt x="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801682" y="2504642"/>
            <a:ext cx="355340" cy="353748"/>
            <a:chOff x="2787538" y="2745427"/>
            <a:chExt cx="355340" cy="353748"/>
          </a:xfrm>
        </p:grpSpPr>
        <p:grpSp>
          <p:nvGrpSpPr>
            <p:cNvPr id="59" name="组合 58"/>
            <p:cNvGrpSpPr/>
            <p:nvPr/>
          </p:nvGrpSpPr>
          <p:grpSpPr>
            <a:xfrm>
              <a:off x="2787538" y="2745427"/>
              <a:ext cx="240611" cy="243799"/>
              <a:chOff x="2787538" y="2745427"/>
              <a:chExt cx="240611" cy="243799"/>
            </a:xfrm>
          </p:grpSpPr>
          <p:sp>
            <p:nvSpPr>
              <p:cNvPr id="33" name="Freeform 37"/>
              <p:cNvSpPr/>
              <p:nvPr/>
            </p:nvSpPr>
            <p:spPr bwMode="auto">
              <a:xfrm>
                <a:off x="2801879" y="2759769"/>
                <a:ext cx="226270" cy="229457"/>
              </a:xfrm>
              <a:custGeom>
                <a:gdLst>
                  <a:gd fmla="*/ 9 w 60" name="T0"/>
                  <a:gd fmla="*/ 0 h 61" name="T1"/>
                  <a:gd fmla="*/ 0 w 60" name="T2"/>
                  <a:gd fmla="*/ 10 h 61" name="T3"/>
                  <a:gd fmla="*/ 50 w 60" name="T4"/>
                  <a:gd fmla="*/ 61 h 61" name="T5"/>
                  <a:gd fmla="*/ 60 w 60" name="T6"/>
                  <a:gd fmla="*/ 51 h 61" name="T7"/>
                  <a:gd fmla="*/ 9 w 60" name="T8"/>
                  <a:gd fmla="*/ 0 h 6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1" w="60">
                    <a:moveTo>
                      <a:pt x="9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50" y="61"/>
                      <a:pt x="50" y="61"/>
                      <a:pt x="50" y="61"/>
                    </a:cubicBezTo>
                    <a:cubicBezTo>
                      <a:pt x="52" y="57"/>
                      <a:pt x="56" y="53"/>
                      <a:pt x="60" y="51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A5B2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36" name="Oval 40"/>
              <p:cNvSpPr>
                <a:spLocks noChangeArrowheads="1"/>
              </p:cNvSpPr>
              <p:nvPr/>
            </p:nvSpPr>
            <p:spPr bwMode="auto">
              <a:xfrm>
                <a:off x="2787538" y="2745427"/>
                <a:ext cx="63738" cy="63738"/>
              </a:xfrm>
              <a:prstGeom prst="ellipse">
                <a:avLst/>
              </a:prstGeom>
              <a:solidFill>
                <a:srgbClr val="4544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sp>
          <p:nvSpPr>
            <p:cNvPr id="32" name="Oval 36"/>
            <p:cNvSpPr>
              <a:spLocks noChangeArrowheads="1"/>
            </p:cNvSpPr>
            <p:nvPr/>
          </p:nvSpPr>
          <p:spPr bwMode="auto">
            <a:xfrm>
              <a:off x="2983532" y="2944610"/>
              <a:ext cx="159346" cy="15456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4" name="Freeform 38"/>
            <p:cNvSpPr/>
            <p:nvPr/>
          </p:nvSpPr>
          <p:spPr bwMode="auto">
            <a:xfrm>
              <a:off x="2991500" y="2952576"/>
              <a:ext cx="90827" cy="86046"/>
            </a:xfrm>
            <a:custGeom>
              <a:gdLst>
                <a:gd fmla="*/ 10 w 24" name="T0"/>
                <a:gd fmla="*/ 0 h 23" name="T1"/>
                <a:gd fmla="*/ 0 w 24" name="T2"/>
                <a:gd fmla="*/ 10 h 23" name="T3"/>
                <a:gd fmla="*/ 14 w 24" name="T4"/>
                <a:gd fmla="*/ 23 h 23" name="T5"/>
                <a:gd fmla="*/ 24 w 24" name="T6"/>
                <a:gd fmla="*/ 14 h 23" name="T7"/>
                <a:gd fmla="*/ 10 w 24" name="T8"/>
                <a:gd fmla="*/ 0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4">
                  <a:moveTo>
                    <a:pt x="10" y="0"/>
                  </a:moveTo>
                  <a:cubicBezTo>
                    <a:pt x="6" y="2"/>
                    <a:pt x="2" y="6"/>
                    <a:pt x="0" y="10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3786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5" name="Oval 39"/>
            <p:cNvSpPr>
              <a:spLocks noChangeArrowheads="1"/>
            </p:cNvSpPr>
            <p:nvPr/>
          </p:nvSpPr>
          <p:spPr bwMode="auto">
            <a:xfrm>
              <a:off x="3028149" y="2989226"/>
              <a:ext cx="68519" cy="68519"/>
            </a:xfrm>
            <a:prstGeom prst="ellipse">
              <a:avLst/>
            </a:pr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234026" y="2809166"/>
            <a:ext cx="1400645" cy="1956759"/>
            <a:chOff x="3234026" y="2809166"/>
            <a:chExt cx="1400645" cy="1956759"/>
          </a:xfrm>
        </p:grpSpPr>
        <p:sp>
          <p:nvSpPr>
            <p:cNvPr id="11" name="Freeform 15"/>
            <p:cNvSpPr/>
            <p:nvPr/>
          </p:nvSpPr>
          <p:spPr bwMode="auto">
            <a:xfrm>
              <a:off x="3234026" y="2809166"/>
              <a:ext cx="1400645" cy="976786"/>
            </a:xfrm>
            <a:custGeom>
              <a:gdLst>
                <a:gd fmla="*/ 0 w 879" name="T0"/>
                <a:gd fmla="*/ 0 h 613" name="T1"/>
                <a:gd fmla="*/ 564 w 879" name="T2"/>
                <a:gd fmla="*/ 0 h 613" name="T3"/>
                <a:gd fmla="*/ 879 w 879" name="T4"/>
                <a:gd fmla="*/ 613 h 613" name="T5"/>
                <a:gd fmla="*/ 318 w 879" name="T6"/>
                <a:gd fmla="*/ 613 h 613" name="T7"/>
                <a:gd fmla="*/ 0 w 879" name="T8"/>
                <a:gd fmla="*/ 0 h 6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13" w="879">
                  <a:moveTo>
                    <a:pt x="0" y="0"/>
                  </a:moveTo>
                  <a:lnTo>
                    <a:pt x="564" y="0"/>
                  </a:lnTo>
                  <a:lnTo>
                    <a:pt x="879" y="613"/>
                  </a:lnTo>
                  <a:lnTo>
                    <a:pt x="318" y="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78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2" name="Freeform 16"/>
            <p:cNvSpPr/>
            <p:nvPr/>
          </p:nvSpPr>
          <p:spPr bwMode="auto">
            <a:xfrm>
              <a:off x="3234026" y="3785952"/>
              <a:ext cx="1400645" cy="979973"/>
            </a:xfrm>
            <a:custGeom>
              <a:gdLst>
                <a:gd fmla="*/ 0 w 879" name="T0"/>
                <a:gd fmla="*/ 615 h 615" name="T1"/>
                <a:gd fmla="*/ 564 w 879" name="T2"/>
                <a:gd fmla="*/ 615 h 615" name="T3"/>
                <a:gd fmla="*/ 879 w 879" name="T4"/>
                <a:gd fmla="*/ 0 h 615" name="T5"/>
                <a:gd fmla="*/ 318 w 879" name="T6"/>
                <a:gd fmla="*/ 0 h 615" name="T7"/>
                <a:gd fmla="*/ 0 w 879" name="T8"/>
                <a:gd fmla="*/ 615 h 6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15" w="879">
                  <a:moveTo>
                    <a:pt x="0" y="615"/>
                  </a:moveTo>
                  <a:lnTo>
                    <a:pt x="564" y="615"/>
                  </a:lnTo>
                  <a:lnTo>
                    <a:pt x="879" y="0"/>
                  </a:lnTo>
                  <a:lnTo>
                    <a:pt x="318" y="0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005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38" name="Freeform 42"/>
            <p:cNvSpPr>
              <a:spLocks noEditPoints="1"/>
            </p:cNvSpPr>
            <p:nvPr/>
          </p:nvSpPr>
          <p:spPr bwMode="auto">
            <a:xfrm>
              <a:off x="3686566" y="2963731"/>
              <a:ext cx="393583" cy="395176"/>
            </a:xfrm>
            <a:custGeom>
              <a:gdLst>
                <a:gd fmla="*/ 58 w 104" name="T0"/>
                <a:gd fmla="*/ 46 h 105" name="T1"/>
                <a:gd fmla="*/ 58 w 104" name="T2"/>
                <a:gd fmla="*/ 23 h 105" name="T3"/>
                <a:gd fmla="*/ 45 w 104" name="T4"/>
                <a:gd fmla="*/ 23 h 105" name="T5"/>
                <a:gd fmla="*/ 45 w 104" name="T6"/>
                <a:gd fmla="*/ 46 h 105" name="T7"/>
                <a:gd fmla="*/ 23 w 104" name="T8"/>
                <a:gd fmla="*/ 46 h 105" name="T9"/>
                <a:gd fmla="*/ 23 w 104" name="T10"/>
                <a:gd fmla="*/ 58 h 105" name="T11"/>
                <a:gd fmla="*/ 45 w 104" name="T12"/>
                <a:gd fmla="*/ 58 h 105" name="T13"/>
                <a:gd fmla="*/ 45 w 104" name="T14"/>
                <a:gd fmla="*/ 82 h 105" name="T15"/>
                <a:gd fmla="*/ 58 w 104" name="T16"/>
                <a:gd fmla="*/ 82 h 105" name="T17"/>
                <a:gd fmla="*/ 58 w 104" name="T18"/>
                <a:gd fmla="*/ 58 h 105" name="T19"/>
                <a:gd fmla="*/ 80 w 104" name="T20"/>
                <a:gd fmla="*/ 58 h 105" name="T21"/>
                <a:gd fmla="*/ 80 w 104" name="T22"/>
                <a:gd fmla="*/ 46 h 105" name="T23"/>
                <a:gd fmla="*/ 58 w 104" name="T24"/>
                <a:gd fmla="*/ 46 h 105" name="T25"/>
                <a:gd fmla="*/ 52 w 104" name="T26"/>
                <a:gd fmla="*/ 0 h 105" name="T27"/>
                <a:gd fmla="*/ 0 w 104" name="T28"/>
                <a:gd fmla="*/ 52 h 105" name="T29"/>
                <a:gd fmla="*/ 52 w 104" name="T30"/>
                <a:gd fmla="*/ 105 h 105" name="T31"/>
                <a:gd fmla="*/ 104 w 104" name="T32"/>
                <a:gd fmla="*/ 52 h 105" name="T33"/>
                <a:gd fmla="*/ 52 w 104" name="T34"/>
                <a:gd fmla="*/ 0 h 105" name="T35"/>
                <a:gd fmla="*/ 52 w 104" name="T36"/>
                <a:gd fmla="*/ 93 h 105" name="T37"/>
                <a:gd fmla="*/ 11 w 104" name="T38"/>
                <a:gd fmla="*/ 52 h 105" name="T39"/>
                <a:gd fmla="*/ 52 w 104" name="T40"/>
                <a:gd fmla="*/ 12 h 105" name="T41"/>
                <a:gd fmla="*/ 92 w 104" name="T42"/>
                <a:gd fmla="*/ 52 h 105" name="T43"/>
                <a:gd fmla="*/ 52 w 104" name="T44"/>
                <a:gd fmla="*/ 93 h 105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05" w="104">
                  <a:moveTo>
                    <a:pt x="58" y="46"/>
                  </a:moveTo>
                  <a:cubicBezTo>
                    <a:pt x="58" y="23"/>
                    <a:pt x="58" y="23"/>
                    <a:pt x="58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0" y="46"/>
                    <a:pt x="80" y="46"/>
                    <a:pt x="80" y="46"/>
                  </a:cubicBezTo>
                  <a:lnTo>
                    <a:pt x="58" y="46"/>
                  </a:lnTo>
                  <a:close/>
                  <a:moveTo>
                    <a:pt x="52" y="0"/>
                  </a:moveTo>
                  <a:cubicBezTo>
                    <a:pt x="23" y="0"/>
                    <a:pt x="0" y="24"/>
                    <a:pt x="0" y="52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4" y="81"/>
                    <a:pt x="104" y="52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52" y="93"/>
                  </a:moveTo>
                  <a:cubicBezTo>
                    <a:pt x="29" y="93"/>
                    <a:pt x="11" y="75"/>
                    <a:pt x="11" y="52"/>
                  </a:cubicBezTo>
                  <a:cubicBezTo>
                    <a:pt x="11" y="30"/>
                    <a:pt x="29" y="12"/>
                    <a:pt x="52" y="12"/>
                  </a:cubicBezTo>
                  <a:cubicBezTo>
                    <a:pt x="74" y="12"/>
                    <a:pt x="92" y="30"/>
                    <a:pt x="92" y="52"/>
                  </a:cubicBezTo>
                  <a:cubicBezTo>
                    <a:pt x="92" y="75"/>
                    <a:pt x="74" y="93"/>
                    <a:pt x="52" y="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521753" y="3162912"/>
            <a:ext cx="1218992" cy="1249267"/>
            <a:chOff x="2521753" y="3162912"/>
            <a:chExt cx="1218992" cy="1249267"/>
          </a:xfrm>
        </p:grpSpPr>
        <p:sp>
          <p:nvSpPr>
            <p:cNvPr id="13" name="Freeform 17"/>
            <p:cNvSpPr/>
            <p:nvPr/>
          </p:nvSpPr>
          <p:spPr bwMode="auto">
            <a:xfrm>
              <a:off x="2521753" y="3162912"/>
              <a:ext cx="1218992" cy="623040"/>
            </a:xfrm>
            <a:custGeom>
              <a:gdLst>
                <a:gd fmla="*/ 0 w 765" name="T0"/>
                <a:gd fmla="*/ 0 h 391" name="T1"/>
                <a:gd fmla="*/ 561 w 765" name="T2"/>
                <a:gd fmla="*/ 0 h 391" name="T3"/>
                <a:gd fmla="*/ 765 w 765" name="T4"/>
                <a:gd fmla="*/ 391 h 391" name="T5"/>
                <a:gd fmla="*/ 0 w 765" name="T6"/>
                <a:gd fmla="*/ 391 h 391" name="T7"/>
                <a:gd fmla="*/ 0 w 765" name="T8"/>
                <a:gd fmla="*/ 0 h 3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1" w="765">
                  <a:moveTo>
                    <a:pt x="0" y="0"/>
                  </a:moveTo>
                  <a:lnTo>
                    <a:pt x="561" y="0"/>
                  </a:lnTo>
                  <a:lnTo>
                    <a:pt x="765" y="391"/>
                  </a:lnTo>
                  <a:lnTo>
                    <a:pt x="0" y="3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2521753" y="3162912"/>
              <a:ext cx="1218992" cy="623040"/>
            </a:xfrm>
            <a:custGeom>
              <a:gdLst>
                <a:gd fmla="*/ 0 w 765" name="T0"/>
                <a:gd fmla="*/ 0 h 391" name="T1"/>
                <a:gd fmla="*/ 561 w 765" name="T2"/>
                <a:gd fmla="*/ 0 h 391" name="T3"/>
                <a:gd fmla="*/ 765 w 765" name="T4"/>
                <a:gd fmla="*/ 391 h 391" name="T5"/>
                <a:gd fmla="*/ 0 w 765" name="T6"/>
                <a:gd fmla="*/ 391 h 391" name="T7"/>
                <a:gd fmla="*/ 0 w 765" name="T8"/>
                <a:gd fmla="*/ 0 h 3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1" w="765">
                  <a:moveTo>
                    <a:pt x="0" y="0"/>
                  </a:moveTo>
                  <a:lnTo>
                    <a:pt x="561" y="0"/>
                  </a:lnTo>
                  <a:lnTo>
                    <a:pt x="765" y="391"/>
                  </a:lnTo>
                  <a:lnTo>
                    <a:pt x="0" y="39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2521753" y="3785952"/>
              <a:ext cx="1218992" cy="626227"/>
            </a:xfrm>
            <a:custGeom>
              <a:gdLst>
                <a:gd fmla="*/ 0 w 765" name="T0"/>
                <a:gd fmla="*/ 393 h 393" name="T1"/>
                <a:gd fmla="*/ 561 w 765" name="T2"/>
                <a:gd fmla="*/ 393 h 393" name="T3"/>
                <a:gd fmla="*/ 765 w 765" name="T4"/>
                <a:gd fmla="*/ 0 h 393" name="T5"/>
                <a:gd fmla="*/ 0 w 765" name="T6"/>
                <a:gd fmla="*/ 0 h 393" name="T7"/>
                <a:gd fmla="*/ 0 w 765" name="T8"/>
                <a:gd fmla="*/ 393 h 3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93" w="765">
                  <a:moveTo>
                    <a:pt x="0" y="393"/>
                  </a:moveTo>
                  <a:lnTo>
                    <a:pt x="561" y="393"/>
                  </a:lnTo>
                  <a:lnTo>
                    <a:pt x="765" y="0"/>
                  </a:lnTo>
                  <a:lnTo>
                    <a:pt x="0" y="0"/>
                  </a:lnTo>
                  <a:lnTo>
                    <a:pt x="0" y="393"/>
                  </a:lnTo>
                  <a:close/>
                </a:path>
              </a:pathLst>
            </a:custGeom>
            <a:solidFill>
              <a:srgbClr val="013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</a:endParaRPr>
            </a:p>
          </p:txBody>
        </p:sp>
        <p:sp>
          <p:nvSpPr>
            <p:cNvPr id="39" name="Freeform 43"/>
            <p:cNvSpPr>
              <a:spLocks noEditPoints="1"/>
            </p:cNvSpPr>
            <p:nvPr/>
          </p:nvSpPr>
          <p:spPr bwMode="auto">
            <a:xfrm>
              <a:off x="2846816" y="3287201"/>
              <a:ext cx="439793" cy="380836"/>
            </a:xfrm>
            <a:custGeom>
              <a:gdLst>
                <a:gd fmla="*/ 139 w 276" name="T0"/>
                <a:gd fmla="*/ 161 h 239" name="T1"/>
                <a:gd fmla="*/ 111 w 276" name="T2"/>
                <a:gd fmla="*/ 161 h 239" name="T3"/>
                <a:gd fmla="*/ 111 w 276" name="T4"/>
                <a:gd fmla="*/ 190 h 239" name="T5"/>
                <a:gd fmla="*/ 139 w 276" name="T6"/>
                <a:gd fmla="*/ 190 h 239" name="T7"/>
                <a:gd fmla="*/ 139 w 276" name="T8"/>
                <a:gd fmla="*/ 161 h 239" name="T9"/>
                <a:gd fmla="*/ 63 w 276" name="T10"/>
                <a:gd fmla="*/ 112 h 239" name="T11"/>
                <a:gd fmla="*/ 137 w 276" name="T12"/>
                <a:gd fmla="*/ 38 h 239" name="T13"/>
                <a:gd fmla="*/ 210 w 276" name="T14"/>
                <a:gd fmla="*/ 112 h 239" name="T15"/>
                <a:gd fmla="*/ 63 w 276" name="T16"/>
                <a:gd fmla="*/ 112 h 239" name="T17"/>
                <a:gd fmla="*/ 137 w 276" name="T18"/>
                <a:gd fmla="*/ 0 h 239" name="T19"/>
                <a:gd fmla="*/ 127 w 276" name="T20"/>
                <a:gd fmla="*/ 10 h 239" name="T21"/>
                <a:gd fmla="*/ 21 w 276" name="T22"/>
                <a:gd fmla="*/ 116 h 239" name="T23"/>
                <a:gd fmla="*/ 0 w 276" name="T24"/>
                <a:gd fmla="*/ 140 h 239" name="T25"/>
                <a:gd fmla="*/ 56 w 276" name="T26"/>
                <a:gd fmla="*/ 140 h 239" name="T27"/>
                <a:gd fmla="*/ 56 w 276" name="T28"/>
                <a:gd fmla="*/ 239 h 239" name="T29"/>
                <a:gd fmla="*/ 85 w 276" name="T30"/>
                <a:gd fmla="*/ 239 h 239" name="T31"/>
                <a:gd fmla="*/ 85 w 276" name="T32"/>
                <a:gd fmla="*/ 140 h 239" name="T33"/>
                <a:gd fmla="*/ 184 w 276" name="T34"/>
                <a:gd fmla="*/ 140 h 239" name="T35"/>
                <a:gd fmla="*/ 184 w 276" name="T36"/>
                <a:gd fmla="*/ 239 h 239" name="T37"/>
                <a:gd fmla="*/ 213 w 276" name="T38"/>
                <a:gd fmla="*/ 239 h 239" name="T39"/>
                <a:gd fmla="*/ 213 w 276" name="T40"/>
                <a:gd fmla="*/ 140 h 239" name="T41"/>
                <a:gd fmla="*/ 276 w 276" name="T42"/>
                <a:gd fmla="*/ 140 h 239" name="T43"/>
                <a:gd fmla="*/ 253 w 276" name="T44"/>
                <a:gd fmla="*/ 116 h 239" name="T45"/>
                <a:gd fmla="*/ 146 w 276" name="T46"/>
                <a:gd fmla="*/ 10 h 239" name="T47"/>
                <a:gd fmla="*/ 137 w 276" name="T48"/>
                <a:gd fmla="*/ 0 h 23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39" w="276">
                  <a:moveTo>
                    <a:pt x="139" y="161"/>
                  </a:moveTo>
                  <a:lnTo>
                    <a:pt x="111" y="161"/>
                  </a:lnTo>
                  <a:lnTo>
                    <a:pt x="111" y="190"/>
                  </a:lnTo>
                  <a:lnTo>
                    <a:pt x="139" y="190"/>
                  </a:lnTo>
                  <a:lnTo>
                    <a:pt x="139" y="161"/>
                  </a:lnTo>
                  <a:close/>
                  <a:moveTo>
                    <a:pt x="63" y="112"/>
                  </a:moveTo>
                  <a:lnTo>
                    <a:pt x="137" y="38"/>
                  </a:lnTo>
                  <a:lnTo>
                    <a:pt x="210" y="112"/>
                  </a:lnTo>
                  <a:lnTo>
                    <a:pt x="63" y="112"/>
                  </a:lnTo>
                  <a:close/>
                  <a:moveTo>
                    <a:pt x="137" y="0"/>
                  </a:moveTo>
                  <a:lnTo>
                    <a:pt x="127" y="10"/>
                  </a:lnTo>
                  <a:lnTo>
                    <a:pt x="21" y="116"/>
                  </a:lnTo>
                  <a:lnTo>
                    <a:pt x="0" y="140"/>
                  </a:lnTo>
                  <a:lnTo>
                    <a:pt x="56" y="140"/>
                  </a:lnTo>
                  <a:lnTo>
                    <a:pt x="56" y="239"/>
                  </a:lnTo>
                  <a:lnTo>
                    <a:pt x="85" y="239"/>
                  </a:lnTo>
                  <a:lnTo>
                    <a:pt x="85" y="140"/>
                  </a:lnTo>
                  <a:lnTo>
                    <a:pt x="184" y="140"/>
                  </a:lnTo>
                  <a:lnTo>
                    <a:pt x="184" y="239"/>
                  </a:lnTo>
                  <a:lnTo>
                    <a:pt x="213" y="239"/>
                  </a:lnTo>
                  <a:lnTo>
                    <a:pt x="213" y="140"/>
                  </a:lnTo>
                  <a:lnTo>
                    <a:pt x="276" y="140"/>
                  </a:lnTo>
                  <a:lnTo>
                    <a:pt x="253" y="116"/>
                  </a:lnTo>
                  <a:lnTo>
                    <a:pt x="146" y="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0" name="Freeform 44"/>
            <p:cNvSpPr>
              <a:spLocks noEditPoints="1"/>
            </p:cNvSpPr>
            <p:nvPr/>
          </p:nvSpPr>
          <p:spPr bwMode="auto">
            <a:xfrm>
              <a:off x="2846816" y="3287201"/>
              <a:ext cx="439793" cy="380836"/>
            </a:xfrm>
            <a:custGeom>
              <a:gdLst>
                <a:gd fmla="*/ 139 w 276" name="T0"/>
                <a:gd fmla="*/ 161 h 239" name="T1"/>
                <a:gd fmla="*/ 111 w 276" name="T2"/>
                <a:gd fmla="*/ 161 h 239" name="T3"/>
                <a:gd fmla="*/ 111 w 276" name="T4"/>
                <a:gd fmla="*/ 190 h 239" name="T5"/>
                <a:gd fmla="*/ 139 w 276" name="T6"/>
                <a:gd fmla="*/ 190 h 239" name="T7"/>
                <a:gd fmla="*/ 139 w 276" name="T8"/>
                <a:gd fmla="*/ 161 h 239" name="T9"/>
                <a:gd fmla="*/ 63 w 276" name="T10"/>
                <a:gd fmla="*/ 112 h 239" name="T11"/>
                <a:gd fmla="*/ 137 w 276" name="T12"/>
                <a:gd fmla="*/ 38 h 239" name="T13"/>
                <a:gd fmla="*/ 210 w 276" name="T14"/>
                <a:gd fmla="*/ 112 h 239" name="T15"/>
                <a:gd fmla="*/ 63 w 276" name="T16"/>
                <a:gd fmla="*/ 112 h 239" name="T17"/>
                <a:gd fmla="*/ 137 w 276" name="T18"/>
                <a:gd fmla="*/ 0 h 239" name="T19"/>
                <a:gd fmla="*/ 127 w 276" name="T20"/>
                <a:gd fmla="*/ 10 h 239" name="T21"/>
                <a:gd fmla="*/ 21 w 276" name="T22"/>
                <a:gd fmla="*/ 116 h 239" name="T23"/>
                <a:gd fmla="*/ 0 w 276" name="T24"/>
                <a:gd fmla="*/ 140 h 239" name="T25"/>
                <a:gd fmla="*/ 56 w 276" name="T26"/>
                <a:gd fmla="*/ 140 h 239" name="T27"/>
                <a:gd fmla="*/ 56 w 276" name="T28"/>
                <a:gd fmla="*/ 239 h 239" name="T29"/>
                <a:gd fmla="*/ 85 w 276" name="T30"/>
                <a:gd fmla="*/ 239 h 239" name="T31"/>
                <a:gd fmla="*/ 85 w 276" name="T32"/>
                <a:gd fmla="*/ 140 h 239" name="T33"/>
                <a:gd fmla="*/ 184 w 276" name="T34"/>
                <a:gd fmla="*/ 140 h 239" name="T35"/>
                <a:gd fmla="*/ 184 w 276" name="T36"/>
                <a:gd fmla="*/ 239 h 239" name="T37"/>
                <a:gd fmla="*/ 213 w 276" name="T38"/>
                <a:gd fmla="*/ 239 h 239" name="T39"/>
                <a:gd fmla="*/ 213 w 276" name="T40"/>
                <a:gd fmla="*/ 140 h 239" name="T41"/>
                <a:gd fmla="*/ 276 w 276" name="T42"/>
                <a:gd fmla="*/ 140 h 239" name="T43"/>
                <a:gd fmla="*/ 253 w 276" name="T44"/>
                <a:gd fmla="*/ 116 h 239" name="T45"/>
                <a:gd fmla="*/ 146 w 276" name="T46"/>
                <a:gd fmla="*/ 10 h 239" name="T47"/>
                <a:gd fmla="*/ 137 w 276" name="T48"/>
                <a:gd fmla="*/ 0 h 239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239" w="276">
                  <a:moveTo>
                    <a:pt x="139" y="161"/>
                  </a:moveTo>
                  <a:lnTo>
                    <a:pt x="111" y="161"/>
                  </a:lnTo>
                  <a:lnTo>
                    <a:pt x="111" y="190"/>
                  </a:lnTo>
                  <a:lnTo>
                    <a:pt x="139" y="190"/>
                  </a:lnTo>
                  <a:lnTo>
                    <a:pt x="139" y="161"/>
                  </a:lnTo>
                  <a:moveTo>
                    <a:pt x="63" y="112"/>
                  </a:moveTo>
                  <a:lnTo>
                    <a:pt x="137" y="38"/>
                  </a:lnTo>
                  <a:lnTo>
                    <a:pt x="210" y="112"/>
                  </a:lnTo>
                  <a:lnTo>
                    <a:pt x="63" y="112"/>
                  </a:lnTo>
                  <a:moveTo>
                    <a:pt x="137" y="0"/>
                  </a:moveTo>
                  <a:lnTo>
                    <a:pt x="127" y="10"/>
                  </a:lnTo>
                  <a:lnTo>
                    <a:pt x="21" y="116"/>
                  </a:lnTo>
                  <a:lnTo>
                    <a:pt x="0" y="140"/>
                  </a:lnTo>
                  <a:lnTo>
                    <a:pt x="56" y="140"/>
                  </a:lnTo>
                  <a:lnTo>
                    <a:pt x="56" y="239"/>
                  </a:lnTo>
                  <a:lnTo>
                    <a:pt x="85" y="239"/>
                  </a:lnTo>
                  <a:lnTo>
                    <a:pt x="85" y="140"/>
                  </a:lnTo>
                  <a:lnTo>
                    <a:pt x="184" y="140"/>
                  </a:lnTo>
                  <a:lnTo>
                    <a:pt x="184" y="239"/>
                  </a:lnTo>
                  <a:lnTo>
                    <a:pt x="213" y="239"/>
                  </a:lnTo>
                  <a:lnTo>
                    <a:pt x="213" y="140"/>
                  </a:lnTo>
                  <a:lnTo>
                    <a:pt x="276" y="140"/>
                  </a:lnTo>
                  <a:lnTo>
                    <a:pt x="253" y="116"/>
                  </a:lnTo>
                  <a:lnTo>
                    <a:pt x="146" y="10"/>
                  </a:lnTo>
                  <a:lnTo>
                    <a:pt x="1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080149" y="1605010"/>
            <a:ext cx="1037337" cy="489190"/>
            <a:chOff x="3573431" y="1843231"/>
            <a:chExt cx="1037337" cy="489190"/>
          </a:xfrm>
        </p:grpSpPr>
        <p:grpSp>
          <p:nvGrpSpPr>
            <p:cNvPr id="53" name="组合 52"/>
            <p:cNvGrpSpPr/>
            <p:nvPr/>
          </p:nvGrpSpPr>
          <p:grpSpPr>
            <a:xfrm>
              <a:off x="3573431" y="1843231"/>
              <a:ext cx="887553" cy="436606"/>
              <a:chOff x="3573431" y="1843231"/>
              <a:chExt cx="887553" cy="436606"/>
            </a:xfrm>
          </p:grpSpPr>
          <p:sp>
            <p:nvSpPr>
              <p:cNvPr id="28" name="Freeform 32"/>
              <p:cNvSpPr/>
              <p:nvPr/>
            </p:nvSpPr>
            <p:spPr bwMode="auto">
              <a:xfrm>
                <a:off x="3608487" y="1849605"/>
                <a:ext cx="852497" cy="430232"/>
              </a:xfrm>
              <a:custGeom>
                <a:gdLst>
                  <a:gd fmla="*/ 89 w 226" name="T0"/>
                  <a:gd fmla="*/ 0 h 114" name="T1"/>
                  <a:gd fmla="*/ 87 w 226" name="T2"/>
                  <a:gd fmla="*/ 0 h 114" name="T3"/>
                  <a:gd fmla="*/ 0 w 226" name="T4"/>
                  <a:gd fmla="*/ 0 h 114" name="T5"/>
                  <a:gd fmla="*/ 0 w 226" name="T6"/>
                  <a:gd fmla="*/ 13 h 114" name="T7"/>
                  <a:gd fmla="*/ 84 w 226" name="T8"/>
                  <a:gd fmla="*/ 13 h 114" name="T9"/>
                  <a:gd fmla="*/ 183 w 226" name="T10"/>
                  <a:gd fmla="*/ 112 h 114" name="T11"/>
                  <a:gd fmla="*/ 185 w 226" name="T12"/>
                  <a:gd fmla="*/ 114 h 114" name="T13"/>
                  <a:gd fmla="*/ 188 w 226" name="T14"/>
                  <a:gd fmla="*/ 114 h 114" name="T15"/>
                  <a:gd fmla="*/ 226 w 226" name="T16"/>
                  <a:gd fmla="*/ 114 h 114" name="T17"/>
                  <a:gd fmla="*/ 225 w 226" name="T18"/>
                  <a:gd fmla="*/ 108 h 114" name="T19"/>
                  <a:gd fmla="*/ 226 w 226" name="T20"/>
                  <a:gd fmla="*/ 101 h 114" name="T21"/>
                  <a:gd fmla="*/ 190 w 226" name="T22"/>
                  <a:gd fmla="*/ 101 h 114" name="T23"/>
                  <a:gd fmla="*/ 91 w 226" name="T24"/>
                  <a:gd fmla="*/ 2 h 114" name="T25"/>
                  <a:gd fmla="*/ 89 w 226" name="T26"/>
                  <a:gd fmla="*/ 0 h 11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14" w="226">
                    <a:moveTo>
                      <a:pt x="89" y="0"/>
                    </a:moveTo>
                    <a:cubicBezTo>
                      <a:pt x="87" y="0"/>
                      <a:pt x="87" y="0"/>
                      <a:pt x="8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183" y="112"/>
                      <a:pt x="183" y="112"/>
                      <a:pt x="183" y="112"/>
                    </a:cubicBezTo>
                    <a:cubicBezTo>
                      <a:pt x="185" y="114"/>
                      <a:pt x="185" y="114"/>
                      <a:pt x="185" y="114"/>
                    </a:cubicBezTo>
                    <a:cubicBezTo>
                      <a:pt x="188" y="114"/>
                      <a:pt x="188" y="114"/>
                      <a:pt x="188" y="114"/>
                    </a:cubicBezTo>
                    <a:cubicBezTo>
                      <a:pt x="226" y="114"/>
                      <a:pt x="226" y="114"/>
                      <a:pt x="226" y="114"/>
                    </a:cubicBezTo>
                    <a:cubicBezTo>
                      <a:pt x="225" y="112"/>
                      <a:pt x="225" y="110"/>
                      <a:pt x="225" y="108"/>
                    </a:cubicBezTo>
                    <a:cubicBezTo>
                      <a:pt x="225" y="105"/>
                      <a:pt x="225" y="103"/>
                      <a:pt x="226" y="101"/>
                    </a:cubicBezTo>
                    <a:cubicBezTo>
                      <a:pt x="190" y="101"/>
                      <a:pt x="190" y="101"/>
                      <a:pt x="190" y="101"/>
                    </a:cubicBezTo>
                    <a:cubicBezTo>
                      <a:pt x="91" y="2"/>
                      <a:pt x="91" y="2"/>
                      <a:pt x="91" y="2"/>
                    </a:cubicBezTo>
                    <a:cubicBezTo>
                      <a:pt x="89" y="0"/>
                      <a:pt x="89" y="0"/>
                      <a:pt x="89" y="0"/>
                    </a:cubicBezTo>
                  </a:path>
                </a:pathLst>
              </a:custGeom>
              <a:solidFill>
                <a:srgbClr val="A5B2B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31" name="Oval 35"/>
              <p:cNvSpPr>
                <a:spLocks noChangeArrowheads="1"/>
              </p:cNvSpPr>
              <p:nvPr/>
            </p:nvSpPr>
            <p:spPr bwMode="auto">
              <a:xfrm>
                <a:off x="3573431" y="1843231"/>
                <a:ext cx="68519" cy="66925"/>
              </a:xfrm>
              <a:prstGeom prst="ellipse">
                <a:avLst/>
              </a:prstGeom>
              <a:solidFill>
                <a:srgbClr val="4544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  <p:sp>
          <p:nvSpPr>
            <p:cNvPr id="27" name="Oval 31"/>
            <p:cNvSpPr>
              <a:spLocks noChangeArrowheads="1"/>
            </p:cNvSpPr>
            <p:nvPr/>
          </p:nvSpPr>
          <p:spPr bwMode="auto">
            <a:xfrm>
              <a:off x="4456203" y="2177856"/>
              <a:ext cx="154565" cy="15456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4456203" y="2232033"/>
              <a:ext cx="79673" cy="47803"/>
            </a:xfrm>
            <a:custGeom>
              <a:gdLst>
                <a:gd fmla="*/ 21 w 21" name="T0"/>
                <a:gd fmla="*/ 0 h 13" name="T1"/>
                <a:gd fmla="*/ 1 w 21" name="T2"/>
                <a:gd fmla="*/ 0 h 13" name="T3"/>
                <a:gd fmla="*/ 0 w 21" name="T4"/>
                <a:gd fmla="*/ 7 h 13" name="T5"/>
                <a:gd fmla="*/ 1 w 21" name="T6"/>
                <a:gd fmla="*/ 13 h 13" name="T7"/>
                <a:gd fmla="*/ 21 w 21" name="T8"/>
                <a:gd fmla="*/ 13 h 13" name="T9"/>
                <a:gd fmla="*/ 21 w 21" name="T10"/>
                <a:gd fmla="*/ 0 h 1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" w="21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0" y="9"/>
                    <a:pt x="0" y="11"/>
                    <a:pt x="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A9586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0" name="Oval 34"/>
            <p:cNvSpPr>
              <a:spLocks noChangeArrowheads="1"/>
            </p:cNvSpPr>
            <p:nvPr/>
          </p:nvSpPr>
          <p:spPr bwMode="auto">
            <a:xfrm>
              <a:off x="4497633" y="2224066"/>
              <a:ext cx="71706" cy="66925"/>
            </a:xfrm>
            <a:prstGeom prst="ellipse">
              <a:avLst/>
            </a:prstGeom>
            <a:solidFill>
              <a:srgbClr val="E6EA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959047" y="2476134"/>
            <a:ext cx="1569551" cy="2622823"/>
            <a:chOff x="3959047" y="2476134"/>
            <a:chExt cx="1569551" cy="2622823"/>
          </a:xfrm>
        </p:grpSpPr>
        <p:sp>
          <p:nvSpPr>
            <p:cNvPr id="8" name="Freeform 12"/>
            <p:cNvSpPr/>
            <p:nvPr/>
          </p:nvSpPr>
          <p:spPr bwMode="auto">
            <a:xfrm>
              <a:off x="3959047" y="2476134"/>
              <a:ext cx="1569551" cy="1309818"/>
            </a:xfrm>
            <a:custGeom>
              <a:gdLst>
                <a:gd fmla="*/ 0 w 985" name="T0"/>
                <a:gd fmla="*/ 0 h 822" name="T1"/>
                <a:gd fmla="*/ 561 w 985" name="T2"/>
                <a:gd fmla="*/ 0 h 822" name="T3"/>
                <a:gd fmla="*/ 985 w 985" name="T4"/>
                <a:gd fmla="*/ 822 h 822" name="T5"/>
                <a:gd fmla="*/ 424 w 985" name="T6"/>
                <a:gd fmla="*/ 822 h 822" name="T7"/>
                <a:gd fmla="*/ 0 w 985" name="T8"/>
                <a:gd fmla="*/ 0 h 8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2" w="984">
                  <a:moveTo>
                    <a:pt x="0" y="0"/>
                  </a:moveTo>
                  <a:lnTo>
                    <a:pt x="561" y="0"/>
                  </a:lnTo>
                  <a:lnTo>
                    <a:pt x="985" y="822"/>
                  </a:lnTo>
                  <a:lnTo>
                    <a:pt x="424" y="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3959047" y="2476134"/>
              <a:ext cx="1569551" cy="1309818"/>
            </a:xfrm>
            <a:custGeom>
              <a:gdLst>
                <a:gd fmla="*/ 0 w 985" name="T0"/>
                <a:gd fmla="*/ 0 h 822" name="T1"/>
                <a:gd fmla="*/ 561 w 985" name="T2"/>
                <a:gd fmla="*/ 0 h 822" name="T3"/>
                <a:gd fmla="*/ 985 w 985" name="T4"/>
                <a:gd fmla="*/ 822 h 822" name="T5"/>
                <a:gd fmla="*/ 424 w 985" name="T6"/>
                <a:gd fmla="*/ 822 h 822" name="T7"/>
                <a:gd fmla="*/ 0 w 985" name="T8"/>
                <a:gd fmla="*/ 0 h 8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2" w="984">
                  <a:moveTo>
                    <a:pt x="0" y="0"/>
                  </a:moveTo>
                  <a:lnTo>
                    <a:pt x="561" y="0"/>
                  </a:lnTo>
                  <a:lnTo>
                    <a:pt x="985" y="822"/>
                  </a:lnTo>
                  <a:lnTo>
                    <a:pt x="424" y="8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" name="Freeform 14"/>
            <p:cNvSpPr/>
            <p:nvPr/>
          </p:nvSpPr>
          <p:spPr bwMode="auto">
            <a:xfrm>
              <a:off x="3959047" y="3785952"/>
              <a:ext cx="1569551" cy="1313005"/>
            </a:xfrm>
            <a:custGeom>
              <a:gdLst>
                <a:gd fmla="*/ 0 w 985" name="T0"/>
                <a:gd fmla="*/ 824 h 824" name="T1"/>
                <a:gd fmla="*/ 561 w 985" name="T2"/>
                <a:gd fmla="*/ 824 h 824" name="T3"/>
                <a:gd fmla="*/ 985 w 985" name="T4"/>
                <a:gd fmla="*/ 0 h 824" name="T5"/>
                <a:gd fmla="*/ 424 w 985" name="T6"/>
                <a:gd fmla="*/ 0 h 824" name="T7"/>
                <a:gd fmla="*/ 0 w 985" name="T8"/>
                <a:gd fmla="*/ 824 h 8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4" w="984">
                  <a:moveTo>
                    <a:pt x="0" y="824"/>
                  </a:moveTo>
                  <a:lnTo>
                    <a:pt x="561" y="824"/>
                  </a:lnTo>
                  <a:lnTo>
                    <a:pt x="985" y="0"/>
                  </a:lnTo>
                  <a:lnTo>
                    <a:pt x="424" y="0"/>
                  </a:lnTo>
                  <a:lnTo>
                    <a:pt x="0" y="824"/>
                  </a:lnTo>
                  <a:close/>
                </a:path>
              </a:pathLst>
            </a:custGeom>
            <a:solidFill>
              <a:srgbClr val="3D8A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1" name="Freeform 45"/>
            <p:cNvSpPr>
              <a:spLocks noEditPoints="1"/>
            </p:cNvSpPr>
            <p:nvPr/>
          </p:nvSpPr>
          <p:spPr bwMode="auto">
            <a:xfrm>
              <a:off x="4441863" y="2732680"/>
              <a:ext cx="403144" cy="310724"/>
            </a:xfrm>
            <a:custGeom>
              <a:gdLst>
                <a:gd fmla="*/ 253 w 253" name="T0"/>
                <a:gd fmla="*/ 178 h 195" name="T1"/>
                <a:gd fmla="*/ 0 w 253" name="T2"/>
                <a:gd fmla="*/ 178 h 195" name="T3"/>
                <a:gd fmla="*/ 0 w 253" name="T4"/>
                <a:gd fmla="*/ 195 h 195" name="T5"/>
                <a:gd fmla="*/ 253 w 253" name="T6"/>
                <a:gd fmla="*/ 195 h 195" name="T7"/>
                <a:gd fmla="*/ 253 w 253" name="T8"/>
                <a:gd fmla="*/ 178 h 195" name="T9"/>
                <a:gd fmla="*/ 80 w 253" name="T10"/>
                <a:gd fmla="*/ 93 h 195" name="T11"/>
                <a:gd fmla="*/ 16 w 253" name="T12"/>
                <a:gd fmla="*/ 93 h 195" name="T13"/>
                <a:gd fmla="*/ 16 w 253" name="T14"/>
                <a:gd fmla="*/ 168 h 195" name="T15"/>
                <a:gd fmla="*/ 80 w 253" name="T16"/>
                <a:gd fmla="*/ 168 h 195" name="T17"/>
                <a:gd fmla="*/ 80 w 253" name="T18"/>
                <a:gd fmla="*/ 93 h 195" name="T19"/>
                <a:gd fmla="*/ 161 w 253" name="T20"/>
                <a:gd fmla="*/ 60 h 195" name="T21"/>
                <a:gd fmla="*/ 97 w 253" name="T22"/>
                <a:gd fmla="*/ 60 h 195" name="T23"/>
                <a:gd fmla="*/ 97 w 253" name="T24"/>
                <a:gd fmla="*/ 168 h 195" name="T25"/>
                <a:gd fmla="*/ 161 w 253" name="T26"/>
                <a:gd fmla="*/ 168 h 195" name="T27"/>
                <a:gd fmla="*/ 161 w 253" name="T28"/>
                <a:gd fmla="*/ 60 h 195" name="T29"/>
                <a:gd fmla="*/ 241 w 253" name="T30"/>
                <a:gd fmla="*/ 0 h 195" name="T31"/>
                <a:gd fmla="*/ 177 w 253" name="T32"/>
                <a:gd fmla="*/ 0 h 195" name="T33"/>
                <a:gd fmla="*/ 177 w 253" name="T34"/>
                <a:gd fmla="*/ 168 h 195" name="T35"/>
                <a:gd fmla="*/ 241 w 253" name="T36"/>
                <a:gd fmla="*/ 168 h 195" name="T37"/>
                <a:gd fmla="*/ 241 w 253" name="T38"/>
                <a:gd fmla="*/ 0 h 19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95" w="253">
                  <a:moveTo>
                    <a:pt x="253" y="178"/>
                  </a:moveTo>
                  <a:lnTo>
                    <a:pt x="0" y="178"/>
                  </a:lnTo>
                  <a:lnTo>
                    <a:pt x="0" y="195"/>
                  </a:lnTo>
                  <a:lnTo>
                    <a:pt x="253" y="195"/>
                  </a:lnTo>
                  <a:lnTo>
                    <a:pt x="253" y="178"/>
                  </a:lnTo>
                  <a:close/>
                  <a:moveTo>
                    <a:pt x="80" y="93"/>
                  </a:moveTo>
                  <a:lnTo>
                    <a:pt x="16" y="93"/>
                  </a:lnTo>
                  <a:lnTo>
                    <a:pt x="16" y="168"/>
                  </a:lnTo>
                  <a:lnTo>
                    <a:pt x="80" y="168"/>
                  </a:lnTo>
                  <a:lnTo>
                    <a:pt x="80" y="93"/>
                  </a:lnTo>
                  <a:close/>
                  <a:moveTo>
                    <a:pt x="161" y="60"/>
                  </a:moveTo>
                  <a:lnTo>
                    <a:pt x="97" y="60"/>
                  </a:lnTo>
                  <a:lnTo>
                    <a:pt x="97" y="168"/>
                  </a:lnTo>
                  <a:lnTo>
                    <a:pt x="161" y="168"/>
                  </a:lnTo>
                  <a:lnTo>
                    <a:pt x="161" y="60"/>
                  </a:lnTo>
                  <a:close/>
                  <a:moveTo>
                    <a:pt x="241" y="0"/>
                  </a:moveTo>
                  <a:lnTo>
                    <a:pt x="177" y="0"/>
                  </a:lnTo>
                  <a:lnTo>
                    <a:pt x="177" y="168"/>
                  </a:lnTo>
                  <a:lnTo>
                    <a:pt x="241" y="16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2" name="Freeform 46"/>
            <p:cNvSpPr>
              <a:spLocks noEditPoints="1"/>
            </p:cNvSpPr>
            <p:nvPr/>
          </p:nvSpPr>
          <p:spPr bwMode="auto">
            <a:xfrm>
              <a:off x="4441863" y="2732680"/>
              <a:ext cx="403144" cy="310724"/>
            </a:xfrm>
            <a:custGeom>
              <a:gdLst>
                <a:gd fmla="*/ 253 w 253" name="T0"/>
                <a:gd fmla="*/ 178 h 195" name="T1"/>
                <a:gd fmla="*/ 0 w 253" name="T2"/>
                <a:gd fmla="*/ 178 h 195" name="T3"/>
                <a:gd fmla="*/ 0 w 253" name="T4"/>
                <a:gd fmla="*/ 195 h 195" name="T5"/>
                <a:gd fmla="*/ 253 w 253" name="T6"/>
                <a:gd fmla="*/ 195 h 195" name="T7"/>
                <a:gd fmla="*/ 253 w 253" name="T8"/>
                <a:gd fmla="*/ 178 h 195" name="T9"/>
                <a:gd fmla="*/ 80 w 253" name="T10"/>
                <a:gd fmla="*/ 93 h 195" name="T11"/>
                <a:gd fmla="*/ 16 w 253" name="T12"/>
                <a:gd fmla="*/ 93 h 195" name="T13"/>
                <a:gd fmla="*/ 16 w 253" name="T14"/>
                <a:gd fmla="*/ 168 h 195" name="T15"/>
                <a:gd fmla="*/ 80 w 253" name="T16"/>
                <a:gd fmla="*/ 168 h 195" name="T17"/>
                <a:gd fmla="*/ 80 w 253" name="T18"/>
                <a:gd fmla="*/ 93 h 195" name="T19"/>
                <a:gd fmla="*/ 161 w 253" name="T20"/>
                <a:gd fmla="*/ 60 h 195" name="T21"/>
                <a:gd fmla="*/ 97 w 253" name="T22"/>
                <a:gd fmla="*/ 60 h 195" name="T23"/>
                <a:gd fmla="*/ 97 w 253" name="T24"/>
                <a:gd fmla="*/ 168 h 195" name="T25"/>
                <a:gd fmla="*/ 161 w 253" name="T26"/>
                <a:gd fmla="*/ 168 h 195" name="T27"/>
                <a:gd fmla="*/ 161 w 253" name="T28"/>
                <a:gd fmla="*/ 60 h 195" name="T29"/>
                <a:gd fmla="*/ 241 w 253" name="T30"/>
                <a:gd fmla="*/ 0 h 195" name="T31"/>
                <a:gd fmla="*/ 177 w 253" name="T32"/>
                <a:gd fmla="*/ 0 h 195" name="T33"/>
                <a:gd fmla="*/ 177 w 253" name="T34"/>
                <a:gd fmla="*/ 168 h 195" name="T35"/>
                <a:gd fmla="*/ 241 w 253" name="T36"/>
                <a:gd fmla="*/ 168 h 195" name="T37"/>
                <a:gd fmla="*/ 241 w 253" name="T38"/>
                <a:gd fmla="*/ 0 h 19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95" w="253">
                  <a:moveTo>
                    <a:pt x="253" y="178"/>
                  </a:moveTo>
                  <a:lnTo>
                    <a:pt x="0" y="178"/>
                  </a:lnTo>
                  <a:lnTo>
                    <a:pt x="0" y="195"/>
                  </a:lnTo>
                  <a:lnTo>
                    <a:pt x="253" y="195"/>
                  </a:lnTo>
                  <a:lnTo>
                    <a:pt x="253" y="178"/>
                  </a:lnTo>
                  <a:moveTo>
                    <a:pt x="80" y="93"/>
                  </a:moveTo>
                  <a:lnTo>
                    <a:pt x="16" y="93"/>
                  </a:lnTo>
                  <a:lnTo>
                    <a:pt x="16" y="168"/>
                  </a:lnTo>
                  <a:lnTo>
                    <a:pt x="80" y="168"/>
                  </a:lnTo>
                  <a:lnTo>
                    <a:pt x="80" y="93"/>
                  </a:lnTo>
                  <a:moveTo>
                    <a:pt x="161" y="60"/>
                  </a:moveTo>
                  <a:lnTo>
                    <a:pt x="97" y="60"/>
                  </a:lnTo>
                  <a:lnTo>
                    <a:pt x="97" y="168"/>
                  </a:lnTo>
                  <a:lnTo>
                    <a:pt x="161" y="168"/>
                  </a:lnTo>
                  <a:lnTo>
                    <a:pt x="161" y="60"/>
                  </a:lnTo>
                  <a:moveTo>
                    <a:pt x="241" y="0"/>
                  </a:moveTo>
                  <a:lnTo>
                    <a:pt x="177" y="0"/>
                  </a:lnTo>
                  <a:lnTo>
                    <a:pt x="177" y="168"/>
                  </a:lnTo>
                  <a:lnTo>
                    <a:pt x="241" y="168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43" name="文本框 118"/>
          <p:cNvSpPr txBox="1"/>
          <p:nvPr/>
        </p:nvSpPr>
        <p:spPr>
          <a:xfrm>
            <a:off x="1958312" y="2024794"/>
            <a:ext cx="72580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rgbClr val="605E5E"/>
                </a:solidFill>
                <a:latin charset="0" panose="020b0806030902050204" pitchFamily="34" typeface="Impact"/>
                <a:cs charset="-79" panose="02010803020104030203" pitchFamily="2" typeface="Aharoni"/>
              </a:rPr>
              <a:t>03</a:t>
            </a:r>
          </a:p>
        </p:txBody>
      </p:sp>
      <p:sp>
        <p:nvSpPr>
          <p:cNvPr id="44" name="文本框 119"/>
          <p:cNvSpPr txBox="1"/>
          <p:nvPr/>
        </p:nvSpPr>
        <p:spPr>
          <a:xfrm>
            <a:off x="1347616" y="2592406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lvl="0"/>
            <a:r>
              <a:rPr altLang="en-US" b="1" lang="zh-CN" sz="14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填入您的内容</a:t>
            </a:r>
          </a:p>
        </p:txBody>
      </p:sp>
      <p:sp>
        <p:nvSpPr>
          <p:cNvPr id="45" name="文本框 130"/>
          <p:cNvSpPr txBox="1"/>
          <p:nvPr/>
        </p:nvSpPr>
        <p:spPr>
          <a:xfrm>
            <a:off x="1450342" y="4397068"/>
            <a:ext cx="70993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rgbClr val="605E5E"/>
                </a:solidFill>
                <a:latin charset="0" panose="020b0806030902050204" pitchFamily="34" typeface="Impact"/>
                <a:cs charset="-79" panose="02010803020104030203" pitchFamily="2" typeface="Aharoni"/>
              </a:rPr>
              <a:t>04</a:t>
            </a:r>
          </a:p>
        </p:txBody>
      </p:sp>
      <p:sp>
        <p:nvSpPr>
          <p:cNvPr id="46" name="文本框 131"/>
          <p:cNvSpPr txBox="1"/>
          <p:nvPr/>
        </p:nvSpPr>
        <p:spPr>
          <a:xfrm>
            <a:off x="820114" y="5018075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lvl="0"/>
            <a:r>
              <a:rPr altLang="en-US" b="1" lang="zh-CN" sz="14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填入您的内容</a:t>
            </a:r>
          </a:p>
        </p:txBody>
      </p:sp>
      <p:sp>
        <p:nvSpPr>
          <p:cNvPr id="47" name="文本框 132"/>
          <p:cNvSpPr txBox="1"/>
          <p:nvPr/>
        </p:nvSpPr>
        <p:spPr>
          <a:xfrm>
            <a:off x="2889848" y="5203928"/>
            <a:ext cx="711517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rgbClr val="605E5E"/>
                </a:solidFill>
                <a:latin charset="0" panose="020b0806030902050204" pitchFamily="34" typeface="Impact"/>
                <a:cs charset="-79" panose="02010803020104030203" pitchFamily="2" typeface="Aharoni"/>
              </a:rPr>
              <a:t>02</a:t>
            </a:r>
          </a:p>
        </p:txBody>
      </p:sp>
      <p:sp>
        <p:nvSpPr>
          <p:cNvPr id="48" name="文本框 133"/>
          <p:cNvSpPr txBox="1"/>
          <p:nvPr/>
        </p:nvSpPr>
        <p:spPr>
          <a:xfrm>
            <a:off x="2362016" y="5747445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lvl="0"/>
            <a:r>
              <a:rPr altLang="en-US" b="1" lang="zh-CN" sz="1400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填入您的内容</a:t>
            </a:r>
          </a:p>
        </p:txBody>
      </p:sp>
      <p:sp>
        <p:nvSpPr>
          <p:cNvPr id="49" name="文本框 134"/>
          <p:cNvSpPr txBox="1"/>
          <p:nvPr/>
        </p:nvSpPr>
        <p:spPr>
          <a:xfrm>
            <a:off x="3307852" y="1174555"/>
            <a:ext cx="64960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srgbClr val="605E5E"/>
                </a:solidFill>
                <a:latin charset="0" panose="020b0806030902050204" pitchFamily="34" typeface="Impact"/>
                <a:cs charset="-79" panose="02010803020104030203" pitchFamily="2" typeface="Aharoni"/>
              </a:rPr>
              <a:t>01</a:t>
            </a:r>
          </a:p>
        </p:txBody>
      </p:sp>
      <p:sp>
        <p:nvSpPr>
          <p:cNvPr id="50" name="文本框 135"/>
          <p:cNvSpPr txBox="1"/>
          <p:nvPr/>
        </p:nvSpPr>
        <p:spPr>
          <a:xfrm>
            <a:off x="2735134" y="1738992"/>
            <a:ext cx="12496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lvl="0"/>
            <a:r>
              <a:rPr altLang="en-US" b="1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填入您的内容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188195" y="3376906"/>
            <a:ext cx="4019579" cy="16276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8153020" y="2725235"/>
            <a:ext cx="183061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rgbClr val="00762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填入您的小标题</a:t>
            </a:r>
          </a:p>
        </p:txBody>
      </p:sp>
      <p:cxnSp>
        <p:nvCxnSpPr>
          <p:cNvPr id="77" name="直接连接符 76"/>
          <p:cNvCxnSpPr/>
          <p:nvPr/>
        </p:nvCxnSpPr>
        <p:spPr>
          <a:xfrm>
            <a:off x="7268507" y="3227171"/>
            <a:ext cx="3795251" cy="0"/>
          </a:xfrm>
          <a:prstGeom prst="line">
            <a:avLst/>
          </a:prstGeom>
          <a:ln w="19050">
            <a:solidFill>
              <a:srgbClr val="007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组合 78"/>
          <p:cNvGrpSpPr/>
          <p:nvPr/>
        </p:nvGrpSpPr>
        <p:grpSpPr>
          <a:xfrm>
            <a:off x="8761445" y="1988840"/>
            <a:ext cx="679995" cy="546852"/>
            <a:chOff x="7353993" y="1020412"/>
            <a:chExt cx="640673" cy="515229"/>
          </a:xfrm>
          <a:solidFill>
            <a:srgbClr val="007625"/>
          </a:solidFill>
        </p:grpSpPr>
        <p:sp>
          <p:nvSpPr>
            <p:cNvPr id="80" name="Freeform 363"/>
            <p:cNvSpPr/>
            <p:nvPr/>
          </p:nvSpPr>
          <p:spPr bwMode="auto">
            <a:xfrm>
              <a:off x="7430157" y="1190660"/>
              <a:ext cx="564509" cy="286735"/>
            </a:xfrm>
            <a:custGeom>
              <a:gdLst>
                <a:gd fmla="*/ 124 w 126" name="T0"/>
                <a:gd fmla="*/ 2 h 64" name="T1"/>
                <a:gd fmla="*/ 124 w 126" name="T2"/>
                <a:gd fmla="*/ 2 h 64" name="T3"/>
                <a:gd fmla="*/ 121 w 126" name="T4"/>
                <a:gd fmla="*/ 0 h 64" name="T5"/>
                <a:gd fmla="*/ 121 w 126" name="T6"/>
                <a:gd fmla="*/ 0 h 64" name="T7"/>
                <a:gd fmla="*/ 119 w 126" name="T8"/>
                <a:gd fmla="*/ 0 h 64" name="T9"/>
                <a:gd fmla="*/ 34 w 126" name="T10"/>
                <a:gd fmla="*/ 0 h 64" name="T11"/>
                <a:gd fmla="*/ 34 w 126" name="T12"/>
                <a:gd fmla="*/ 0 h 64" name="T13"/>
                <a:gd fmla="*/ 29 w 126" name="T14"/>
                <a:gd fmla="*/ 0 h 64" name="T15"/>
                <a:gd fmla="*/ 23 w 126" name="T16"/>
                <a:gd fmla="*/ 4 h 64" name="T17"/>
                <a:gd fmla="*/ 23 w 126" name="T18"/>
                <a:gd fmla="*/ 4 h 64" name="T19"/>
                <a:gd fmla="*/ 20 w 126" name="T20"/>
                <a:gd fmla="*/ 8 h 64" name="T21"/>
                <a:gd fmla="*/ 16 w 126" name="T22"/>
                <a:gd fmla="*/ 11 h 64" name="T23"/>
                <a:gd fmla="*/ 0 w 126" name="T24"/>
                <a:gd fmla="*/ 64 h 64" name="T25"/>
                <a:gd fmla="*/ 60 w 126" name="T26"/>
                <a:gd fmla="*/ 64 h 64" name="T27"/>
                <a:gd fmla="*/ 60 w 126" name="T28"/>
                <a:gd fmla="*/ 64 h 64" name="T29"/>
                <a:gd fmla="*/ 58 w 126" name="T30"/>
                <a:gd fmla="*/ 57 h 64" name="T31"/>
                <a:gd fmla="*/ 56 w 126" name="T32"/>
                <a:gd fmla="*/ 50 h 64" name="T33"/>
                <a:gd fmla="*/ 56 w 126" name="T34"/>
                <a:gd fmla="*/ 50 h 64" name="T35"/>
                <a:gd fmla="*/ 58 w 126" name="T36"/>
                <a:gd fmla="*/ 42 h 64" name="T37"/>
                <a:gd fmla="*/ 60 w 126" name="T38"/>
                <a:gd fmla="*/ 35 h 64" name="T39"/>
                <a:gd fmla="*/ 64 w 126" name="T40"/>
                <a:gd fmla="*/ 30 h 64" name="T41"/>
                <a:gd fmla="*/ 68 w 126" name="T42"/>
                <a:gd fmla="*/ 24 h 64" name="T43"/>
                <a:gd fmla="*/ 73 w 126" name="T44"/>
                <a:gd fmla="*/ 19 h 64" name="T45"/>
                <a:gd fmla="*/ 79 w 126" name="T46"/>
                <a:gd fmla="*/ 17 h 64" name="T47"/>
                <a:gd fmla="*/ 86 w 126" name="T48"/>
                <a:gd fmla="*/ 13 h 64" name="T49"/>
                <a:gd fmla="*/ 93 w 126" name="T50"/>
                <a:gd fmla="*/ 13 h 64" name="T51"/>
                <a:gd fmla="*/ 93 w 126" name="T52"/>
                <a:gd fmla="*/ 13 h 64" name="T53"/>
                <a:gd fmla="*/ 101 w 126" name="T54"/>
                <a:gd fmla="*/ 15 h 64" name="T55"/>
                <a:gd fmla="*/ 108 w 126" name="T56"/>
                <a:gd fmla="*/ 17 h 64" name="T57"/>
                <a:gd fmla="*/ 115 w 126" name="T58"/>
                <a:gd fmla="*/ 20 h 64" name="T59"/>
                <a:gd fmla="*/ 121 w 126" name="T60"/>
                <a:gd fmla="*/ 26 h 64" name="T61"/>
                <a:gd fmla="*/ 124 w 126" name="T62"/>
                <a:gd fmla="*/ 9 h 64" name="T63"/>
                <a:gd fmla="*/ 124 w 126" name="T64"/>
                <a:gd fmla="*/ 9 h 64" name="T65"/>
                <a:gd fmla="*/ 126 w 126" name="T66"/>
                <a:gd fmla="*/ 6 h 64" name="T67"/>
                <a:gd fmla="*/ 126 w 126" name="T68"/>
                <a:gd fmla="*/ 6 h 64" name="T69"/>
                <a:gd fmla="*/ 124 w 126" name="T70"/>
                <a:gd fmla="*/ 2 h 64" name="T71"/>
                <a:gd fmla="*/ 124 w 126" name="T72"/>
                <a:gd fmla="*/ 2 h 64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4" w="125">
                  <a:moveTo>
                    <a:pt x="124" y="2"/>
                  </a:moveTo>
                  <a:lnTo>
                    <a:pt x="124" y="2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19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0" y="8"/>
                  </a:lnTo>
                  <a:lnTo>
                    <a:pt x="16" y="11"/>
                  </a:lnTo>
                  <a:lnTo>
                    <a:pt x="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58" y="57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8" y="42"/>
                  </a:lnTo>
                  <a:lnTo>
                    <a:pt x="60" y="35"/>
                  </a:lnTo>
                  <a:lnTo>
                    <a:pt x="64" y="30"/>
                  </a:lnTo>
                  <a:lnTo>
                    <a:pt x="68" y="24"/>
                  </a:lnTo>
                  <a:lnTo>
                    <a:pt x="73" y="19"/>
                  </a:lnTo>
                  <a:lnTo>
                    <a:pt x="79" y="17"/>
                  </a:lnTo>
                  <a:lnTo>
                    <a:pt x="86" y="13"/>
                  </a:lnTo>
                  <a:lnTo>
                    <a:pt x="93" y="13"/>
                  </a:lnTo>
                  <a:lnTo>
                    <a:pt x="93" y="13"/>
                  </a:lnTo>
                  <a:lnTo>
                    <a:pt x="101" y="15"/>
                  </a:lnTo>
                  <a:lnTo>
                    <a:pt x="108" y="17"/>
                  </a:lnTo>
                  <a:lnTo>
                    <a:pt x="115" y="20"/>
                  </a:lnTo>
                  <a:lnTo>
                    <a:pt x="121" y="26"/>
                  </a:lnTo>
                  <a:lnTo>
                    <a:pt x="124" y="9"/>
                  </a:lnTo>
                  <a:lnTo>
                    <a:pt x="124" y="9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4" y="2"/>
                  </a:lnTo>
                  <a:lnTo>
                    <a:pt x="124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1" name="Freeform 364"/>
            <p:cNvSpPr>
              <a:spLocks noEditPoints="1"/>
            </p:cNvSpPr>
            <p:nvPr/>
          </p:nvSpPr>
          <p:spPr bwMode="auto">
            <a:xfrm>
              <a:off x="7725851" y="1289226"/>
              <a:ext cx="246415" cy="246415"/>
            </a:xfrm>
            <a:custGeom>
              <a:gdLst>
                <a:gd fmla="*/ 27 w 55" name="T0"/>
                <a:gd fmla="*/ 0 h 55" name="T1"/>
                <a:gd fmla="*/ 27 w 55" name="T2"/>
                <a:gd fmla="*/ 0 h 55" name="T3"/>
                <a:gd fmla="*/ 22 w 55" name="T4"/>
                <a:gd fmla="*/ 2 h 55" name="T5"/>
                <a:gd fmla="*/ 16 w 55" name="T6"/>
                <a:gd fmla="*/ 2 h 55" name="T7"/>
                <a:gd fmla="*/ 9 w 55" name="T8"/>
                <a:gd fmla="*/ 9 h 55" name="T9"/>
                <a:gd fmla="*/ 9 w 55" name="T10"/>
                <a:gd fmla="*/ 9 h 55" name="T11"/>
                <a:gd fmla="*/ 2 w 55" name="T12"/>
                <a:gd fmla="*/ 17 h 55" name="T13"/>
                <a:gd fmla="*/ 2 w 55" name="T14"/>
                <a:gd fmla="*/ 22 h 55" name="T15"/>
                <a:gd fmla="*/ 0 w 55" name="T16"/>
                <a:gd fmla="*/ 28 h 55" name="T17"/>
                <a:gd fmla="*/ 0 w 55" name="T18"/>
                <a:gd fmla="*/ 28 h 55" name="T19"/>
                <a:gd fmla="*/ 2 w 55" name="T20"/>
                <a:gd fmla="*/ 33 h 55" name="T21"/>
                <a:gd fmla="*/ 2 w 55" name="T22"/>
                <a:gd fmla="*/ 39 h 55" name="T23"/>
                <a:gd fmla="*/ 9 w 55" name="T24"/>
                <a:gd fmla="*/ 48 h 55" name="T25"/>
                <a:gd fmla="*/ 9 w 55" name="T26"/>
                <a:gd fmla="*/ 48 h 55" name="T27"/>
                <a:gd fmla="*/ 16 w 55" name="T28"/>
                <a:gd fmla="*/ 54 h 55" name="T29"/>
                <a:gd fmla="*/ 22 w 55" name="T30"/>
                <a:gd fmla="*/ 55 h 55" name="T31"/>
                <a:gd fmla="*/ 27 w 55" name="T32"/>
                <a:gd fmla="*/ 55 h 55" name="T33"/>
                <a:gd fmla="*/ 27 w 55" name="T34"/>
                <a:gd fmla="*/ 55 h 55" name="T35"/>
                <a:gd fmla="*/ 33 w 55" name="T36"/>
                <a:gd fmla="*/ 55 h 55" name="T37"/>
                <a:gd fmla="*/ 38 w 55" name="T38"/>
                <a:gd fmla="*/ 54 h 55" name="T39"/>
                <a:gd fmla="*/ 47 w 55" name="T40"/>
                <a:gd fmla="*/ 48 h 55" name="T41"/>
                <a:gd fmla="*/ 47 w 55" name="T42"/>
                <a:gd fmla="*/ 48 h 55" name="T43"/>
                <a:gd fmla="*/ 53 w 55" name="T44"/>
                <a:gd fmla="*/ 39 h 55" name="T45"/>
                <a:gd fmla="*/ 55 w 55" name="T46"/>
                <a:gd fmla="*/ 33 h 55" name="T47"/>
                <a:gd fmla="*/ 55 w 55" name="T48"/>
                <a:gd fmla="*/ 28 h 55" name="T49"/>
                <a:gd fmla="*/ 55 w 55" name="T50"/>
                <a:gd fmla="*/ 28 h 55" name="T51"/>
                <a:gd fmla="*/ 55 w 55" name="T52"/>
                <a:gd fmla="*/ 22 h 55" name="T53"/>
                <a:gd fmla="*/ 53 w 55" name="T54"/>
                <a:gd fmla="*/ 17 h 55" name="T55"/>
                <a:gd fmla="*/ 47 w 55" name="T56"/>
                <a:gd fmla="*/ 9 h 55" name="T57"/>
                <a:gd fmla="*/ 47 w 55" name="T58"/>
                <a:gd fmla="*/ 9 h 55" name="T59"/>
                <a:gd fmla="*/ 38 w 55" name="T60"/>
                <a:gd fmla="*/ 2 h 55" name="T61"/>
                <a:gd fmla="*/ 33 w 55" name="T62"/>
                <a:gd fmla="*/ 2 h 55" name="T63"/>
                <a:gd fmla="*/ 27 w 55" name="T64"/>
                <a:gd fmla="*/ 0 h 55" name="T65"/>
                <a:gd fmla="*/ 27 w 55" name="T66"/>
                <a:gd fmla="*/ 0 h 55" name="T67"/>
                <a:gd fmla="*/ 27 w 55" name="T68"/>
                <a:gd fmla="*/ 46 h 55" name="T69"/>
                <a:gd fmla="*/ 18 w 55" name="T70"/>
                <a:gd fmla="*/ 46 h 55" name="T71"/>
                <a:gd fmla="*/ 7 w 55" name="T72"/>
                <a:gd fmla="*/ 26 h 55" name="T73"/>
                <a:gd fmla="*/ 16 w 55" name="T74"/>
                <a:gd fmla="*/ 20 h 55" name="T75"/>
                <a:gd fmla="*/ 24 w 55" name="T76"/>
                <a:gd fmla="*/ 31 h 55" name="T77"/>
                <a:gd fmla="*/ 38 w 55" name="T78"/>
                <a:gd fmla="*/ 11 h 55" name="T79"/>
                <a:gd fmla="*/ 47 w 55" name="T80"/>
                <a:gd fmla="*/ 17 h 55" name="T81"/>
                <a:gd fmla="*/ 27 w 55" name="T82"/>
                <a:gd fmla="*/ 46 h 55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55" w="55">
                  <a:moveTo>
                    <a:pt x="27" y="0"/>
                  </a:moveTo>
                  <a:lnTo>
                    <a:pt x="27" y="0"/>
                  </a:lnTo>
                  <a:lnTo>
                    <a:pt x="22" y="2"/>
                  </a:lnTo>
                  <a:lnTo>
                    <a:pt x="16" y="2"/>
                  </a:lnTo>
                  <a:lnTo>
                    <a:pt x="9" y="9"/>
                  </a:lnTo>
                  <a:lnTo>
                    <a:pt x="9" y="9"/>
                  </a:lnTo>
                  <a:lnTo>
                    <a:pt x="2" y="17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33"/>
                  </a:lnTo>
                  <a:lnTo>
                    <a:pt x="2" y="39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6" y="54"/>
                  </a:lnTo>
                  <a:lnTo>
                    <a:pt x="22" y="55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33" y="55"/>
                  </a:lnTo>
                  <a:lnTo>
                    <a:pt x="38" y="54"/>
                  </a:lnTo>
                  <a:lnTo>
                    <a:pt x="47" y="48"/>
                  </a:lnTo>
                  <a:lnTo>
                    <a:pt x="47" y="48"/>
                  </a:lnTo>
                  <a:lnTo>
                    <a:pt x="53" y="39"/>
                  </a:lnTo>
                  <a:lnTo>
                    <a:pt x="55" y="33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22"/>
                  </a:lnTo>
                  <a:lnTo>
                    <a:pt x="53" y="17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7" y="0"/>
                  </a:lnTo>
                  <a:close/>
                  <a:moveTo>
                    <a:pt x="27" y="46"/>
                  </a:moveTo>
                  <a:lnTo>
                    <a:pt x="18" y="46"/>
                  </a:lnTo>
                  <a:lnTo>
                    <a:pt x="7" y="26"/>
                  </a:lnTo>
                  <a:lnTo>
                    <a:pt x="16" y="20"/>
                  </a:lnTo>
                  <a:lnTo>
                    <a:pt x="24" y="31"/>
                  </a:lnTo>
                  <a:lnTo>
                    <a:pt x="38" y="11"/>
                  </a:lnTo>
                  <a:lnTo>
                    <a:pt x="47" y="17"/>
                  </a:lnTo>
                  <a:lnTo>
                    <a:pt x="2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2" name="Freeform 365"/>
            <p:cNvSpPr/>
            <p:nvPr/>
          </p:nvSpPr>
          <p:spPr bwMode="auto">
            <a:xfrm>
              <a:off x="7353993" y="1020412"/>
              <a:ext cx="519706" cy="385299"/>
            </a:xfrm>
            <a:custGeom>
              <a:gdLst>
                <a:gd fmla="*/ 31 w 116" name="T0"/>
                <a:gd fmla="*/ 29 h 86" name="T1"/>
                <a:gd fmla="*/ 31 w 116" name="T2"/>
                <a:gd fmla="*/ 29 h 86" name="T3"/>
                <a:gd fmla="*/ 37 w 116" name="T4"/>
                <a:gd fmla="*/ 25 h 86" name="T5"/>
                <a:gd fmla="*/ 44 w 116" name="T6"/>
                <a:gd fmla="*/ 24 h 86" name="T7"/>
                <a:gd fmla="*/ 116 w 116" name="T8"/>
                <a:gd fmla="*/ 24 h 86" name="T9"/>
                <a:gd fmla="*/ 116 w 116" name="T10"/>
                <a:gd fmla="*/ 22 h 86" name="T11"/>
                <a:gd fmla="*/ 116 w 116" name="T12"/>
                <a:gd fmla="*/ 22 h 86" name="T13"/>
                <a:gd fmla="*/ 114 w 116" name="T14"/>
                <a:gd fmla="*/ 16 h 86" name="T15"/>
                <a:gd fmla="*/ 110 w 116" name="T16"/>
                <a:gd fmla="*/ 14 h 86" name="T17"/>
                <a:gd fmla="*/ 53 w 116" name="T18"/>
                <a:gd fmla="*/ 14 h 86" name="T19"/>
                <a:gd fmla="*/ 40 w 116" name="T20"/>
                <a:gd fmla="*/ 0 h 86" name="T21"/>
                <a:gd fmla="*/ 7 w 116" name="T22"/>
                <a:gd fmla="*/ 0 h 86" name="T23"/>
                <a:gd fmla="*/ 7 w 116" name="T24"/>
                <a:gd fmla="*/ 0 h 86" name="T25"/>
                <a:gd fmla="*/ 2 w 116" name="T26"/>
                <a:gd fmla="*/ 2 h 86" name="T27"/>
                <a:gd fmla="*/ 0 w 116" name="T28"/>
                <a:gd fmla="*/ 7 h 86" name="T29"/>
                <a:gd fmla="*/ 0 w 116" name="T30"/>
                <a:gd fmla="*/ 79 h 86" name="T31"/>
                <a:gd fmla="*/ 0 w 116" name="T32"/>
                <a:gd fmla="*/ 79 h 86" name="T33"/>
                <a:gd fmla="*/ 2 w 116" name="T34"/>
                <a:gd fmla="*/ 84 h 86" name="T35"/>
                <a:gd fmla="*/ 6 w 116" name="T36"/>
                <a:gd fmla="*/ 86 h 86" name="T37"/>
                <a:gd fmla="*/ 22 w 116" name="T38"/>
                <a:gd fmla="*/ 40 h 86" name="T39"/>
                <a:gd fmla="*/ 22 w 116" name="T40"/>
                <a:gd fmla="*/ 40 h 86" name="T41"/>
                <a:gd fmla="*/ 26 w 116" name="T42"/>
                <a:gd fmla="*/ 35 h 86" name="T43"/>
                <a:gd fmla="*/ 31 w 116" name="T44"/>
                <a:gd fmla="*/ 29 h 86" name="T45"/>
                <a:gd fmla="*/ 31 w 116" name="T46"/>
                <a:gd fmla="*/ 29 h 86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86" w="115">
                  <a:moveTo>
                    <a:pt x="31" y="29"/>
                  </a:moveTo>
                  <a:lnTo>
                    <a:pt x="31" y="29"/>
                  </a:lnTo>
                  <a:lnTo>
                    <a:pt x="37" y="25"/>
                  </a:lnTo>
                  <a:lnTo>
                    <a:pt x="44" y="24"/>
                  </a:lnTo>
                  <a:lnTo>
                    <a:pt x="116" y="24"/>
                  </a:lnTo>
                  <a:lnTo>
                    <a:pt x="116" y="22"/>
                  </a:lnTo>
                  <a:lnTo>
                    <a:pt x="116" y="22"/>
                  </a:lnTo>
                  <a:lnTo>
                    <a:pt x="114" y="16"/>
                  </a:lnTo>
                  <a:lnTo>
                    <a:pt x="110" y="14"/>
                  </a:lnTo>
                  <a:lnTo>
                    <a:pt x="53" y="14"/>
                  </a:lnTo>
                  <a:lnTo>
                    <a:pt x="4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" y="84"/>
                  </a:lnTo>
                  <a:lnTo>
                    <a:pt x="6" y="8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6" y="35"/>
                  </a:lnTo>
                  <a:lnTo>
                    <a:pt x="31" y="29"/>
                  </a:lnTo>
                  <a:lnTo>
                    <a:pt x="3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56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</p:spTree>
  </p:cSld>
  <p:clrMapOvr>
    <a:masterClrMapping/>
  </p:clrMapOvr>
  <mc:AlternateContent>
    <mc:Choice Requires="p14">
      <p:transition p14:dur="1500" spd="slow">
        <p:split dir="in" orient="vert"/>
      </p:transition>
    </mc:Choice>
    <mc:Fallback>
      <p:transition spd="slow">
        <p:split dir="in"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id="2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decel="100000" fill="hold" grpId="0" id="3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7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4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4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decel="100000" fill="hold" grpId="0" id="4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grpId="0" id="5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fill="hold" id="5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1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decel="100000" fill="hold" grpId="0" id="63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7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id="7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6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decel="100000" fill="hold" grpId="0" id="7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2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83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fill="hold" grpId="0" id="8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fill="hold" id="8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fill="hold" grpId="0" id="9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9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8150"/>
                            </p:stCondLst>
                            <p:childTnLst>
                              <p:par>
                                <p:cTn fill="hold" id="9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fill="hold" grpId="0" id="10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5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64"/>
      <p:bldP grpId="0" spid="76"/>
      <p:bldP grpId="0" spid="56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reeform 7"/>
          <p:cNvSpPr>
            <a:spLocks noEditPoints="1"/>
          </p:cNvSpPr>
          <p:nvPr/>
        </p:nvSpPr>
        <p:spPr bwMode="auto">
          <a:xfrm>
            <a:off x="3788088" y="4831475"/>
            <a:ext cx="4548646" cy="1324640"/>
          </a:xfrm>
          <a:custGeom>
            <a:cxnLst>
              <a:cxn ang="0">
                <a:pos x="4433" y="59"/>
              </a:cxn>
              <a:cxn ang="0">
                <a:pos x="4812" y="166"/>
              </a:cxn>
              <a:cxn ang="0">
                <a:pos x="5122" y="292"/>
              </a:cxn>
              <a:cxn ang="0">
                <a:pos x="5357" y="435"/>
              </a:cxn>
              <a:cxn ang="0">
                <a:pos x="5503" y="592"/>
              </a:cxn>
              <a:cxn ang="0">
                <a:pos x="5556" y="759"/>
              </a:cxn>
              <a:cxn ang="0">
                <a:pos x="5502" y="931"/>
              </a:cxn>
              <a:cxn ang="0">
                <a:pos x="5346" y="1090"/>
              </a:cxn>
              <a:cxn ang="0">
                <a:pos x="5102" y="1236"/>
              </a:cxn>
              <a:cxn ang="0">
                <a:pos x="4777" y="1363"/>
              </a:cxn>
              <a:cxn ang="0">
                <a:pos x="4384" y="1471"/>
              </a:cxn>
              <a:cxn ang="0">
                <a:pos x="3930" y="1553"/>
              </a:cxn>
              <a:cxn ang="0">
                <a:pos x="3429" y="1607"/>
              </a:cxn>
              <a:cxn ang="0">
                <a:pos x="3278" y="1607"/>
              </a:cxn>
              <a:cxn ang="0">
                <a:pos x="3708" y="1546"/>
              </a:cxn>
              <a:cxn ang="0">
                <a:pos x="4090" y="1450"/>
              </a:cxn>
              <a:cxn ang="0">
                <a:pos x="4416" y="1327"/>
              </a:cxn>
              <a:cxn ang="0">
                <a:pos x="4672" y="1177"/>
              </a:cxn>
              <a:cxn ang="0">
                <a:pos x="4847" y="1009"/>
              </a:cxn>
              <a:cxn ang="0">
                <a:pos x="4932" y="823"/>
              </a:cxn>
              <a:cxn ang="0">
                <a:pos x="4915" y="636"/>
              </a:cxn>
              <a:cxn ang="0">
                <a:pos x="4809" y="462"/>
              </a:cxn>
              <a:cxn ang="0">
                <a:pos x="4620" y="304"/>
              </a:cxn>
              <a:cxn ang="0">
                <a:pos x="4360" y="166"/>
              </a:cxn>
              <a:cxn ang="0">
                <a:pos x="4151" y="37"/>
              </a:cxn>
              <a:cxn ang="0">
                <a:pos x="1404" y="37"/>
              </a:cxn>
              <a:cxn ang="0">
                <a:pos x="1195" y="166"/>
              </a:cxn>
              <a:cxn ang="0">
                <a:pos x="934" y="304"/>
              </a:cxn>
              <a:cxn ang="0">
                <a:pos x="745" y="462"/>
              </a:cxn>
              <a:cxn ang="0">
                <a:pos x="639" y="636"/>
              </a:cxn>
              <a:cxn ang="0">
                <a:pos x="622" y="823"/>
              </a:cxn>
              <a:cxn ang="0">
                <a:pos x="706" y="1009"/>
              </a:cxn>
              <a:cxn ang="0">
                <a:pos x="883" y="1177"/>
              </a:cxn>
              <a:cxn ang="0">
                <a:pos x="1138" y="1327"/>
              </a:cxn>
              <a:cxn ang="0">
                <a:pos x="1464" y="1450"/>
              </a:cxn>
              <a:cxn ang="0">
                <a:pos x="1848" y="1546"/>
              </a:cxn>
              <a:cxn ang="0">
                <a:pos x="2278" y="1607"/>
              </a:cxn>
              <a:cxn ang="0">
                <a:pos x="2301" y="1619"/>
              </a:cxn>
              <a:cxn ang="0">
                <a:pos x="1787" y="1573"/>
              </a:cxn>
              <a:cxn ang="0">
                <a:pos x="1317" y="1501"/>
              </a:cxn>
              <a:cxn ang="0">
                <a:pos x="902" y="1401"/>
              </a:cxn>
              <a:cxn ang="0">
                <a:pos x="553" y="1280"/>
              </a:cxn>
              <a:cxn ang="0">
                <a:pos x="280" y="1140"/>
              </a:cxn>
              <a:cxn ang="0">
                <a:pos x="94" y="985"/>
              </a:cxn>
              <a:cxn ang="0">
                <a:pos x="7" y="816"/>
              </a:cxn>
              <a:cxn ang="0">
                <a:pos x="24" y="646"/>
              </a:cxn>
              <a:cxn ang="0">
                <a:pos x="140" y="486"/>
              </a:cxn>
              <a:cxn ang="0">
                <a:pos x="346" y="339"/>
              </a:cxn>
              <a:cxn ang="0">
                <a:pos x="632" y="206"/>
              </a:cxn>
              <a:cxn ang="0">
                <a:pos x="988" y="93"/>
              </a:cxn>
              <a:cxn ang="0">
                <a:pos x="1406" y="0"/>
              </a:cxn>
            </a:cxnLst>
            <a:rect b="b" l="0" r="r" t="0"/>
            <a:pathLst>
              <a:path h="1619" w="5556">
                <a:moveTo>
                  <a:pt x="4149" y="0"/>
                </a:moveTo>
                <a:lnTo>
                  <a:pt x="4294" y="29"/>
                </a:lnTo>
                <a:lnTo>
                  <a:pt x="4433" y="59"/>
                </a:lnTo>
                <a:lnTo>
                  <a:pt x="4566" y="93"/>
                </a:lnTo>
                <a:lnTo>
                  <a:pt x="4692" y="128"/>
                </a:lnTo>
                <a:lnTo>
                  <a:pt x="4812" y="166"/>
                </a:lnTo>
                <a:lnTo>
                  <a:pt x="4923" y="206"/>
                </a:lnTo>
                <a:lnTo>
                  <a:pt x="5026" y="248"/>
                </a:lnTo>
                <a:lnTo>
                  <a:pt x="5122" y="292"/>
                </a:lnTo>
                <a:lnTo>
                  <a:pt x="5210" y="339"/>
                </a:lnTo>
                <a:lnTo>
                  <a:pt x="5287" y="386"/>
                </a:lnTo>
                <a:lnTo>
                  <a:pt x="5357" y="435"/>
                </a:lnTo>
                <a:lnTo>
                  <a:pt x="5416" y="486"/>
                </a:lnTo>
                <a:lnTo>
                  <a:pt x="5465" y="538"/>
                </a:lnTo>
                <a:lnTo>
                  <a:pt x="5503" y="592"/>
                </a:lnTo>
                <a:lnTo>
                  <a:pt x="5532" y="646"/>
                </a:lnTo>
                <a:lnTo>
                  <a:pt x="5551" y="702"/>
                </a:lnTo>
                <a:lnTo>
                  <a:pt x="5556" y="759"/>
                </a:lnTo>
                <a:lnTo>
                  <a:pt x="5549" y="816"/>
                </a:lnTo>
                <a:lnTo>
                  <a:pt x="5532" y="874"/>
                </a:lnTo>
                <a:lnTo>
                  <a:pt x="5502" y="931"/>
                </a:lnTo>
                <a:lnTo>
                  <a:pt x="5461" y="985"/>
                </a:lnTo>
                <a:lnTo>
                  <a:pt x="5409" y="1039"/>
                </a:lnTo>
                <a:lnTo>
                  <a:pt x="5346" y="1090"/>
                </a:lnTo>
                <a:lnTo>
                  <a:pt x="5274" y="1140"/>
                </a:lnTo>
                <a:lnTo>
                  <a:pt x="5193" y="1189"/>
                </a:lnTo>
                <a:lnTo>
                  <a:pt x="5102" y="1236"/>
                </a:lnTo>
                <a:lnTo>
                  <a:pt x="5003" y="1280"/>
                </a:lnTo>
                <a:lnTo>
                  <a:pt x="4893" y="1324"/>
                </a:lnTo>
                <a:lnTo>
                  <a:pt x="4777" y="1363"/>
                </a:lnTo>
                <a:lnTo>
                  <a:pt x="4654" y="1401"/>
                </a:lnTo>
                <a:lnTo>
                  <a:pt x="4522" y="1437"/>
                </a:lnTo>
                <a:lnTo>
                  <a:pt x="4384" y="1471"/>
                </a:lnTo>
                <a:lnTo>
                  <a:pt x="4239" y="1501"/>
                </a:lnTo>
                <a:lnTo>
                  <a:pt x="4087" y="1528"/>
                </a:lnTo>
                <a:lnTo>
                  <a:pt x="3930" y="1553"/>
                </a:lnTo>
                <a:lnTo>
                  <a:pt x="3768" y="1573"/>
                </a:lnTo>
                <a:lnTo>
                  <a:pt x="3601" y="1592"/>
                </a:lnTo>
                <a:lnTo>
                  <a:pt x="3429" y="1607"/>
                </a:lnTo>
                <a:lnTo>
                  <a:pt x="3254" y="1619"/>
                </a:lnTo>
                <a:lnTo>
                  <a:pt x="3261" y="1614"/>
                </a:lnTo>
                <a:lnTo>
                  <a:pt x="3278" y="1607"/>
                </a:lnTo>
                <a:lnTo>
                  <a:pt x="3426" y="1590"/>
                </a:lnTo>
                <a:lnTo>
                  <a:pt x="3569" y="1570"/>
                </a:lnTo>
                <a:lnTo>
                  <a:pt x="3708" y="1546"/>
                </a:lnTo>
                <a:lnTo>
                  <a:pt x="3841" y="1518"/>
                </a:lnTo>
                <a:lnTo>
                  <a:pt x="3969" y="1486"/>
                </a:lnTo>
                <a:lnTo>
                  <a:pt x="4090" y="1450"/>
                </a:lnTo>
                <a:lnTo>
                  <a:pt x="4205" y="1412"/>
                </a:lnTo>
                <a:lnTo>
                  <a:pt x="4315" y="1371"/>
                </a:lnTo>
                <a:lnTo>
                  <a:pt x="4416" y="1327"/>
                </a:lnTo>
                <a:lnTo>
                  <a:pt x="4509" y="1280"/>
                </a:lnTo>
                <a:lnTo>
                  <a:pt x="4595" y="1229"/>
                </a:lnTo>
                <a:lnTo>
                  <a:pt x="4672" y="1177"/>
                </a:lnTo>
                <a:lnTo>
                  <a:pt x="4740" y="1123"/>
                </a:lnTo>
                <a:lnTo>
                  <a:pt x="4799" y="1066"/>
                </a:lnTo>
                <a:lnTo>
                  <a:pt x="4847" y="1009"/>
                </a:lnTo>
                <a:lnTo>
                  <a:pt x="4886" y="948"/>
                </a:lnTo>
                <a:lnTo>
                  <a:pt x="4913" y="887"/>
                </a:lnTo>
                <a:lnTo>
                  <a:pt x="4932" y="823"/>
                </a:lnTo>
                <a:lnTo>
                  <a:pt x="4937" y="759"/>
                </a:lnTo>
                <a:lnTo>
                  <a:pt x="4932" y="697"/>
                </a:lnTo>
                <a:lnTo>
                  <a:pt x="4915" y="636"/>
                </a:lnTo>
                <a:lnTo>
                  <a:pt x="4890" y="577"/>
                </a:lnTo>
                <a:lnTo>
                  <a:pt x="4854" y="520"/>
                </a:lnTo>
                <a:lnTo>
                  <a:pt x="4809" y="462"/>
                </a:lnTo>
                <a:lnTo>
                  <a:pt x="4755" y="408"/>
                </a:lnTo>
                <a:lnTo>
                  <a:pt x="4691" y="356"/>
                </a:lnTo>
                <a:lnTo>
                  <a:pt x="4620" y="304"/>
                </a:lnTo>
                <a:lnTo>
                  <a:pt x="4541" y="257"/>
                </a:lnTo>
                <a:lnTo>
                  <a:pt x="4453" y="209"/>
                </a:lnTo>
                <a:lnTo>
                  <a:pt x="4360" y="166"/>
                </a:lnTo>
                <a:lnTo>
                  <a:pt x="4259" y="125"/>
                </a:lnTo>
                <a:lnTo>
                  <a:pt x="4151" y="86"/>
                </a:lnTo>
                <a:lnTo>
                  <a:pt x="4151" y="37"/>
                </a:lnTo>
                <a:lnTo>
                  <a:pt x="4149" y="0"/>
                </a:lnTo>
                <a:close/>
                <a:moveTo>
                  <a:pt x="1406" y="0"/>
                </a:moveTo>
                <a:lnTo>
                  <a:pt x="1404" y="37"/>
                </a:lnTo>
                <a:lnTo>
                  <a:pt x="1404" y="86"/>
                </a:lnTo>
                <a:lnTo>
                  <a:pt x="1297" y="125"/>
                </a:lnTo>
                <a:lnTo>
                  <a:pt x="1195" y="166"/>
                </a:lnTo>
                <a:lnTo>
                  <a:pt x="1101" y="209"/>
                </a:lnTo>
                <a:lnTo>
                  <a:pt x="1013" y="257"/>
                </a:lnTo>
                <a:lnTo>
                  <a:pt x="934" y="304"/>
                </a:lnTo>
                <a:lnTo>
                  <a:pt x="863" y="356"/>
                </a:lnTo>
                <a:lnTo>
                  <a:pt x="801" y="408"/>
                </a:lnTo>
                <a:lnTo>
                  <a:pt x="745" y="462"/>
                </a:lnTo>
                <a:lnTo>
                  <a:pt x="700" y="520"/>
                </a:lnTo>
                <a:lnTo>
                  <a:pt x="664" y="577"/>
                </a:lnTo>
                <a:lnTo>
                  <a:pt x="639" y="636"/>
                </a:lnTo>
                <a:lnTo>
                  <a:pt x="622" y="697"/>
                </a:lnTo>
                <a:lnTo>
                  <a:pt x="617" y="759"/>
                </a:lnTo>
                <a:lnTo>
                  <a:pt x="622" y="823"/>
                </a:lnTo>
                <a:lnTo>
                  <a:pt x="641" y="887"/>
                </a:lnTo>
                <a:lnTo>
                  <a:pt x="668" y="948"/>
                </a:lnTo>
                <a:lnTo>
                  <a:pt x="706" y="1009"/>
                </a:lnTo>
                <a:lnTo>
                  <a:pt x="755" y="1066"/>
                </a:lnTo>
                <a:lnTo>
                  <a:pt x="814" y="1123"/>
                </a:lnTo>
                <a:lnTo>
                  <a:pt x="883" y="1177"/>
                </a:lnTo>
                <a:lnTo>
                  <a:pt x="959" y="1229"/>
                </a:lnTo>
                <a:lnTo>
                  <a:pt x="1045" y="1280"/>
                </a:lnTo>
                <a:lnTo>
                  <a:pt x="1138" y="1327"/>
                </a:lnTo>
                <a:lnTo>
                  <a:pt x="1239" y="1371"/>
                </a:lnTo>
                <a:lnTo>
                  <a:pt x="1349" y="1412"/>
                </a:lnTo>
                <a:lnTo>
                  <a:pt x="1464" y="1450"/>
                </a:lnTo>
                <a:lnTo>
                  <a:pt x="1587" y="1486"/>
                </a:lnTo>
                <a:lnTo>
                  <a:pt x="1713" y="1518"/>
                </a:lnTo>
                <a:lnTo>
                  <a:pt x="1848" y="1546"/>
                </a:lnTo>
                <a:lnTo>
                  <a:pt x="1986" y="1570"/>
                </a:lnTo>
                <a:lnTo>
                  <a:pt x="2129" y="1590"/>
                </a:lnTo>
                <a:lnTo>
                  <a:pt x="2278" y="1607"/>
                </a:lnTo>
                <a:lnTo>
                  <a:pt x="2286" y="1611"/>
                </a:lnTo>
                <a:lnTo>
                  <a:pt x="2293" y="1614"/>
                </a:lnTo>
                <a:lnTo>
                  <a:pt x="2301" y="1619"/>
                </a:lnTo>
                <a:lnTo>
                  <a:pt x="2126" y="1607"/>
                </a:lnTo>
                <a:lnTo>
                  <a:pt x="1954" y="1592"/>
                </a:lnTo>
                <a:lnTo>
                  <a:pt x="1787" y="1573"/>
                </a:lnTo>
                <a:lnTo>
                  <a:pt x="1624" y="1553"/>
                </a:lnTo>
                <a:lnTo>
                  <a:pt x="1467" y="1528"/>
                </a:lnTo>
                <a:lnTo>
                  <a:pt x="1317" y="1501"/>
                </a:lnTo>
                <a:lnTo>
                  <a:pt x="1172" y="1471"/>
                </a:lnTo>
                <a:lnTo>
                  <a:pt x="1034" y="1437"/>
                </a:lnTo>
                <a:lnTo>
                  <a:pt x="902" y="1401"/>
                </a:lnTo>
                <a:lnTo>
                  <a:pt x="777" y="1363"/>
                </a:lnTo>
                <a:lnTo>
                  <a:pt x="661" y="1324"/>
                </a:lnTo>
                <a:lnTo>
                  <a:pt x="553" y="1280"/>
                </a:lnTo>
                <a:lnTo>
                  <a:pt x="454" y="1236"/>
                </a:lnTo>
                <a:lnTo>
                  <a:pt x="363" y="1189"/>
                </a:lnTo>
                <a:lnTo>
                  <a:pt x="280" y="1140"/>
                </a:lnTo>
                <a:lnTo>
                  <a:pt x="209" y="1090"/>
                </a:lnTo>
                <a:lnTo>
                  <a:pt x="147" y="1039"/>
                </a:lnTo>
                <a:lnTo>
                  <a:pt x="94" y="985"/>
                </a:lnTo>
                <a:lnTo>
                  <a:pt x="54" y="931"/>
                </a:lnTo>
                <a:lnTo>
                  <a:pt x="24" y="874"/>
                </a:lnTo>
                <a:lnTo>
                  <a:pt x="7" y="816"/>
                </a:lnTo>
                <a:lnTo>
                  <a:pt x="0" y="759"/>
                </a:lnTo>
                <a:lnTo>
                  <a:pt x="5" y="702"/>
                </a:lnTo>
                <a:lnTo>
                  <a:pt x="24" y="646"/>
                </a:lnTo>
                <a:lnTo>
                  <a:pt x="51" y="592"/>
                </a:lnTo>
                <a:lnTo>
                  <a:pt x="91" y="538"/>
                </a:lnTo>
                <a:lnTo>
                  <a:pt x="140" y="486"/>
                </a:lnTo>
                <a:lnTo>
                  <a:pt x="199" y="435"/>
                </a:lnTo>
                <a:lnTo>
                  <a:pt x="268" y="386"/>
                </a:lnTo>
                <a:lnTo>
                  <a:pt x="346" y="339"/>
                </a:lnTo>
                <a:lnTo>
                  <a:pt x="433" y="292"/>
                </a:lnTo>
                <a:lnTo>
                  <a:pt x="528" y="248"/>
                </a:lnTo>
                <a:lnTo>
                  <a:pt x="632" y="206"/>
                </a:lnTo>
                <a:lnTo>
                  <a:pt x="744" y="166"/>
                </a:lnTo>
                <a:lnTo>
                  <a:pt x="863" y="128"/>
                </a:lnTo>
                <a:lnTo>
                  <a:pt x="988" y="93"/>
                </a:lnTo>
                <a:lnTo>
                  <a:pt x="1121" y="59"/>
                </a:lnTo>
                <a:lnTo>
                  <a:pt x="1261" y="29"/>
                </a:lnTo>
                <a:lnTo>
                  <a:pt x="1406" y="0"/>
                </a:lnTo>
                <a:close/>
              </a:path>
            </a:pathLst>
          </a:custGeom>
          <a:gradFill flip="none" rotWithShape="1">
            <a:gsLst>
              <a:gs pos="0">
                <a:srgbClr val="0F5316"/>
              </a:gs>
              <a:gs pos="69000">
                <a:srgbClr val="63AA47"/>
              </a:gs>
              <a:gs pos="100000">
                <a:srgbClr val="7DDF86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lang="en-US">
              <a:ln>
                <a:solidFill>
                  <a:srgbClr val="127210"/>
                </a:solidFill>
              </a:ln>
              <a:solidFill>
                <a:schemeClr val="lt1"/>
              </a:solidFill>
            </a:endParaRPr>
          </a:p>
        </p:txBody>
      </p:sp>
      <p:sp>
        <p:nvSpPr>
          <p:cNvPr id="4" name="Freeform 8"/>
          <p:cNvSpPr>
            <a:spLocks noEditPoints="1"/>
          </p:cNvSpPr>
          <p:nvPr/>
        </p:nvSpPr>
        <p:spPr bwMode="auto">
          <a:xfrm>
            <a:off x="4733927" y="3700045"/>
            <a:ext cx="2632214" cy="2370926"/>
          </a:xfrm>
          <a:custGeom>
            <a:cxnLst>
              <a:cxn ang="0">
                <a:pos x="1388" y="2855"/>
              </a:cxn>
              <a:cxn ang="0">
                <a:pos x="1318" y="2752"/>
              </a:cxn>
              <a:cxn ang="0">
                <a:pos x="1900" y="2632"/>
              </a:cxn>
              <a:cxn ang="0">
                <a:pos x="1428" y="2867"/>
              </a:cxn>
              <a:cxn ang="0">
                <a:pos x="1760" y="2788"/>
              </a:cxn>
              <a:cxn ang="0">
                <a:pos x="622" y="2607"/>
              </a:cxn>
              <a:cxn ang="0">
                <a:pos x="1135" y="2880"/>
              </a:cxn>
              <a:cxn ang="0">
                <a:pos x="1049" y="2799"/>
              </a:cxn>
              <a:cxn ang="0">
                <a:pos x="551" y="2533"/>
              </a:cxn>
              <a:cxn ang="0">
                <a:pos x="855" y="2518"/>
              </a:cxn>
              <a:cxn ang="0">
                <a:pos x="1423" y="2643"/>
              </a:cxn>
              <a:cxn ang="0">
                <a:pos x="1863" y="2363"/>
              </a:cxn>
              <a:cxn ang="0">
                <a:pos x="1662" y="2169"/>
              </a:cxn>
              <a:cxn ang="0">
                <a:pos x="971" y="2169"/>
              </a:cxn>
              <a:cxn ang="0">
                <a:pos x="2315" y="1906"/>
              </a:cxn>
              <a:cxn ang="0">
                <a:pos x="2001" y="2310"/>
              </a:cxn>
              <a:cxn ang="0">
                <a:pos x="2153" y="2379"/>
              </a:cxn>
              <a:cxn ang="0">
                <a:pos x="2424" y="1806"/>
              </a:cxn>
              <a:cxn ang="0">
                <a:pos x="384" y="2295"/>
              </a:cxn>
              <a:cxn ang="0">
                <a:pos x="716" y="2465"/>
              </a:cxn>
              <a:cxn ang="0">
                <a:pos x="447" y="1988"/>
              </a:cxn>
              <a:cxn ang="0">
                <a:pos x="1241" y="41"/>
              </a:cxn>
              <a:cxn ang="0">
                <a:pos x="858" y="375"/>
              </a:cxn>
              <a:cxn ang="0">
                <a:pos x="619" y="963"/>
              </a:cxn>
              <a:cxn ang="0">
                <a:pos x="583" y="1722"/>
              </a:cxn>
              <a:cxn ang="0">
                <a:pos x="1071" y="2086"/>
              </a:cxn>
              <a:cxn ang="0">
                <a:pos x="1792" y="2046"/>
              </a:cxn>
              <a:cxn ang="0">
                <a:pos x="2062" y="1449"/>
              </a:cxn>
              <a:cxn ang="0">
                <a:pos x="1951" y="744"/>
              </a:cxn>
              <a:cxn ang="0">
                <a:pos x="1656" y="230"/>
              </a:cxn>
              <a:cxn ang="0">
                <a:pos x="1399" y="4"/>
              </a:cxn>
              <a:cxn ang="0">
                <a:pos x="1730" y="209"/>
              </a:cxn>
              <a:cxn ang="0">
                <a:pos x="2060" y="727"/>
              </a:cxn>
              <a:cxn ang="0">
                <a:pos x="2187" y="1449"/>
              </a:cxn>
              <a:cxn ang="0">
                <a:pos x="2278" y="1837"/>
              </a:cxn>
              <a:cxn ang="0">
                <a:pos x="2455" y="1322"/>
              </a:cxn>
              <a:cxn ang="0">
                <a:pos x="2266" y="639"/>
              </a:cxn>
              <a:cxn ang="0">
                <a:pos x="1855" y="166"/>
              </a:cxn>
              <a:cxn ang="0">
                <a:pos x="1231" y="4"/>
              </a:cxn>
              <a:cxn ang="0">
                <a:pos x="695" y="225"/>
              </a:cxn>
              <a:cxn ang="0">
                <a:pos x="315" y="741"/>
              </a:cxn>
              <a:cxn ang="0">
                <a:pos x="170" y="1449"/>
              </a:cxn>
              <a:cxn ang="0">
                <a:pos x="420" y="1874"/>
              </a:cxn>
              <a:cxn ang="0">
                <a:pos x="447" y="1319"/>
              </a:cxn>
              <a:cxn ang="0">
                <a:pos x="612" y="624"/>
              </a:cxn>
              <a:cxn ang="0">
                <a:pos x="969" y="150"/>
              </a:cxn>
              <a:cxn ang="0">
                <a:pos x="1231" y="4"/>
              </a:cxn>
              <a:cxn ang="0">
                <a:pos x="1280" y="2"/>
              </a:cxn>
              <a:cxn ang="0">
                <a:pos x="1408" y="0"/>
              </a:cxn>
              <a:cxn ang="0">
                <a:pos x="1915" y="127"/>
              </a:cxn>
              <a:cxn ang="0">
                <a:pos x="2372" y="557"/>
              </a:cxn>
              <a:cxn ang="0">
                <a:pos x="2613" y="1203"/>
              </a:cxn>
              <a:cxn ang="0">
                <a:pos x="2563" y="1928"/>
              </a:cxn>
              <a:cxn ang="0">
                <a:pos x="2241" y="2511"/>
              </a:cxn>
              <a:cxn ang="0">
                <a:pos x="1726" y="2848"/>
              </a:cxn>
              <a:cxn ang="0">
                <a:pos x="1313" y="2890"/>
              </a:cxn>
              <a:cxn ang="0">
                <a:pos x="904" y="2848"/>
              </a:cxn>
              <a:cxn ang="0">
                <a:pos x="389" y="2511"/>
              </a:cxn>
              <a:cxn ang="0">
                <a:pos x="67" y="1928"/>
              </a:cxn>
              <a:cxn ang="0">
                <a:pos x="17" y="1203"/>
              </a:cxn>
              <a:cxn ang="0">
                <a:pos x="258" y="557"/>
              </a:cxn>
              <a:cxn ang="0">
                <a:pos x="715" y="127"/>
              </a:cxn>
            </a:cxnLst>
            <a:rect b="b" l="0" r="r" t="0"/>
            <a:pathLst>
              <a:path h="2895" w="2630">
                <a:moveTo>
                  <a:pt x="1035" y="2725"/>
                </a:moveTo>
                <a:lnTo>
                  <a:pt x="1101" y="2777"/>
                </a:lnTo>
                <a:lnTo>
                  <a:pt x="1170" y="2821"/>
                </a:lnTo>
                <a:lnTo>
                  <a:pt x="1241" y="2855"/>
                </a:lnTo>
                <a:lnTo>
                  <a:pt x="1313" y="2879"/>
                </a:lnTo>
                <a:lnTo>
                  <a:pt x="1388" y="2855"/>
                </a:lnTo>
                <a:lnTo>
                  <a:pt x="1458" y="2821"/>
                </a:lnTo>
                <a:lnTo>
                  <a:pt x="1526" y="2779"/>
                </a:lnTo>
                <a:lnTo>
                  <a:pt x="1592" y="2727"/>
                </a:lnTo>
                <a:lnTo>
                  <a:pt x="1502" y="2740"/>
                </a:lnTo>
                <a:lnTo>
                  <a:pt x="1411" y="2749"/>
                </a:lnTo>
                <a:lnTo>
                  <a:pt x="1318" y="2752"/>
                </a:lnTo>
                <a:lnTo>
                  <a:pt x="1222" y="2749"/>
                </a:lnTo>
                <a:lnTo>
                  <a:pt x="1128" y="2740"/>
                </a:lnTo>
                <a:lnTo>
                  <a:pt x="1035" y="2725"/>
                </a:lnTo>
                <a:close/>
                <a:moveTo>
                  <a:pt x="2067" y="2546"/>
                </a:moveTo>
                <a:lnTo>
                  <a:pt x="1986" y="2592"/>
                </a:lnTo>
                <a:lnTo>
                  <a:pt x="1900" y="2632"/>
                </a:lnTo>
                <a:lnTo>
                  <a:pt x="1811" y="2668"/>
                </a:lnTo>
                <a:lnTo>
                  <a:pt x="1718" y="2698"/>
                </a:lnTo>
                <a:lnTo>
                  <a:pt x="1649" y="2754"/>
                </a:lnTo>
                <a:lnTo>
                  <a:pt x="1578" y="2801"/>
                </a:lnTo>
                <a:lnTo>
                  <a:pt x="1504" y="2838"/>
                </a:lnTo>
                <a:lnTo>
                  <a:pt x="1428" y="2867"/>
                </a:lnTo>
                <a:lnTo>
                  <a:pt x="1349" y="2885"/>
                </a:lnTo>
                <a:lnTo>
                  <a:pt x="1399" y="2892"/>
                </a:lnTo>
                <a:lnTo>
                  <a:pt x="1494" y="2880"/>
                </a:lnTo>
                <a:lnTo>
                  <a:pt x="1585" y="2858"/>
                </a:lnTo>
                <a:lnTo>
                  <a:pt x="1674" y="2828"/>
                </a:lnTo>
                <a:lnTo>
                  <a:pt x="1760" y="2788"/>
                </a:lnTo>
                <a:lnTo>
                  <a:pt x="1843" y="2740"/>
                </a:lnTo>
                <a:lnTo>
                  <a:pt x="1922" y="2683"/>
                </a:lnTo>
                <a:lnTo>
                  <a:pt x="1996" y="2619"/>
                </a:lnTo>
                <a:lnTo>
                  <a:pt x="2067" y="2546"/>
                </a:lnTo>
                <a:close/>
                <a:moveTo>
                  <a:pt x="551" y="2533"/>
                </a:moveTo>
                <a:lnTo>
                  <a:pt x="622" y="2607"/>
                </a:lnTo>
                <a:lnTo>
                  <a:pt x="698" y="2675"/>
                </a:lnTo>
                <a:lnTo>
                  <a:pt x="779" y="2734"/>
                </a:lnTo>
                <a:lnTo>
                  <a:pt x="863" y="2784"/>
                </a:lnTo>
                <a:lnTo>
                  <a:pt x="951" y="2826"/>
                </a:lnTo>
                <a:lnTo>
                  <a:pt x="1040" y="2858"/>
                </a:lnTo>
                <a:lnTo>
                  <a:pt x="1135" y="2880"/>
                </a:lnTo>
                <a:lnTo>
                  <a:pt x="1231" y="2892"/>
                </a:lnTo>
                <a:lnTo>
                  <a:pt x="1256" y="2889"/>
                </a:lnTo>
                <a:lnTo>
                  <a:pt x="1280" y="2885"/>
                </a:lnTo>
                <a:lnTo>
                  <a:pt x="1200" y="2867"/>
                </a:lnTo>
                <a:lnTo>
                  <a:pt x="1123" y="2838"/>
                </a:lnTo>
                <a:lnTo>
                  <a:pt x="1049" y="2799"/>
                </a:lnTo>
                <a:lnTo>
                  <a:pt x="978" y="2752"/>
                </a:lnTo>
                <a:lnTo>
                  <a:pt x="909" y="2695"/>
                </a:lnTo>
                <a:lnTo>
                  <a:pt x="813" y="2663"/>
                </a:lnTo>
                <a:lnTo>
                  <a:pt x="722" y="2626"/>
                </a:lnTo>
                <a:lnTo>
                  <a:pt x="634" y="2582"/>
                </a:lnTo>
                <a:lnTo>
                  <a:pt x="551" y="2533"/>
                </a:lnTo>
                <a:close/>
                <a:moveTo>
                  <a:pt x="659" y="2086"/>
                </a:moveTo>
                <a:lnTo>
                  <a:pt x="691" y="2182"/>
                </a:lnTo>
                <a:lnTo>
                  <a:pt x="727" y="2273"/>
                </a:lnTo>
                <a:lnTo>
                  <a:pt x="765" y="2359"/>
                </a:lnTo>
                <a:lnTo>
                  <a:pt x="809" y="2442"/>
                </a:lnTo>
                <a:lnTo>
                  <a:pt x="855" y="2518"/>
                </a:lnTo>
                <a:lnTo>
                  <a:pt x="905" y="2587"/>
                </a:lnTo>
                <a:lnTo>
                  <a:pt x="1005" y="2612"/>
                </a:lnTo>
                <a:lnTo>
                  <a:pt x="1106" y="2631"/>
                </a:lnTo>
                <a:lnTo>
                  <a:pt x="1212" y="2643"/>
                </a:lnTo>
                <a:lnTo>
                  <a:pt x="1318" y="2646"/>
                </a:lnTo>
                <a:lnTo>
                  <a:pt x="1423" y="2643"/>
                </a:lnTo>
                <a:lnTo>
                  <a:pt x="1526" y="2631"/>
                </a:lnTo>
                <a:lnTo>
                  <a:pt x="1625" y="2614"/>
                </a:lnTo>
                <a:lnTo>
                  <a:pt x="1721" y="2590"/>
                </a:lnTo>
                <a:lnTo>
                  <a:pt x="1772" y="2521"/>
                </a:lnTo>
                <a:lnTo>
                  <a:pt x="1819" y="2445"/>
                </a:lnTo>
                <a:lnTo>
                  <a:pt x="1863" y="2363"/>
                </a:lnTo>
                <a:lnTo>
                  <a:pt x="1902" y="2277"/>
                </a:lnTo>
                <a:lnTo>
                  <a:pt x="1939" y="2186"/>
                </a:lnTo>
                <a:lnTo>
                  <a:pt x="1971" y="2089"/>
                </a:lnTo>
                <a:lnTo>
                  <a:pt x="1873" y="2121"/>
                </a:lnTo>
                <a:lnTo>
                  <a:pt x="1770" y="2148"/>
                </a:lnTo>
                <a:lnTo>
                  <a:pt x="1662" y="2169"/>
                </a:lnTo>
                <a:lnTo>
                  <a:pt x="1551" y="2186"/>
                </a:lnTo>
                <a:lnTo>
                  <a:pt x="1436" y="2194"/>
                </a:lnTo>
                <a:lnTo>
                  <a:pt x="1318" y="2197"/>
                </a:lnTo>
                <a:lnTo>
                  <a:pt x="1199" y="2194"/>
                </a:lnTo>
                <a:lnTo>
                  <a:pt x="1082" y="2184"/>
                </a:lnTo>
                <a:lnTo>
                  <a:pt x="971" y="2169"/>
                </a:lnTo>
                <a:lnTo>
                  <a:pt x="861" y="2147"/>
                </a:lnTo>
                <a:lnTo>
                  <a:pt x="759" y="2118"/>
                </a:lnTo>
                <a:lnTo>
                  <a:pt x="659" y="2086"/>
                </a:lnTo>
                <a:close/>
                <a:moveTo>
                  <a:pt x="2424" y="1806"/>
                </a:moveTo>
                <a:lnTo>
                  <a:pt x="2374" y="1857"/>
                </a:lnTo>
                <a:lnTo>
                  <a:pt x="2315" y="1906"/>
                </a:lnTo>
                <a:lnTo>
                  <a:pt x="2251" y="1951"/>
                </a:lnTo>
                <a:lnTo>
                  <a:pt x="2182" y="1995"/>
                </a:lnTo>
                <a:lnTo>
                  <a:pt x="2106" y="2034"/>
                </a:lnTo>
                <a:lnTo>
                  <a:pt x="2075" y="2130"/>
                </a:lnTo>
                <a:lnTo>
                  <a:pt x="2040" y="2223"/>
                </a:lnTo>
                <a:lnTo>
                  <a:pt x="2001" y="2310"/>
                </a:lnTo>
                <a:lnTo>
                  <a:pt x="1957" y="2393"/>
                </a:lnTo>
                <a:lnTo>
                  <a:pt x="1910" y="2471"/>
                </a:lnTo>
                <a:lnTo>
                  <a:pt x="1860" y="2543"/>
                </a:lnTo>
                <a:lnTo>
                  <a:pt x="1962" y="2496"/>
                </a:lnTo>
                <a:lnTo>
                  <a:pt x="2062" y="2442"/>
                </a:lnTo>
                <a:lnTo>
                  <a:pt x="2153" y="2379"/>
                </a:lnTo>
                <a:lnTo>
                  <a:pt x="2237" y="2312"/>
                </a:lnTo>
                <a:lnTo>
                  <a:pt x="2286" y="2219"/>
                </a:lnTo>
                <a:lnTo>
                  <a:pt x="2330" y="2123"/>
                </a:lnTo>
                <a:lnTo>
                  <a:pt x="2367" y="2020"/>
                </a:lnTo>
                <a:lnTo>
                  <a:pt x="2399" y="1916"/>
                </a:lnTo>
                <a:lnTo>
                  <a:pt x="2424" y="1806"/>
                </a:lnTo>
                <a:close/>
                <a:moveTo>
                  <a:pt x="204" y="1794"/>
                </a:moveTo>
                <a:lnTo>
                  <a:pt x="227" y="1902"/>
                </a:lnTo>
                <a:lnTo>
                  <a:pt x="258" y="2007"/>
                </a:lnTo>
                <a:lnTo>
                  <a:pt x="293" y="2108"/>
                </a:lnTo>
                <a:lnTo>
                  <a:pt x="337" y="2204"/>
                </a:lnTo>
                <a:lnTo>
                  <a:pt x="384" y="2295"/>
                </a:lnTo>
                <a:lnTo>
                  <a:pt x="452" y="2353"/>
                </a:lnTo>
                <a:lnTo>
                  <a:pt x="523" y="2406"/>
                </a:lnTo>
                <a:lnTo>
                  <a:pt x="600" y="2455"/>
                </a:lnTo>
                <a:lnTo>
                  <a:pt x="681" y="2499"/>
                </a:lnTo>
                <a:lnTo>
                  <a:pt x="767" y="2538"/>
                </a:lnTo>
                <a:lnTo>
                  <a:pt x="716" y="2465"/>
                </a:lnTo>
                <a:lnTo>
                  <a:pt x="669" y="2388"/>
                </a:lnTo>
                <a:lnTo>
                  <a:pt x="627" y="2305"/>
                </a:lnTo>
                <a:lnTo>
                  <a:pt x="588" y="2218"/>
                </a:lnTo>
                <a:lnTo>
                  <a:pt x="553" y="2125"/>
                </a:lnTo>
                <a:lnTo>
                  <a:pt x="523" y="2029"/>
                </a:lnTo>
                <a:lnTo>
                  <a:pt x="447" y="1988"/>
                </a:lnTo>
                <a:lnTo>
                  <a:pt x="376" y="1944"/>
                </a:lnTo>
                <a:lnTo>
                  <a:pt x="312" y="1897"/>
                </a:lnTo>
                <a:lnTo>
                  <a:pt x="254" y="1847"/>
                </a:lnTo>
                <a:lnTo>
                  <a:pt x="204" y="1794"/>
                </a:lnTo>
                <a:close/>
                <a:moveTo>
                  <a:pt x="1313" y="17"/>
                </a:moveTo>
                <a:lnTo>
                  <a:pt x="1241" y="41"/>
                </a:lnTo>
                <a:lnTo>
                  <a:pt x="1170" y="74"/>
                </a:lnTo>
                <a:lnTo>
                  <a:pt x="1101" y="118"/>
                </a:lnTo>
                <a:lnTo>
                  <a:pt x="1035" y="169"/>
                </a:lnTo>
                <a:lnTo>
                  <a:pt x="973" y="230"/>
                </a:lnTo>
                <a:lnTo>
                  <a:pt x="914" y="299"/>
                </a:lnTo>
                <a:lnTo>
                  <a:pt x="858" y="375"/>
                </a:lnTo>
                <a:lnTo>
                  <a:pt x="807" y="457"/>
                </a:lnTo>
                <a:lnTo>
                  <a:pt x="760" y="547"/>
                </a:lnTo>
                <a:lnTo>
                  <a:pt x="718" y="643"/>
                </a:lnTo>
                <a:lnTo>
                  <a:pt x="679" y="744"/>
                </a:lnTo>
                <a:lnTo>
                  <a:pt x="647" y="852"/>
                </a:lnTo>
                <a:lnTo>
                  <a:pt x="619" y="963"/>
                </a:lnTo>
                <a:lnTo>
                  <a:pt x="597" y="1079"/>
                </a:lnTo>
                <a:lnTo>
                  <a:pt x="582" y="1199"/>
                </a:lnTo>
                <a:lnTo>
                  <a:pt x="571" y="1322"/>
                </a:lnTo>
                <a:lnTo>
                  <a:pt x="568" y="1449"/>
                </a:lnTo>
                <a:lnTo>
                  <a:pt x="571" y="1587"/>
                </a:lnTo>
                <a:lnTo>
                  <a:pt x="583" y="1722"/>
                </a:lnTo>
                <a:lnTo>
                  <a:pt x="603" y="1852"/>
                </a:lnTo>
                <a:lnTo>
                  <a:pt x="629" y="1978"/>
                </a:lnTo>
                <a:lnTo>
                  <a:pt x="732" y="2014"/>
                </a:lnTo>
                <a:lnTo>
                  <a:pt x="840" y="2044"/>
                </a:lnTo>
                <a:lnTo>
                  <a:pt x="952" y="2069"/>
                </a:lnTo>
                <a:lnTo>
                  <a:pt x="1071" y="2086"/>
                </a:lnTo>
                <a:lnTo>
                  <a:pt x="1192" y="2098"/>
                </a:lnTo>
                <a:lnTo>
                  <a:pt x="1318" y="2101"/>
                </a:lnTo>
                <a:lnTo>
                  <a:pt x="1443" y="2098"/>
                </a:lnTo>
                <a:lnTo>
                  <a:pt x="1563" y="2086"/>
                </a:lnTo>
                <a:lnTo>
                  <a:pt x="1679" y="2069"/>
                </a:lnTo>
                <a:lnTo>
                  <a:pt x="1792" y="2046"/>
                </a:lnTo>
                <a:lnTo>
                  <a:pt x="1898" y="2017"/>
                </a:lnTo>
                <a:lnTo>
                  <a:pt x="2000" y="1982"/>
                </a:lnTo>
                <a:lnTo>
                  <a:pt x="2027" y="1855"/>
                </a:lnTo>
                <a:lnTo>
                  <a:pt x="2047" y="1724"/>
                </a:lnTo>
                <a:lnTo>
                  <a:pt x="2059" y="1587"/>
                </a:lnTo>
                <a:lnTo>
                  <a:pt x="2062" y="1449"/>
                </a:lnTo>
                <a:lnTo>
                  <a:pt x="2059" y="1322"/>
                </a:lnTo>
                <a:lnTo>
                  <a:pt x="2048" y="1199"/>
                </a:lnTo>
                <a:lnTo>
                  <a:pt x="2033" y="1079"/>
                </a:lnTo>
                <a:lnTo>
                  <a:pt x="2011" y="963"/>
                </a:lnTo>
                <a:lnTo>
                  <a:pt x="1983" y="852"/>
                </a:lnTo>
                <a:lnTo>
                  <a:pt x="1951" y="744"/>
                </a:lnTo>
                <a:lnTo>
                  <a:pt x="1912" y="643"/>
                </a:lnTo>
                <a:lnTo>
                  <a:pt x="1870" y="547"/>
                </a:lnTo>
                <a:lnTo>
                  <a:pt x="1823" y="457"/>
                </a:lnTo>
                <a:lnTo>
                  <a:pt x="1770" y="375"/>
                </a:lnTo>
                <a:lnTo>
                  <a:pt x="1715" y="299"/>
                </a:lnTo>
                <a:lnTo>
                  <a:pt x="1656" y="230"/>
                </a:lnTo>
                <a:lnTo>
                  <a:pt x="1593" y="169"/>
                </a:lnTo>
                <a:lnTo>
                  <a:pt x="1527" y="118"/>
                </a:lnTo>
                <a:lnTo>
                  <a:pt x="1458" y="74"/>
                </a:lnTo>
                <a:lnTo>
                  <a:pt x="1388" y="41"/>
                </a:lnTo>
                <a:lnTo>
                  <a:pt x="1313" y="17"/>
                </a:lnTo>
                <a:close/>
                <a:moveTo>
                  <a:pt x="1399" y="4"/>
                </a:moveTo>
                <a:lnTo>
                  <a:pt x="1349" y="10"/>
                </a:lnTo>
                <a:lnTo>
                  <a:pt x="1431" y="31"/>
                </a:lnTo>
                <a:lnTo>
                  <a:pt x="1511" y="61"/>
                </a:lnTo>
                <a:lnTo>
                  <a:pt x="1586" y="101"/>
                </a:lnTo>
                <a:lnTo>
                  <a:pt x="1661" y="150"/>
                </a:lnTo>
                <a:lnTo>
                  <a:pt x="1730" y="209"/>
                </a:lnTo>
                <a:lnTo>
                  <a:pt x="1797" y="277"/>
                </a:lnTo>
                <a:lnTo>
                  <a:pt x="1860" y="353"/>
                </a:lnTo>
                <a:lnTo>
                  <a:pt x="1917" y="437"/>
                </a:lnTo>
                <a:lnTo>
                  <a:pt x="1971" y="526"/>
                </a:lnTo>
                <a:lnTo>
                  <a:pt x="2018" y="624"/>
                </a:lnTo>
                <a:lnTo>
                  <a:pt x="2060" y="727"/>
                </a:lnTo>
                <a:lnTo>
                  <a:pt x="2097" y="837"/>
                </a:lnTo>
                <a:lnTo>
                  <a:pt x="2129" y="951"/>
                </a:lnTo>
                <a:lnTo>
                  <a:pt x="2153" y="1069"/>
                </a:lnTo>
                <a:lnTo>
                  <a:pt x="2172" y="1192"/>
                </a:lnTo>
                <a:lnTo>
                  <a:pt x="2183" y="1319"/>
                </a:lnTo>
                <a:lnTo>
                  <a:pt x="2187" y="1449"/>
                </a:lnTo>
                <a:lnTo>
                  <a:pt x="2183" y="1572"/>
                </a:lnTo>
                <a:lnTo>
                  <a:pt x="2173" y="1692"/>
                </a:lnTo>
                <a:lnTo>
                  <a:pt x="2156" y="1808"/>
                </a:lnTo>
                <a:lnTo>
                  <a:pt x="2134" y="1921"/>
                </a:lnTo>
                <a:lnTo>
                  <a:pt x="2209" y="1880"/>
                </a:lnTo>
                <a:lnTo>
                  <a:pt x="2278" y="1837"/>
                </a:lnTo>
                <a:lnTo>
                  <a:pt x="2340" y="1789"/>
                </a:lnTo>
                <a:lnTo>
                  <a:pt x="2396" y="1739"/>
                </a:lnTo>
                <a:lnTo>
                  <a:pt x="2445" y="1686"/>
                </a:lnTo>
                <a:lnTo>
                  <a:pt x="2456" y="1568"/>
                </a:lnTo>
                <a:lnTo>
                  <a:pt x="2460" y="1449"/>
                </a:lnTo>
                <a:lnTo>
                  <a:pt x="2455" y="1322"/>
                </a:lnTo>
                <a:lnTo>
                  <a:pt x="2443" y="1197"/>
                </a:lnTo>
                <a:lnTo>
                  <a:pt x="2423" y="1078"/>
                </a:lnTo>
                <a:lnTo>
                  <a:pt x="2394" y="960"/>
                </a:lnTo>
                <a:lnTo>
                  <a:pt x="2359" y="848"/>
                </a:lnTo>
                <a:lnTo>
                  <a:pt x="2315" y="741"/>
                </a:lnTo>
                <a:lnTo>
                  <a:pt x="2266" y="639"/>
                </a:lnTo>
                <a:lnTo>
                  <a:pt x="2212" y="542"/>
                </a:lnTo>
                <a:lnTo>
                  <a:pt x="2150" y="452"/>
                </a:lnTo>
                <a:lnTo>
                  <a:pt x="2084" y="370"/>
                </a:lnTo>
                <a:lnTo>
                  <a:pt x="2011" y="294"/>
                </a:lnTo>
                <a:lnTo>
                  <a:pt x="1935" y="225"/>
                </a:lnTo>
                <a:lnTo>
                  <a:pt x="1855" y="166"/>
                </a:lnTo>
                <a:lnTo>
                  <a:pt x="1770" y="113"/>
                </a:lnTo>
                <a:lnTo>
                  <a:pt x="1683" y="71"/>
                </a:lnTo>
                <a:lnTo>
                  <a:pt x="1590" y="39"/>
                </a:lnTo>
                <a:lnTo>
                  <a:pt x="1495" y="15"/>
                </a:lnTo>
                <a:lnTo>
                  <a:pt x="1399" y="4"/>
                </a:lnTo>
                <a:close/>
                <a:moveTo>
                  <a:pt x="1231" y="4"/>
                </a:moveTo>
                <a:lnTo>
                  <a:pt x="1135" y="15"/>
                </a:lnTo>
                <a:lnTo>
                  <a:pt x="1040" y="39"/>
                </a:lnTo>
                <a:lnTo>
                  <a:pt x="947" y="71"/>
                </a:lnTo>
                <a:lnTo>
                  <a:pt x="860" y="113"/>
                </a:lnTo>
                <a:lnTo>
                  <a:pt x="775" y="166"/>
                </a:lnTo>
                <a:lnTo>
                  <a:pt x="695" y="225"/>
                </a:lnTo>
                <a:lnTo>
                  <a:pt x="619" y="294"/>
                </a:lnTo>
                <a:lnTo>
                  <a:pt x="546" y="370"/>
                </a:lnTo>
                <a:lnTo>
                  <a:pt x="480" y="452"/>
                </a:lnTo>
                <a:lnTo>
                  <a:pt x="418" y="542"/>
                </a:lnTo>
                <a:lnTo>
                  <a:pt x="364" y="639"/>
                </a:lnTo>
                <a:lnTo>
                  <a:pt x="315" y="741"/>
                </a:lnTo>
                <a:lnTo>
                  <a:pt x="271" y="848"/>
                </a:lnTo>
                <a:lnTo>
                  <a:pt x="236" y="960"/>
                </a:lnTo>
                <a:lnTo>
                  <a:pt x="207" y="1078"/>
                </a:lnTo>
                <a:lnTo>
                  <a:pt x="187" y="1197"/>
                </a:lnTo>
                <a:lnTo>
                  <a:pt x="175" y="1322"/>
                </a:lnTo>
                <a:lnTo>
                  <a:pt x="170" y="1449"/>
                </a:lnTo>
                <a:lnTo>
                  <a:pt x="174" y="1562"/>
                </a:lnTo>
                <a:lnTo>
                  <a:pt x="184" y="1673"/>
                </a:lnTo>
                <a:lnTo>
                  <a:pt x="233" y="1729"/>
                </a:lnTo>
                <a:lnTo>
                  <a:pt x="288" y="1781"/>
                </a:lnTo>
                <a:lnTo>
                  <a:pt x="351" y="1830"/>
                </a:lnTo>
                <a:lnTo>
                  <a:pt x="420" y="1874"/>
                </a:lnTo>
                <a:lnTo>
                  <a:pt x="494" y="1916"/>
                </a:lnTo>
                <a:lnTo>
                  <a:pt x="472" y="1804"/>
                </a:lnTo>
                <a:lnTo>
                  <a:pt x="457" y="1688"/>
                </a:lnTo>
                <a:lnTo>
                  <a:pt x="447" y="1570"/>
                </a:lnTo>
                <a:lnTo>
                  <a:pt x="443" y="1449"/>
                </a:lnTo>
                <a:lnTo>
                  <a:pt x="447" y="1319"/>
                </a:lnTo>
                <a:lnTo>
                  <a:pt x="458" y="1192"/>
                </a:lnTo>
                <a:lnTo>
                  <a:pt x="475" y="1069"/>
                </a:lnTo>
                <a:lnTo>
                  <a:pt x="501" y="951"/>
                </a:lnTo>
                <a:lnTo>
                  <a:pt x="533" y="837"/>
                </a:lnTo>
                <a:lnTo>
                  <a:pt x="570" y="727"/>
                </a:lnTo>
                <a:lnTo>
                  <a:pt x="612" y="624"/>
                </a:lnTo>
                <a:lnTo>
                  <a:pt x="659" y="526"/>
                </a:lnTo>
                <a:lnTo>
                  <a:pt x="713" y="437"/>
                </a:lnTo>
                <a:lnTo>
                  <a:pt x="770" y="353"/>
                </a:lnTo>
                <a:lnTo>
                  <a:pt x="833" y="277"/>
                </a:lnTo>
                <a:lnTo>
                  <a:pt x="899" y="209"/>
                </a:lnTo>
                <a:lnTo>
                  <a:pt x="969" y="150"/>
                </a:lnTo>
                <a:lnTo>
                  <a:pt x="1042" y="101"/>
                </a:lnTo>
                <a:lnTo>
                  <a:pt x="1119" y="61"/>
                </a:lnTo>
                <a:lnTo>
                  <a:pt x="1199" y="31"/>
                </a:lnTo>
                <a:lnTo>
                  <a:pt x="1280" y="10"/>
                </a:lnTo>
                <a:lnTo>
                  <a:pt x="1256" y="7"/>
                </a:lnTo>
                <a:lnTo>
                  <a:pt x="1231" y="4"/>
                </a:lnTo>
                <a:close/>
                <a:moveTo>
                  <a:pt x="1207" y="0"/>
                </a:moveTo>
                <a:lnTo>
                  <a:pt x="1221" y="0"/>
                </a:lnTo>
                <a:lnTo>
                  <a:pt x="1229" y="2"/>
                </a:lnTo>
                <a:lnTo>
                  <a:pt x="1236" y="0"/>
                </a:lnTo>
                <a:lnTo>
                  <a:pt x="1244" y="0"/>
                </a:lnTo>
                <a:lnTo>
                  <a:pt x="1280" y="2"/>
                </a:lnTo>
                <a:lnTo>
                  <a:pt x="1313" y="5"/>
                </a:lnTo>
                <a:lnTo>
                  <a:pt x="1350" y="2"/>
                </a:lnTo>
                <a:lnTo>
                  <a:pt x="1386" y="0"/>
                </a:lnTo>
                <a:lnTo>
                  <a:pt x="1394" y="0"/>
                </a:lnTo>
                <a:lnTo>
                  <a:pt x="1401" y="2"/>
                </a:lnTo>
                <a:lnTo>
                  <a:pt x="1408" y="0"/>
                </a:lnTo>
                <a:lnTo>
                  <a:pt x="1423" y="0"/>
                </a:lnTo>
                <a:lnTo>
                  <a:pt x="1527" y="5"/>
                </a:lnTo>
                <a:lnTo>
                  <a:pt x="1629" y="21"/>
                </a:lnTo>
                <a:lnTo>
                  <a:pt x="1726" y="47"/>
                </a:lnTo>
                <a:lnTo>
                  <a:pt x="1823" y="83"/>
                </a:lnTo>
                <a:lnTo>
                  <a:pt x="1915" y="127"/>
                </a:lnTo>
                <a:lnTo>
                  <a:pt x="2003" y="179"/>
                </a:lnTo>
                <a:lnTo>
                  <a:pt x="2087" y="240"/>
                </a:lnTo>
                <a:lnTo>
                  <a:pt x="2166" y="309"/>
                </a:lnTo>
                <a:lnTo>
                  <a:pt x="2241" y="385"/>
                </a:lnTo>
                <a:lnTo>
                  <a:pt x="2310" y="467"/>
                </a:lnTo>
                <a:lnTo>
                  <a:pt x="2372" y="557"/>
                </a:lnTo>
                <a:lnTo>
                  <a:pt x="2429" y="653"/>
                </a:lnTo>
                <a:lnTo>
                  <a:pt x="2482" y="752"/>
                </a:lnTo>
                <a:lnTo>
                  <a:pt x="2526" y="859"/>
                </a:lnTo>
                <a:lnTo>
                  <a:pt x="2563" y="970"/>
                </a:lnTo>
                <a:lnTo>
                  <a:pt x="2591" y="1084"/>
                </a:lnTo>
                <a:lnTo>
                  <a:pt x="2613" y="1203"/>
                </a:lnTo>
                <a:lnTo>
                  <a:pt x="2625" y="1324"/>
                </a:lnTo>
                <a:lnTo>
                  <a:pt x="2630" y="1449"/>
                </a:lnTo>
                <a:lnTo>
                  <a:pt x="2625" y="1573"/>
                </a:lnTo>
                <a:lnTo>
                  <a:pt x="2613" y="1695"/>
                </a:lnTo>
                <a:lnTo>
                  <a:pt x="2591" y="1813"/>
                </a:lnTo>
                <a:lnTo>
                  <a:pt x="2563" y="1928"/>
                </a:lnTo>
                <a:lnTo>
                  <a:pt x="2526" y="2037"/>
                </a:lnTo>
                <a:lnTo>
                  <a:pt x="2482" y="2143"/>
                </a:lnTo>
                <a:lnTo>
                  <a:pt x="2429" y="2245"/>
                </a:lnTo>
                <a:lnTo>
                  <a:pt x="2372" y="2339"/>
                </a:lnTo>
                <a:lnTo>
                  <a:pt x="2310" y="2428"/>
                </a:lnTo>
                <a:lnTo>
                  <a:pt x="2241" y="2511"/>
                </a:lnTo>
                <a:lnTo>
                  <a:pt x="2166" y="2587"/>
                </a:lnTo>
                <a:lnTo>
                  <a:pt x="2087" y="2656"/>
                </a:lnTo>
                <a:lnTo>
                  <a:pt x="2003" y="2717"/>
                </a:lnTo>
                <a:lnTo>
                  <a:pt x="1915" y="2769"/>
                </a:lnTo>
                <a:lnTo>
                  <a:pt x="1823" y="2813"/>
                </a:lnTo>
                <a:lnTo>
                  <a:pt x="1726" y="2848"/>
                </a:lnTo>
                <a:lnTo>
                  <a:pt x="1629" y="2875"/>
                </a:lnTo>
                <a:lnTo>
                  <a:pt x="1527" y="2890"/>
                </a:lnTo>
                <a:lnTo>
                  <a:pt x="1423" y="2895"/>
                </a:lnTo>
                <a:lnTo>
                  <a:pt x="1386" y="2895"/>
                </a:lnTo>
                <a:lnTo>
                  <a:pt x="1350" y="2894"/>
                </a:lnTo>
                <a:lnTo>
                  <a:pt x="1313" y="2890"/>
                </a:lnTo>
                <a:lnTo>
                  <a:pt x="1280" y="2894"/>
                </a:lnTo>
                <a:lnTo>
                  <a:pt x="1244" y="2895"/>
                </a:lnTo>
                <a:lnTo>
                  <a:pt x="1207" y="2895"/>
                </a:lnTo>
                <a:lnTo>
                  <a:pt x="1103" y="2890"/>
                </a:lnTo>
                <a:lnTo>
                  <a:pt x="1001" y="2875"/>
                </a:lnTo>
                <a:lnTo>
                  <a:pt x="904" y="2848"/>
                </a:lnTo>
                <a:lnTo>
                  <a:pt x="807" y="2813"/>
                </a:lnTo>
                <a:lnTo>
                  <a:pt x="715" y="2769"/>
                </a:lnTo>
                <a:lnTo>
                  <a:pt x="627" y="2717"/>
                </a:lnTo>
                <a:lnTo>
                  <a:pt x="543" y="2656"/>
                </a:lnTo>
                <a:lnTo>
                  <a:pt x="464" y="2587"/>
                </a:lnTo>
                <a:lnTo>
                  <a:pt x="389" y="2511"/>
                </a:lnTo>
                <a:lnTo>
                  <a:pt x="320" y="2428"/>
                </a:lnTo>
                <a:lnTo>
                  <a:pt x="258" y="2339"/>
                </a:lnTo>
                <a:lnTo>
                  <a:pt x="201" y="2245"/>
                </a:lnTo>
                <a:lnTo>
                  <a:pt x="148" y="2143"/>
                </a:lnTo>
                <a:lnTo>
                  <a:pt x="104" y="2037"/>
                </a:lnTo>
                <a:lnTo>
                  <a:pt x="67" y="1928"/>
                </a:lnTo>
                <a:lnTo>
                  <a:pt x="39" y="1813"/>
                </a:lnTo>
                <a:lnTo>
                  <a:pt x="17" y="1695"/>
                </a:lnTo>
                <a:lnTo>
                  <a:pt x="5" y="1573"/>
                </a:lnTo>
                <a:lnTo>
                  <a:pt x="0" y="1449"/>
                </a:lnTo>
                <a:lnTo>
                  <a:pt x="5" y="1324"/>
                </a:lnTo>
                <a:lnTo>
                  <a:pt x="17" y="1203"/>
                </a:lnTo>
                <a:lnTo>
                  <a:pt x="39" y="1084"/>
                </a:lnTo>
                <a:lnTo>
                  <a:pt x="67" y="970"/>
                </a:lnTo>
                <a:lnTo>
                  <a:pt x="104" y="859"/>
                </a:lnTo>
                <a:lnTo>
                  <a:pt x="148" y="752"/>
                </a:lnTo>
                <a:lnTo>
                  <a:pt x="201" y="653"/>
                </a:lnTo>
                <a:lnTo>
                  <a:pt x="258" y="557"/>
                </a:lnTo>
                <a:lnTo>
                  <a:pt x="320" y="467"/>
                </a:lnTo>
                <a:lnTo>
                  <a:pt x="389" y="385"/>
                </a:lnTo>
                <a:lnTo>
                  <a:pt x="464" y="309"/>
                </a:lnTo>
                <a:lnTo>
                  <a:pt x="543" y="240"/>
                </a:lnTo>
                <a:lnTo>
                  <a:pt x="627" y="179"/>
                </a:lnTo>
                <a:lnTo>
                  <a:pt x="715" y="127"/>
                </a:lnTo>
                <a:lnTo>
                  <a:pt x="807" y="83"/>
                </a:lnTo>
                <a:lnTo>
                  <a:pt x="904" y="47"/>
                </a:lnTo>
                <a:lnTo>
                  <a:pt x="1001" y="21"/>
                </a:lnTo>
                <a:lnTo>
                  <a:pt x="1103" y="5"/>
                </a:lnTo>
                <a:lnTo>
                  <a:pt x="1207" y="0"/>
                </a:lnTo>
                <a:close/>
              </a:path>
            </a:pathLst>
          </a:custGeom>
          <a:gradFill flip="none" rotWithShape="1">
            <a:gsLst>
              <a:gs pos="0">
                <a:srgbClr val="C98D21"/>
              </a:gs>
              <a:gs pos="74000">
                <a:srgbClr val="F3EB4F"/>
              </a:gs>
              <a:gs pos="54000">
                <a:srgbClr val="F3CB69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lang="en-US">
              <a:ln>
                <a:solidFill>
                  <a:srgbClr val="127210"/>
                </a:solidFill>
              </a:ln>
              <a:solidFill>
                <a:schemeClr val="lt1"/>
              </a:solidFill>
            </a:endParaRPr>
          </a:p>
        </p:txBody>
      </p:sp>
      <p:sp>
        <p:nvSpPr>
          <p:cNvPr id="5" name="Freeform 21"/>
          <p:cNvSpPr/>
          <p:nvPr/>
        </p:nvSpPr>
        <p:spPr bwMode="auto">
          <a:xfrm>
            <a:off x="4431030" y="2185883"/>
            <a:ext cx="2935112" cy="3855048"/>
          </a:xfrm>
          <a:custGeom>
            <a:cxnLst>
              <a:cxn ang="0">
                <a:pos x="3551" y="145"/>
              </a:cxn>
              <a:cxn ang="0">
                <a:pos x="3622" y="118"/>
              </a:cxn>
              <a:cxn ang="0">
                <a:pos x="3702" y="112"/>
              </a:cxn>
              <a:cxn ang="0">
                <a:pos x="3613" y="195"/>
              </a:cxn>
              <a:cxn ang="0">
                <a:pos x="3780" y="173"/>
              </a:cxn>
              <a:cxn ang="0">
                <a:pos x="3583" y="244"/>
              </a:cxn>
              <a:cxn ang="0">
                <a:pos x="3697" y="255"/>
              </a:cxn>
              <a:cxn ang="0">
                <a:pos x="3428" y="388"/>
              </a:cxn>
              <a:cxn ang="0">
                <a:pos x="3099" y="587"/>
              </a:cxn>
              <a:cxn ang="0">
                <a:pos x="2651" y="875"/>
              </a:cxn>
              <a:cxn ang="0">
                <a:pos x="2509" y="1017"/>
              </a:cxn>
              <a:cxn ang="0">
                <a:pos x="2530" y="2376"/>
              </a:cxn>
              <a:cxn ang="0">
                <a:pos x="2577" y="2908"/>
              </a:cxn>
              <a:cxn ang="0">
                <a:pos x="2680" y="3418"/>
              </a:cxn>
              <a:cxn ang="0">
                <a:pos x="2674" y="3822"/>
              </a:cxn>
              <a:cxn ang="0">
                <a:pos x="2671" y="4261"/>
              </a:cxn>
              <a:cxn ang="0">
                <a:pos x="2803" y="4441"/>
              </a:cxn>
              <a:cxn ang="0">
                <a:pos x="2779" y="4567"/>
              </a:cxn>
              <a:cxn ang="0">
                <a:pos x="2752" y="4676"/>
              </a:cxn>
              <a:cxn ang="0">
                <a:pos x="2799" y="4705"/>
              </a:cxn>
              <a:cxn ang="0">
                <a:pos x="3014" y="4786"/>
              </a:cxn>
              <a:cxn ang="0">
                <a:pos x="2785" y="4967"/>
              </a:cxn>
              <a:cxn ang="0">
                <a:pos x="2461" y="4929"/>
              </a:cxn>
              <a:cxn ang="0">
                <a:pos x="2365" y="4783"/>
              </a:cxn>
              <a:cxn ang="0">
                <a:pos x="2416" y="4667"/>
              </a:cxn>
              <a:cxn ang="0">
                <a:pos x="2351" y="4510"/>
              </a:cxn>
              <a:cxn ang="0">
                <a:pos x="2297" y="4136"/>
              </a:cxn>
              <a:cxn ang="0">
                <a:pos x="2141" y="2760"/>
              </a:cxn>
              <a:cxn ang="0">
                <a:pos x="2009" y="3107"/>
              </a:cxn>
              <a:cxn ang="0">
                <a:pos x="1559" y="4825"/>
              </a:cxn>
              <a:cxn ang="0">
                <a:pos x="1095" y="4959"/>
              </a:cxn>
              <a:cxn ang="0">
                <a:pos x="1125" y="4786"/>
              </a:cxn>
              <a:cxn ang="0">
                <a:pos x="1244" y="4418"/>
              </a:cxn>
              <a:cxn ang="0">
                <a:pos x="1348" y="3780"/>
              </a:cxn>
              <a:cxn ang="0">
                <a:pos x="1474" y="3006"/>
              </a:cxn>
              <a:cxn ang="0">
                <a:pos x="1528" y="2309"/>
              </a:cxn>
              <a:cxn ang="0">
                <a:pos x="1145" y="1397"/>
              </a:cxn>
              <a:cxn ang="0">
                <a:pos x="421" y="1471"/>
              </a:cxn>
              <a:cxn ang="0">
                <a:pos x="251" y="1542"/>
              </a:cxn>
              <a:cxn ang="0">
                <a:pos x="160" y="1534"/>
              </a:cxn>
              <a:cxn ang="0">
                <a:pos x="70" y="1534"/>
              </a:cxn>
              <a:cxn ang="0">
                <a:pos x="0" y="1486"/>
              </a:cxn>
              <a:cxn ang="0">
                <a:pos x="17" y="1397"/>
              </a:cxn>
              <a:cxn ang="0">
                <a:pos x="183" y="1371"/>
              </a:cxn>
              <a:cxn ang="0">
                <a:pos x="213" y="1213"/>
              </a:cxn>
              <a:cxn ang="0">
                <a:pos x="302" y="1342"/>
              </a:cxn>
              <a:cxn ang="0">
                <a:pos x="676" y="1312"/>
              </a:cxn>
              <a:cxn ang="0">
                <a:pos x="976" y="1232"/>
              </a:cxn>
              <a:cxn ang="0">
                <a:pos x="1279" y="1103"/>
              </a:cxn>
              <a:cxn ang="0">
                <a:pos x="1661" y="842"/>
              </a:cxn>
              <a:cxn ang="0">
                <a:pos x="1888" y="751"/>
              </a:cxn>
              <a:cxn ang="0">
                <a:pos x="1816" y="510"/>
              </a:cxn>
              <a:cxn ang="0">
                <a:pos x="1762" y="192"/>
              </a:cxn>
              <a:cxn ang="0">
                <a:pos x="2114" y="71"/>
              </a:cxn>
              <a:cxn ang="0">
                <a:pos x="2255" y="303"/>
              </a:cxn>
              <a:cxn ang="0">
                <a:pos x="2217" y="620"/>
              </a:cxn>
              <a:cxn ang="0">
                <a:pos x="2137" y="707"/>
              </a:cxn>
              <a:cxn ang="0">
                <a:pos x="2918" y="471"/>
              </a:cxn>
              <a:cxn ang="0">
                <a:pos x="3274" y="300"/>
              </a:cxn>
              <a:cxn ang="0">
                <a:pos x="3334" y="39"/>
              </a:cxn>
              <a:cxn ang="0">
                <a:pos x="3382" y="124"/>
              </a:cxn>
              <a:cxn ang="0">
                <a:pos x="3489" y="109"/>
              </a:cxn>
            </a:cxnLst>
            <a:rect b="b" l="0" r="r" t="0"/>
            <a:pathLst>
              <a:path h="4970" w="3783">
                <a:moveTo>
                  <a:pt x="3590" y="0"/>
                </a:moveTo>
                <a:lnTo>
                  <a:pt x="3596" y="0"/>
                </a:lnTo>
                <a:lnTo>
                  <a:pt x="3599" y="3"/>
                </a:lnTo>
                <a:lnTo>
                  <a:pt x="3599" y="12"/>
                </a:lnTo>
                <a:lnTo>
                  <a:pt x="3598" y="26"/>
                </a:lnTo>
                <a:lnTo>
                  <a:pt x="3592" y="44"/>
                </a:lnTo>
                <a:lnTo>
                  <a:pt x="3581" y="69"/>
                </a:lnTo>
                <a:lnTo>
                  <a:pt x="3568" y="101"/>
                </a:lnTo>
                <a:lnTo>
                  <a:pt x="3559" y="125"/>
                </a:lnTo>
                <a:lnTo>
                  <a:pt x="3551" y="145"/>
                </a:lnTo>
                <a:lnTo>
                  <a:pt x="3548" y="157"/>
                </a:lnTo>
                <a:lnTo>
                  <a:pt x="3547" y="164"/>
                </a:lnTo>
                <a:lnTo>
                  <a:pt x="3550" y="169"/>
                </a:lnTo>
                <a:lnTo>
                  <a:pt x="3553" y="169"/>
                </a:lnTo>
                <a:lnTo>
                  <a:pt x="3560" y="164"/>
                </a:lnTo>
                <a:lnTo>
                  <a:pt x="3569" y="158"/>
                </a:lnTo>
                <a:lnTo>
                  <a:pt x="3580" y="149"/>
                </a:lnTo>
                <a:lnTo>
                  <a:pt x="3592" y="140"/>
                </a:lnTo>
                <a:lnTo>
                  <a:pt x="3607" y="128"/>
                </a:lnTo>
                <a:lnTo>
                  <a:pt x="3622" y="118"/>
                </a:lnTo>
                <a:lnTo>
                  <a:pt x="3639" y="106"/>
                </a:lnTo>
                <a:lnTo>
                  <a:pt x="3657" y="95"/>
                </a:lnTo>
                <a:lnTo>
                  <a:pt x="3676" y="86"/>
                </a:lnTo>
                <a:lnTo>
                  <a:pt x="3696" y="78"/>
                </a:lnTo>
                <a:lnTo>
                  <a:pt x="3716" y="72"/>
                </a:lnTo>
                <a:lnTo>
                  <a:pt x="3737" y="71"/>
                </a:lnTo>
                <a:lnTo>
                  <a:pt x="3735" y="78"/>
                </a:lnTo>
                <a:lnTo>
                  <a:pt x="3729" y="88"/>
                </a:lnTo>
                <a:lnTo>
                  <a:pt x="3717" y="98"/>
                </a:lnTo>
                <a:lnTo>
                  <a:pt x="3702" y="112"/>
                </a:lnTo>
                <a:lnTo>
                  <a:pt x="3685" y="124"/>
                </a:lnTo>
                <a:lnTo>
                  <a:pt x="3667" y="137"/>
                </a:lnTo>
                <a:lnTo>
                  <a:pt x="3651" y="149"/>
                </a:lnTo>
                <a:lnTo>
                  <a:pt x="3636" y="161"/>
                </a:lnTo>
                <a:lnTo>
                  <a:pt x="3622" y="173"/>
                </a:lnTo>
                <a:lnTo>
                  <a:pt x="3610" y="183"/>
                </a:lnTo>
                <a:lnTo>
                  <a:pt x="3604" y="189"/>
                </a:lnTo>
                <a:lnTo>
                  <a:pt x="3601" y="193"/>
                </a:lnTo>
                <a:lnTo>
                  <a:pt x="3604" y="196"/>
                </a:lnTo>
                <a:lnTo>
                  <a:pt x="3613" y="195"/>
                </a:lnTo>
                <a:lnTo>
                  <a:pt x="3630" y="193"/>
                </a:lnTo>
                <a:lnTo>
                  <a:pt x="3652" y="187"/>
                </a:lnTo>
                <a:lnTo>
                  <a:pt x="3682" y="180"/>
                </a:lnTo>
                <a:lnTo>
                  <a:pt x="3716" y="170"/>
                </a:lnTo>
                <a:lnTo>
                  <a:pt x="3741" y="166"/>
                </a:lnTo>
                <a:lnTo>
                  <a:pt x="3761" y="163"/>
                </a:lnTo>
                <a:lnTo>
                  <a:pt x="3774" y="163"/>
                </a:lnTo>
                <a:lnTo>
                  <a:pt x="3782" y="164"/>
                </a:lnTo>
                <a:lnTo>
                  <a:pt x="3783" y="167"/>
                </a:lnTo>
                <a:lnTo>
                  <a:pt x="3780" y="173"/>
                </a:lnTo>
                <a:lnTo>
                  <a:pt x="3771" y="180"/>
                </a:lnTo>
                <a:lnTo>
                  <a:pt x="3744" y="193"/>
                </a:lnTo>
                <a:lnTo>
                  <a:pt x="3725" y="201"/>
                </a:lnTo>
                <a:lnTo>
                  <a:pt x="3703" y="208"/>
                </a:lnTo>
                <a:lnTo>
                  <a:pt x="3679" y="214"/>
                </a:lnTo>
                <a:lnTo>
                  <a:pt x="3652" y="222"/>
                </a:lnTo>
                <a:lnTo>
                  <a:pt x="3625" y="226"/>
                </a:lnTo>
                <a:lnTo>
                  <a:pt x="3608" y="231"/>
                </a:lnTo>
                <a:lnTo>
                  <a:pt x="3595" y="237"/>
                </a:lnTo>
                <a:lnTo>
                  <a:pt x="3583" y="244"/>
                </a:lnTo>
                <a:lnTo>
                  <a:pt x="3577" y="252"/>
                </a:lnTo>
                <a:lnTo>
                  <a:pt x="3574" y="259"/>
                </a:lnTo>
                <a:lnTo>
                  <a:pt x="3575" y="266"/>
                </a:lnTo>
                <a:lnTo>
                  <a:pt x="3583" y="269"/>
                </a:lnTo>
                <a:lnTo>
                  <a:pt x="3596" y="269"/>
                </a:lnTo>
                <a:lnTo>
                  <a:pt x="3621" y="266"/>
                </a:lnTo>
                <a:lnTo>
                  <a:pt x="3643" y="262"/>
                </a:lnTo>
                <a:lnTo>
                  <a:pt x="3664" y="259"/>
                </a:lnTo>
                <a:lnTo>
                  <a:pt x="3682" y="258"/>
                </a:lnTo>
                <a:lnTo>
                  <a:pt x="3697" y="255"/>
                </a:lnTo>
                <a:lnTo>
                  <a:pt x="3714" y="255"/>
                </a:lnTo>
                <a:lnTo>
                  <a:pt x="3717" y="256"/>
                </a:lnTo>
                <a:lnTo>
                  <a:pt x="3713" y="259"/>
                </a:lnTo>
                <a:lnTo>
                  <a:pt x="3702" y="266"/>
                </a:lnTo>
                <a:lnTo>
                  <a:pt x="3685" y="273"/>
                </a:lnTo>
                <a:lnTo>
                  <a:pt x="3661" y="284"/>
                </a:lnTo>
                <a:lnTo>
                  <a:pt x="3630" y="297"/>
                </a:lnTo>
                <a:lnTo>
                  <a:pt x="3562" y="326"/>
                </a:lnTo>
                <a:lnTo>
                  <a:pt x="3492" y="356"/>
                </a:lnTo>
                <a:lnTo>
                  <a:pt x="3428" y="388"/>
                </a:lnTo>
                <a:lnTo>
                  <a:pt x="3369" y="422"/>
                </a:lnTo>
                <a:lnTo>
                  <a:pt x="3334" y="447"/>
                </a:lnTo>
                <a:lnTo>
                  <a:pt x="3304" y="472"/>
                </a:lnTo>
                <a:lnTo>
                  <a:pt x="3275" y="495"/>
                </a:lnTo>
                <a:lnTo>
                  <a:pt x="3248" y="517"/>
                </a:lnTo>
                <a:lnTo>
                  <a:pt x="3218" y="535"/>
                </a:lnTo>
                <a:lnTo>
                  <a:pt x="3186" y="549"/>
                </a:lnTo>
                <a:lnTo>
                  <a:pt x="3162" y="558"/>
                </a:lnTo>
                <a:lnTo>
                  <a:pt x="3134" y="570"/>
                </a:lnTo>
                <a:lnTo>
                  <a:pt x="3099" y="587"/>
                </a:lnTo>
                <a:lnTo>
                  <a:pt x="3061" y="603"/>
                </a:lnTo>
                <a:lnTo>
                  <a:pt x="2977" y="646"/>
                </a:lnTo>
                <a:lnTo>
                  <a:pt x="2846" y="718"/>
                </a:lnTo>
                <a:lnTo>
                  <a:pt x="2805" y="744"/>
                </a:lnTo>
                <a:lnTo>
                  <a:pt x="2766" y="768"/>
                </a:lnTo>
                <a:lnTo>
                  <a:pt x="2732" y="792"/>
                </a:lnTo>
                <a:lnTo>
                  <a:pt x="2702" y="815"/>
                </a:lnTo>
                <a:lnTo>
                  <a:pt x="2678" y="837"/>
                </a:lnTo>
                <a:lnTo>
                  <a:pt x="2660" y="857"/>
                </a:lnTo>
                <a:lnTo>
                  <a:pt x="2651" y="875"/>
                </a:lnTo>
                <a:lnTo>
                  <a:pt x="2651" y="897"/>
                </a:lnTo>
                <a:lnTo>
                  <a:pt x="2657" y="920"/>
                </a:lnTo>
                <a:lnTo>
                  <a:pt x="2666" y="943"/>
                </a:lnTo>
                <a:lnTo>
                  <a:pt x="2675" y="967"/>
                </a:lnTo>
                <a:lnTo>
                  <a:pt x="2668" y="970"/>
                </a:lnTo>
                <a:lnTo>
                  <a:pt x="2654" y="973"/>
                </a:lnTo>
                <a:lnTo>
                  <a:pt x="2634" y="979"/>
                </a:lnTo>
                <a:lnTo>
                  <a:pt x="2610" y="986"/>
                </a:lnTo>
                <a:lnTo>
                  <a:pt x="2533" y="1009"/>
                </a:lnTo>
                <a:lnTo>
                  <a:pt x="2509" y="1017"/>
                </a:lnTo>
                <a:lnTo>
                  <a:pt x="2490" y="1023"/>
                </a:lnTo>
                <a:lnTo>
                  <a:pt x="2476" y="1027"/>
                </a:lnTo>
                <a:lnTo>
                  <a:pt x="2469" y="1030"/>
                </a:lnTo>
                <a:lnTo>
                  <a:pt x="2641" y="2326"/>
                </a:lnTo>
                <a:lnTo>
                  <a:pt x="2618" y="2327"/>
                </a:lnTo>
                <a:lnTo>
                  <a:pt x="2600" y="2332"/>
                </a:lnTo>
                <a:lnTo>
                  <a:pt x="2583" y="2336"/>
                </a:lnTo>
                <a:lnTo>
                  <a:pt x="2565" y="2341"/>
                </a:lnTo>
                <a:lnTo>
                  <a:pt x="2543" y="2342"/>
                </a:lnTo>
                <a:lnTo>
                  <a:pt x="2530" y="2376"/>
                </a:lnTo>
                <a:lnTo>
                  <a:pt x="2523" y="2416"/>
                </a:lnTo>
                <a:lnTo>
                  <a:pt x="2518" y="2460"/>
                </a:lnTo>
                <a:lnTo>
                  <a:pt x="2517" y="2510"/>
                </a:lnTo>
                <a:lnTo>
                  <a:pt x="2520" y="2563"/>
                </a:lnTo>
                <a:lnTo>
                  <a:pt x="2524" y="2617"/>
                </a:lnTo>
                <a:lnTo>
                  <a:pt x="2532" y="2676"/>
                </a:lnTo>
                <a:lnTo>
                  <a:pt x="2541" y="2733"/>
                </a:lnTo>
                <a:lnTo>
                  <a:pt x="2552" y="2792"/>
                </a:lnTo>
                <a:lnTo>
                  <a:pt x="2564" y="2851"/>
                </a:lnTo>
                <a:lnTo>
                  <a:pt x="2577" y="2908"/>
                </a:lnTo>
                <a:lnTo>
                  <a:pt x="2589" y="2962"/>
                </a:lnTo>
                <a:lnTo>
                  <a:pt x="2603" y="3015"/>
                </a:lnTo>
                <a:lnTo>
                  <a:pt x="2616" y="3063"/>
                </a:lnTo>
                <a:lnTo>
                  <a:pt x="2628" y="3107"/>
                </a:lnTo>
                <a:lnTo>
                  <a:pt x="2639" y="3146"/>
                </a:lnTo>
                <a:lnTo>
                  <a:pt x="2648" y="3178"/>
                </a:lnTo>
                <a:lnTo>
                  <a:pt x="2665" y="3243"/>
                </a:lnTo>
                <a:lnTo>
                  <a:pt x="2675" y="3305"/>
                </a:lnTo>
                <a:lnTo>
                  <a:pt x="2680" y="3362"/>
                </a:lnTo>
                <a:lnTo>
                  <a:pt x="2680" y="3418"/>
                </a:lnTo>
                <a:lnTo>
                  <a:pt x="2675" y="3471"/>
                </a:lnTo>
                <a:lnTo>
                  <a:pt x="2669" y="3520"/>
                </a:lnTo>
                <a:lnTo>
                  <a:pt x="2663" y="3567"/>
                </a:lnTo>
                <a:lnTo>
                  <a:pt x="2656" y="3612"/>
                </a:lnTo>
                <a:lnTo>
                  <a:pt x="2650" y="3655"/>
                </a:lnTo>
                <a:lnTo>
                  <a:pt x="2647" y="3694"/>
                </a:lnTo>
                <a:lnTo>
                  <a:pt x="2648" y="3732"/>
                </a:lnTo>
                <a:lnTo>
                  <a:pt x="2653" y="3766"/>
                </a:lnTo>
                <a:lnTo>
                  <a:pt x="2665" y="3800"/>
                </a:lnTo>
                <a:lnTo>
                  <a:pt x="2674" y="3822"/>
                </a:lnTo>
                <a:lnTo>
                  <a:pt x="2680" y="3852"/>
                </a:lnTo>
                <a:lnTo>
                  <a:pt x="2684" y="3889"/>
                </a:lnTo>
                <a:lnTo>
                  <a:pt x="2687" y="3929"/>
                </a:lnTo>
                <a:lnTo>
                  <a:pt x="2689" y="3974"/>
                </a:lnTo>
                <a:lnTo>
                  <a:pt x="2689" y="4067"/>
                </a:lnTo>
                <a:lnTo>
                  <a:pt x="2686" y="4113"/>
                </a:lnTo>
                <a:lnTo>
                  <a:pt x="2683" y="4157"/>
                </a:lnTo>
                <a:lnTo>
                  <a:pt x="2680" y="4196"/>
                </a:lnTo>
                <a:lnTo>
                  <a:pt x="2675" y="4232"/>
                </a:lnTo>
                <a:lnTo>
                  <a:pt x="2671" y="4261"/>
                </a:lnTo>
                <a:lnTo>
                  <a:pt x="2665" y="4282"/>
                </a:lnTo>
                <a:lnTo>
                  <a:pt x="2675" y="4297"/>
                </a:lnTo>
                <a:lnTo>
                  <a:pt x="2689" y="4311"/>
                </a:lnTo>
                <a:lnTo>
                  <a:pt x="2705" y="4324"/>
                </a:lnTo>
                <a:lnTo>
                  <a:pt x="2760" y="4365"/>
                </a:lnTo>
                <a:lnTo>
                  <a:pt x="2776" y="4379"/>
                </a:lnTo>
                <a:lnTo>
                  <a:pt x="2790" y="4394"/>
                </a:lnTo>
                <a:lnTo>
                  <a:pt x="2800" y="4409"/>
                </a:lnTo>
                <a:lnTo>
                  <a:pt x="2805" y="4424"/>
                </a:lnTo>
                <a:lnTo>
                  <a:pt x="2803" y="4441"/>
                </a:lnTo>
                <a:lnTo>
                  <a:pt x="2796" y="4460"/>
                </a:lnTo>
                <a:lnTo>
                  <a:pt x="2779" y="4480"/>
                </a:lnTo>
                <a:lnTo>
                  <a:pt x="2761" y="4499"/>
                </a:lnTo>
                <a:lnTo>
                  <a:pt x="2751" y="4516"/>
                </a:lnTo>
                <a:lnTo>
                  <a:pt x="2746" y="4530"/>
                </a:lnTo>
                <a:lnTo>
                  <a:pt x="2746" y="4540"/>
                </a:lnTo>
                <a:lnTo>
                  <a:pt x="2751" y="4549"/>
                </a:lnTo>
                <a:lnTo>
                  <a:pt x="2758" y="4557"/>
                </a:lnTo>
                <a:lnTo>
                  <a:pt x="2767" y="4563"/>
                </a:lnTo>
                <a:lnTo>
                  <a:pt x="2779" y="4567"/>
                </a:lnTo>
                <a:lnTo>
                  <a:pt x="2791" y="4573"/>
                </a:lnTo>
                <a:lnTo>
                  <a:pt x="2812" y="4585"/>
                </a:lnTo>
                <a:lnTo>
                  <a:pt x="2820" y="4593"/>
                </a:lnTo>
                <a:lnTo>
                  <a:pt x="2826" y="4602"/>
                </a:lnTo>
                <a:lnTo>
                  <a:pt x="2826" y="4614"/>
                </a:lnTo>
                <a:lnTo>
                  <a:pt x="2821" y="4629"/>
                </a:lnTo>
                <a:lnTo>
                  <a:pt x="2812" y="4646"/>
                </a:lnTo>
                <a:lnTo>
                  <a:pt x="2796" y="4667"/>
                </a:lnTo>
                <a:lnTo>
                  <a:pt x="2773" y="4668"/>
                </a:lnTo>
                <a:lnTo>
                  <a:pt x="2752" y="4676"/>
                </a:lnTo>
                <a:lnTo>
                  <a:pt x="2737" y="4686"/>
                </a:lnTo>
                <a:lnTo>
                  <a:pt x="2725" y="4703"/>
                </a:lnTo>
                <a:lnTo>
                  <a:pt x="2717" y="4724"/>
                </a:lnTo>
                <a:lnTo>
                  <a:pt x="2714" y="4750"/>
                </a:lnTo>
                <a:lnTo>
                  <a:pt x="2717" y="4735"/>
                </a:lnTo>
                <a:lnTo>
                  <a:pt x="2726" y="4724"/>
                </a:lnTo>
                <a:lnTo>
                  <a:pt x="2740" y="4715"/>
                </a:lnTo>
                <a:lnTo>
                  <a:pt x="2757" y="4709"/>
                </a:lnTo>
                <a:lnTo>
                  <a:pt x="2776" y="4706"/>
                </a:lnTo>
                <a:lnTo>
                  <a:pt x="2799" y="4705"/>
                </a:lnTo>
                <a:lnTo>
                  <a:pt x="2844" y="4705"/>
                </a:lnTo>
                <a:lnTo>
                  <a:pt x="2886" y="4708"/>
                </a:lnTo>
                <a:lnTo>
                  <a:pt x="2904" y="4709"/>
                </a:lnTo>
                <a:lnTo>
                  <a:pt x="2918" y="4709"/>
                </a:lnTo>
                <a:lnTo>
                  <a:pt x="2944" y="4712"/>
                </a:lnTo>
                <a:lnTo>
                  <a:pt x="2966" y="4720"/>
                </a:lnTo>
                <a:lnTo>
                  <a:pt x="2983" y="4732"/>
                </a:lnTo>
                <a:lnTo>
                  <a:pt x="2996" y="4747"/>
                </a:lnTo>
                <a:lnTo>
                  <a:pt x="3007" y="4765"/>
                </a:lnTo>
                <a:lnTo>
                  <a:pt x="3014" y="4786"/>
                </a:lnTo>
                <a:lnTo>
                  <a:pt x="3020" y="4810"/>
                </a:lnTo>
                <a:lnTo>
                  <a:pt x="3023" y="4834"/>
                </a:lnTo>
                <a:lnTo>
                  <a:pt x="3025" y="4858"/>
                </a:lnTo>
                <a:lnTo>
                  <a:pt x="3025" y="4953"/>
                </a:lnTo>
                <a:lnTo>
                  <a:pt x="2998" y="4953"/>
                </a:lnTo>
                <a:lnTo>
                  <a:pt x="2969" y="4955"/>
                </a:lnTo>
                <a:lnTo>
                  <a:pt x="2936" y="4956"/>
                </a:lnTo>
                <a:lnTo>
                  <a:pt x="2864" y="4962"/>
                </a:lnTo>
                <a:lnTo>
                  <a:pt x="2824" y="4964"/>
                </a:lnTo>
                <a:lnTo>
                  <a:pt x="2785" y="4967"/>
                </a:lnTo>
                <a:lnTo>
                  <a:pt x="2746" y="4968"/>
                </a:lnTo>
                <a:lnTo>
                  <a:pt x="2705" y="4970"/>
                </a:lnTo>
                <a:lnTo>
                  <a:pt x="2668" y="4970"/>
                </a:lnTo>
                <a:lnTo>
                  <a:pt x="2630" y="4968"/>
                </a:lnTo>
                <a:lnTo>
                  <a:pt x="2594" y="4967"/>
                </a:lnTo>
                <a:lnTo>
                  <a:pt x="2561" y="4962"/>
                </a:lnTo>
                <a:lnTo>
                  <a:pt x="2530" y="4958"/>
                </a:lnTo>
                <a:lnTo>
                  <a:pt x="2503" y="4950"/>
                </a:lnTo>
                <a:lnTo>
                  <a:pt x="2479" y="4941"/>
                </a:lnTo>
                <a:lnTo>
                  <a:pt x="2461" y="4929"/>
                </a:lnTo>
                <a:lnTo>
                  <a:pt x="2446" y="4916"/>
                </a:lnTo>
                <a:lnTo>
                  <a:pt x="2438" y="4898"/>
                </a:lnTo>
                <a:lnTo>
                  <a:pt x="2435" y="4878"/>
                </a:lnTo>
                <a:lnTo>
                  <a:pt x="2440" y="4855"/>
                </a:lnTo>
                <a:lnTo>
                  <a:pt x="2451" y="4828"/>
                </a:lnTo>
                <a:lnTo>
                  <a:pt x="2469" y="4798"/>
                </a:lnTo>
                <a:lnTo>
                  <a:pt x="2431" y="4797"/>
                </a:lnTo>
                <a:lnTo>
                  <a:pt x="2402" y="4794"/>
                </a:lnTo>
                <a:lnTo>
                  <a:pt x="2380" y="4789"/>
                </a:lnTo>
                <a:lnTo>
                  <a:pt x="2365" y="4783"/>
                </a:lnTo>
                <a:lnTo>
                  <a:pt x="2356" y="4775"/>
                </a:lnTo>
                <a:lnTo>
                  <a:pt x="2351" y="4766"/>
                </a:lnTo>
                <a:lnTo>
                  <a:pt x="2351" y="4757"/>
                </a:lnTo>
                <a:lnTo>
                  <a:pt x="2354" y="4747"/>
                </a:lnTo>
                <a:lnTo>
                  <a:pt x="2369" y="4726"/>
                </a:lnTo>
                <a:lnTo>
                  <a:pt x="2378" y="4714"/>
                </a:lnTo>
                <a:lnTo>
                  <a:pt x="2389" y="4703"/>
                </a:lnTo>
                <a:lnTo>
                  <a:pt x="2398" y="4692"/>
                </a:lnTo>
                <a:lnTo>
                  <a:pt x="2413" y="4674"/>
                </a:lnTo>
                <a:lnTo>
                  <a:pt x="2416" y="4667"/>
                </a:lnTo>
                <a:lnTo>
                  <a:pt x="2416" y="4661"/>
                </a:lnTo>
                <a:lnTo>
                  <a:pt x="2411" y="4656"/>
                </a:lnTo>
                <a:lnTo>
                  <a:pt x="2402" y="4653"/>
                </a:lnTo>
                <a:lnTo>
                  <a:pt x="2387" y="4652"/>
                </a:lnTo>
                <a:lnTo>
                  <a:pt x="2383" y="4647"/>
                </a:lnTo>
                <a:lnTo>
                  <a:pt x="2377" y="4634"/>
                </a:lnTo>
                <a:lnTo>
                  <a:pt x="2371" y="4611"/>
                </a:lnTo>
                <a:lnTo>
                  <a:pt x="2365" y="4582"/>
                </a:lnTo>
                <a:lnTo>
                  <a:pt x="2359" y="4549"/>
                </a:lnTo>
                <a:lnTo>
                  <a:pt x="2351" y="4510"/>
                </a:lnTo>
                <a:lnTo>
                  <a:pt x="2345" y="4468"/>
                </a:lnTo>
                <a:lnTo>
                  <a:pt x="2339" y="4424"/>
                </a:lnTo>
                <a:lnTo>
                  <a:pt x="2331" y="4380"/>
                </a:lnTo>
                <a:lnTo>
                  <a:pt x="2325" y="4335"/>
                </a:lnTo>
                <a:lnTo>
                  <a:pt x="2319" y="4291"/>
                </a:lnTo>
                <a:lnTo>
                  <a:pt x="2315" y="4251"/>
                </a:lnTo>
                <a:lnTo>
                  <a:pt x="2309" y="4214"/>
                </a:lnTo>
                <a:lnTo>
                  <a:pt x="2304" y="4181"/>
                </a:lnTo>
                <a:lnTo>
                  <a:pt x="2300" y="4155"/>
                </a:lnTo>
                <a:lnTo>
                  <a:pt x="2297" y="4136"/>
                </a:lnTo>
                <a:lnTo>
                  <a:pt x="2092" y="2916"/>
                </a:lnTo>
                <a:lnTo>
                  <a:pt x="2105" y="2913"/>
                </a:lnTo>
                <a:lnTo>
                  <a:pt x="2116" y="2904"/>
                </a:lnTo>
                <a:lnTo>
                  <a:pt x="2125" y="2890"/>
                </a:lnTo>
                <a:lnTo>
                  <a:pt x="2131" y="2873"/>
                </a:lnTo>
                <a:lnTo>
                  <a:pt x="2135" y="2854"/>
                </a:lnTo>
                <a:lnTo>
                  <a:pt x="2138" y="2833"/>
                </a:lnTo>
                <a:lnTo>
                  <a:pt x="2140" y="2812"/>
                </a:lnTo>
                <a:lnTo>
                  <a:pt x="2141" y="2792"/>
                </a:lnTo>
                <a:lnTo>
                  <a:pt x="2141" y="2760"/>
                </a:lnTo>
                <a:lnTo>
                  <a:pt x="2138" y="2777"/>
                </a:lnTo>
                <a:lnTo>
                  <a:pt x="2129" y="2796"/>
                </a:lnTo>
                <a:lnTo>
                  <a:pt x="2116" y="2818"/>
                </a:lnTo>
                <a:lnTo>
                  <a:pt x="2099" y="2837"/>
                </a:lnTo>
                <a:lnTo>
                  <a:pt x="2081" y="2855"/>
                </a:lnTo>
                <a:lnTo>
                  <a:pt x="2062" y="2867"/>
                </a:lnTo>
                <a:lnTo>
                  <a:pt x="2043" y="2875"/>
                </a:lnTo>
                <a:lnTo>
                  <a:pt x="2039" y="2953"/>
                </a:lnTo>
                <a:lnTo>
                  <a:pt x="2027" y="3030"/>
                </a:lnTo>
                <a:lnTo>
                  <a:pt x="2009" y="3107"/>
                </a:lnTo>
                <a:lnTo>
                  <a:pt x="1985" y="3183"/>
                </a:lnTo>
                <a:lnTo>
                  <a:pt x="1958" y="3258"/>
                </a:lnTo>
                <a:lnTo>
                  <a:pt x="1863" y="3480"/>
                </a:lnTo>
                <a:lnTo>
                  <a:pt x="1831" y="3555"/>
                </a:lnTo>
                <a:lnTo>
                  <a:pt x="1802" y="3629"/>
                </a:lnTo>
                <a:lnTo>
                  <a:pt x="1777" y="3705"/>
                </a:lnTo>
                <a:lnTo>
                  <a:pt x="1755" y="3780"/>
                </a:lnTo>
                <a:lnTo>
                  <a:pt x="1740" y="3857"/>
                </a:lnTo>
                <a:lnTo>
                  <a:pt x="1576" y="4822"/>
                </a:lnTo>
                <a:lnTo>
                  <a:pt x="1559" y="4825"/>
                </a:lnTo>
                <a:lnTo>
                  <a:pt x="1541" y="4831"/>
                </a:lnTo>
                <a:lnTo>
                  <a:pt x="1523" y="4840"/>
                </a:lnTo>
                <a:lnTo>
                  <a:pt x="1507" y="4849"/>
                </a:lnTo>
                <a:lnTo>
                  <a:pt x="1495" y="4855"/>
                </a:lnTo>
                <a:lnTo>
                  <a:pt x="1484" y="4881"/>
                </a:lnTo>
                <a:lnTo>
                  <a:pt x="1478" y="4907"/>
                </a:lnTo>
                <a:lnTo>
                  <a:pt x="1472" y="4934"/>
                </a:lnTo>
                <a:lnTo>
                  <a:pt x="1461" y="4962"/>
                </a:lnTo>
                <a:lnTo>
                  <a:pt x="1119" y="4962"/>
                </a:lnTo>
                <a:lnTo>
                  <a:pt x="1095" y="4959"/>
                </a:lnTo>
                <a:lnTo>
                  <a:pt x="1079" y="4952"/>
                </a:lnTo>
                <a:lnTo>
                  <a:pt x="1066" y="4941"/>
                </a:lnTo>
                <a:lnTo>
                  <a:pt x="1059" y="4926"/>
                </a:lnTo>
                <a:lnTo>
                  <a:pt x="1056" y="4910"/>
                </a:lnTo>
                <a:lnTo>
                  <a:pt x="1057" y="4890"/>
                </a:lnTo>
                <a:lnTo>
                  <a:pt x="1062" y="4870"/>
                </a:lnTo>
                <a:lnTo>
                  <a:pt x="1069" y="4851"/>
                </a:lnTo>
                <a:lnTo>
                  <a:pt x="1094" y="4815"/>
                </a:lnTo>
                <a:lnTo>
                  <a:pt x="1109" y="4800"/>
                </a:lnTo>
                <a:lnTo>
                  <a:pt x="1125" y="4786"/>
                </a:lnTo>
                <a:lnTo>
                  <a:pt x="1142" y="4778"/>
                </a:lnTo>
                <a:lnTo>
                  <a:pt x="1160" y="4774"/>
                </a:lnTo>
                <a:lnTo>
                  <a:pt x="1164" y="4670"/>
                </a:lnTo>
                <a:lnTo>
                  <a:pt x="1175" y="4566"/>
                </a:lnTo>
                <a:lnTo>
                  <a:pt x="1193" y="4459"/>
                </a:lnTo>
                <a:lnTo>
                  <a:pt x="1199" y="4445"/>
                </a:lnTo>
                <a:lnTo>
                  <a:pt x="1208" y="4435"/>
                </a:lnTo>
                <a:lnTo>
                  <a:pt x="1219" y="4429"/>
                </a:lnTo>
                <a:lnTo>
                  <a:pt x="1232" y="4422"/>
                </a:lnTo>
                <a:lnTo>
                  <a:pt x="1244" y="4418"/>
                </a:lnTo>
                <a:lnTo>
                  <a:pt x="1256" y="4410"/>
                </a:lnTo>
                <a:lnTo>
                  <a:pt x="1265" y="4401"/>
                </a:lnTo>
                <a:lnTo>
                  <a:pt x="1272" y="4386"/>
                </a:lnTo>
                <a:lnTo>
                  <a:pt x="1288" y="4305"/>
                </a:lnTo>
                <a:lnTo>
                  <a:pt x="1300" y="4220"/>
                </a:lnTo>
                <a:lnTo>
                  <a:pt x="1308" y="4134"/>
                </a:lnTo>
                <a:lnTo>
                  <a:pt x="1315" y="4047"/>
                </a:lnTo>
                <a:lnTo>
                  <a:pt x="1324" y="3959"/>
                </a:lnTo>
                <a:lnTo>
                  <a:pt x="1335" y="3869"/>
                </a:lnTo>
                <a:lnTo>
                  <a:pt x="1348" y="3780"/>
                </a:lnTo>
                <a:lnTo>
                  <a:pt x="1365" y="3701"/>
                </a:lnTo>
                <a:lnTo>
                  <a:pt x="1383" y="3623"/>
                </a:lnTo>
                <a:lnTo>
                  <a:pt x="1404" y="3546"/>
                </a:lnTo>
                <a:lnTo>
                  <a:pt x="1424" y="3468"/>
                </a:lnTo>
                <a:lnTo>
                  <a:pt x="1442" y="3392"/>
                </a:lnTo>
                <a:lnTo>
                  <a:pt x="1457" y="3315"/>
                </a:lnTo>
                <a:lnTo>
                  <a:pt x="1468" y="3241"/>
                </a:lnTo>
                <a:lnTo>
                  <a:pt x="1471" y="3169"/>
                </a:lnTo>
                <a:lnTo>
                  <a:pt x="1471" y="3088"/>
                </a:lnTo>
                <a:lnTo>
                  <a:pt x="1474" y="3006"/>
                </a:lnTo>
                <a:lnTo>
                  <a:pt x="1478" y="2925"/>
                </a:lnTo>
                <a:lnTo>
                  <a:pt x="1486" y="2843"/>
                </a:lnTo>
                <a:lnTo>
                  <a:pt x="1496" y="2762"/>
                </a:lnTo>
                <a:lnTo>
                  <a:pt x="1511" y="2680"/>
                </a:lnTo>
                <a:lnTo>
                  <a:pt x="1529" y="2602"/>
                </a:lnTo>
                <a:lnTo>
                  <a:pt x="1553" y="2525"/>
                </a:lnTo>
                <a:lnTo>
                  <a:pt x="1582" y="2450"/>
                </a:lnTo>
                <a:lnTo>
                  <a:pt x="1618" y="2379"/>
                </a:lnTo>
                <a:lnTo>
                  <a:pt x="1659" y="2309"/>
                </a:lnTo>
                <a:lnTo>
                  <a:pt x="1528" y="2309"/>
                </a:lnTo>
                <a:lnTo>
                  <a:pt x="1569" y="1631"/>
                </a:lnTo>
                <a:lnTo>
                  <a:pt x="1540" y="1311"/>
                </a:lnTo>
                <a:lnTo>
                  <a:pt x="1501" y="1306"/>
                </a:lnTo>
                <a:lnTo>
                  <a:pt x="1458" y="1309"/>
                </a:lnTo>
                <a:lnTo>
                  <a:pt x="1413" y="1318"/>
                </a:lnTo>
                <a:lnTo>
                  <a:pt x="1368" y="1330"/>
                </a:lnTo>
                <a:lnTo>
                  <a:pt x="1323" y="1344"/>
                </a:lnTo>
                <a:lnTo>
                  <a:pt x="1232" y="1374"/>
                </a:lnTo>
                <a:lnTo>
                  <a:pt x="1187" y="1388"/>
                </a:lnTo>
                <a:lnTo>
                  <a:pt x="1145" y="1397"/>
                </a:lnTo>
                <a:lnTo>
                  <a:pt x="1106" y="1401"/>
                </a:lnTo>
                <a:lnTo>
                  <a:pt x="756" y="1484"/>
                </a:lnTo>
                <a:lnTo>
                  <a:pt x="720" y="1493"/>
                </a:lnTo>
                <a:lnTo>
                  <a:pt x="680" y="1498"/>
                </a:lnTo>
                <a:lnTo>
                  <a:pt x="638" y="1498"/>
                </a:lnTo>
                <a:lnTo>
                  <a:pt x="595" y="1495"/>
                </a:lnTo>
                <a:lnTo>
                  <a:pt x="551" y="1490"/>
                </a:lnTo>
                <a:lnTo>
                  <a:pt x="507" y="1483"/>
                </a:lnTo>
                <a:lnTo>
                  <a:pt x="463" y="1477"/>
                </a:lnTo>
                <a:lnTo>
                  <a:pt x="421" y="1471"/>
                </a:lnTo>
                <a:lnTo>
                  <a:pt x="382" y="1466"/>
                </a:lnTo>
                <a:lnTo>
                  <a:pt x="346" y="1465"/>
                </a:lnTo>
                <a:lnTo>
                  <a:pt x="340" y="1471"/>
                </a:lnTo>
                <a:lnTo>
                  <a:pt x="337" y="1480"/>
                </a:lnTo>
                <a:lnTo>
                  <a:pt x="334" y="1492"/>
                </a:lnTo>
                <a:lnTo>
                  <a:pt x="332" y="1504"/>
                </a:lnTo>
                <a:lnTo>
                  <a:pt x="329" y="1513"/>
                </a:lnTo>
                <a:lnTo>
                  <a:pt x="323" y="1519"/>
                </a:lnTo>
                <a:lnTo>
                  <a:pt x="285" y="1531"/>
                </a:lnTo>
                <a:lnTo>
                  <a:pt x="251" y="1542"/>
                </a:lnTo>
                <a:lnTo>
                  <a:pt x="222" y="1551"/>
                </a:lnTo>
                <a:lnTo>
                  <a:pt x="198" y="1557"/>
                </a:lnTo>
                <a:lnTo>
                  <a:pt x="175" y="1563"/>
                </a:lnTo>
                <a:lnTo>
                  <a:pt x="157" y="1566"/>
                </a:lnTo>
                <a:lnTo>
                  <a:pt x="144" y="1567"/>
                </a:lnTo>
                <a:lnTo>
                  <a:pt x="135" y="1566"/>
                </a:lnTo>
                <a:lnTo>
                  <a:pt x="132" y="1563"/>
                </a:lnTo>
                <a:lnTo>
                  <a:pt x="135" y="1557"/>
                </a:lnTo>
                <a:lnTo>
                  <a:pt x="144" y="1546"/>
                </a:lnTo>
                <a:lnTo>
                  <a:pt x="160" y="1534"/>
                </a:lnTo>
                <a:lnTo>
                  <a:pt x="184" y="1517"/>
                </a:lnTo>
                <a:lnTo>
                  <a:pt x="159" y="1526"/>
                </a:lnTo>
                <a:lnTo>
                  <a:pt x="136" y="1534"/>
                </a:lnTo>
                <a:lnTo>
                  <a:pt x="115" y="1542"/>
                </a:lnTo>
                <a:lnTo>
                  <a:pt x="98" y="1546"/>
                </a:lnTo>
                <a:lnTo>
                  <a:pt x="85" y="1549"/>
                </a:lnTo>
                <a:lnTo>
                  <a:pt x="74" y="1549"/>
                </a:lnTo>
                <a:lnTo>
                  <a:pt x="68" y="1548"/>
                </a:lnTo>
                <a:lnTo>
                  <a:pt x="67" y="1542"/>
                </a:lnTo>
                <a:lnTo>
                  <a:pt x="70" y="1534"/>
                </a:lnTo>
                <a:lnTo>
                  <a:pt x="77" y="1522"/>
                </a:lnTo>
                <a:lnTo>
                  <a:pt x="89" y="1505"/>
                </a:lnTo>
                <a:lnTo>
                  <a:pt x="108" y="1486"/>
                </a:lnTo>
                <a:lnTo>
                  <a:pt x="132" y="1462"/>
                </a:lnTo>
                <a:lnTo>
                  <a:pt x="92" y="1475"/>
                </a:lnTo>
                <a:lnTo>
                  <a:pt x="61" y="1484"/>
                </a:lnTo>
                <a:lnTo>
                  <a:pt x="35" y="1489"/>
                </a:lnTo>
                <a:lnTo>
                  <a:pt x="17" y="1492"/>
                </a:lnTo>
                <a:lnTo>
                  <a:pt x="5" y="1490"/>
                </a:lnTo>
                <a:lnTo>
                  <a:pt x="0" y="1486"/>
                </a:lnTo>
                <a:lnTo>
                  <a:pt x="4" y="1480"/>
                </a:lnTo>
                <a:lnTo>
                  <a:pt x="13" y="1471"/>
                </a:lnTo>
                <a:lnTo>
                  <a:pt x="29" y="1459"/>
                </a:lnTo>
                <a:lnTo>
                  <a:pt x="50" y="1445"/>
                </a:lnTo>
                <a:lnTo>
                  <a:pt x="80" y="1430"/>
                </a:lnTo>
                <a:lnTo>
                  <a:pt x="115" y="1413"/>
                </a:lnTo>
                <a:lnTo>
                  <a:pt x="77" y="1407"/>
                </a:lnTo>
                <a:lnTo>
                  <a:pt x="49" y="1403"/>
                </a:lnTo>
                <a:lnTo>
                  <a:pt x="28" y="1400"/>
                </a:lnTo>
                <a:lnTo>
                  <a:pt x="17" y="1397"/>
                </a:lnTo>
                <a:lnTo>
                  <a:pt x="13" y="1394"/>
                </a:lnTo>
                <a:lnTo>
                  <a:pt x="14" y="1391"/>
                </a:lnTo>
                <a:lnTo>
                  <a:pt x="22" y="1389"/>
                </a:lnTo>
                <a:lnTo>
                  <a:pt x="34" y="1388"/>
                </a:lnTo>
                <a:lnTo>
                  <a:pt x="49" y="1386"/>
                </a:lnTo>
                <a:lnTo>
                  <a:pt x="68" y="1383"/>
                </a:lnTo>
                <a:lnTo>
                  <a:pt x="89" y="1382"/>
                </a:lnTo>
                <a:lnTo>
                  <a:pt x="112" y="1380"/>
                </a:lnTo>
                <a:lnTo>
                  <a:pt x="160" y="1374"/>
                </a:lnTo>
                <a:lnTo>
                  <a:pt x="183" y="1371"/>
                </a:lnTo>
                <a:lnTo>
                  <a:pt x="204" y="1368"/>
                </a:lnTo>
                <a:lnTo>
                  <a:pt x="222" y="1364"/>
                </a:lnTo>
                <a:lnTo>
                  <a:pt x="237" y="1358"/>
                </a:lnTo>
                <a:lnTo>
                  <a:pt x="248" y="1352"/>
                </a:lnTo>
                <a:lnTo>
                  <a:pt x="234" y="1314"/>
                </a:lnTo>
                <a:lnTo>
                  <a:pt x="224" y="1281"/>
                </a:lnTo>
                <a:lnTo>
                  <a:pt x="218" y="1256"/>
                </a:lnTo>
                <a:lnTo>
                  <a:pt x="213" y="1237"/>
                </a:lnTo>
                <a:lnTo>
                  <a:pt x="212" y="1222"/>
                </a:lnTo>
                <a:lnTo>
                  <a:pt x="213" y="1213"/>
                </a:lnTo>
                <a:lnTo>
                  <a:pt x="216" y="1210"/>
                </a:lnTo>
                <a:lnTo>
                  <a:pt x="221" y="1210"/>
                </a:lnTo>
                <a:lnTo>
                  <a:pt x="228" y="1214"/>
                </a:lnTo>
                <a:lnTo>
                  <a:pt x="236" y="1223"/>
                </a:lnTo>
                <a:lnTo>
                  <a:pt x="245" y="1235"/>
                </a:lnTo>
                <a:lnTo>
                  <a:pt x="254" y="1250"/>
                </a:lnTo>
                <a:lnTo>
                  <a:pt x="264" y="1267"/>
                </a:lnTo>
                <a:lnTo>
                  <a:pt x="285" y="1309"/>
                </a:lnTo>
                <a:lnTo>
                  <a:pt x="294" y="1333"/>
                </a:lnTo>
                <a:lnTo>
                  <a:pt x="302" y="1342"/>
                </a:lnTo>
                <a:lnTo>
                  <a:pt x="319" y="1347"/>
                </a:lnTo>
                <a:lnTo>
                  <a:pt x="341" y="1350"/>
                </a:lnTo>
                <a:lnTo>
                  <a:pt x="370" y="1352"/>
                </a:lnTo>
                <a:lnTo>
                  <a:pt x="405" y="1350"/>
                </a:lnTo>
                <a:lnTo>
                  <a:pt x="444" y="1347"/>
                </a:lnTo>
                <a:lnTo>
                  <a:pt x="486" y="1342"/>
                </a:lnTo>
                <a:lnTo>
                  <a:pt x="533" y="1336"/>
                </a:lnTo>
                <a:lnTo>
                  <a:pt x="579" y="1329"/>
                </a:lnTo>
                <a:lnTo>
                  <a:pt x="628" y="1320"/>
                </a:lnTo>
                <a:lnTo>
                  <a:pt x="676" y="1312"/>
                </a:lnTo>
                <a:lnTo>
                  <a:pt x="724" y="1302"/>
                </a:lnTo>
                <a:lnTo>
                  <a:pt x="771" y="1293"/>
                </a:lnTo>
                <a:lnTo>
                  <a:pt x="813" y="1282"/>
                </a:lnTo>
                <a:lnTo>
                  <a:pt x="854" y="1273"/>
                </a:lnTo>
                <a:lnTo>
                  <a:pt x="890" y="1264"/>
                </a:lnTo>
                <a:lnTo>
                  <a:pt x="920" y="1255"/>
                </a:lnTo>
                <a:lnTo>
                  <a:pt x="944" y="1247"/>
                </a:lnTo>
                <a:lnTo>
                  <a:pt x="962" y="1241"/>
                </a:lnTo>
                <a:lnTo>
                  <a:pt x="965" y="1237"/>
                </a:lnTo>
                <a:lnTo>
                  <a:pt x="976" y="1232"/>
                </a:lnTo>
                <a:lnTo>
                  <a:pt x="993" y="1228"/>
                </a:lnTo>
                <a:lnTo>
                  <a:pt x="1014" y="1225"/>
                </a:lnTo>
                <a:lnTo>
                  <a:pt x="1038" y="1220"/>
                </a:lnTo>
                <a:lnTo>
                  <a:pt x="1089" y="1208"/>
                </a:lnTo>
                <a:lnTo>
                  <a:pt x="1112" y="1201"/>
                </a:lnTo>
                <a:lnTo>
                  <a:pt x="1130" y="1192"/>
                </a:lnTo>
                <a:lnTo>
                  <a:pt x="1172" y="1166"/>
                </a:lnTo>
                <a:lnTo>
                  <a:pt x="1210" y="1143"/>
                </a:lnTo>
                <a:lnTo>
                  <a:pt x="1244" y="1122"/>
                </a:lnTo>
                <a:lnTo>
                  <a:pt x="1279" y="1103"/>
                </a:lnTo>
                <a:lnTo>
                  <a:pt x="1315" y="1085"/>
                </a:lnTo>
                <a:lnTo>
                  <a:pt x="1353" y="1065"/>
                </a:lnTo>
                <a:lnTo>
                  <a:pt x="1395" y="1045"/>
                </a:lnTo>
                <a:lnTo>
                  <a:pt x="1442" y="1024"/>
                </a:lnTo>
                <a:lnTo>
                  <a:pt x="1480" y="977"/>
                </a:lnTo>
                <a:lnTo>
                  <a:pt x="1517" y="938"/>
                </a:lnTo>
                <a:lnTo>
                  <a:pt x="1555" y="907"/>
                </a:lnTo>
                <a:lnTo>
                  <a:pt x="1591" y="879"/>
                </a:lnTo>
                <a:lnTo>
                  <a:pt x="1626" y="858"/>
                </a:lnTo>
                <a:lnTo>
                  <a:pt x="1661" y="842"/>
                </a:lnTo>
                <a:lnTo>
                  <a:pt x="1694" y="828"/>
                </a:lnTo>
                <a:lnTo>
                  <a:pt x="1725" y="818"/>
                </a:lnTo>
                <a:lnTo>
                  <a:pt x="1754" y="810"/>
                </a:lnTo>
                <a:lnTo>
                  <a:pt x="1781" y="804"/>
                </a:lnTo>
                <a:lnTo>
                  <a:pt x="1807" y="798"/>
                </a:lnTo>
                <a:lnTo>
                  <a:pt x="1829" y="792"/>
                </a:lnTo>
                <a:lnTo>
                  <a:pt x="1849" y="784"/>
                </a:lnTo>
                <a:lnTo>
                  <a:pt x="1866" y="777"/>
                </a:lnTo>
                <a:lnTo>
                  <a:pt x="1879" y="765"/>
                </a:lnTo>
                <a:lnTo>
                  <a:pt x="1888" y="751"/>
                </a:lnTo>
                <a:lnTo>
                  <a:pt x="1894" y="733"/>
                </a:lnTo>
                <a:lnTo>
                  <a:pt x="1897" y="710"/>
                </a:lnTo>
                <a:lnTo>
                  <a:pt x="1894" y="683"/>
                </a:lnTo>
                <a:lnTo>
                  <a:pt x="1888" y="649"/>
                </a:lnTo>
                <a:lnTo>
                  <a:pt x="1885" y="634"/>
                </a:lnTo>
                <a:lnTo>
                  <a:pt x="1876" y="617"/>
                </a:lnTo>
                <a:lnTo>
                  <a:pt x="1863" y="597"/>
                </a:lnTo>
                <a:lnTo>
                  <a:pt x="1847" y="575"/>
                </a:lnTo>
                <a:lnTo>
                  <a:pt x="1831" y="545"/>
                </a:lnTo>
                <a:lnTo>
                  <a:pt x="1816" y="510"/>
                </a:lnTo>
                <a:lnTo>
                  <a:pt x="1807" y="487"/>
                </a:lnTo>
                <a:lnTo>
                  <a:pt x="1798" y="459"/>
                </a:lnTo>
                <a:lnTo>
                  <a:pt x="1786" y="427"/>
                </a:lnTo>
                <a:lnTo>
                  <a:pt x="1765" y="361"/>
                </a:lnTo>
                <a:lnTo>
                  <a:pt x="1755" y="327"/>
                </a:lnTo>
                <a:lnTo>
                  <a:pt x="1748" y="299"/>
                </a:lnTo>
                <a:lnTo>
                  <a:pt x="1742" y="273"/>
                </a:lnTo>
                <a:lnTo>
                  <a:pt x="1740" y="255"/>
                </a:lnTo>
                <a:lnTo>
                  <a:pt x="1746" y="223"/>
                </a:lnTo>
                <a:lnTo>
                  <a:pt x="1762" y="192"/>
                </a:lnTo>
                <a:lnTo>
                  <a:pt x="1784" y="161"/>
                </a:lnTo>
                <a:lnTo>
                  <a:pt x="1814" y="133"/>
                </a:lnTo>
                <a:lnTo>
                  <a:pt x="1850" y="106"/>
                </a:lnTo>
                <a:lnTo>
                  <a:pt x="1890" y="85"/>
                </a:lnTo>
                <a:lnTo>
                  <a:pt x="1932" y="66"/>
                </a:lnTo>
                <a:lnTo>
                  <a:pt x="1976" y="54"/>
                </a:lnTo>
                <a:lnTo>
                  <a:pt x="2018" y="48"/>
                </a:lnTo>
                <a:lnTo>
                  <a:pt x="2053" y="50"/>
                </a:lnTo>
                <a:lnTo>
                  <a:pt x="2086" y="59"/>
                </a:lnTo>
                <a:lnTo>
                  <a:pt x="2114" y="71"/>
                </a:lnTo>
                <a:lnTo>
                  <a:pt x="2141" y="88"/>
                </a:lnTo>
                <a:lnTo>
                  <a:pt x="2163" y="104"/>
                </a:lnTo>
                <a:lnTo>
                  <a:pt x="2181" y="121"/>
                </a:lnTo>
                <a:lnTo>
                  <a:pt x="2193" y="134"/>
                </a:lnTo>
                <a:lnTo>
                  <a:pt x="2200" y="145"/>
                </a:lnTo>
                <a:lnTo>
                  <a:pt x="2214" y="170"/>
                </a:lnTo>
                <a:lnTo>
                  <a:pt x="2226" y="201"/>
                </a:lnTo>
                <a:lnTo>
                  <a:pt x="2236" y="232"/>
                </a:lnTo>
                <a:lnTo>
                  <a:pt x="2247" y="267"/>
                </a:lnTo>
                <a:lnTo>
                  <a:pt x="2255" y="303"/>
                </a:lnTo>
                <a:lnTo>
                  <a:pt x="2261" y="341"/>
                </a:lnTo>
                <a:lnTo>
                  <a:pt x="2265" y="380"/>
                </a:lnTo>
                <a:lnTo>
                  <a:pt x="2268" y="416"/>
                </a:lnTo>
                <a:lnTo>
                  <a:pt x="2268" y="454"/>
                </a:lnTo>
                <a:lnTo>
                  <a:pt x="2267" y="489"/>
                </a:lnTo>
                <a:lnTo>
                  <a:pt x="2262" y="522"/>
                </a:lnTo>
                <a:lnTo>
                  <a:pt x="2255" y="552"/>
                </a:lnTo>
                <a:lnTo>
                  <a:pt x="2244" y="579"/>
                </a:lnTo>
                <a:lnTo>
                  <a:pt x="2232" y="602"/>
                </a:lnTo>
                <a:lnTo>
                  <a:pt x="2217" y="620"/>
                </a:lnTo>
                <a:lnTo>
                  <a:pt x="2197" y="634"/>
                </a:lnTo>
                <a:lnTo>
                  <a:pt x="2175" y="640"/>
                </a:lnTo>
                <a:lnTo>
                  <a:pt x="2149" y="640"/>
                </a:lnTo>
                <a:lnTo>
                  <a:pt x="2132" y="641"/>
                </a:lnTo>
                <a:lnTo>
                  <a:pt x="2122" y="647"/>
                </a:lnTo>
                <a:lnTo>
                  <a:pt x="2117" y="655"/>
                </a:lnTo>
                <a:lnTo>
                  <a:pt x="2116" y="665"/>
                </a:lnTo>
                <a:lnTo>
                  <a:pt x="2120" y="679"/>
                </a:lnTo>
                <a:lnTo>
                  <a:pt x="2126" y="692"/>
                </a:lnTo>
                <a:lnTo>
                  <a:pt x="2137" y="707"/>
                </a:lnTo>
                <a:lnTo>
                  <a:pt x="2151" y="723"/>
                </a:lnTo>
                <a:lnTo>
                  <a:pt x="2167" y="738"/>
                </a:lnTo>
                <a:lnTo>
                  <a:pt x="2185" y="753"/>
                </a:lnTo>
                <a:lnTo>
                  <a:pt x="2276" y="727"/>
                </a:lnTo>
                <a:lnTo>
                  <a:pt x="2711" y="603"/>
                </a:lnTo>
                <a:lnTo>
                  <a:pt x="2812" y="517"/>
                </a:lnTo>
                <a:lnTo>
                  <a:pt x="2827" y="507"/>
                </a:lnTo>
                <a:lnTo>
                  <a:pt x="2852" y="496"/>
                </a:lnTo>
                <a:lnTo>
                  <a:pt x="2882" y="484"/>
                </a:lnTo>
                <a:lnTo>
                  <a:pt x="2918" y="471"/>
                </a:lnTo>
                <a:lnTo>
                  <a:pt x="2959" y="456"/>
                </a:lnTo>
                <a:lnTo>
                  <a:pt x="3002" y="440"/>
                </a:lnTo>
                <a:lnTo>
                  <a:pt x="3090" y="407"/>
                </a:lnTo>
                <a:lnTo>
                  <a:pt x="3132" y="392"/>
                </a:lnTo>
                <a:lnTo>
                  <a:pt x="3171" y="376"/>
                </a:lnTo>
                <a:lnTo>
                  <a:pt x="3206" y="359"/>
                </a:lnTo>
                <a:lnTo>
                  <a:pt x="3233" y="344"/>
                </a:lnTo>
                <a:lnTo>
                  <a:pt x="3254" y="329"/>
                </a:lnTo>
                <a:lnTo>
                  <a:pt x="3266" y="314"/>
                </a:lnTo>
                <a:lnTo>
                  <a:pt x="3274" y="300"/>
                </a:lnTo>
                <a:lnTo>
                  <a:pt x="3284" y="281"/>
                </a:lnTo>
                <a:lnTo>
                  <a:pt x="3295" y="255"/>
                </a:lnTo>
                <a:lnTo>
                  <a:pt x="3305" y="222"/>
                </a:lnTo>
                <a:lnTo>
                  <a:pt x="3311" y="193"/>
                </a:lnTo>
                <a:lnTo>
                  <a:pt x="3317" y="163"/>
                </a:lnTo>
                <a:lnTo>
                  <a:pt x="3322" y="133"/>
                </a:lnTo>
                <a:lnTo>
                  <a:pt x="3325" y="106"/>
                </a:lnTo>
                <a:lnTo>
                  <a:pt x="3328" y="80"/>
                </a:lnTo>
                <a:lnTo>
                  <a:pt x="3331" y="57"/>
                </a:lnTo>
                <a:lnTo>
                  <a:pt x="3334" y="39"/>
                </a:lnTo>
                <a:lnTo>
                  <a:pt x="3337" y="27"/>
                </a:lnTo>
                <a:lnTo>
                  <a:pt x="3342" y="21"/>
                </a:lnTo>
                <a:lnTo>
                  <a:pt x="3346" y="21"/>
                </a:lnTo>
                <a:lnTo>
                  <a:pt x="3352" y="32"/>
                </a:lnTo>
                <a:lnTo>
                  <a:pt x="3360" y="50"/>
                </a:lnTo>
                <a:lnTo>
                  <a:pt x="3361" y="54"/>
                </a:lnTo>
                <a:lnTo>
                  <a:pt x="3363" y="62"/>
                </a:lnTo>
                <a:lnTo>
                  <a:pt x="3366" y="75"/>
                </a:lnTo>
                <a:lnTo>
                  <a:pt x="3370" y="91"/>
                </a:lnTo>
                <a:lnTo>
                  <a:pt x="3382" y="124"/>
                </a:lnTo>
                <a:lnTo>
                  <a:pt x="3390" y="140"/>
                </a:lnTo>
                <a:lnTo>
                  <a:pt x="3397" y="155"/>
                </a:lnTo>
                <a:lnTo>
                  <a:pt x="3406" y="167"/>
                </a:lnTo>
                <a:lnTo>
                  <a:pt x="3417" y="175"/>
                </a:lnTo>
                <a:lnTo>
                  <a:pt x="3429" y="178"/>
                </a:lnTo>
                <a:lnTo>
                  <a:pt x="3441" y="175"/>
                </a:lnTo>
                <a:lnTo>
                  <a:pt x="3455" y="164"/>
                </a:lnTo>
                <a:lnTo>
                  <a:pt x="3470" y="146"/>
                </a:lnTo>
                <a:lnTo>
                  <a:pt x="3485" y="118"/>
                </a:lnTo>
                <a:lnTo>
                  <a:pt x="3489" y="109"/>
                </a:lnTo>
                <a:lnTo>
                  <a:pt x="3497" y="97"/>
                </a:lnTo>
                <a:lnTo>
                  <a:pt x="3506" y="85"/>
                </a:lnTo>
                <a:lnTo>
                  <a:pt x="3527" y="57"/>
                </a:lnTo>
                <a:lnTo>
                  <a:pt x="3539" y="44"/>
                </a:lnTo>
                <a:lnTo>
                  <a:pt x="3572" y="11"/>
                </a:lnTo>
                <a:lnTo>
                  <a:pt x="3583" y="5"/>
                </a:lnTo>
                <a:lnTo>
                  <a:pt x="3590" y="0"/>
                </a:lnTo>
                <a:close/>
              </a:path>
            </a:pathLst>
          </a:custGeom>
          <a:gradFill flip="none" rotWithShape="1">
            <a:gsLst>
              <a:gs pos="0">
                <a:srgbClr val="0F5316"/>
              </a:gs>
              <a:gs pos="69000">
                <a:srgbClr val="63AA47"/>
              </a:gs>
              <a:gs pos="100000">
                <a:srgbClr val="7DDF86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lang="en-US">
              <a:ln>
                <a:solidFill>
                  <a:srgbClr val="127210"/>
                </a:solidFill>
              </a:ln>
            </a:endParaRPr>
          </a:p>
        </p:txBody>
      </p:sp>
      <p:grpSp>
        <p:nvGrpSpPr>
          <p:cNvPr id="6" name="Group 34"/>
          <p:cNvGrpSpPr/>
          <p:nvPr/>
        </p:nvGrpSpPr>
        <p:grpSpPr>
          <a:xfrm>
            <a:off x="7015383" y="1265062"/>
            <a:ext cx="325076" cy="1144845"/>
            <a:chOff x="3643306" y="896957"/>
            <a:chExt cx="1530350" cy="5389563"/>
          </a:xfrm>
        </p:grpSpPr>
        <p:sp>
          <p:nvSpPr>
            <p:cNvPr id="7" name="Freeform 7"/>
            <p:cNvSpPr/>
            <p:nvPr/>
          </p:nvSpPr>
          <p:spPr bwMode="auto">
            <a:xfrm>
              <a:off x="3643306" y="896957"/>
              <a:ext cx="1530350" cy="5389563"/>
            </a:xfrm>
            <a:custGeom>
              <a:cxnLst>
                <a:cxn ang="0">
                  <a:pos x="621" y="14"/>
                </a:cxn>
                <a:cxn ang="0">
                  <a:pos x="809" y="85"/>
                </a:cxn>
                <a:cxn ang="0">
                  <a:pos x="964" y="219"/>
                </a:cxn>
                <a:cxn ang="0">
                  <a:pos x="942" y="243"/>
                </a:cxn>
                <a:cxn ang="0">
                  <a:pos x="912" y="255"/>
                </a:cxn>
                <a:cxn ang="0">
                  <a:pos x="901" y="354"/>
                </a:cxn>
                <a:cxn ang="0">
                  <a:pos x="892" y="538"/>
                </a:cxn>
                <a:cxn ang="0">
                  <a:pos x="881" y="770"/>
                </a:cxn>
                <a:cxn ang="0">
                  <a:pos x="854" y="1141"/>
                </a:cxn>
                <a:cxn ang="0">
                  <a:pos x="823" y="1361"/>
                </a:cxn>
                <a:cxn ang="0">
                  <a:pos x="779" y="1527"/>
                </a:cxn>
                <a:cxn ang="0">
                  <a:pos x="734" y="1610"/>
                </a:cxn>
                <a:cxn ang="0">
                  <a:pos x="723" y="1622"/>
                </a:cxn>
                <a:cxn ang="0">
                  <a:pos x="694" y="1635"/>
                </a:cxn>
                <a:cxn ang="0">
                  <a:pos x="695" y="1682"/>
                </a:cxn>
                <a:cxn ang="0">
                  <a:pos x="703" y="1740"/>
                </a:cxn>
                <a:cxn ang="0">
                  <a:pos x="685" y="1759"/>
                </a:cxn>
                <a:cxn ang="0">
                  <a:pos x="668" y="1793"/>
                </a:cxn>
                <a:cxn ang="0">
                  <a:pos x="674" y="1848"/>
                </a:cxn>
                <a:cxn ang="0">
                  <a:pos x="692" y="1900"/>
                </a:cxn>
                <a:cxn ang="0">
                  <a:pos x="672" y="1944"/>
                </a:cxn>
                <a:cxn ang="0">
                  <a:pos x="646" y="1994"/>
                </a:cxn>
                <a:cxn ang="0">
                  <a:pos x="640" y="2104"/>
                </a:cxn>
                <a:cxn ang="0">
                  <a:pos x="648" y="2220"/>
                </a:cxn>
                <a:cxn ang="0">
                  <a:pos x="646" y="2273"/>
                </a:cxn>
                <a:cxn ang="0">
                  <a:pos x="644" y="2318"/>
                </a:cxn>
                <a:cxn ang="0">
                  <a:pos x="657" y="2510"/>
                </a:cxn>
                <a:cxn ang="0">
                  <a:pos x="730" y="2719"/>
                </a:cxn>
                <a:cxn ang="0">
                  <a:pos x="962" y="3159"/>
                </a:cxn>
                <a:cxn ang="0">
                  <a:pos x="54" y="3211"/>
                </a:cxn>
                <a:cxn ang="0">
                  <a:pos x="103" y="2826"/>
                </a:cxn>
                <a:cxn ang="0">
                  <a:pos x="355" y="2555"/>
                </a:cxn>
                <a:cxn ang="0">
                  <a:pos x="364" y="2431"/>
                </a:cxn>
                <a:cxn ang="0">
                  <a:pos x="338" y="1979"/>
                </a:cxn>
                <a:cxn ang="0">
                  <a:pos x="307" y="1914"/>
                </a:cxn>
                <a:cxn ang="0">
                  <a:pos x="312" y="1852"/>
                </a:cxn>
                <a:cxn ang="0">
                  <a:pos x="292" y="1804"/>
                </a:cxn>
                <a:cxn ang="0">
                  <a:pos x="283" y="1779"/>
                </a:cxn>
                <a:cxn ang="0">
                  <a:pos x="255" y="1764"/>
                </a:cxn>
                <a:cxn ang="0">
                  <a:pos x="240" y="1741"/>
                </a:cxn>
                <a:cxn ang="0">
                  <a:pos x="255" y="1688"/>
                </a:cxn>
                <a:cxn ang="0">
                  <a:pos x="245" y="1609"/>
                </a:cxn>
                <a:cxn ang="0">
                  <a:pos x="202" y="1573"/>
                </a:cxn>
                <a:cxn ang="0">
                  <a:pos x="170" y="1518"/>
                </a:cxn>
                <a:cxn ang="0">
                  <a:pos x="123" y="1400"/>
                </a:cxn>
                <a:cxn ang="0">
                  <a:pos x="87" y="1209"/>
                </a:cxn>
                <a:cxn ang="0">
                  <a:pos x="60" y="974"/>
                </a:cxn>
                <a:cxn ang="0">
                  <a:pos x="38" y="729"/>
                </a:cxn>
                <a:cxn ang="0">
                  <a:pos x="23" y="503"/>
                </a:cxn>
                <a:cxn ang="0">
                  <a:pos x="10" y="328"/>
                </a:cxn>
                <a:cxn ang="0">
                  <a:pos x="0" y="235"/>
                </a:cxn>
                <a:cxn ang="0">
                  <a:pos x="117" y="109"/>
                </a:cxn>
                <a:cxn ang="0">
                  <a:pos x="282" y="29"/>
                </a:cxn>
                <a:cxn ang="0">
                  <a:pos x="473" y="0"/>
                </a:cxn>
              </a:cxnLst>
              <a:rect b="b" l="0" r="r" t="0"/>
              <a:pathLst>
                <a:path h="3395" w="964">
                  <a:moveTo>
                    <a:pt x="473" y="0"/>
                  </a:moveTo>
                  <a:lnTo>
                    <a:pt x="523" y="1"/>
                  </a:lnTo>
                  <a:lnTo>
                    <a:pt x="573" y="6"/>
                  </a:lnTo>
                  <a:lnTo>
                    <a:pt x="621" y="14"/>
                  </a:lnTo>
                  <a:lnTo>
                    <a:pt x="671" y="27"/>
                  </a:lnTo>
                  <a:lnTo>
                    <a:pt x="718" y="42"/>
                  </a:lnTo>
                  <a:lnTo>
                    <a:pt x="764" y="62"/>
                  </a:lnTo>
                  <a:lnTo>
                    <a:pt x="809" y="85"/>
                  </a:lnTo>
                  <a:lnTo>
                    <a:pt x="852" y="112"/>
                  </a:lnTo>
                  <a:lnTo>
                    <a:pt x="892" y="144"/>
                  </a:lnTo>
                  <a:lnTo>
                    <a:pt x="929" y="179"/>
                  </a:lnTo>
                  <a:lnTo>
                    <a:pt x="964" y="219"/>
                  </a:lnTo>
                  <a:lnTo>
                    <a:pt x="962" y="230"/>
                  </a:lnTo>
                  <a:lnTo>
                    <a:pt x="957" y="236"/>
                  </a:lnTo>
                  <a:lnTo>
                    <a:pt x="950" y="240"/>
                  </a:lnTo>
                  <a:lnTo>
                    <a:pt x="942" y="243"/>
                  </a:lnTo>
                  <a:lnTo>
                    <a:pt x="933" y="245"/>
                  </a:lnTo>
                  <a:lnTo>
                    <a:pt x="925" y="247"/>
                  </a:lnTo>
                  <a:lnTo>
                    <a:pt x="918" y="250"/>
                  </a:lnTo>
                  <a:lnTo>
                    <a:pt x="912" y="255"/>
                  </a:lnTo>
                  <a:lnTo>
                    <a:pt x="909" y="264"/>
                  </a:lnTo>
                  <a:lnTo>
                    <a:pt x="906" y="288"/>
                  </a:lnTo>
                  <a:lnTo>
                    <a:pt x="904" y="318"/>
                  </a:lnTo>
                  <a:lnTo>
                    <a:pt x="901" y="354"/>
                  </a:lnTo>
                  <a:lnTo>
                    <a:pt x="899" y="394"/>
                  </a:lnTo>
                  <a:lnTo>
                    <a:pt x="897" y="439"/>
                  </a:lnTo>
                  <a:lnTo>
                    <a:pt x="895" y="487"/>
                  </a:lnTo>
                  <a:lnTo>
                    <a:pt x="892" y="538"/>
                  </a:lnTo>
                  <a:lnTo>
                    <a:pt x="890" y="593"/>
                  </a:lnTo>
                  <a:lnTo>
                    <a:pt x="887" y="650"/>
                  </a:lnTo>
                  <a:lnTo>
                    <a:pt x="885" y="709"/>
                  </a:lnTo>
                  <a:lnTo>
                    <a:pt x="881" y="770"/>
                  </a:lnTo>
                  <a:lnTo>
                    <a:pt x="877" y="831"/>
                  </a:lnTo>
                  <a:lnTo>
                    <a:pt x="869" y="956"/>
                  </a:lnTo>
                  <a:lnTo>
                    <a:pt x="859" y="1080"/>
                  </a:lnTo>
                  <a:lnTo>
                    <a:pt x="854" y="1141"/>
                  </a:lnTo>
                  <a:lnTo>
                    <a:pt x="847" y="1199"/>
                  </a:lnTo>
                  <a:lnTo>
                    <a:pt x="839" y="1256"/>
                  </a:lnTo>
                  <a:lnTo>
                    <a:pt x="831" y="1310"/>
                  </a:lnTo>
                  <a:lnTo>
                    <a:pt x="823" y="1361"/>
                  </a:lnTo>
                  <a:lnTo>
                    <a:pt x="813" y="1409"/>
                  </a:lnTo>
                  <a:lnTo>
                    <a:pt x="802" y="1453"/>
                  </a:lnTo>
                  <a:lnTo>
                    <a:pt x="791" y="1493"/>
                  </a:lnTo>
                  <a:lnTo>
                    <a:pt x="779" y="1527"/>
                  </a:lnTo>
                  <a:lnTo>
                    <a:pt x="765" y="1556"/>
                  </a:lnTo>
                  <a:lnTo>
                    <a:pt x="750" y="1580"/>
                  </a:lnTo>
                  <a:lnTo>
                    <a:pt x="734" y="1598"/>
                  </a:lnTo>
                  <a:lnTo>
                    <a:pt x="734" y="1610"/>
                  </a:lnTo>
                  <a:lnTo>
                    <a:pt x="733" y="1618"/>
                  </a:lnTo>
                  <a:lnTo>
                    <a:pt x="730" y="1622"/>
                  </a:lnTo>
                  <a:lnTo>
                    <a:pt x="727" y="1623"/>
                  </a:lnTo>
                  <a:lnTo>
                    <a:pt x="723" y="1622"/>
                  </a:lnTo>
                  <a:lnTo>
                    <a:pt x="713" y="1620"/>
                  </a:lnTo>
                  <a:lnTo>
                    <a:pt x="707" y="1622"/>
                  </a:lnTo>
                  <a:lnTo>
                    <a:pt x="701" y="1626"/>
                  </a:lnTo>
                  <a:lnTo>
                    <a:pt x="694" y="1635"/>
                  </a:lnTo>
                  <a:lnTo>
                    <a:pt x="692" y="1642"/>
                  </a:lnTo>
                  <a:lnTo>
                    <a:pt x="692" y="1653"/>
                  </a:lnTo>
                  <a:lnTo>
                    <a:pt x="693" y="1667"/>
                  </a:lnTo>
                  <a:lnTo>
                    <a:pt x="695" y="1682"/>
                  </a:lnTo>
                  <a:lnTo>
                    <a:pt x="697" y="1699"/>
                  </a:lnTo>
                  <a:lnTo>
                    <a:pt x="699" y="1714"/>
                  </a:lnTo>
                  <a:lnTo>
                    <a:pt x="702" y="1727"/>
                  </a:lnTo>
                  <a:lnTo>
                    <a:pt x="703" y="1740"/>
                  </a:lnTo>
                  <a:lnTo>
                    <a:pt x="702" y="1748"/>
                  </a:lnTo>
                  <a:lnTo>
                    <a:pt x="697" y="1753"/>
                  </a:lnTo>
                  <a:lnTo>
                    <a:pt x="691" y="1757"/>
                  </a:lnTo>
                  <a:lnTo>
                    <a:pt x="685" y="1759"/>
                  </a:lnTo>
                  <a:lnTo>
                    <a:pt x="678" y="1763"/>
                  </a:lnTo>
                  <a:lnTo>
                    <a:pt x="673" y="1770"/>
                  </a:lnTo>
                  <a:lnTo>
                    <a:pt x="670" y="1780"/>
                  </a:lnTo>
                  <a:lnTo>
                    <a:pt x="668" y="1793"/>
                  </a:lnTo>
                  <a:lnTo>
                    <a:pt x="667" y="1808"/>
                  </a:lnTo>
                  <a:lnTo>
                    <a:pt x="666" y="1821"/>
                  </a:lnTo>
                  <a:lnTo>
                    <a:pt x="663" y="1831"/>
                  </a:lnTo>
                  <a:lnTo>
                    <a:pt x="674" y="1848"/>
                  </a:lnTo>
                  <a:lnTo>
                    <a:pt x="682" y="1861"/>
                  </a:lnTo>
                  <a:lnTo>
                    <a:pt x="689" y="1873"/>
                  </a:lnTo>
                  <a:lnTo>
                    <a:pt x="692" y="1886"/>
                  </a:lnTo>
                  <a:lnTo>
                    <a:pt x="692" y="1900"/>
                  </a:lnTo>
                  <a:lnTo>
                    <a:pt x="690" y="1914"/>
                  </a:lnTo>
                  <a:lnTo>
                    <a:pt x="685" y="1924"/>
                  </a:lnTo>
                  <a:lnTo>
                    <a:pt x="679" y="1934"/>
                  </a:lnTo>
                  <a:lnTo>
                    <a:pt x="672" y="1944"/>
                  </a:lnTo>
                  <a:lnTo>
                    <a:pt x="665" y="1954"/>
                  </a:lnTo>
                  <a:lnTo>
                    <a:pt x="657" y="1965"/>
                  </a:lnTo>
                  <a:lnTo>
                    <a:pt x="651" y="1979"/>
                  </a:lnTo>
                  <a:lnTo>
                    <a:pt x="646" y="1994"/>
                  </a:lnTo>
                  <a:lnTo>
                    <a:pt x="643" y="2014"/>
                  </a:lnTo>
                  <a:lnTo>
                    <a:pt x="642" y="2036"/>
                  </a:lnTo>
                  <a:lnTo>
                    <a:pt x="641" y="2069"/>
                  </a:lnTo>
                  <a:lnTo>
                    <a:pt x="640" y="2104"/>
                  </a:lnTo>
                  <a:lnTo>
                    <a:pt x="639" y="2140"/>
                  </a:lnTo>
                  <a:lnTo>
                    <a:pt x="643" y="2177"/>
                  </a:lnTo>
                  <a:lnTo>
                    <a:pt x="647" y="2201"/>
                  </a:lnTo>
                  <a:lnTo>
                    <a:pt x="648" y="2220"/>
                  </a:lnTo>
                  <a:lnTo>
                    <a:pt x="649" y="2237"/>
                  </a:lnTo>
                  <a:lnTo>
                    <a:pt x="648" y="2250"/>
                  </a:lnTo>
                  <a:lnTo>
                    <a:pt x="647" y="2263"/>
                  </a:lnTo>
                  <a:lnTo>
                    <a:pt x="646" y="2273"/>
                  </a:lnTo>
                  <a:lnTo>
                    <a:pt x="647" y="2281"/>
                  </a:lnTo>
                  <a:lnTo>
                    <a:pt x="649" y="2300"/>
                  </a:lnTo>
                  <a:lnTo>
                    <a:pt x="647" y="2309"/>
                  </a:lnTo>
                  <a:lnTo>
                    <a:pt x="644" y="2318"/>
                  </a:lnTo>
                  <a:lnTo>
                    <a:pt x="636" y="2330"/>
                  </a:lnTo>
                  <a:lnTo>
                    <a:pt x="640" y="2393"/>
                  </a:lnTo>
                  <a:lnTo>
                    <a:pt x="647" y="2453"/>
                  </a:lnTo>
                  <a:lnTo>
                    <a:pt x="657" y="2510"/>
                  </a:lnTo>
                  <a:lnTo>
                    <a:pt x="671" y="2564"/>
                  </a:lnTo>
                  <a:lnTo>
                    <a:pt x="687" y="2617"/>
                  </a:lnTo>
                  <a:lnTo>
                    <a:pt x="707" y="2668"/>
                  </a:lnTo>
                  <a:lnTo>
                    <a:pt x="730" y="2719"/>
                  </a:lnTo>
                  <a:lnTo>
                    <a:pt x="756" y="2769"/>
                  </a:lnTo>
                  <a:lnTo>
                    <a:pt x="920" y="2861"/>
                  </a:lnTo>
                  <a:lnTo>
                    <a:pt x="929" y="3138"/>
                  </a:lnTo>
                  <a:lnTo>
                    <a:pt x="962" y="3159"/>
                  </a:lnTo>
                  <a:lnTo>
                    <a:pt x="964" y="3228"/>
                  </a:lnTo>
                  <a:lnTo>
                    <a:pt x="503" y="3395"/>
                  </a:lnTo>
                  <a:lnTo>
                    <a:pt x="392" y="3385"/>
                  </a:lnTo>
                  <a:lnTo>
                    <a:pt x="54" y="3211"/>
                  </a:lnTo>
                  <a:lnTo>
                    <a:pt x="81" y="3173"/>
                  </a:lnTo>
                  <a:lnTo>
                    <a:pt x="58" y="3151"/>
                  </a:lnTo>
                  <a:lnTo>
                    <a:pt x="93" y="3094"/>
                  </a:lnTo>
                  <a:lnTo>
                    <a:pt x="103" y="2826"/>
                  </a:lnTo>
                  <a:lnTo>
                    <a:pt x="267" y="2779"/>
                  </a:lnTo>
                  <a:lnTo>
                    <a:pt x="340" y="2606"/>
                  </a:lnTo>
                  <a:lnTo>
                    <a:pt x="349" y="2583"/>
                  </a:lnTo>
                  <a:lnTo>
                    <a:pt x="355" y="2555"/>
                  </a:lnTo>
                  <a:lnTo>
                    <a:pt x="359" y="2524"/>
                  </a:lnTo>
                  <a:lnTo>
                    <a:pt x="362" y="2492"/>
                  </a:lnTo>
                  <a:lnTo>
                    <a:pt x="363" y="2461"/>
                  </a:lnTo>
                  <a:lnTo>
                    <a:pt x="364" y="2431"/>
                  </a:lnTo>
                  <a:lnTo>
                    <a:pt x="365" y="2340"/>
                  </a:lnTo>
                  <a:lnTo>
                    <a:pt x="343" y="2301"/>
                  </a:lnTo>
                  <a:lnTo>
                    <a:pt x="340" y="1992"/>
                  </a:lnTo>
                  <a:lnTo>
                    <a:pt x="338" y="1979"/>
                  </a:lnTo>
                  <a:lnTo>
                    <a:pt x="334" y="1966"/>
                  </a:lnTo>
                  <a:lnTo>
                    <a:pt x="329" y="1956"/>
                  </a:lnTo>
                  <a:lnTo>
                    <a:pt x="311" y="1925"/>
                  </a:lnTo>
                  <a:lnTo>
                    <a:pt x="307" y="1914"/>
                  </a:lnTo>
                  <a:lnTo>
                    <a:pt x="303" y="1901"/>
                  </a:lnTo>
                  <a:lnTo>
                    <a:pt x="302" y="1887"/>
                  </a:lnTo>
                  <a:lnTo>
                    <a:pt x="305" y="1870"/>
                  </a:lnTo>
                  <a:lnTo>
                    <a:pt x="312" y="1852"/>
                  </a:lnTo>
                  <a:lnTo>
                    <a:pt x="312" y="1846"/>
                  </a:lnTo>
                  <a:lnTo>
                    <a:pt x="308" y="1836"/>
                  </a:lnTo>
                  <a:lnTo>
                    <a:pt x="302" y="1826"/>
                  </a:lnTo>
                  <a:lnTo>
                    <a:pt x="292" y="1804"/>
                  </a:lnTo>
                  <a:lnTo>
                    <a:pt x="288" y="1794"/>
                  </a:lnTo>
                  <a:lnTo>
                    <a:pt x="288" y="1787"/>
                  </a:lnTo>
                  <a:lnTo>
                    <a:pt x="286" y="1782"/>
                  </a:lnTo>
                  <a:lnTo>
                    <a:pt x="283" y="1779"/>
                  </a:lnTo>
                  <a:lnTo>
                    <a:pt x="277" y="1775"/>
                  </a:lnTo>
                  <a:lnTo>
                    <a:pt x="271" y="1772"/>
                  </a:lnTo>
                  <a:lnTo>
                    <a:pt x="262" y="1769"/>
                  </a:lnTo>
                  <a:lnTo>
                    <a:pt x="255" y="1764"/>
                  </a:lnTo>
                  <a:lnTo>
                    <a:pt x="249" y="1760"/>
                  </a:lnTo>
                  <a:lnTo>
                    <a:pt x="244" y="1755"/>
                  </a:lnTo>
                  <a:lnTo>
                    <a:pt x="241" y="1748"/>
                  </a:lnTo>
                  <a:lnTo>
                    <a:pt x="240" y="1741"/>
                  </a:lnTo>
                  <a:lnTo>
                    <a:pt x="242" y="1730"/>
                  </a:lnTo>
                  <a:lnTo>
                    <a:pt x="247" y="1719"/>
                  </a:lnTo>
                  <a:lnTo>
                    <a:pt x="257" y="1705"/>
                  </a:lnTo>
                  <a:lnTo>
                    <a:pt x="255" y="1688"/>
                  </a:lnTo>
                  <a:lnTo>
                    <a:pt x="251" y="1672"/>
                  </a:lnTo>
                  <a:lnTo>
                    <a:pt x="248" y="1653"/>
                  </a:lnTo>
                  <a:lnTo>
                    <a:pt x="245" y="1633"/>
                  </a:lnTo>
                  <a:lnTo>
                    <a:pt x="245" y="1609"/>
                  </a:lnTo>
                  <a:lnTo>
                    <a:pt x="231" y="1607"/>
                  </a:lnTo>
                  <a:lnTo>
                    <a:pt x="220" y="1599"/>
                  </a:lnTo>
                  <a:lnTo>
                    <a:pt x="210" y="1587"/>
                  </a:lnTo>
                  <a:lnTo>
                    <a:pt x="202" y="1573"/>
                  </a:lnTo>
                  <a:lnTo>
                    <a:pt x="197" y="1558"/>
                  </a:lnTo>
                  <a:lnTo>
                    <a:pt x="196" y="1541"/>
                  </a:lnTo>
                  <a:lnTo>
                    <a:pt x="183" y="1534"/>
                  </a:lnTo>
                  <a:lnTo>
                    <a:pt x="170" y="1518"/>
                  </a:lnTo>
                  <a:lnTo>
                    <a:pt x="157" y="1498"/>
                  </a:lnTo>
                  <a:lnTo>
                    <a:pt x="145" y="1471"/>
                  </a:lnTo>
                  <a:lnTo>
                    <a:pt x="135" y="1438"/>
                  </a:lnTo>
                  <a:lnTo>
                    <a:pt x="123" y="1400"/>
                  </a:lnTo>
                  <a:lnTo>
                    <a:pt x="114" y="1358"/>
                  </a:lnTo>
                  <a:lnTo>
                    <a:pt x="105" y="1311"/>
                  </a:lnTo>
                  <a:lnTo>
                    <a:pt x="96" y="1261"/>
                  </a:lnTo>
                  <a:lnTo>
                    <a:pt x="87" y="1209"/>
                  </a:lnTo>
                  <a:lnTo>
                    <a:pt x="80" y="1153"/>
                  </a:lnTo>
                  <a:lnTo>
                    <a:pt x="73" y="1094"/>
                  </a:lnTo>
                  <a:lnTo>
                    <a:pt x="66" y="1035"/>
                  </a:lnTo>
                  <a:lnTo>
                    <a:pt x="60" y="974"/>
                  </a:lnTo>
                  <a:lnTo>
                    <a:pt x="53" y="912"/>
                  </a:lnTo>
                  <a:lnTo>
                    <a:pt x="48" y="851"/>
                  </a:lnTo>
                  <a:lnTo>
                    <a:pt x="43" y="790"/>
                  </a:lnTo>
                  <a:lnTo>
                    <a:pt x="38" y="729"/>
                  </a:lnTo>
                  <a:lnTo>
                    <a:pt x="34" y="669"/>
                  </a:lnTo>
                  <a:lnTo>
                    <a:pt x="30" y="611"/>
                  </a:lnTo>
                  <a:lnTo>
                    <a:pt x="26" y="556"/>
                  </a:lnTo>
                  <a:lnTo>
                    <a:pt x="23" y="503"/>
                  </a:lnTo>
                  <a:lnTo>
                    <a:pt x="20" y="453"/>
                  </a:lnTo>
                  <a:lnTo>
                    <a:pt x="15" y="407"/>
                  </a:lnTo>
                  <a:lnTo>
                    <a:pt x="13" y="365"/>
                  </a:lnTo>
                  <a:lnTo>
                    <a:pt x="10" y="328"/>
                  </a:lnTo>
                  <a:lnTo>
                    <a:pt x="7" y="295"/>
                  </a:lnTo>
                  <a:lnTo>
                    <a:pt x="5" y="269"/>
                  </a:lnTo>
                  <a:lnTo>
                    <a:pt x="2" y="249"/>
                  </a:lnTo>
                  <a:lnTo>
                    <a:pt x="0" y="235"/>
                  </a:lnTo>
                  <a:lnTo>
                    <a:pt x="24" y="199"/>
                  </a:lnTo>
                  <a:lnTo>
                    <a:pt x="51" y="166"/>
                  </a:lnTo>
                  <a:lnTo>
                    <a:pt x="82" y="136"/>
                  </a:lnTo>
                  <a:lnTo>
                    <a:pt x="117" y="109"/>
                  </a:lnTo>
                  <a:lnTo>
                    <a:pt x="154" y="84"/>
                  </a:lnTo>
                  <a:lnTo>
                    <a:pt x="194" y="63"/>
                  </a:lnTo>
                  <a:lnTo>
                    <a:pt x="238" y="44"/>
                  </a:lnTo>
                  <a:lnTo>
                    <a:pt x="282" y="29"/>
                  </a:lnTo>
                  <a:lnTo>
                    <a:pt x="328" y="16"/>
                  </a:lnTo>
                  <a:lnTo>
                    <a:pt x="375" y="8"/>
                  </a:lnTo>
                  <a:lnTo>
                    <a:pt x="424" y="2"/>
                  </a:lnTo>
                  <a:lnTo>
                    <a:pt x="47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3938581" y="2008207"/>
              <a:ext cx="906463" cy="906463"/>
            </a:xfrm>
            <a:custGeom>
              <a:cxnLst>
                <a:cxn ang="0">
                  <a:pos x="286" y="0"/>
                </a:cxn>
                <a:cxn ang="0">
                  <a:pos x="571" y="285"/>
                </a:cxn>
                <a:cxn ang="0">
                  <a:pos x="286" y="571"/>
                </a:cxn>
                <a:cxn ang="0">
                  <a:pos x="0" y="285"/>
                </a:cxn>
                <a:cxn ang="0">
                  <a:pos x="286" y="0"/>
                </a:cxn>
              </a:cxnLst>
              <a:rect b="b" l="0" r="r" t="0"/>
              <a:pathLst>
                <a:path h="571" w="571">
                  <a:moveTo>
                    <a:pt x="286" y="0"/>
                  </a:moveTo>
                  <a:lnTo>
                    <a:pt x="571" y="285"/>
                  </a:lnTo>
                  <a:lnTo>
                    <a:pt x="286" y="571"/>
                  </a:lnTo>
                  <a:lnTo>
                    <a:pt x="0" y="285"/>
                  </a:lnTo>
                  <a:lnTo>
                    <a:pt x="28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935406" y="2173307"/>
              <a:ext cx="1104900" cy="3267075"/>
            </a:xfrm>
            <a:custGeom>
              <a:cxnLst>
                <a:cxn ang="0">
                  <a:pos x="12" y="741"/>
                </a:cxn>
                <a:cxn ang="0">
                  <a:pos x="688" y="120"/>
                </a:cxn>
                <a:cxn ang="0">
                  <a:pos x="668" y="358"/>
                </a:cxn>
                <a:cxn ang="0">
                  <a:pos x="637" y="568"/>
                </a:cxn>
                <a:cxn ang="0">
                  <a:pos x="594" y="726"/>
                </a:cxn>
                <a:cxn ang="0">
                  <a:pos x="550" y="806"/>
                </a:cxn>
                <a:cxn ang="0">
                  <a:pos x="539" y="818"/>
                </a:cxn>
                <a:cxn ang="0">
                  <a:pos x="510" y="831"/>
                </a:cxn>
                <a:cxn ang="0">
                  <a:pos x="511" y="878"/>
                </a:cxn>
                <a:cxn ang="0">
                  <a:pos x="519" y="936"/>
                </a:cxn>
                <a:cxn ang="0">
                  <a:pos x="501" y="955"/>
                </a:cxn>
                <a:cxn ang="0">
                  <a:pos x="484" y="989"/>
                </a:cxn>
                <a:cxn ang="0">
                  <a:pos x="490" y="1044"/>
                </a:cxn>
                <a:cxn ang="0">
                  <a:pos x="508" y="1096"/>
                </a:cxn>
                <a:cxn ang="0">
                  <a:pos x="488" y="1140"/>
                </a:cxn>
                <a:cxn ang="0">
                  <a:pos x="462" y="1190"/>
                </a:cxn>
                <a:cxn ang="0">
                  <a:pos x="456" y="1300"/>
                </a:cxn>
                <a:cxn ang="0">
                  <a:pos x="464" y="1416"/>
                </a:cxn>
                <a:cxn ang="0">
                  <a:pos x="462" y="1469"/>
                </a:cxn>
                <a:cxn ang="0">
                  <a:pos x="460" y="1514"/>
                </a:cxn>
                <a:cxn ang="0">
                  <a:pos x="473" y="1705"/>
                </a:cxn>
                <a:cxn ang="0">
                  <a:pos x="544" y="1913"/>
                </a:cxn>
                <a:cxn ang="0">
                  <a:pos x="515" y="2011"/>
                </a:cxn>
                <a:cxn ang="0">
                  <a:pos x="466" y="2051"/>
                </a:cxn>
                <a:cxn ang="0">
                  <a:pos x="462" y="2040"/>
                </a:cxn>
                <a:cxn ang="0">
                  <a:pos x="452" y="2022"/>
                </a:cxn>
                <a:cxn ang="0">
                  <a:pos x="442" y="2004"/>
                </a:cxn>
                <a:cxn ang="0">
                  <a:pos x="460" y="1977"/>
                </a:cxn>
                <a:cxn ang="0">
                  <a:pos x="426" y="1904"/>
                </a:cxn>
                <a:cxn ang="0">
                  <a:pos x="414" y="1770"/>
                </a:cxn>
                <a:cxn ang="0">
                  <a:pos x="415" y="1515"/>
                </a:cxn>
                <a:cxn ang="0">
                  <a:pos x="415" y="1317"/>
                </a:cxn>
                <a:cxn ang="0">
                  <a:pos x="403" y="1206"/>
                </a:cxn>
                <a:cxn ang="0">
                  <a:pos x="374" y="1169"/>
                </a:cxn>
                <a:cxn ang="0">
                  <a:pos x="293" y="1165"/>
                </a:cxn>
                <a:cxn ang="0">
                  <a:pos x="173" y="1160"/>
                </a:cxn>
                <a:cxn ang="0">
                  <a:pos x="129" y="1123"/>
                </a:cxn>
                <a:cxn ang="0">
                  <a:pos x="121" y="1067"/>
                </a:cxn>
                <a:cxn ang="0">
                  <a:pos x="118" y="1022"/>
                </a:cxn>
                <a:cxn ang="0">
                  <a:pos x="102" y="978"/>
                </a:cxn>
                <a:cxn ang="0">
                  <a:pos x="78" y="965"/>
                </a:cxn>
                <a:cxn ang="0">
                  <a:pos x="57" y="944"/>
                </a:cxn>
                <a:cxn ang="0">
                  <a:pos x="73" y="901"/>
                </a:cxn>
                <a:cxn ang="0">
                  <a:pos x="61" y="829"/>
                </a:cxn>
                <a:cxn ang="0">
                  <a:pos x="26" y="783"/>
                </a:cxn>
                <a:cxn ang="0">
                  <a:pos x="33" y="757"/>
                </a:cxn>
                <a:cxn ang="0">
                  <a:pos x="177" y="812"/>
                </a:cxn>
                <a:cxn ang="0">
                  <a:pos x="330" y="792"/>
                </a:cxn>
                <a:cxn ang="0">
                  <a:pos x="465" y="705"/>
                </a:cxn>
                <a:cxn ang="0">
                  <a:pos x="561" y="573"/>
                </a:cxn>
                <a:cxn ang="0">
                  <a:pos x="625" y="418"/>
                </a:cxn>
                <a:cxn ang="0">
                  <a:pos x="663" y="259"/>
                </a:cxn>
                <a:cxn ang="0">
                  <a:pos x="683" y="117"/>
                </a:cxn>
                <a:cxn ang="0">
                  <a:pos x="696" y="0"/>
                </a:cxn>
              </a:cxnLst>
              <a:rect b="b" l="0" r="r" t="0"/>
              <a:pathLst>
                <a:path h="2058" w="696">
                  <a:moveTo>
                    <a:pt x="0" y="731"/>
                  </a:moveTo>
                  <a:lnTo>
                    <a:pt x="6" y="735"/>
                  </a:lnTo>
                  <a:lnTo>
                    <a:pt x="12" y="737"/>
                  </a:lnTo>
                  <a:lnTo>
                    <a:pt x="12" y="741"/>
                  </a:lnTo>
                  <a:lnTo>
                    <a:pt x="0" y="731"/>
                  </a:lnTo>
                  <a:close/>
                  <a:moveTo>
                    <a:pt x="696" y="0"/>
                  </a:moveTo>
                  <a:lnTo>
                    <a:pt x="691" y="60"/>
                  </a:lnTo>
                  <a:lnTo>
                    <a:pt x="688" y="120"/>
                  </a:lnTo>
                  <a:lnTo>
                    <a:pt x="683" y="181"/>
                  </a:lnTo>
                  <a:lnTo>
                    <a:pt x="679" y="241"/>
                  </a:lnTo>
                  <a:lnTo>
                    <a:pt x="673" y="301"/>
                  </a:lnTo>
                  <a:lnTo>
                    <a:pt x="668" y="358"/>
                  </a:lnTo>
                  <a:lnTo>
                    <a:pt x="661" y="414"/>
                  </a:lnTo>
                  <a:lnTo>
                    <a:pt x="653" y="468"/>
                  </a:lnTo>
                  <a:lnTo>
                    <a:pt x="645" y="520"/>
                  </a:lnTo>
                  <a:lnTo>
                    <a:pt x="637" y="568"/>
                  </a:lnTo>
                  <a:lnTo>
                    <a:pt x="628" y="615"/>
                  </a:lnTo>
                  <a:lnTo>
                    <a:pt x="617" y="656"/>
                  </a:lnTo>
                  <a:lnTo>
                    <a:pt x="606" y="693"/>
                  </a:lnTo>
                  <a:lnTo>
                    <a:pt x="594" y="726"/>
                  </a:lnTo>
                  <a:lnTo>
                    <a:pt x="580" y="755"/>
                  </a:lnTo>
                  <a:lnTo>
                    <a:pt x="566" y="777"/>
                  </a:lnTo>
                  <a:lnTo>
                    <a:pt x="550" y="794"/>
                  </a:lnTo>
                  <a:lnTo>
                    <a:pt x="550" y="806"/>
                  </a:lnTo>
                  <a:lnTo>
                    <a:pt x="549" y="814"/>
                  </a:lnTo>
                  <a:lnTo>
                    <a:pt x="546" y="818"/>
                  </a:lnTo>
                  <a:lnTo>
                    <a:pt x="543" y="819"/>
                  </a:lnTo>
                  <a:lnTo>
                    <a:pt x="539" y="818"/>
                  </a:lnTo>
                  <a:lnTo>
                    <a:pt x="529" y="816"/>
                  </a:lnTo>
                  <a:lnTo>
                    <a:pt x="523" y="818"/>
                  </a:lnTo>
                  <a:lnTo>
                    <a:pt x="517" y="822"/>
                  </a:lnTo>
                  <a:lnTo>
                    <a:pt x="510" y="831"/>
                  </a:lnTo>
                  <a:lnTo>
                    <a:pt x="508" y="838"/>
                  </a:lnTo>
                  <a:lnTo>
                    <a:pt x="508" y="849"/>
                  </a:lnTo>
                  <a:lnTo>
                    <a:pt x="509" y="863"/>
                  </a:lnTo>
                  <a:lnTo>
                    <a:pt x="511" y="878"/>
                  </a:lnTo>
                  <a:lnTo>
                    <a:pt x="513" y="895"/>
                  </a:lnTo>
                  <a:lnTo>
                    <a:pt x="515" y="910"/>
                  </a:lnTo>
                  <a:lnTo>
                    <a:pt x="518" y="923"/>
                  </a:lnTo>
                  <a:lnTo>
                    <a:pt x="519" y="936"/>
                  </a:lnTo>
                  <a:lnTo>
                    <a:pt x="518" y="944"/>
                  </a:lnTo>
                  <a:lnTo>
                    <a:pt x="513" y="949"/>
                  </a:lnTo>
                  <a:lnTo>
                    <a:pt x="507" y="953"/>
                  </a:lnTo>
                  <a:lnTo>
                    <a:pt x="501" y="955"/>
                  </a:lnTo>
                  <a:lnTo>
                    <a:pt x="494" y="959"/>
                  </a:lnTo>
                  <a:lnTo>
                    <a:pt x="489" y="966"/>
                  </a:lnTo>
                  <a:lnTo>
                    <a:pt x="486" y="976"/>
                  </a:lnTo>
                  <a:lnTo>
                    <a:pt x="484" y="989"/>
                  </a:lnTo>
                  <a:lnTo>
                    <a:pt x="483" y="1004"/>
                  </a:lnTo>
                  <a:lnTo>
                    <a:pt x="482" y="1017"/>
                  </a:lnTo>
                  <a:lnTo>
                    <a:pt x="479" y="1027"/>
                  </a:lnTo>
                  <a:lnTo>
                    <a:pt x="490" y="1044"/>
                  </a:lnTo>
                  <a:lnTo>
                    <a:pt x="498" y="1057"/>
                  </a:lnTo>
                  <a:lnTo>
                    <a:pt x="505" y="1069"/>
                  </a:lnTo>
                  <a:lnTo>
                    <a:pt x="508" y="1082"/>
                  </a:lnTo>
                  <a:lnTo>
                    <a:pt x="508" y="1096"/>
                  </a:lnTo>
                  <a:lnTo>
                    <a:pt x="506" y="1110"/>
                  </a:lnTo>
                  <a:lnTo>
                    <a:pt x="501" y="1120"/>
                  </a:lnTo>
                  <a:lnTo>
                    <a:pt x="495" y="1130"/>
                  </a:lnTo>
                  <a:lnTo>
                    <a:pt x="488" y="1140"/>
                  </a:lnTo>
                  <a:lnTo>
                    <a:pt x="481" y="1150"/>
                  </a:lnTo>
                  <a:lnTo>
                    <a:pt x="473" y="1161"/>
                  </a:lnTo>
                  <a:lnTo>
                    <a:pt x="467" y="1175"/>
                  </a:lnTo>
                  <a:lnTo>
                    <a:pt x="462" y="1190"/>
                  </a:lnTo>
                  <a:lnTo>
                    <a:pt x="459" y="1210"/>
                  </a:lnTo>
                  <a:lnTo>
                    <a:pt x="458" y="1232"/>
                  </a:lnTo>
                  <a:lnTo>
                    <a:pt x="457" y="1265"/>
                  </a:lnTo>
                  <a:lnTo>
                    <a:pt x="456" y="1300"/>
                  </a:lnTo>
                  <a:lnTo>
                    <a:pt x="455" y="1336"/>
                  </a:lnTo>
                  <a:lnTo>
                    <a:pt x="459" y="1373"/>
                  </a:lnTo>
                  <a:lnTo>
                    <a:pt x="463" y="1397"/>
                  </a:lnTo>
                  <a:lnTo>
                    <a:pt x="464" y="1416"/>
                  </a:lnTo>
                  <a:lnTo>
                    <a:pt x="465" y="1433"/>
                  </a:lnTo>
                  <a:lnTo>
                    <a:pt x="464" y="1446"/>
                  </a:lnTo>
                  <a:lnTo>
                    <a:pt x="463" y="1459"/>
                  </a:lnTo>
                  <a:lnTo>
                    <a:pt x="462" y="1469"/>
                  </a:lnTo>
                  <a:lnTo>
                    <a:pt x="463" y="1477"/>
                  </a:lnTo>
                  <a:lnTo>
                    <a:pt x="465" y="1496"/>
                  </a:lnTo>
                  <a:lnTo>
                    <a:pt x="463" y="1505"/>
                  </a:lnTo>
                  <a:lnTo>
                    <a:pt x="460" y="1514"/>
                  </a:lnTo>
                  <a:lnTo>
                    <a:pt x="452" y="1526"/>
                  </a:lnTo>
                  <a:lnTo>
                    <a:pt x="456" y="1588"/>
                  </a:lnTo>
                  <a:lnTo>
                    <a:pt x="463" y="1648"/>
                  </a:lnTo>
                  <a:lnTo>
                    <a:pt x="473" y="1705"/>
                  </a:lnTo>
                  <a:lnTo>
                    <a:pt x="487" y="1758"/>
                  </a:lnTo>
                  <a:lnTo>
                    <a:pt x="502" y="1811"/>
                  </a:lnTo>
                  <a:lnTo>
                    <a:pt x="522" y="1862"/>
                  </a:lnTo>
                  <a:lnTo>
                    <a:pt x="544" y="1913"/>
                  </a:lnTo>
                  <a:lnTo>
                    <a:pt x="570" y="1963"/>
                  </a:lnTo>
                  <a:lnTo>
                    <a:pt x="558" y="1974"/>
                  </a:lnTo>
                  <a:lnTo>
                    <a:pt x="531" y="1999"/>
                  </a:lnTo>
                  <a:lnTo>
                    <a:pt x="515" y="2011"/>
                  </a:lnTo>
                  <a:lnTo>
                    <a:pt x="501" y="2023"/>
                  </a:lnTo>
                  <a:lnTo>
                    <a:pt x="488" y="2033"/>
                  </a:lnTo>
                  <a:lnTo>
                    <a:pt x="475" y="2042"/>
                  </a:lnTo>
                  <a:lnTo>
                    <a:pt x="466" y="2051"/>
                  </a:lnTo>
                  <a:lnTo>
                    <a:pt x="458" y="2056"/>
                  </a:lnTo>
                  <a:lnTo>
                    <a:pt x="454" y="2058"/>
                  </a:lnTo>
                  <a:lnTo>
                    <a:pt x="460" y="2049"/>
                  </a:lnTo>
                  <a:lnTo>
                    <a:pt x="462" y="2040"/>
                  </a:lnTo>
                  <a:lnTo>
                    <a:pt x="462" y="2034"/>
                  </a:lnTo>
                  <a:lnTo>
                    <a:pt x="459" y="2029"/>
                  </a:lnTo>
                  <a:lnTo>
                    <a:pt x="456" y="2025"/>
                  </a:lnTo>
                  <a:lnTo>
                    <a:pt x="452" y="2022"/>
                  </a:lnTo>
                  <a:lnTo>
                    <a:pt x="447" y="2019"/>
                  </a:lnTo>
                  <a:lnTo>
                    <a:pt x="440" y="2012"/>
                  </a:lnTo>
                  <a:lnTo>
                    <a:pt x="440" y="2008"/>
                  </a:lnTo>
                  <a:lnTo>
                    <a:pt x="442" y="2004"/>
                  </a:lnTo>
                  <a:lnTo>
                    <a:pt x="449" y="1998"/>
                  </a:lnTo>
                  <a:lnTo>
                    <a:pt x="458" y="1991"/>
                  </a:lnTo>
                  <a:lnTo>
                    <a:pt x="472" y="1983"/>
                  </a:lnTo>
                  <a:lnTo>
                    <a:pt x="460" y="1977"/>
                  </a:lnTo>
                  <a:lnTo>
                    <a:pt x="449" y="1966"/>
                  </a:lnTo>
                  <a:lnTo>
                    <a:pt x="440" y="1951"/>
                  </a:lnTo>
                  <a:lnTo>
                    <a:pt x="432" y="1929"/>
                  </a:lnTo>
                  <a:lnTo>
                    <a:pt x="426" y="1904"/>
                  </a:lnTo>
                  <a:lnTo>
                    <a:pt x="422" y="1876"/>
                  </a:lnTo>
                  <a:lnTo>
                    <a:pt x="418" y="1844"/>
                  </a:lnTo>
                  <a:lnTo>
                    <a:pt x="416" y="1808"/>
                  </a:lnTo>
                  <a:lnTo>
                    <a:pt x="414" y="1770"/>
                  </a:lnTo>
                  <a:lnTo>
                    <a:pt x="413" y="1730"/>
                  </a:lnTo>
                  <a:lnTo>
                    <a:pt x="413" y="1603"/>
                  </a:lnTo>
                  <a:lnTo>
                    <a:pt x="414" y="1560"/>
                  </a:lnTo>
                  <a:lnTo>
                    <a:pt x="415" y="1515"/>
                  </a:lnTo>
                  <a:lnTo>
                    <a:pt x="415" y="1473"/>
                  </a:lnTo>
                  <a:lnTo>
                    <a:pt x="416" y="1431"/>
                  </a:lnTo>
                  <a:lnTo>
                    <a:pt x="416" y="1353"/>
                  </a:lnTo>
                  <a:lnTo>
                    <a:pt x="415" y="1317"/>
                  </a:lnTo>
                  <a:lnTo>
                    <a:pt x="414" y="1284"/>
                  </a:lnTo>
                  <a:lnTo>
                    <a:pt x="411" y="1254"/>
                  </a:lnTo>
                  <a:lnTo>
                    <a:pt x="407" y="1228"/>
                  </a:lnTo>
                  <a:lnTo>
                    <a:pt x="403" y="1206"/>
                  </a:lnTo>
                  <a:lnTo>
                    <a:pt x="397" y="1190"/>
                  </a:lnTo>
                  <a:lnTo>
                    <a:pt x="390" y="1178"/>
                  </a:lnTo>
                  <a:lnTo>
                    <a:pt x="382" y="1171"/>
                  </a:lnTo>
                  <a:lnTo>
                    <a:pt x="374" y="1169"/>
                  </a:lnTo>
                  <a:lnTo>
                    <a:pt x="359" y="1168"/>
                  </a:lnTo>
                  <a:lnTo>
                    <a:pt x="341" y="1167"/>
                  </a:lnTo>
                  <a:lnTo>
                    <a:pt x="318" y="1166"/>
                  </a:lnTo>
                  <a:lnTo>
                    <a:pt x="293" y="1165"/>
                  </a:lnTo>
                  <a:lnTo>
                    <a:pt x="268" y="1165"/>
                  </a:lnTo>
                  <a:lnTo>
                    <a:pt x="216" y="1163"/>
                  </a:lnTo>
                  <a:lnTo>
                    <a:pt x="194" y="1161"/>
                  </a:lnTo>
                  <a:lnTo>
                    <a:pt x="173" y="1160"/>
                  </a:lnTo>
                  <a:lnTo>
                    <a:pt x="157" y="1158"/>
                  </a:lnTo>
                  <a:lnTo>
                    <a:pt x="147" y="1155"/>
                  </a:lnTo>
                  <a:lnTo>
                    <a:pt x="135" y="1134"/>
                  </a:lnTo>
                  <a:lnTo>
                    <a:pt x="129" y="1123"/>
                  </a:lnTo>
                  <a:lnTo>
                    <a:pt x="124" y="1112"/>
                  </a:lnTo>
                  <a:lnTo>
                    <a:pt x="119" y="1099"/>
                  </a:lnTo>
                  <a:lnTo>
                    <a:pt x="119" y="1085"/>
                  </a:lnTo>
                  <a:lnTo>
                    <a:pt x="121" y="1067"/>
                  </a:lnTo>
                  <a:lnTo>
                    <a:pt x="128" y="1048"/>
                  </a:lnTo>
                  <a:lnTo>
                    <a:pt x="128" y="1042"/>
                  </a:lnTo>
                  <a:lnTo>
                    <a:pt x="124" y="1032"/>
                  </a:lnTo>
                  <a:lnTo>
                    <a:pt x="118" y="1022"/>
                  </a:lnTo>
                  <a:lnTo>
                    <a:pt x="108" y="1000"/>
                  </a:lnTo>
                  <a:lnTo>
                    <a:pt x="104" y="990"/>
                  </a:lnTo>
                  <a:lnTo>
                    <a:pt x="104" y="983"/>
                  </a:lnTo>
                  <a:lnTo>
                    <a:pt x="102" y="978"/>
                  </a:lnTo>
                  <a:lnTo>
                    <a:pt x="99" y="975"/>
                  </a:lnTo>
                  <a:lnTo>
                    <a:pt x="93" y="971"/>
                  </a:lnTo>
                  <a:lnTo>
                    <a:pt x="87" y="968"/>
                  </a:lnTo>
                  <a:lnTo>
                    <a:pt x="78" y="965"/>
                  </a:lnTo>
                  <a:lnTo>
                    <a:pt x="71" y="960"/>
                  </a:lnTo>
                  <a:lnTo>
                    <a:pt x="65" y="956"/>
                  </a:lnTo>
                  <a:lnTo>
                    <a:pt x="60" y="951"/>
                  </a:lnTo>
                  <a:lnTo>
                    <a:pt x="57" y="944"/>
                  </a:lnTo>
                  <a:lnTo>
                    <a:pt x="56" y="937"/>
                  </a:lnTo>
                  <a:lnTo>
                    <a:pt x="58" y="926"/>
                  </a:lnTo>
                  <a:lnTo>
                    <a:pt x="63" y="915"/>
                  </a:lnTo>
                  <a:lnTo>
                    <a:pt x="73" y="901"/>
                  </a:lnTo>
                  <a:lnTo>
                    <a:pt x="71" y="884"/>
                  </a:lnTo>
                  <a:lnTo>
                    <a:pt x="67" y="868"/>
                  </a:lnTo>
                  <a:lnTo>
                    <a:pt x="64" y="849"/>
                  </a:lnTo>
                  <a:lnTo>
                    <a:pt x="61" y="829"/>
                  </a:lnTo>
                  <a:lnTo>
                    <a:pt x="61" y="805"/>
                  </a:lnTo>
                  <a:lnTo>
                    <a:pt x="47" y="803"/>
                  </a:lnTo>
                  <a:lnTo>
                    <a:pt x="36" y="795"/>
                  </a:lnTo>
                  <a:lnTo>
                    <a:pt x="26" y="783"/>
                  </a:lnTo>
                  <a:lnTo>
                    <a:pt x="18" y="769"/>
                  </a:lnTo>
                  <a:lnTo>
                    <a:pt x="13" y="754"/>
                  </a:lnTo>
                  <a:lnTo>
                    <a:pt x="12" y="741"/>
                  </a:lnTo>
                  <a:lnTo>
                    <a:pt x="33" y="757"/>
                  </a:lnTo>
                  <a:lnTo>
                    <a:pt x="68" y="777"/>
                  </a:lnTo>
                  <a:lnTo>
                    <a:pt x="104" y="794"/>
                  </a:lnTo>
                  <a:lnTo>
                    <a:pt x="140" y="805"/>
                  </a:lnTo>
                  <a:lnTo>
                    <a:pt x="177" y="812"/>
                  </a:lnTo>
                  <a:lnTo>
                    <a:pt x="212" y="814"/>
                  </a:lnTo>
                  <a:lnTo>
                    <a:pt x="247" y="812"/>
                  </a:lnTo>
                  <a:lnTo>
                    <a:pt x="290" y="804"/>
                  </a:lnTo>
                  <a:lnTo>
                    <a:pt x="330" y="792"/>
                  </a:lnTo>
                  <a:lnTo>
                    <a:pt x="368" y="775"/>
                  </a:lnTo>
                  <a:lnTo>
                    <a:pt x="403" y="756"/>
                  </a:lnTo>
                  <a:lnTo>
                    <a:pt x="435" y="732"/>
                  </a:lnTo>
                  <a:lnTo>
                    <a:pt x="465" y="705"/>
                  </a:lnTo>
                  <a:lnTo>
                    <a:pt x="492" y="675"/>
                  </a:lnTo>
                  <a:lnTo>
                    <a:pt x="517" y="643"/>
                  </a:lnTo>
                  <a:lnTo>
                    <a:pt x="539" y="609"/>
                  </a:lnTo>
                  <a:lnTo>
                    <a:pt x="561" y="573"/>
                  </a:lnTo>
                  <a:lnTo>
                    <a:pt x="579" y="536"/>
                  </a:lnTo>
                  <a:lnTo>
                    <a:pt x="596" y="497"/>
                  </a:lnTo>
                  <a:lnTo>
                    <a:pt x="611" y="458"/>
                  </a:lnTo>
                  <a:lnTo>
                    <a:pt x="625" y="418"/>
                  </a:lnTo>
                  <a:lnTo>
                    <a:pt x="636" y="378"/>
                  </a:lnTo>
                  <a:lnTo>
                    <a:pt x="646" y="338"/>
                  </a:lnTo>
                  <a:lnTo>
                    <a:pt x="655" y="299"/>
                  </a:lnTo>
                  <a:lnTo>
                    <a:pt x="663" y="259"/>
                  </a:lnTo>
                  <a:lnTo>
                    <a:pt x="670" y="221"/>
                  </a:lnTo>
                  <a:lnTo>
                    <a:pt x="675" y="184"/>
                  </a:lnTo>
                  <a:lnTo>
                    <a:pt x="680" y="150"/>
                  </a:lnTo>
                  <a:lnTo>
                    <a:pt x="683" y="117"/>
                  </a:lnTo>
                  <a:lnTo>
                    <a:pt x="687" y="86"/>
                  </a:lnTo>
                  <a:lnTo>
                    <a:pt x="689" y="59"/>
                  </a:lnTo>
                  <a:lnTo>
                    <a:pt x="691" y="34"/>
                  </a:lnTo>
                  <a:lnTo>
                    <a:pt x="69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662356" y="896957"/>
              <a:ext cx="1511300" cy="417513"/>
            </a:xfrm>
            <a:custGeom>
              <a:cxnLst>
                <a:cxn ang="0">
                  <a:pos x="450" y="0"/>
                </a:cxn>
                <a:cxn ang="0">
                  <a:pos x="500" y="0"/>
                </a:cxn>
                <a:cxn ang="0">
                  <a:pos x="551" y="4"/>
                </a:cxn>
                <a:cxn ang="0">
                  <a:pos x="601" y="12"/>
                </a:cxn>
                <a:cxn ang="0">
                  <a:pos x="651" y="25"/>
                </a:cxn>
                <a:cxn ang="0">
                  <a:pos x="700" y="40"/>
                </a:cxn>
                <a:cxn ang="0">
                  <a:pos x="747" y="60"/>
                </a:cxn>
                <a:cxn ang="0">
                  <a:pos x="793" y="83"/>
                </a:cxn>
                <a:cxn ang="0">
                  <a:pos x="837" y="111"/>
                </a:cxn>
                <a:cxn ang="0">
                  <a:pos x="878" y="143"/>
                </a:cxn>
                <a:cxn ang="0">
                  <a:pos x="917" y="179"/>
                </a:cxn>
                <a:cxn ang="0">
                  <a:pos x="952" y="219"/>
                </a:cxn>
                <a:cxn ang="0">
                  <a:pos x="950" y="230"/>
                </a:cxn>
                <a:cxn ang="0">
                  <a:pos x="945" y="236"/>
                </a:cxn>
                <a:cxn ang="0">
                  <a:pos x="938" y="240"/>
                </a:cxn>
                <a:cxn ang="0">
                  <a:pos x="930" y="243"/>
                </a:cxn>
                <a:cxn ang="0">
                  <a:pos x="914" y="247"/>
                </a:cxn>
                <a:cxn ang="0">
                  <a:pos x="907" y="250"/>
                </a:cxn>
                <a:cxn ang="0">
                  <a:pos x="900" y="255"/>
                </a:cxn>
                <a:cxn ang="0">
                  <a:pos x="897" y="263"/>
                </a:cxn>
                <a:cxn ang="0">
                  <a:pos x="843" y="222"/>
                </a:cxn>
                <a:cxn ang="0">
                  <a:pos x="788" y="186"/>
                </a:cxn>
                <a:cxn ang="0">
                  <a:pos x="733" y="154"/>
                </a:cxn>
                <a:cxn ang="0">
                  <a:pos x="677" y="127"/>
                </a:cxn>
                <a:cxn ang="0">
                  <a:pos x="622" y="103"/>
                </a:cxn>
                <a:cxn ang="0">
                  <a:pos x="566" y="84"/>
                </a:cxn>
                <a:cxn ang="0">
                  <a:pos x="511" y="71"/>
                </a:cxn>
                <a:cxn ang="0">
                  <a:pos x="454" y="63"/>
                </a:cxn>
                <a:cxn ang="0">
                  <a:pos x="398" y="60"/>
                </a:cxn>
                <a:cxn ang="0">
                  <a:pos x="342" y="63"/>
                </a:cxn>
                <a:cxn ang="0">
                  <a:pos x="285" y="72"/>
                </a:cxn>
                <a:cxn ang="0">
                  <a:pos x="228" y="88"/>
                </a:cxn>
                <a:cxn ang="0">
                  <a:pos x="171" y="109"/>
                </a:cxn>
                <a:cxn ang="0">
                  <a:pos x="115" y="137"/>
                </a:cxn>
                <a:cxn ang="0">
                  <a:pos x="57" y="173"/>
                </a:cxn>
                <a:cxn ang="0">
                  <a:pos x="0" y="215"/>
                </a:cxn>
                <a:cxn ang="0">
                  <a:pos x="27" y="180"/>
                </a:cxn>
                <a:cxn ang="0">
                  <a:pos x="57" y="148"/>
                </a:cxn>
                <a:cxn ang="0">
                  <a:pos x="91" y="119"/>
                </a:cxn>
                <a:cxn ang="0">
                  <a:pos x="128" y="93"/>
                </a:cxn>
                <a:cxn ang="0">
                  <a:pos x="168" y="70"/>
                </a:cxn>
                <a:cxn ang="0">
                  <a:pos x="210" y="49"/>
                </a:cxn>
                <a:cxn ang="0">
                  <a:pos x="255" y="33"/>
                </a:cxn>
                <a:cxn ang="0">
                  <a:pos x="302" y="20"/>
                </a:cxn>
                <a:cxn ang="0">
                  <a:pos x="350" y="9"/>
                </a:cxn>
                <a:cxn ang="0">
                  <a:pos x="399" y="3"/>
                </a:cxn>
                <a:cxn ang="0">
                  <a:pos x="450" y="0"/>
                </a:cxn>
              </a:cxnLst>
              <a:rect b="b" l="0" r="r" t="0"/>
              <a:pathLst>
                <a:path h="263" w="952">
                  <a:moveTo>
                    <a:pt x="450" y="0"/>
                  </a:moveTo>
                  <a:lnTo>
                    <a:pt x="500" y="0"/>
                  </a:lnTo>
                  <a:lnTo>
                    <a:pt x="551" y="4"/>
                  </a:lnTo>
                  <a:lnTo>
                    <a:pt x="601" y="12"/>
                  </a:lnTo>
                  <a:lnTo>
                    <a:pt x="651" y="25"/>
                  </a:lnTo>
                  <a:lnTo>
                    <a:pt x="700" y="40"/>
                  </a:lnTo>
                  <a:lnTo>
                    <a:pt x="747" y="60"/>
                  </a:lnTo>
                  <a:lnTo>
                    <a:pt x="793" y="83"/>
                  </a:lnTo>
                  <a:lnTo>
                    <a:pt x="837" y="111"/>
                  </a:lnTo>
                  <a:lnTo>
                    <a:pt x="878" y="143"/>
                  </a:lnTo>
                  <a:lnTo>
                    <a:pt x="917" y="179"/>
                  </a:lnTo>
                  <a:lnTo>
                    <a:pt x="952" y="219"/>
                  </a:lnTo>
                  <a:lnTo>
                    <a:pt x="950" y="230"/>
                  </a:lnTo>
                  <a:lnTo>
                    <a:pt x="945" y="236"/>
                  </a:lnTo>
                  <a:lnTo>
                    <a:pt x="938" y="240"/>
                  </a:lnTo>
                  <a:lnTo>
                    <a:pt x="930" y="243"/>
                  </a:lnTo>
                  <a:lnTo>
                    <a:pt x="914" y="247"/>
                  </a:lnTo>
                  <a:lnTo>
                    <a:pt x="907" y="250"/>
                  </a:lnTo>
                  <a:lnTo>
                    <a:pt x="900" y="255"/>
                  </a:lnTo>
                  <a:lnTo>
                    <a:pt x="897" y="263"/>
                  </a:lnTo>
                  <a:lnTo>
                    <a:pt x="843" y="222"/>
                  </a:lnTo>
                  <a:lnTo>
                    <a:pt x="788" y="186"/>
                  </a:lnTo>
                  <a:lnTo>
                    <a:pt x="733" y="154"/>
                  </a:lnTo>
                  <a:lnTo>
                    <a:pt x="677" y="127"/>
                  </a:lnTo>
                  <a:lnTo>
                    <a:pt x="622" y="103"/>
                  </a:lnTo>
                  <a:lnTo>
                    <a:pt x="566" y="84"/>
                  </a:lnTo>
                  <a:lnTo>
                    <a:pt x="511" y="71"/>
                  </a:lnTo>
                  <a:lnTo>
                    <a:pt x="454" y="63"/>
                  </a:lnTo>
                  <a:lnTo>
                    <a:pt x="398" y="60"/>
                  </a:lnTo>
                  <a:lnTo>
                    <a:pt x="342" y="63"/>
                  </a:lnTo>
                  <a:lnTo>
                    <a:pt x="285" y="72"/>
                  </a:lnTo>
                  <a:lnTo>
                    <a:pt x="228" y="88"/>
                  </a:lnTo>
                  <a:lnTo>
                    <a:pt x="171" y="109"/>
                  </a:lnTo>
                  <a:lnTo>
                    <a:pt x="115" y="137"/>
                  </a:lnTo>
                  <a:lnTo>
                    <a:pt x="57" y="173"/>
                  </a:lnTo>
                  <a:lnTo>
                    <a:pt x="0" y="215"/>
                  </a:lnTo>
                  <a:lnTo>
                    <a:pt x="27" y="180"/>
                  </a:lnTo>
                  <a:lnTo>
                    <a:pt x="57" y="148"/>
                  </a:lnTo>
                  <a:lnTo>
                    <a:pt x="91" y="119"/>
                  </a:lnTo>
                  <a:lnTo>
                    <a:pt x="128" y="93"/>
                  </a:lnTo>
                  <a:lnTo>
                    <a:pt x="168" y="70"/>
                  </a:lnTo>
                  <a:lnTo>
                    <a:pt x="210" y="49"/>
                  </a:lnTo>
                  <a:lnTo>
                    <a:pt x="255" y="33"/>
                  </a:lnTo>
                  <a:lnTo>
                    <a:pt x="302" y="20"/>
                  </a:lnTo>
                  <a:lnTo>
                    <a:pt x="350" y="9"/>
                  </a:lnTo>
                  <a:lnTo>
                    <a:pt x="399" y="3"/>
                  </a:lnTo>
                  <a:lnTo>
                    <a:pt x="4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3675056" y="1331932"/>
              <a:ext cx="388938" cy="2057400"/>
            </a:xfrm>
            <a:custGeom>
              <a:cxnLst>
                <a:cxn ang="0">
                  <a:pos x="245" y="1296"/>
                </a:cxn>
                <a:cxn ang="0">
                  <a:pos x="235" y="1295"/>
                </a:cxn>
                <a:cxn ang="0">
                  <a:pos x="0" y="0"/>
                </a:cxn>
                <a:cxn ang="0">
                  <a:pos x="16" y="230"/>
                </a:cxn>
                <a:cxn ang="0">
                  <a:pos x="33" y="433"/>
                </a:cxn>
                <a:cxn ang="0">
                  <a:pos x="53" y="607"/>
                </a:cxn>
                <a:cxn ang="0">
                  <a:pos x="72" y="756"/>
                </a:cxn>
                <a:cxn ang="0">
                  <a:pos x="92" y="883"/>
                </a:cxn>
                <a:cxn ang="0">
                  <a:pos x="112" y="988"/>
                </a:cxn>
                <a:cxn ang="0">
                  <a:pos x="131" y="1074"/>
                </a:cxn>
                <a:cxn ang="0">
                  <a:pos x="150" y="1141"/>
                </a:cxn>
                <a:cxn ang="0">
                  <a:pos x="168" y="1194"/>
                </a:cxn>
                <a:cxn ang="0">
                  <a:pos x="186" y="1233"/>
                </a:cxn>
                <a:cxn ang="0">
                  <a:pos x="201" y="1261"/>
                </a:cxn>
                <a:cxn ang="0">
                  <a:pos x="215" y="1279"/>
                </a:cxn>
                <a:cxn ang="0">
                  <a:pos x="226" y="1290"/>
                </a:cxn>
                <a:cxn ang="0">
                  <a:pos x="227" y="1292"/>
                </a:cxn>
                <a:cxn ang="0">
                  <a:pos x="194" y="1265"/>
                </a:cxn>
                <a:cxn ang="0">
                  <a:pos x="163" y="1215"/>
                </a:cxn>
                <a:cxn ang="0">
                  <a:pos x="136" y="1145"/>
                </a:cxn>
                <a:cxn ang="0">
                  <a:pos x="112" y="1057"/>
                </a:cxn>
                <a:cxn ang="0">
                  <a:pos x="91" y="958"/>
                </a:cxn>
                <a:cxn ang="0">
                  <a:pos x="73" y="849"/>
                </a:cxn>
                <a:cxn ang="0">
                  <a:pos x="56" y="734"/>
                </a:cxn>
                <a:cxn ang="0">
                  <a:pos x="43" y="616"/>
                </a:cxn>
                <a:cxn ang="0">
                  <a:pos x="31" y="500"/>
                </a:cxn>
                <a:cxn ang="0">
                  <a:pos x="22" y="388"/>
                </a:cxn>
                <a:cxn ang="0">
                  <a:pos x="14" y="284"/>
                </a:cxn>
                <a:cxn ang="0">
                  <a:pos x="9" y="191"/>
                </a:cxn>
                <a:cxn ang="0">
                  <a:pos x="5" y="112"/>
                </a:cxn>
                <a:cxn ang="0">
                  <a:pos x="2" y="52"/>
                </a:cxn>
                <a:cxn ang="0">
                  <a:pos x="0" y="13"/>
                </a:cxn>
              </a:cxnLst>
              <a:rect b="b" l="0" r="r" t="0"/>
              <a:pathLst>
                <a:path h="1296" w="245">
                  <a:moveTo>
                    <a:pt x="231" y="1293"/>
                  </a:moveTo>
                  <a:lnTo>
                    <a:pt x="245" y="1296"/>
                  </a:lnTo>
                  <a:lnTo>
                    <a:pt x="239" y="1296"/>
                  </a:lnTo>
                  <a:lnTo>
                    <a:pt x="235" y="1295"/>
                  </a:lnTo>
                  <a:lnTo>
                    <a:pt x="231" y="1293"/>
                  </a:lnTo>
                  <a:close/>
                  <a:moveTo>
                    <a:pt x="0" y="0"/>
                  </a:moveTo>
                  <a:lnTo>
                    <a:pt x="8" y="119"/>
                  </a:lnTo>
                  <a:lnTo>
                    <a:pt x="16" y="230"/>
                  </a:lnTo>
                  <a:lnTo>
                    <a:pt x="24" y="335"/>
                  </a:lnTo>
                  <a:lnTo>
                    <a:pt x="33" y="433"/>
                  </a:lnTo>
                  <a:lnTo>
                    <a:pt x="43" y="524"/>
                  </a:lnTo>
                  <a:lnTo>
                    <a:pt x="53" y="607"/>
                  </a:lnTo>
                  <a:lnTo>
                    <a:pt x="62" y="685"/>
                  </a:lnTo>
                  <a:lnTo>
                    <a:pt x="72" y="756"/>
                  </a:lnTo>
                  <a:lnTo>
                    <a:pt x="82" y="822"/>
                  </a:lnTo>
                  <a:lnTo>
                    <a:pt x="92" y="883"/>
                  </a:lnTo>
                  <a:lnTo>
                    <a:pt x="101" y="938"/>
                  </a:lnTo>
                  <a:lnTo>
                    <a:pt x="112" y="988"/>
                  </a:lnTo>
                  <a:lnTo>
                    <a:pt x="122" y="1032"/>
                  </a:lnTo>
                  <a:lnTo>
                    <a:pt x="131" y="1074"/>
                  </a:lnTo>
                  <a:lnTo>
                    <a:pt x="140" y="1110"/>
                  </a:lnTo>
                  <a:lnTo>
                    <a:pt x="150" y="1141"/>
                  </a:lnTo>
                  <a:lnTo>
                    <a:pt x="159" y="1169"/>
                  </a:lnTo>
                  <a:lnTo>
                    <a:pt x="168" y="1194"/>
                  </a:lnTo>
                  <a:lnTo>
                    <a:pt x="177" y="1216"/>
                  </a:lnTo>
                  <a:lnTo>
                    <a:pt x="186" y="1233"/>
                  </a:lnTo>
                  <a:lnTo>
                    <a:pt x="193" y="1249"/>
                  </a:lnTo>
                  <a:lnTo>
                    <a:pt x="201" y="1261"/>
                  </a:lnTo>
                  <a:lnTo>
                    <a:pt x="208" y="1271"/>
                  </a:lnTo>
                  <a:lnTo>
                    <a:pt x="215" y="1279"/>
                  </a:lnTo>
                  <a:lnTo>
                    <a:pt x="221" y="1286"/>
                  </a:lnTo>
                  <a:lnTo>
                    <a:pt x="226" y="1290"/>
                  </a:lnTo>
                  <a:lnTo>
                    <a:pt x="231" y="1293"/>
                  </a:lnTo>
                  <a:lnTo>
                    <a:pt x="227" y="1292"/>
                  </a:lnTo>
                  <a:lnTo>
                    <a:pt x="210" y="1281"/>
                  </a:lnTo>
                  <a:lnTo>
                    <a:pt x="194" y="1265"/>
                  </a:lnTo>
                  <a:lnTo>
                    <a:pt x="177" y="1242"/>
                  </a:lnTo>
                  <a:lnTo>
                    <a:pt x="163" y="1215"/>
                  </a:lnTo>
                  <a:lnTo>
                    <a:pt x="150" y="1182"/>
                  </a:lnTo>
                  <a:lnTo>
                    <a:pt x="136" y="1145"/>
                  </a:lnTo>
                  <a:lnTo>
                    <a:pt x="124" y="1102"/>
                  </a:lnTo>
                  <a:lnTo>
                    <a:pt x="112" y="1057"/>
                  </a:lnTo>
                  <a:lnTo>
                    <a:pt x="101" y="1009"/>
                  </a:lnTo>
                  <a:lnTo>
                    <a:pt x="91" y="958"/>
                  </a:lnTo>
                  <a:lnTo>
                    <a:pt x="81" y="905"/>
                  </a:lnTo>
                  <a:lnTo>
                    <a:pt x="73" y="849"/>
                  </a:lnTo>
                  <a:lnTo>
                    <a:pt x="63" y="792"/>
                  </a:lnTo>
                  <a:lnTo>
                    <a:pt x="56" y="734"/>
                  </a:lnTo>
                  <a:lnTo>
                    <a:pt x="49" y="676"/>
                  </a:lnTo>
                  <a:lnTo>
                    <a:pt x="43" y="616"/>
                  </a:lnTo>
                  <a:lnTo>
                    <a:pt x="37" y="559"/>
                  </a:lnTo>
                  <a:lnTo>
                    <a:pt x="31" y="500"/>
                  </a:lnTo>
                  <a:lnTo>
                    <a:pt x="26" y="444"/>
                  </a:lnTo>
                  <a:lnTo>
                    <a:pt x="22" y="388"/>
                  </a:lnTo>
                  <a:lnTo>
                    <a:pt x="18" y="335"/>
                  </a:lnTo>
                  <a:lnTo>
                    <a:pt x="14" y="284"/>
                  </a:lnTo>
                  <a:lnTo>
                    <a:pt x="11" y="236"/>
                  </a:lnTo>
                  <a:lnTo>
                    <a:pt x="9" y="191"/>
                  </a:lnTo>
                  <a:lnTo>
                    <a:pt x="7" y="149"/>
                  </a:lnTo>
                  <a:lnTo>
                    <a:pt x="5" y="112"/>
                  </a:lnTo>
                  <a:lnTo>
                    <a:pt x="3" y="80"/>
                  </a:lnTo>
                  <a:lnTo>
                    <a:pt x="2" y="52"/>
                  </a:lnTo>
                  <a:lnTo>
                    <a:pt x="1" y="30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3938581" y="1981219"/>
              <a:ext cx="906463" cy="906463"/>
            </a:xfrm>
            <a:custGeom>
              <a:cxnLst>
                <a:cxn ang="0">
                  <a:pos x="286" y="0"/>
                </a:cxn>
                <a:cxn ang="0">
                  <a:pos x="571" y="286"/>
                </a:cxn>
                <a:cxn ang="0">
                  <a:pos x="286" y="571"/>
                </a:cxn>
                <a:cxn ang="0">
                  <a:pos x="0" y="286"/>
                </a:cxn>
                <a:cxn ang="0">
                  <a:pos x="286" y="0"/>
                </a:cxn>
              </a:cxnLst>
              <a:rect b="b" l="0" r="r" t="0"/>
              <a:pathLst>
                <a:path h="571" w="571">
                  <a:moveTo>
                    <a:pt x="286" y="0"/>
                  </a:moveTo>
                  <a:lnTo>
                    <a:pt x="571" y="286"/>
                  </a:lnTo>
                  <a:lnTo>
                    <a:pt x="286" y="571"/>
                  </a:lnTo>
                  <a:lnTo>
                    <a:pt x="0" y="286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3773481" y="2246332"/>
              <a:ext cx="530225" cy="1193800"/>
            </a:xfrm>
            <a:custGeom>
              <a:cxnLst>
                <a:cxn ang="0">
                  <a:pos x="333" y="743"/>
                </a:cxn>
                <a:cxn ang="0">
                  <a:pos x="330" y="745"/>
                </a:cxn>
                <a:cxn ang="0">
                  <a:pos x="326" y="746"/>
                </a:cxn>
                <a:cxn ang="0">
                  <a:pos x="321" y="748"/>
                </a:cxn>
                <a:cxn ang="0">
                  <a:pos x="312" y="749"/>
                </a:cxn>
                <a:cxn ang="0">
                  <a:pos x="334" y="743"/>
                </a:cxn>
                <a:cxn ang="0">
                  <a:pos x="333" y="743"/>
                </a:cxn>
                <a:cxn ang="0">
                  <a:pos x="0" y="0"/>
                </a:cxn>
                <a:cxn ang="0">
                  <a:pos x="11" y="88"/>
                </a:cxn>
                <a:cxn ang="0">
                  <a:pos x="22" y="168"/>
                </a:cxn>
                <a:cxn ang="0">
                  <a:pos x="34" y="241"/>
                </a:cxn>
                <a:cxn ang="0">
                  <a:pos x="48" y="308"/>
                </a:cxn>
                <a:cxn ang="0">
                  <a:pos x="61" y="370"/>
                </a:cxn>
                <a:cxn ang="0">
                  <a:pos x="75" y="424"/>
                </a:cxn>
                <a:cxn ang="0">
                  <a:pos x="90" y="475"/>
                </a:cxn>
                <a:cxn ang="0">
                  <a:pos x="105" y="519"/>
                </a:cxn>
                <a:cxn ang="0">
                  <a:pos x="120" y="559"/>
                </a:cxn>
                <a:cxn ang="0">
                  <a:pos x="135" y="593"/>
                </a:cxn>
                <a:cxn ang="0">
                  <a:pos x="150" y="624"/>
                </a:cxn>
                <a:cxn ang="0">
                  <a:pos x="166" y="651"/>
                </a:cxn>
                <a:cxn ang="0">
                  <a:pos x="181" y="674"/>
                </a:cxn>
                <a:cxn ang="0">
                  <a:pos x="196" y="692"/>
                </a:cxn>
                <a:cxn ang="0">
                  <a:pos x="211" y="708"/>
                </a:cxn>
                <a:cxn ang="0">
                  <a:pos x="226" y="721"/>
                </a:cxn>
                <a:cxn ang="0">
                  <a:pos x="239" y="730"/>
                </a:cxn>
                <a:cxn ang="0">
                  <a:pos x="252" y="738"/>
                </a:cxn>
                <a:cxn ang="0">
                  <a:pos x="265" y="744"/>
                </a:cxn>
                <a:cxn ang="0">
                  <a:pos x="277" y="748"/>
                </a:cxn>
                <a:cxn ang="0">
                  <a:pos x="287" y="750"/>
                </a:cxn>
                <a:cxn ang="0">
                  <a:pos x="307" y="750"/>
                </a:cxn>
                <a:cxn ang="0">
                  <a:pos x="312" y="749"/>
                </a:cxn>
                <a:cxn ang="0">
                  <a:pos x="306" y="751"/>
                </a:cxn>
                <a:cxn ang="0">
                  <a:pos x="279" y="752"/>
                </a:cxn>
                <a:cxn ang="0">
                  <a:pos x="254" y="749"/>
                </a:cxn>
                <a:cxn ang="0">
                  <a:pos x="232" y="739"/>
                </a:cxn>
                <a:cxn ang="0">
                  <a:pos x="209" y="726"/>
                </a:cxn>
                <a:cxn ang="0">
                  <a:pos x="190" y="708"/>
                </a:cxn>
                <a:cxn ang="0">
                  <a:pos x="170" y="686"/>
                </a:cxn>
                <a:cxn ang="0">
                  <a:pos x="153" y="660"/>
                </a:cxn>
                <a:cxn ang="0">
                  <a:pos x="135" y="630"/>
                </a:cxn>
                <a:cxn ang="0">
                  <a:pos x="120" y="599"/>
                </a:cxn>
                <a:cxn ang="0">
                  <a:pos x="106" y="564"/>
                </a:cxn>
                <a:cxn ang="0">
                  <a:pos x="93" y="528"/>
                </a:cxn>
                <a:cxn ang="0">
                  <a:pos x="81" y="491"/>
                </a:cxn>
                <a:cxn ang="0">
                  <a:pos x="69" y="452"/>
                </a:cxn>
                <a:cxn ang="0">
                  <a:pos x="60" y="413"/>
                </a:cxn>
                <a:cxn ang="0">
                  <a:pos x="51" y="373"/>
                </a:cxn>
                <a:cxn ang="0">
                  <a:pos x="42" y="333"/>
                </a:cxn>
                <a:cxn ang="0">
                  <a:pos x="35" y="294"/>
                </a:cxn>
                <a:cxn ang="0">
                  <a:pos x="29" y="255"/>
                </a:cxn>
                <a:cxn ang="0">
                  <a:pos x="23" y="218"/>
                </a:cxn>
                <a:cxn ang="0">
                  <a:pos x="18" y="181"/>
                </a:cxn>
                <a:cxn ang="0">
                  <a:pos x="14" y="148"/>
                </a:cxn>
                <a:cxn ang="0">
                  <a:pos x="11" y="117"/>
                </a:cxn>
                <a:cxn ang="0">
                  <a:pos x="7" y="88"/>
                </a:cxn>
                <a:cxn ang="0">
                  <a:pos x="5" y="63"/>
                </a:cxn>
                <a:cxn ang="0">
                  <a:pos x="3" y="41"/>
                </a:cxn>
                <a:cxn ang="0">
                  <a:pos x="2" y="24"/>
                </a:cxn>
                <a:cxn ang="0">
                  <a:pos x="1" y="12"/>
                </a:cxn>
                <a:cxn ang="0">
                  <a:pos x="0" y="3"/>
                </a:cxn>
                <a:cxn ang="0">
                  <a:pos x="0" y="0"/>
                </a:cxn>
              </a:cxnLst>
              <a:rect b="b" l="0" r="r" t="0"/>
              <a:pathLst>
                <a:path h="752" w="334">
                  <a:moveTo>
                    <a:pt x="333" y="743"/>
                  </a:moveTo>
                  <a:lnTo>
                    <a:pt x="330" y="745"/>
                  </a:lnTo>
                  <a:lnTo>
                    <a:pt x="326" y="746"/>
                  </a:lnTo>
                  <a:lnTo>
                    <a:pt x="321" y="748"/>
                  </a:lnTo>
                  <a:lnTo>
                    <a:pt x="312" y="749"/>
                  </a:lnTo>
                  <a:lnTo>
                    <a:pt x="334" y="743"/>
                  </a:lnTo>
                  <a:lnTo>
                    <a:pt x="333" y="743"/>
                  </a:lnTo>
                  <a:close/>
                  <a:moveTo>
                    <a:pt x="0" y="0"/>
                  </a:moveTo>
                  <a:lnTo>
                    <a:pt x="11" y="88"/>
                  </a:lnTo>
                  <a:lnTo>
                    <a:pt x="22" y="168"/>
                  </a:lnTo>
                  <a:lnTo>
                    <a:pt x="34" y="241"/>
                  </a:lnTo>
                  <a:lnTo>
                    <a:pt x="48" y="308"/>
                  </a:lnTo>
                  <a:lnTo>
                    <a:pt x="61" y="370"/>
                  </a:lnTo>
                  <a:lnTo>
                    <a:pt x="75" y="424"/>
                  </a:lnTo>
                  <a:lnTo>
                    <a:pt x="90" y="475"/>
                  </a:lnTo>
                  <a:lnTo>
                    <a:pt x="105" y="519"/>
                  </a:lnTo>
                  <a:lnTo>
                    <a:pt x="120" y="559"/>
                  </a:lnTo>
                  <a:lnTo>
                    <a:pt x="135" y="593"/>
                  </a:lnTo>
                  <a:lnTo>
                    <a:pt x="150" y="624"/>
                  </a:lnTo>
                  <a:lnTo>
                    <a:pt x="166" y="651"/>
                  </a:lnTo>
                  <a:lnTo>
                    <a:pt x="181" y="674"/>
                  </a:lnTo>
                  <a:lnTo>
                    <a:pt x="196" y="692"/>
                  </a:lnTo>
                  <a:lnTo>
                    <a:pt x="211" y="708"/>
                  </a:lnTo>
                  <a:lnTo>
                    <a:pt x="226" y="721"/>
                  </a:lnTo>
                  <a:lnTo>
                    <a:pt x="239" y="730"/>
                  </a:lnTo>
                  <a:lnTo>
                    <a:pt x="252" y="738"/>
                  </a:lnTo>
                  <a:lnTo>
                    <a:pt x="265" y="744"/>
                  </a:lnTo>
                  <a:lnTo>
                    <a:pt x="277" y="748"/>
                  </a:lnTo>
                  <a:lnTo>
                    <a:pt x="287" y="750"/>
                  </a:lnTo>
                  <a:lnTo>
                    <a:pt x="307" y="750"/>
                  </a:lnTo>
                  <a:lnTo>
                    <a:pt x="312" y="749"/>
                  </a:lnTo>
                  <a:lnTo>
                    <a:pt x="306" y="751"/>
                  </a:lnTo>
                  <a:lnTo>
                    <a:pt x="279" y="752"/>
                  </a:lnTo>
                  <a:lnTo>
                    <a:pt x="254" y="749"/>
                  </a:lnTo>
                  <a:lnTo>
                    <a:pt x="232" y="739"/>
                  </a:lnTo>
                  <a:lnTo>
                    <a:pt x="209" y="726"/>
                  </a:lnTo>
                  <a:lnTo>
                    <a:pt x="190" y="708"/>
                  </a:lnTo>
                  <a:lnTo>
                    <a:pt x="170" y="686"/>
                  </a:lnTo>
                  <a:lnTo>
                    <a:pt x="153" y="660"/>
                  </a:lnTo>
                  <a:lnTo>
                    <a:pt x="135" y="630"/>
                  </a:lnTo>
                  <a:lnTo>
                    <a:pt x="120" y="599"/>
                  </a:lnTo>
                  <a:lnTo>
                    <a:pt x="106" y="564"/>
                  </a:lnTo>
                  <a:lnTo>
                    <a:pt x="93" y="528"/>
                  </a:lnTo>
                  <a:lnTo>
                    <a:pt x="81" y="491"/>
                  </a:lnTo>
                  <a:lnTo>
                    <a:pt x="69" y="452"/>
                  </a:lnTo>
                  <a:lnTo>
                    <a:pt x="60" y="413"/>
                  </a:lnTo>
                  <a:lnTo>
                    <a:pt x="51" y="373"/>
                  </a:lnTo>
                  <a:lnTo>
                    <a:pt x="42" y="333"/>
                  </a:lnTo>
                  <a:lnTo>
                    <a:pt x="35" y="294"/>
                  </a:lnTo>
                  <a:lnTo>
                    <a:pt x="29" y="255"/>
                  </a:lnTo>
                  <a:lnTo>
                    <a:pt x="23" y="218"/>
                  </a:lnTo>
                  <a:lnTo>
                    <a:pt x="18" y="181"/>
                  </a:lnTo>
                  <a:lnTo>
                    <a:pt x="14" y="148"/>
                  </a:lnTo>
                  <a:lnTo>
                    <a:pt x="11" y="117"/>
                  </a:lnTo>
                  <a:lnTo>
                    <a:pt x="7" y="88"/>
                  </a:lnTo>
                  <a:lnTo>
                    <a:pt x="5" y="63"/>
                  </a:lnTo>
                  <a:lnTo>
                    <a:pt x="3" y="41"/>
                  </a:lnTo>
                  <a:lnTo>
                    <a:pt x="2" y="24"/>
                  </a:lnTo>
                  <a:lnTo>
                    <a:pt x="1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3746493" y="4025919"/>
              <a:ext cx="509588" cy="1863725"/>
            </a:xfrm>
            <a:custGeom>
              <a:cxnLst>
                <a:cxn ang="0">
                  <a:pos x="280" y="0"/>
                </a:cxn>
                <a:cxn ang="0">
                  <a:pos x="291" y="46"/>
                </a:cxn>
                <a:cxn ang="0">
                  <a:pos x="297" y="317"/>
                </a:cxn>
                <a:cxn ang="0">
                  <a:pos x="317" y="345"/>
                </a:cxn>
                <a:cxn ang="0">
                  <a:pos x="320" y="399"/>
                </a:cxn>
                <a:cxn ang="0">
                  <a:pos x="321" y="447"/>
                </a:cxn>
                <a:cxn ang="0">
                  <a:pos x="320" y="491"/>
                </a:cxn>
                <a:cxn ang="0">
                  <a:pos x="317" y="530"/>
                </a:cxn>
                <a:cxn ang="0">
                  <a:pos x="314" y="565"/>
                </a:cxn>
                <a:cxn ang="0">
                  <a:pos x="308" y="596"/>
                </a:cxn>
                <a:cxn ang="0">
                  <a:pos x="303" y="622"/>
                </a:cxn>
                <a:cxn ang="0">
                  <a:pos x="298" y="645"/>
                </a:cxn>
                <a:cxn ang="0">
                  <a:pos x="287" y="679"/>
                </a:cxn>
                <a:cxn ang="0">
                  <a:pos x="283" y="690"/>
                </a:cxn>
                <a:cxn ang="0">
                  <a:pos x="279" y="698"/>
                </a:cxn>
                <a:cxn ang="0">
                  <a:pos x="276" y="703"/>
                </a:cxn>
                <a:cxn ang="0">
                  <a:pos x="275" y="704"/>
                </a:cxn>
                <a:cxn ang="0">
                  <a:pos x="220" y="821"/>
                </a:cxn>
                <a:cxn ang="0">
                  <a:pos x="58" y="872"/>
                </a:cxn>
                <a:cxn ang="0">
                  <a:pos x="49" y="1117"/>
                </a:cxn>
                <a:cxn ang="0">
                  <a:pos x="0" y="1174"/>
                </a:cxn>
                <a:cxn ang="0">
                  <a:pos x="39" y="1117"/>
                </a:cxn>
                <a:cxn ang="0">
                  <a:pos x="49" y="866"/>
                </a:cxn>
                <a:cxn ang="0">
                  <a:pos x="211" y="819"/>
                </a:cxn>
                <a:cxn ang="0">
                  <a:pos x="267" y="700"/>
                </a:cxn>
                <a:cxn ang="0">
                  <a:pos x="282" y="663"/>
                </a:cxn>
                <a:cxn ang="0">
                  <a:pos x="293" y="625"/>
                </a:cxn>
                <a:cxn ang="0">
                  <a:pos x="301" y="588"/>
                </a:cxn>
                <a:cxn ang="0">
                  <a:pos x="306" y="552"/>
                </a:cxn>
                <a:cxn ang="0">
                  <a:pos x="310" y="517"/>
                </a:cxn>
                <a:cxn ang="0">
                  <a:pos x="313" y="484"/>
                </a:cxn>
                <a:cxn ang="0">
                  <a:pos x="314" y="453"/>
                </a:cxn>
                <a:cxn ang="0">
                  <a:pos x="313" y="425"/>
                </a:cxn>
                <a:cxn ang="0">
                  <a:pos x="311" y="402"/>
                </a:cxn>
                <a:cxn ang="0">
                  <a:pos x="310" y="382"/>
                </a:cxn>
                <a:cxn ang="0">
                  <a:pos x="309" y="368"/>
                </a:cxn>
                <a:cxn ang="0">
                  <a:pos x="307" y="359"/>
                </a:cxn>
                <a:cxn ang="0">
                  <a:pos x="307" y="355"/>
                </a:cxn>
                <a:cxn ang="0">
                  <a:pos x="289" y="324"/>
                </a:cxn>
                <a:cxn ang="0">
                  <a:pos x="289" y="310"/>
                </a:cxn>
                <a:cxn ang="0">
                  <a:pos x="288" y="295"/>
                </a:cxn>
                <a:cxn ang="0">
                  <a:pos x="288" y="250"/>
                </a:cxn>
                <a:cxn ang="0">
                  <a:pos x="287" y="225"/>
                </a:cxn>
                <a:cxn ang="0">
                  <a:pos x="286" y="198"/>
                </a:cxn>
                <a:cxn ang="0">
                  <a:pos x="286" y="170"/>
                </a:cxn>
                <a:cxn ang="0">
                  <a:pos x="285" y="143"/>
                </a:cxn>
                <a:cxn ang="0">
                  <a:pos x="285" y="95"/>
                </a:cxn>
                <a:cxn ang="0">
                  <a:pos x="284" y="77"/>
                </a:cxn>
                <a:cxn ang="0">
                  <a:pos x="284" y="39"/>
                </a:cxn>
                <a:cxn ang="0">
                  <a:pos x="283" y="25"/>
                </a:cxn>
                <a:cxn ang="0">
                  <a:pos x="281" y="13"/>
                </a:cxn>
                <a:cxn ang="0">
                  <a:pos x="280" y="3"/>
                </a:cxn>
                <a:cxn ang="0">
                  <a:pos x="280" y="0"/>
                </a:cxn>
              </a:cxnLst>
              <a:rect b="b" l="0" r="r" t="0"/>
              <a:pathLst>
                <a:path h="1174" w="321">
                  <a:moveTo>
                    <a:pt x="280" y="0"/>
                  </a:moveTo>
                  <a:lnTo>
                    <a:pt x="291" y="46"/>
                  </a:lnTo>
                  <a:lnTo>
                    <a:pt x="297" y="317"/>
                  </a:lnTo>
                  <a:lnTo>
                    <a:pt x="317" y="345"/>
                  </a:lnTo>
                  <a:lnTo>
                    <a:pt x="320" y="399"/>
                  </a:lnTo>
                  <a:lnTo>
                    <a:pt x="321" y="447"/>
                  </a:lnTo>
                  <a:lnTo>
                    <a:pt x="320" y="491"/>
                  </a:lnTo>
                  <a:lnTo>
                    <a:pt x="317" y="530"/>
                  </a:lnTo>
                  <a:lnTo>
                    <a:pt x="314" y="565"/>
                  </a:lnTo>
                  <a:lnTo>
                    <a:pt x="308" y="596"/>
                  </a:lnTo>
                  <a:lnTo>
                    <a:pt x="303" y="622"/>
                  </a:lnTo>
                  <a:lnTo>
                    <a:pt x="298" y="645"/>
                  </a:lnTo>
                  <a:lnTo>
                    <a:pt x="287" y="679"/>
                  </a:lnTo>
                  <a:lnTo>
                    <a:pt x="283" y="690"/>
                  </a:lnTo>
                  <a:lnTo>
                    <a:pt x="279" y="698"/>
                  </a:lnTo>
                  <a:lnTo>
                    <a:pt x="276" y="703"/>
                  </a:lnTo>
                  <a:lnTo>
                    <a:pt x="275" y="704"/>
                  </a:lnTo>
                  <a:lnTo>
                    <a:pt x="220" y="821"/>
                  </a:lnTo>
                  <a:lnTo>
                    <a:pt x="58" y="872"/>
                  </a:lnTo>
                  <a:lnTo>
                    <a:pt x="49" y="1117"/>
                  </a:lnTo>
                  <a:lnTo>
                    <a:pt x="0" y="1174"/>
                  </a:lnTo>
                  <a:lnTo>
                    <a:pt x="39" y="1117"/>
                  </a:lnTo>
                  <a:lnTo>
                    <a:pt x="49" y="866"/>
                  </a:lnTo>
                  <a:lnTo>
                    <a:pt x="211" y="819"/>
                  </a:lnTo>
                  <a:lnTo>
                    <a:pt x="267" y="700"/>
                  </a:lnTo>
                  <a:lnTo>
                    <a:pt x="282" y="663"/>
                  </a:lnTo>
                  <a:lnTo>
                    <a:pt x="293" y="625"/>
                  </a:lnTo>
                  <a:lnTo>
                    <a:pt x="301" y="588"/>
                  </a:lnTo>
                  <a:lnTo>
                    <a:pt x="306" y="552"/>
                  </a:lnTo>
                  <a:lnTo>
                    <a:pt x="310" y="517"/>
                  </a:lnTo>
                  <a:lnTo>
                    <a:pt x="313" y="484"/>
                  </a:lnTo>
                  <a:lnTo>
                    <a:pt x="314" y="453"/>
                  </a:lnTo>
                  <a:lnTo>
                    <a:pt x="313" y="425"/>
                  </a:lnTo>
                  <a:lnTo>
                    <a:pt x="311" y="402"/>
                  </a:lnTo>
                  <a:lnTo>
                    <a:pt x="310" y="382"/>
                  </a:lnTo>
                  <a:lnTo>
                    <a:pt x="309" y="368"/>
                  </a:lnTo>
                  <a:lnTo>
                    <a:pt x="307" y="359"/>
                  </a:lnTo>
                  <a:lnTo>
                    <a:pt x="307" y="355"/>
                  </a:lnTo>
                  <a:lnTo>
                    <a:pt x="289" y="324"/>
                  </a:lnTo>
                  <a:lnTo>
                    <a:pt x="289" y="310"/>
                  </a:lnTo>
                  <a:lnTo>
                    <a:pt x="288" y="295"/>
                  </a:lnTo>
                  <a:lnTo>
                    <a:pt x="288" y="250"/>
                  </a:lnTo>
                  <a:lnTo>
                    <a:pt x="287" y="225"/>
                  </a:lnTo>
                  <a:lnTo>
                    <a:pt x="286" y="198"/>
                  </a:lnTo>
                  <a:lnTo>
                    <a:pt x="286" y="170"/>
                  </a:lnTo>
                  <a:lnTo>
                    <a:pt x="285" y="143"/>
                  </a:lnTo>
                  <a:lnTo>
                    <a:pt x="285" y="95"/>
                  </a:lnTo>
                  <a:lnTo>
                    <a:pt x="284" y="77"/>
                  </a:lnTo>
                  <a:lnTo>
                    <a:pt x="284" y="39"/>
                  </a:lnTo>
                  <a:lnTo>
                    <a:pt x="283" y="25"/>
                  </a:lnTo>
                  <a:lnTo>
                    <a:pt x="281" y="13"/>
                  </a:lnTo>
                  <a:lnTo>
                    <a:pt x="280" y="3"/>
                  </a:lnTo>
                  <a:lnTo>
                    <a:pt x="28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962393" y="5457844"/>
              <a:ext cx="1095375" cy="206375"/>
            </a:xfrm>
            <a:custGeom>
              <a:cxnLst>
                <a:cxn ang="0">
                  <a:pos x="690" y="0"/>
                </a:cxn>
                <a:cxn ang="0">
                  <a:pos x="275" y="130"/>
                </a:cxn>
                <a:cxn ang="0">
                  <a:pos x="0" y="7"/>
                </a:cxn>
                <a:cxn ang="0">
                  <a:pos x="277" y="114"/>
                </a:cxn>
                <a:cxn ang="0">
                  <a:pos x="690" y="0"/>
                </a:cxn>
              </a:cxnLst>
              <a:rect b="b" l="0" r="r" t="0"/>
              <a:pathLst>
                <a:path h="130" w="690">
                  <a:moveTo>
                    <a:pt x="690" y="0"/>
                  </a:moveTo>
                  <a:lnTo>
                    <a:pt x="275" y="130"/>
                  </a:lnTo>
                  <a:lnTo>
                    <a:pt x="0" y="7"/>
                  </a:lnTo>
                  <a:lnTo>
                    <a:pt x="277" y="114"/>
                  </a:lnTo>
                  <a:lnTo>
                    <a:pt x="69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lang="en-US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sp>
        <p:nvSpPr>
          <p:cNvPr id="24" name="Rectangle 54"/>
          <p:cNvSpPr/>
          <p:nvPr/>
        </p:nvSpPr>
        <p:spPr>
          <a:xfrm>
            <a:off x="7920502" y="3284884"/>
            <a:ext cx="2423176" cy="45719"/>
          </a:xfrm>
          <a:prstGeom prst="rect">
            <a:avLst/>
          </a:prstGeom>
          <a:gradFill flip="none" rotWithShape="1">
            <a:gsLst>
              <a:gs pos="5000">
                <a:sysClr lastClr="FFFFFF" val="window">
                  <a:lumMod val="75000"/>
                  <a:alpha val="0"/>
                </a:sysClr>
              </a:gs>
              <a:gs pos="50000">
                <a:srgbClr val="9BBB59"/>
              </a:gs>
              <a:gs pos="95000">
                <a:sysClr lastClr="FFFFFF" val="window">
                  <a:lumMod val="75000"/>
                  <a:alpha val="0"/>
                </a:sysClr>
              </a:gs>
            </a:gsLst>
            <a:lin ang="0" scaled="1"/>
          </a:gra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mtClean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Rectangle 56"/>
          <p:cNvSpPr/>
          <p:nvPr/>
        </p:nvSpPr>
        <p:spPr>
          <a:xfrm>
            <a:off x="1484928" y="3284884"/>
            <a:ext cx="2423176" cy="45719"/>
          </a:xfrm>
          <a:prstGeom prst="rect">
            <a:avLst/>
          </a:prstGeom>
          <a:gradFill flip="none" rotWithShape="1">
            <a:gsLst>
              <a:gs pos="5000">
                <a:sysClr lastClr="FFFFFF" val="window">
                  <a:lumMod val="75000"/>
                  <a:alpha val="0"/>
                </a:sysClr>
              </a:gs>
              <a:gs pos="50000">
                <a:srgbClr val="9BBB59"/>
              </a:gs>
              <a:gs pos="95000">
                <a:sysClr lastClr="FFFFFF" val="window">
                  <a:lumMod val="75000"/>
                  <a:alpha val="0"/>
                </a:sysClr>
              </a:gs>
            </a:gsLst>
            <a:lin ang="0" scaled="1"/>
          </a:gra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mtClean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668511" y="3515523"/>
            <a:ext cx="2472651" cy="1569661"/>
            <a:chOff x="1328412" y="3123035"/>
            <a:chExt cx="2472651" cy="1569661"/>
          </a:xfrm>
        </p:grpSpPr>
        <p:sp>
          <p:nvSpPr>
            <p:cNvPr id="39" name="文本框 38"/>
            <p:cNvSpPr txBox="1"/>
            <p:nvPr/>
          </p:nvSpPr>
          <p:spPr>
            <a:xfrm>
              <a:off x="1328412" y="3492367"/>
              <a:ext cx="2472651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请填入您的内容，或复制内容后点击右键选择只保留文本来粘贴您的内容。请填入您的内容，或复制内容后点击右键选择只保留文本来粘贴您的内容。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24894" y="3123035"/>
              <a:ext cx="202204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rgbClr val="00762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标题或序号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871027" y="3515523"/>
            <a:ext cx="2472651" cy="1569661"/>
            <a:chOff x="1328412" y="3123035"/>
            <a:chExt cx="2472651" cy="1569661"/>
          </a:xfrm>
        </p:grpSpPr>
        <p:sp>
          <p:nvSpPr>
            <p:cNvPr id="43" name="文本框 42"/>
            <p:cNvSpPr txBox="1"/>
            <p:nvPr/>
          </p:nvSpPr>
          <p:spPr>
            <a:xfrm>
              <a:off x="1328412" y="3492367"/>
              <a:ext cx="2472651" cy="11887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请填入您的内容，或复制内容后点击右键选择只保留文本来粘贴您的内容。请填入您的内容，或复制内容后点击右键选择只保留文本来粘贴您的内容。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624894" y="3123035"/>
              <a:ext cx="202204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rgbClr val="00762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标题或序号</a:t>
              </a: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2112748" y="2688198"/>
            <a:ext cx="158417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00762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6050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340257" y="2708048"/>
            <a:ext cx="158417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00762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1399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01030" y="1705786"/>
            <a:ext cx="811454" cy="889644"/>
            <a:chOff x="3689350" y="833438"/>
            <a:chExt cx="4794250" cy="5256213"/>
          </a:xfrm>
          <a:solidFill>
            <a:srgbClr val="007625"/>
          </a:solidFill>
        </p:grpSpPr>
        <p:sp>
          <p:nvSpPr>
            <p:cNvPr id="73" name="Rectangle 161"/>
            <p:cNvSpPr>
              <a:spLocks noChangeArrowheads="1"/>
            </p:cNvSpPr>
            <p:nvPr/>
          </p:nvSpPr>
          <p:spPr bwMode="auto">
            <a:xfrm>
              <a:off x="7883525" y="4991101"/>
              <a:ext cx="600075" cy="973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4" name="Freeform 162"/>
            <p:cNvSpPr/>
            <p:nvPr/>
          </p:nvSpPr>
          <p:spPr bwMode="auto">
            <a:xfrm>
              <a:off x="3689350" y="4281488"/>
              <a:ext cx="4129088" cy="1808163"/>
            </a:xfrm>
            <a:custGeom>
              <a:gdLst>
                <a:gd fmla="*/ 1099 w 1099" name="T0"/>
                <a:gd fmla="*/ 210 h 481" name="T1"/>
                <a:gd fmla="*/ 1099 w 1099" name="T2"/>
                <a:gd fmla="*/ 423 h 481" name="T3"/>
                <a:gd fmla="*/ 825 w 1099" name="T4"/>
                <a:gd fmla="*/ 450 h 481" name="T5"/>
                <a:gd fmla="*/ 476 w 1099" name="T6"/>
                <a:gd fmla="*/ 450 h 481" name="T7"/>
                <a:gd fmla="*/ 264 w 1099" name="T8"/>
                <a:gd fmla="*/ 369 h 481" name="T9"/>
                <a:gd fmla="*/ 97 w 1099" name="T10"/>
                <a:gd fmla="*/ 241 h 481" name="T11"/>
                <a:gd fmla="*/ 27 w 1099" name="T12"/>
                <a:gd fmla="*/ 105 h 481" name="T13"/>
                <a:gd fmla="*/ 9 w 1099" name="T14"/>
                <a:gd fmla="*/ 33 h 481" name="T15"/>
                <a:gd fmla="*/ 86 w 1099" name="T16"/>
                <a:gd fmla="*/ 35 h 481" name="T17"/>
                <a:gd fmla="*/ 163 w 1099" name="T18"/>
                <a:gd fmla="*/ 167 h 481" name="T19"/>
                <a:gd fmla="*/ 346 w 1099" name="T20"/>
                <a:gd fmla="*/ 268 h 481" name="T21"/>
                <a:gd fmla="*/ 528 w 1099" name="T22"/>
                <a:gd fmla="*/ 268 h 481" name="T23"/>
                <a:gd fmla="*/ 633 w 1099" name="T24"/>
                <a:gd fmla="*/ 217 h 481" name="T25"/>
                <a:gd fmla="*/ 505 w 1099" name="T26"/>
                <a:gd fmla="*/ 217 h 481" name="T27"/>
                <a:gd fmla="*/ 404 w 1099" name="T28"/>
                <a:gd fmla="*/ 147 h 481" name="T29"/>
                <a:gd fmla="*/ 478 w 1099" name="T30"/>
                <a:gd fmla="*/ 105 h 481" name="T31"/>
                <a:gd fmla="*/ 540 w 1099" name="T32"/>
                <a:gd fmla="*/ 105 h 481" name="T33"/>
                <a:gd fmla="*/ 723 w 1099" name="T34"/>
                <a:gd fmla="*/ 105 h 481" name="T35"/>
                <a:gd fmla="*/ 797 w 1099" name="T36"/>
                <a:gd fmla="*/ 124 h 481" name="T37"/>
                <a:gd fmla="*/ 945 w 1099" name="T38"/>
                <a:gd fmla="*/ 190 h 481" name="T39"/>
                <a:gd fmla="*/ 1047 w 1099" name="T40"/>
                <a:gd fmla="*/ 210 h 481" name="T41"/>
                <a:gd fmla="*/ 1099 w 1099" name="T42"/>
                <a:gd fmla="*/ 210 h 481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481" w="1099">
                  <a:moveTo>
                    <a:pt x="1099" y="210"/>
                  </a:moveTo>
                  <a:cubicBezTo>
                    <a:pt x="1099" y="423"/>
                    <a:pt x="1099" y="423"/>
                    <a:pt x="1099" y="423"/>
                  </a:cubicBezTo>
                  <a:cubicBezTo>
                    <a:pt x="1099" y="423"/>
                    <a:pt x="892" y="431"/>
                    <a:pt x="825" y="450"/>
                  </a:cubicBezTo>
                  <a:cubicBezTo>
                    <a:pt x="825" y="450"/>
                    <a:pt x="664" y="481"/>
                    <a:pt x="476" y="450"/>
                  </a:cubicBezTo>
                  <a:cubicBezTo>
                    <a:pt x="412" y="440"/>
                    <a:pt x="264" y="369"/>
                    <a:pt x="264" y="369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7" y="241"/>
                    <a:pt x="62" y="179"/>
                    <a:pt x="27" y="105"/>
                  </a:cubicBezTo>
                  <a:cubicBezTo>
                    <a:pt x="19" y="87"/>
                    <a:pt x="0" y="53"/>
                    <a:pt x="9" y="33"/>
                  </a:cubicBezTo>
                  <a:cubicBezTo>
                    <a:pt x="24" y="0"/>
                    <a:pt x="66" y="13"/>
                    <a:pt x="86" y="35"/>
                  </a:cubicBezTo>
                  <a:cubicBezTo>
                    <a:pt x="163" y="167"/>
                    <a:pt x="163" y="167"/>
                    <a:pt x="163" y="167"/>
                  </a:cubicBezTo>
                  <a:cubicBezTo>
                    <a:pt x="346" y="268"/>
                    <a:pt x="346" y="268"/>
                    <a:pt x="346" y="268"/>
                  </a:cubicBezTo>
                  <a:cubicBezTo>
                    <a:pt x="346" y="268"/>
                    <a:pt x="451" y="268"/>
                    <a:pt x="528" y="268"/>
                  </a:cubicBezTo>
                  <a:cubicBezTo>
                    <a:pt x="606" y="268"/>
                    <a:pt x="633" y="217"/>
                    <a:pt x="633" y="217"/>
                  </a:cubicBezTo>
                  <a:cubicBezTo>
                    <a:pt x="633" y="217"/>
                    <a:pt x="583" y="217"/>
                    <a:pt x="505" y="217"/>
                  </a:cubicBezTo>
                  <a:cubicBezTo>
                    <a:pt x="427" y="217"/>
                    <a:pt x="404" y="202"/>
                    <a:pt x="404" y="147"/>
                  </a:cubicBezTo>
                  <a:cubicBezTo>
                    <a:pt x="404" y="93"/>
                    <a:pt x="478" y="105"/>
                    <a:pt x="478" y="105"/>
                  </a:cubicBezTo>
                  <a:cubicBezTo>
                    <a:pt x="540" y="105"/>
                    <a:pt x="540" y="105"/>
                    <a:pt x="540" y="105"/>
                  </a:cubicBezTo>
                  <a:cubicBezTo>
                    <a:pt x="540" y="105"/>
                    <a:pt x="676" y="105"/>
                    <a:pt x="723" y="105"/>
                  </a:cubicBezTo>
                  <a:cubicBezTo>
                    <a:pt x="771" y="105"/>
                    <a:pt x="797" y="124"/>
                    <a:pt x="797" y="124"/>
                  </a:cubicBezTo>
                  <a:cubicBezTo>
                    <a:pt x="945" y="190"/>
                    <a:pt x="945" y="190"/>
                    <a:pt x="945" y="190"/>
                  </a:cubicBezTo>
                  <a:cubicBezTo>
                    <a:pt x="945" y="190"/>
                    <a:pt x="995" y="210"/>
                    <a:pt x="1047" y="210"/>
                  </a:cubicBezTo>
                  <a:cubicBezTo>
                    <a:pt x="1099" y="210"/>
                    <a:pt x="1099" y="210"/>
                    <a:pt x="1099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5" name="Freeform 163"/>
            <p:cNvSpPr/>
            <p:nvPr/>
          </p:nvSpPr>
          <p:spPr bwMode="auto">
            <a:xfrm>
              <a:off x="7319963" y="3703638"/>
              <a:ext cx="258763" cy="292100"/>
            </a:xfrm>
            <a:custGeom>
              <a:gdLst>
                <a:gd fmla="*/ 69 w 69" name="T0"/>
                <a:gd fmla="*/ 31 h 78" name="T1"/>
                <a:gd fmla="*/ 69 w 69" name="T2"/>
                <a:gd fmla="*/ 78 h 78" name="T3"/>
                <a:gd fmla="*/ 5 w 69" name="T4"/>
                <a:gd fmla="*/ 78 h 78" name="T5"/>
                <a:gd fmla="*/ 12 w 69" name="T6"/>
                <a:gd fmla="*/ 66 h 78" name="T7"/>
                <a:gd fmla="*/ 0 w 69" name="T8"/>
                <a:gd fmla="*/ 21 h 78" name="T9"/>
                <a:gd fmla="*/ 30 w 69" name="T10"/>
                <a:gd fmla="*/ 0 h 78" name="T11"/>
                <a:gd fmla="*/ 69 w 69" name="T12"/>
                <a:gd fmla="*/ 31 h 7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8" w="69">
                  <a:moveTo>
                    <a:pt x="69" y="31"/>
                  </a:moveTo>
                  <a:cubicBezTo>
                    <a:pt x="69" y="63"/>
                    <a:pt x="69" y="78"/>
                    <a:pt x="69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3" y="20"/>
                    <a:pt x="25" y="12"/>
                    <a:pt x="30" y="0"/>
                  </a:cubicBezTo>
                  <a:cubicBezTo>
                    <a:pt x="49" y="5"/>
                    <a:pt x="69" y="15"/>
                    <a:pt x="6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6" name="Freeform 164"/>
            <p:cNvSpPr>
              <a:spLocks noEditPoints="1"/>
            </p:cNvSpPr>
            <p:nvPr/>
          </p:nvSpPr>
          <p:spPr bwMode="auto">
            <a:xfrm>
              <a:off x="5053013" y="833438"/>
              <a:ext cx="2454275" cy="2452688"/>
            </a:xfrm>
            <a:custGeom>
              <a:gdLst>
                <a:gd fmla="*/ 653 w 653" name="T0"/>
                <a:gd fmla="*/ 282 h 653" name="T1"/>
                <a:gd fmla="*/ 653 w 653" name="T2"/>
                <a:gd fmla="*/ 371 h 653" name="T3"/>
                <a:gd fmla="*/ 605 w 653" name="T4"/>
                <a:gd fmla="*/ 371 h 653" name="T5"/>
                <a:gd fmla="*/ 555 w 653" name="T6"/>
                <a:gd fmla="*/ 492 h 653" name="T7"/>
                <a:gd fmla="*/ 589 w 653" name="T8"/>
                <a:gd fmla="*/ 526 h 653" name="T9"/>
                <a:gd fmla="*/ 526 w 653" name="T10"/>
                <a:gd fmla="*/ 589 h 653" name="T11"/>
                <a:gd fmla="*/ 492 w 653" name="T12"/>
                <a:gd fmla="*/ 555 h 653" name="T13"/>
                <a:gd fmla="*/ 371 w 653" name="T14"/>
                <a:gd fmla="*/ 605 h 653" name="T15"/>
                <a:gd fmla="*/ 371 w 653" name="T16"/>
                <a:gd fmla="*/ 653 h 653" name="T17"/>
                <a:gd fmla="*/ 282 w 653" name="T18"/>
                <a:gd fmla="*/ 653 h 653" name="T19"/>
                <a:gd fmla="*/ 282 w 653" name="T20"/>
                <a:gd fmla="*/ 605 h 653" name="T21"/>
                <a:gd fmla="*/ 161 w 653" name="T22"/>
                <a:gd fmla="*/ 555 h 653" name="T23"/>
                <a:gd fmla="*/ 127 w 653" name="T24"/>
                <a:gd fmla="*/ 589 h 653" name="T25"/>
                <a:gd fmla="*/ 64 w 653" name="T26"/>
                <a:gd fmla="*/ 526 h 653" name="T27"/>
                <a:gd fmla="*/ 98 w 653" name="T28"/>
                <a:gd fmla="*/ 492 h 653" name="T29"/>
                <a:gd fmla="*/ 48 w 653" name="T30"/>
                <a:gd fmla="*/ 371 h 653" name="T31"/>
                <a:gd fmla="*/ 0 w 653" name="T32"/>
                <a:gd fmla="*/ 371 h 653" name="T33"/>
                <a:gd fmla="*/ 0 w 653" name="T34"/>
                <a:gd fmla="*/ 282 h 653" name="T35"/>
                <a:gd fmla="*/ 48 w 653" name="T36"/>
                <a:gd fmla="*/ 282 h 653" name="T37"/>
                <a:gd fmla="*/ 98 w 653" name="T38"/>
                <a:gd fmla="*/ 161 h 653" name="T39"/>
                <a:gd fmla="*/ 64 w 653" name="T40"/>
                <a:gd fmla="*/ 127 h 653" name="T41"/>
                <a:gd fmla="*/ 127 w 653" name="T42"/>
                <a:gd fmla="*/ 64 h 653" name="T43"/>
                <a:gd fmla="*/ 161 w 653" name="T44"/>
                <a:gd fmla="*/ 98 h 653" name="T45"/>
                <a:gd fmla="*/ 282 w 653" name="T46"/>
                <a:gd fmla="*/ 48 h 653" name="T47"/>
                <a:gd fmla="*/ 282 w 653" name="T48"/>
                <a:gd fmla="*/ 0 h 653" name="T49"/>
                <a:gd fmla="*/ 371 w 653" name="T50"/>
                <a:gd fmla="*/ 0 h 653" name="T51"/>
                <a:gd fmla="*/ 371 w 653" name="T52"/>
                <a:gd fmla="*/ 48 h 653" name="T53"/>
                <a:gd fmla="*/ 492 w 653" name="T54"/>
                <a:gd fmla="*/ 98 h 653" name="T55"/>
                <a:gd fmla="*/ 526 w 653" name="T56"/>
                <a:gd fmla="*/ 64 h 653" name="T57"/>
                <a:gd fmla="*/ 589 w 653" name="T58"/>
                <a:gd fmla="*/ 127 h 653" name="T59"/>
                <a:gd fmla="*/ 555 w 653" name="T60"/>
                <a:gd fmla="*/ 161 h 653" name="T61"/>
                <a:gd fmla="*/ 605 w 653" name="T62"/>
                <a:gd fmla="*/ 282 h 653" name="T63"/>
                <a:gd fmla="*/ 653 w 653" name="T64"/>
                <a:gd fmla="*/ 282 h 653" name="T65"/>
                <a:gd fmla="*/ 583 w 653" name="T66"/>
                <a:gd fmla="*/ 326 h 653" name="T67"/>
                <a:gd fmla="*/ 326 w 653" name="T68"/>
                <a:gd fmla="*/ 70 h 653" name="T69"/>
                <a:gd fmla="*/ 70 w 653" name="T70"/>
                <a:gd fmla="*/ 326 h 653" name="T71"/>
                <a:gd fmla="*/ 326 w 653" name="T72"/>
                <a:gd fmla="*/ 583 h 653" name="T73"/>
                <a:gd fmla="*/ 583 w 653" name="T74"/>
                <a:gd fmla="*/ 326 h 65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653" w="653">
                  <a:moveTo>
                    <a:pt x="653" y="282"/>
                  </a:moveTo>
                  <a:cubicBezTo>
                    <a:pt x="653" y="371"/>
                    <a:pt x="653" y="371"/>
                    <a:pt x="653" y="371"/>
                  </a:cubicBezTo>
                  <a:cubicBezTo>
                    <a:pt x="605" y="371"/>
                    <a:pt x="605" y="371"/>
                    <a:pt x="605" y="371"/>
                  </a:cubicBezTo>
                  <a:cubicBezTo>
                    <a:pt x="598" y="416"/>
                    <a:pt x="580" y="457"/>
                    <a:pt x="555" y="492"/>
                  </a:cubicBezTo>
                  <a:cubicBezTo>
                    <a:pt x="589" y="526"/>
                    <a:pt x="589" y="526"/>
                    <a:pt x="589" y="526"/>
                  </a:cubicBezTo>
                  <a:cubicBezTo>
                    <a:pt x="526" y="589"/>
                    <a:pt x="526" y="589"/>
                    <a:pt x="526" y="589"/>
                  </a:cubicBezTo>
                  <a:cubicBezTo>
                    <a:pt x="492" y="555"/>
                    <a:pt x="492" y="555"/>
                    <a:pt x="492" y="555"/>
                  </a:cubicBezTo>
                  <a:cubicBezTo>
                    <a:pt x="457" y="580"/>
                    <a:pt x="416" y="598"/>
                    <a:pt x="371" y="605"/>
                  </a:cubicBezTo>
                  <a:cubicBezTo>
                    <a:pt x="371" y="653"/>
                    <a:pt x="371" y="653"/>
                    <a:pt x="371" y="653"/>
                  </a:cubicBezTo>
                  <a:cubicBezTo>
                    <a:pt x="282" y="653"/>
                    <a:pt x="282" y="653"/>
                    <a:pt x="282" y="653"/>
                  </a:cubicBezTo>
                  <a:cubicBezTo>
                    <a:pt x="282" y="605"/>
                    <a:pt x="282" y="605"/>
                    <a:pt x="282" y="605"/>
                  </a:cubicBezTo>
                  <a:cubicBezTo>
                    <a:pt x="237" y="598"/>
                    <a:pt x="196" y="580"/>
                    <a:pt x="161" y="555"/>
                  </a:cubicBezTo>
                  <a:cubicBezTo>
                    <a:pt x="127" y="589"/>
                    <a:pt x="127" y="589"/>
                    <a:pt x="127" y="589"/>
                  </a:cubicBezTo>
                  <a:cubicBezTo>
                    <a:pt x="64" y="526"/>
                    <a:pt x="64" y="526"/>
                    <a:pt x="64" y="526"/>
                  </a:cubicBezTo>
                  <a:cubicBezTo>
                    <a:pt x="98" y="492"/>
                    <a:pt x="98" y="492"/>
                    <a:pt x="98" y="492"/>
                  </a:cubicBezTo>
                  <a:cubicBezTo>
                    <a:pt x="73" y="457"/>
                    <a:pt x="55" y="416"/>
                    <a:pt x="48" y="371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8" y="282"/>
                    <a:pt x="48" y="282"/>
                    <a:pt x="48" y="282"/>
                  </a:cubicBezTo>
                  <a:cubicBezTo>
                    <a:pt x="55" y="237"/>
                    <a:pt x="73" y="196"/>
                    <a:pt x="98" y="161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96" y="73"/>
                    <a:pt x="237" y="55"/>
                    <a:pt x="282" y="48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371" y="48"/>
                    <a:pt x="371" y="48"/>
                    <a:pt x="371" y="48"/>
                  </a:cubicBezTo>
                  <a:cubicBezTo>
                    <a:pt x="416" y="55"/>
                    <a:pt x="457" y="73"/>
                    <a:pt x="492" y="98"/>
                  </a:cubicBezTo>
                  <a:cubicBezTo>
                    <a:pt x="526" y="64"/>
                    <a:pt x="526" y="64"/>
                    <a:pt x="526" y="64"/>
                  </a:cubicBezTo>
                  <a:cubicBezTo>
                    <a:pt x="589" y="127"/>
                    <a:pt x="589" y="127"/>
                    <a:pt x="589" y="127"/>
                  </a:cubicBezTo>
                  <a:cubicBezTo>
                    <a:pt x="555" y="161"/>
                    <a:pt x="555" y="161"/>
                    <a:pt x="555" y="161"/>
                  </a:cubicBezTo>
                  <a:cubicBezTo>
                    <a:pt x="580" y="196"/>
                    <a:pt x="598" y="237"/>
                    <a:pt x="605" y="282"/>
                  </a:cubicBezTo>
                  <a:lnTo>
                    <a:pt x="653" y="282"/>
                  </a:lnTo>
                  <a:close/>
                  <a:moveTo>
                    <a:pt x="583" y="326"/>
                  </a:moveTo>
                  <a:cubicBezTo>
                    <a:pt x="583" y="185"/>
                    <a:pt x="468" y="70"/>
                    <a:pt x="326" y="70"/>
                  </a:cubicBezTo>
                  <a:cubicBezTo>
                    <a:pt x="185" y="70"/>
                    <a:pt x="70" y="185"/>
                    <a:pt x="70" y="326"/>
                  </a:cubicBezTo>
                  <a:cubicBezTo>
                    <a:pt x="70" y="468"/>
                    <a:pt x="185" y="583"/>
                    <a:pt x="326" y="583"/>
                  </a:cubicBezTo>
                  <a:cubicBezTo>
                    <a:pt x="468" y="583"/>
                    <a:pt x="583" y="468"/>
                    <a:pt x="583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7" name="Freeform 165"/>
            <p:cNvSpPr>
              <a:spLocks noEditPoints="1"/>
            </p:cNvSpPr>
            <p:nvPr/>
          </p:nvSpPr>
          <p:spPr bwMode="auto">
            <a:xfrm>
              <a:off x="7153275" y="3421063"/>
              <a:ext cx="304800" cy="301625"/>
            </a:xfrm>
            <a:custGeom>
              <a:gdLst>
                <a:gd fmla="*/ 40 w 81" name="T0"/>
                <a:gd fmla="*/ 0 h 80" name="T1"/>
                <a:gd fmla="*/ 81 w 81" name="T2"/>
                <a:gd fmla="*/ 40 h 80" name="T3"/>
                <a:gd fmla="*/ 40 w 81" name="T4"/>
                <a:gd fmla="*/ 80 h 80" name="T5"/>
                <a:gd fmla="*/ 0 w 81" name="T6"/>
                <a:gd fmla="*/ 40 h 80" name="T7"/>
                <a:gd fmla="*/ 40 w 81" name="T8"/>
                <a:gd fmla="*/ 0 h 80" name="T9"/>
                <a:gd fmla="*/ 48 w 81" name="T10"/>
                <a:gd fmla="*/ 67 h 80" name="T11"/>
                <a:gd fmla="*/ 74 w 81" name="T12"/>
                <a:gd fmla="*/ 39 h 80" name="T13"/>
                <a:gd fmla="*/ 63 w 81" name="T14"/>
                <a:gd fmla="*/ 16 h 80" name="T15"/>
                <a:gd fmla="*/ 66 w 81" name="T16"/>
                <a:gd fmla="*/ 32 h 80" name="T17"/>
                <a:gd fmla="*/ 48 w 81" name="T18"/>
                <a:gd fmla="*/ 67 h 8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0" w="81">
                  <a:moveTo>
                    <a:pt x="40" y="0"/>
                  </a:moveTo>
                  <a:cubicBezTo>
                    <a:pt x="63" y="0"/>
                    <a:pt x="81" y="18"/>
                    <a:pt x="81" y="40"/>
                  </a:cubicBezTo>
                  <a:cubicBezTo>
                    <a:pt x="81" y="62"/>
                    <a:pt x="63" y="80"/>
                    <a:pt x="40" y="80"/>
                  </a:cubicBezTo>
                  <a:cubicBezTo>
                    <a:pt x="18" y="80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lose/>
                  <a:moveTo>
                    <a:pt x="48" y="67"/>
                  </a:moveTo>
                  <a:cubicBezTo>
                    <a:pt x="63" y="66"/>
                    <a:pt x="74" y="53"/>
                    <a:pt x="74" y="39"/>
                  </a:cubicBezTo>
                  <a:cubicBezTo>
                    <a:pt x="74" y="30"/>
                    <a:pt x="69" y="21"/>
                    <a:pt x="63" y="16"/>
                  </a:cubicBezTo>
                  <a:cubicBezTo>
                    <a:pt x="65" y="21"/>
                    <a:pt x="66" y="26"/>
                    <a:pt x="66" y="32"/>
                  </a:cubicBezTo>
                  <a:cubicBezTo>
                    <a:pt x="66" y="46"/>
                    <a:pt x="59" y="59"/>
                    <a:pt x="4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8" name="Freeform 166"/>
            <p:cNvSpPr/>
            <p:nvPr/>
          </p:nvSpPr>
          <p:spPr bwMode="auto">
            <a:xfrm>
              <a:off x="7040563" y="3703638"/>
              <a:ext cx="260350" cy="292100"/>
            </a:xfrm>
            <a:custGeom>
              <a:gdLst>
                <a:gd fmla="*/ 69 w 69" name="T0"/>
                <a:gd fmla="*/ 21 h 78" name="T1"/>
                <a:gd fmla="*/ 56 w 69" name="T2"/>
                <a:gd fmla="*/ 66 h 78" name="T3"/>
                <a:gd fmla="*/ 64 w 69" name="T4"/>
                <a:gd fmla="*/ 78 h 78" name="T5"/>
                <a:gd fmla="*/ 0 w 69" name="T6"/>
                <a:gd fmla="*/ 78 h 78" name="T7"/>
                <a:gd fmla="*/ 0 w 69" name="T8"/>
                <a:gd fmla="*/ 31 h 78" name="T9"/>
                <a:gd fmla="*/ 39 w 69" name="T10"/>
                <a:gd fmla="*/ 0 h 78" name="T11"/>
                <a:gd fmla="*/ 69 w 69" name="T12"/>
                <a:gd fmla="*/ 21 h 7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8" w="69">
                  <a:moveTo>
                    <a:pt x="69" y="21"/>
                  </a:moveTo>
                  <a:cubicBezTo>
                    <a:pt x="56" y="66"/>
                    <a:pt x="56" y="66"/>
                    <a:pt x="56" y="6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63"/>
                    <a:pt x="0" y="31"/>
                  </a:cubicBezTo>
                  <a:cubicBezTo>
                    <a:pt x="0" y="15"/>
                    <a:pt x="20" y="5"/>
                    <a:pt x="39" y="0"/>
                  </a:cubicBezTo>
                  <a:cubicBezTo>
                    <a:pt x="44" y="12"/>
                    <a:pt x="56" y="20"/>
                    <a:pt x="6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9" name="Freeform 167"/>
            <p:cNvSpPr/>
            <p:nvPr/>
          </p:nvSpPr>
          <p:spPr bwMode="auto">
            <a:xfrm>
              <a:off x="6886575" y="3921126"/>
              <a:ext cx="846138" cy="349250"/>
            </a:xfrm>
            <a:custGeom>
              <a:gdLst>
                <a:gd fmla="*/ 93 w 225" name="T0"/>
                <a:gd fmla="*/ 72 h 93" name="T1"/>
                <a:gd fmla="*/ 42 w 225" name="T2"/>
                <a:gd fmla="*/ 51 h 93" name="T3"/>
                <a:gd fmla="*/ 27 w 225" name="T4"/>
                <a:gd fmla="*/ 65 h 93" name="T5"/>
                <a:gd fmla="*/ 0 w 225" name="T6"/>
                <a:gd fmla="*/ 38 h 93" name="T7"/>
                <a:gd fmla="*/ 15 w 225" name="T8"/>
                <a:gd fmla="*/ 24 h 93" name="T9"/>
                <a:gd fmla="*/ 3 w 225" name="T10"/>
                <a:gd fmla="*/ 5 h 93" name="T11"/>
                <a:gd fmla="*/ 13 w 225" name="T12"/>
                <a:gd fmla="*/ 0 h 93" name="T13"/>
                <a:gd fmla="*/ 28 w 225" name="T14"/>
                <a:gd fmla="*/ 23 h 93" name="T15"/>
                <a:gd fmla="*/ 112 w 225" name="T16"/>
                <a:gd fmla="*/ 63 h 93" name="T17"/>
                <a:gd fmla="*/ 194 w 225" name="T18"/>
                <a:gd fmla="*/ 27 h 93" name="T19"/>
                <a:gd fmla="*/ 211 w 225" name="T20"/>
                <a:gd fmla="*/ 0 h 93" name="T21"/>
                <a:gd fmla="*/ 221 w 225" name="T22"/>
                <a:gd fmla="*/ 5 h 93" name="T23"/>
                <a:gd fmla="*/ 210 w 225" name="T24"/>
                <a:gd fmla="*/ 24 h 93" name="T25"/>
                <a:gd fmla="*/ 225 w 225" name="T26"/>
                <a:gd fmla="*/ 38 h 93" name="T27"/>
                <a:gd fmla="*/ 198 w 225" name="T28"/>
                <a:gd fmla="*/ 65 h 93" name="T29"/>
                <a:gd fmla="*/ 183 w 225" name="T30"/>
                <a:gd fmla="*/ 51 h 93" name="T31"/>
                <a:gd fmla="*/ 132 w 225" name="T32"/>
                <a:gd fmla="*/ 72 h 93" name="T33"/>
                <a:gd fmla="*/ 132 w 225" name="T34"/>
                <a:gd fmla="*/ 93 h 93" name="T35"/>
                <a:gd fmla="*/ 93 w 225" name="T36"/>
                <a:gd fmla="*/ 93 h 93" name="T37"/>
                <a:gd fmla="*/ 93 w 225" name="T38"/>
                <a:gd fmla="*/ 72 h 9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93" w="225">
                  <a:moveTo>
                    <a:pt x="93" y="72"/>
                  </a:moveTo>
                  <a:cubicBezTo>
                    <a:pt x="74" y="69"/>
                    <a:pt x="57" y="61"/>
                    <a:pt x="42" y="51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0" y="18"/>
                    <a:pt x="7" y="11"/>
                    <a:pt x="3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7" y="8"/>
                    <a:pt x="22" y="16"/>
                    <a:pt x="28" y="23"/>
                  </a:cubicBezTo>
                  <a:cubicBezTo>
                    <a:pt x="48" y="47"/>
                    <a:pt x="78" y="63"/>
                    <a:pt x="112" y="63"/>
                  </a:cubicBezTo>
                  <a:cubicBezTo>
                    <a:pt x="145" y="63"/>
                    <a:pt x="174" y="49"/>
                    <a:pt x="194" y="27"/>
                  </a:cubicBezTo>
                  <a:cubicBezTo>
                    <a:pt x="201" y="19"/>
                    <a:pt x="207" y="10"/>
                    <a:pt x="211" y="0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218" y="11"/>
                    <a:pt x="214" y="18"/>
                    <a:pt x="210" y="24"/>
                  </a:cubicBezTo>
                  <a:cubicBezTo>
                    <a:pt x="225" y="38"/>
                    <a:pt x="225" y="38"/>
                    <a:pt x="225" y="38"/>
                  </a:cubicBezTo>
                  <a:cubicBezTo>
                    <a:pt x="198" y="65"/>
                    <a:pt x="198" y="65"/>
                    <a:pt x="198" y="65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68" y="61"/>
                    <a:pt x="151" y="69"/>
                    <a:pt x="132" y="72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93" y="93"/>
                    <a:pt x="93" y="93"/>
                    <a:pt x="93" y="93"/>
                  </a:cubicBezTo>
                  <a:lnTo>
                    <a:pt x="93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0" name="Freeform 168"/>
            <p:cNvSpPr/>
            <p:nvPr/>
          </p:nvSpPr>
          <p:spPr bwMode="auto">
            <a:xfrm>
              <a:off x="6300788" y="1966913"/>
              <a:ext cx="604838" cy="681038"/>
            </a:xfrm>
            <a:custGeom>
              <a:gdLst>
                <a:gd fmla="*/ 161 w 161" name="T0"/>
                <a:gd fmla="*/ 73 h 181" name="T1"/>
                <a:gd fmla="*/ 161 w 161" name="T2"/>
                <a:gd fmla="*/ 181 h 181" name="T3"/>
                <a:gd fmla="*/ 12 w 161" name="T4"/>
                <a:gd fmla="*/ 181 h 181" name="T5"/>
                <a:gd fmla="*/ 30 w 161" name="T6"/>
                <a:gd fmla="*/ 154 h 181" name="T7"/>
                <a:gd fmla="*/ 0 w 161" name="T8"/>
                <a:gd fmla="*/ 48 h 181" name="T9"/>
                <a:gd fmla="*/ 71 w 161" name="T10"/>
                <a:gd fmla="*/ 0 h 181" name="T11"/>
                <a:gd fmla="*/ 161 w 161" name="T12"/>
                <a:gd fmla="*/ 73 h 18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1" w="161">
                  <a:moveTo>
                    <a:pt x="161" y="73"/>
                  </a:moveTo>
                  <a:cubicBezTo>
                    <a:pt x="161" y="146"/>
                    <a:pt x="161" y="181"/>
                    <a:pt x="161" y="181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" y="46"/>
                    <a:pt x="58" y="27"/>
                    <a:pt x="71" y="0"/>
                  </a:cubicBezTo>
                  <a:cubicBezTo>
                    <a:pt x="115" y="12"/>
                    <a:pt x="161" y="34"/>
                    <a:pt x="16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1" name="Freeform 169"/>
            <p:cNvSpPr/>
            <p:nvPr/>
          </p:nvSpPr>
          <p:spPr bwMode="auto">
            <a:xfrm>
              <a:off x="6781800" y="3217863"/>
              <a:ext cx="1052513" cy="722313"/>
            </a:xfrm>
            <a:custGeom>
              <a:gdLst>
                <a:gd fmla="*/ 21 w 280" name="T0"/>
                <a:gd fmla="*/ 159 h 192" name="T1"/>
                <a:gd fmla="*/ 0 w 280" name="T2"/>
                <a:gd fmla="*/ 159 h 192" name="T3"/>
                <a:gd fmla="*/ 0 w 280" name="T4"/>
                <a:gd fmla="*/ 121 h 192" name="T5"/>
                <a:gd fmla="*/ 21 w 280" name="T6"/>
                <a:gd fmla="*/ 121 h 192" name="T7"/>
                <a:gd fmla="*/ 43 w 280" name="T8"/>
                <a:gd fmla="*/ 69 h 192" name="T9"/>
                <a:gd fmla="*/ 28 w 280" name="T10"/>
                <a:gd fmla="*/ 54 h 192" name="T11"/>
                <a:gd fmla="*/ 55 w 280" name="T12"/>
                <a:gd fmla="*/ 27 h 192" name="T13"/>
                <a:gd fmla="*/ 70 w 280" name="T14"/>
                <a:gd fmla="*/ 42 h 192" name="T15"/>
                <a:gd fmla="*/ 121 w 280" name="T16"/>
                <a:gd fmla="*/ 21 h 192" name="T17"/>
                <a:gd fmla="*/ 121 w 280" name="T18"/>
                <a:gd fmla="*/ 0 h 192" name="T19"/>
                <a:gd fmla="*/ 160 w 280" name="T20"/>
                <a:gd fmla="*/ 0 h 192" name="T21"/>
                <a:gd fmla="*/ 160 w 280" name="T22"/>
                <a:gd fmla="*/ 21 h 192" name="T23"/>
                <a:gd fmla="*/ 211 w 280" name="T24"/>
                <a:gd fmla="*/ 42 h 192" name="T25"/>
                <a:gd fmla="*/ 226 w 280" name="T26"/>
                <a:gd fmla="*/ 27 h 192" name="T27"/>
                <a:gd fmla="*/ 253 w 280" name="T28"/>
                <a:gd fmla="*/ 54 h 192" name="T29"/>
                <a:gd fmla="*/ 238 w 280" name="T30"/>
                <a:gd fmla="*/ 69 h 192" name="T31"/>
                <a:gd fmla="*/ 260 w 280" name="T32"/>
                <a:gd fmla="*/ 121 h 192" name="T33"/>
                <a:gd fmla="*/ 280 w 280" name="T34"/>
                <a:gd fmla="*/ 121 h 192" name="T35"/>
                <a:gd fmla="*/ 280 w 280" name="T36"/>
                <a:gd fmla="*/ 159 h 192" name="T37"/>
                <a:gd fmla="*/ 260 w 280" name="T38"/>
                <a:gd fmla="*/ 159 h 192" name="T39"/>
                <a:gd fmla="*/ 249 w 280" name="T40"/>
                <a:gd fmla="*/ 192 h 192" name="T41"/>
                <a:gd fmla="*/ 239 w 280" name="T42"/>
                <a:gd fmla="*/ 187 h 192" name="T43"/>
                <a:gd fmla="*/ 250 w 280" name="T44"/>
                <a:gd fmla="*/ 140 h 192" name="T45"/>
                <a:gd fmla="*/ 140 w 280" name="T46"/>
                <a:gd fmla="*/ 30 h 192" name="T47"/>
                <a:gd fmla="*/ 30 w 280" name="T48"/>
                <a:gd fmla="*/ 140 h 192" name="T49"/>
                <a:gd fmla="*/ 41 w 280" name="T50"/>
                <a:gd fmla="*/ 187 h 192" name="T51"/>
                <a:gd fmla="*/ 31 w 280" name="T52"/>
                <a:gd fmla="*/ 192 h 192" name="T53"/>
                <a:gd fmla="*/ 21 w 280" name="T54"/>
                <a:gd fmla="*/ 159 h 192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92" w="280">
                  <a:moveTo>
                    <a:pt x="21" y="159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4" y="102"/>
                    <a:pt x="32" y="84"/>
                    <a:pt x="43" y="69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85" y="31"/>
                    <a:pt x="102" y="24"/>
                    <a:pt x="121" y="21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21"/>
                    <a:pt x="160" y="21"/>
                    <a:pt x="160" y="21"/>
                  </a:cubicBezTo>
                  <a:cubicBezTo>
                    <a:pt x="179" y="24"/>
                    <a:pt x="196" y="31"/>
                    <a:pt x="211" y="42"/>
                  </a:cubicBezTo>
                  <a:cubicBezTo>
                    <a:pt x="226" y="27"/>
                    <a:pt x="226" y="27"/>
                    <a:pt x="226" y="27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38" y="69"/>
                    <a:pt x="238" y="69"/>
                    <a:pt x="238" y="69"/>
                  </a:cubicBezTo>
                  <a:cubicBezTo>
                    <a:pt x="249" y="84"/>
                    <a:pt x="257" y="102"/>
                    <a:pt x="260" y="121"/>
                  </a:cubicBezTo>
                  <a:cubicBezTo>
                    <a:pt x="280" y="121"/>
                    <a:pt x="280" y="121"/>
                    <a:pt x="280" y="121"/>
                  </a:cubicBezTo>
                  <a:cubicBezTo>
                    <a:pt x="280" y="159"/>
                    <a:pt x="280" y="159"/>
                    <a:pt x="280" y="159"/>
                  </a:cubicBezTo>
                  <a:cubicBezTo>
                    <a:pt x="260" y="159"/>
                    <a:pt x="260" y="159"/>
                    <a:pt x="260" y="159"/>
                  </a:cubicBezTo>
                  <a:cubicBezTo>
                    <a:pt x="258" y="171"/>
                    <a:pt x="254" y="182"/>
                    <a:pt x="249" y="192"/>
                  </a:cubicBezTo>
                  <a:cubicBezTo>
                    <a:pt x="239" y="187"/>
                    <a:pt x="239" y="187"/>
                    <a:pt x="239" y="187"/>
                  </a:cubicBezTo>
                  <a:cubicBezTo>
                    <a:pt x="246" y="173"/>
                    <a:pt x="250" y="157"/>
                    <a:pt x="250" y="140"/>
                  </a:cubicBezTo>
                  <a:cubicBezTo>
                    <a:pt x="250" y="79"/>
                    <a:pt x="201" y="30"/>
                    <a:pt x="140" y="30"/>
                  </a:cubicBezTo>
                  <a:cubicBezTo>
                    <a:pt x="80" y="30"/>
                    <a:pt x="30" y="79"/>
                    <a:pt x="30" y="140"/>
                  </a:cubicBezTo>
                  <a:cubicBezTo>
                    <a:pt x="30" y="157"/>
                    <a:pt x="34" y="173"/>
                    <a:pt x="41" y="187"/>
                  </a:cubicBezTo>
                  <a:cubicBezTo>
                    <a:pt x="31" y="192"/>
                    <a:pt x="31" y="192"/>
                    <a:pt x="31" y="192"/>
                  </a:cubicBezTo>
                  <a:cubicBezTo>
                    <a:pt x="26" y="182"/>
                    <a:pt x="23" y="171"/>
                    <a:pt x="2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2" name="Freeform 170"/>
            <p:cNvSpPr>
              <a:spLocks noEditPoints="1"/>
            </p:cNvSpPr>
            <p:nvPr/>
          </p:nvSpPr>
          <p:spPr bwMode="auto">
            <a:xfrm>
              <a:off x="5921375" y="1306513"/>
              <a:ext cx="703263" cy="701675"/>
            </a:xfrm>
            <a:custGeom>
              <a:gdLst>
                <a:gd fmla="*/ 93 w 187" name="T0"/>
                <a:gd fmla="*/ 0 h 187" name="T1"/>
                <a:gd fmla="*/ 187 w 187" name="T2"/>
                <a:gd fmla="*/ 94 h 187" name="T3"/>
                <a:gd fmla="*/ 93 w 187" name="T4"/>
                <a:gd fmla="*/ 187 h 187" name="T5"/>
                <a:gd fmla="*/ 0 w 187" name="T6"/>
                <a:gd fmla="*/ 94 h 187" name="T7"/>
                <a:gd fmla="*/ 93 w 187" name="T8"/>
                <a:gd fmla="*/ 0 h 187" name="T9"/>
                <a:gd fmla="*/ 171 w 187" name="T10"/>
                <a:gd fmla="*/ 90 h 187" name="T11"/>
                <a:gd fmla="*/ 146 w 187" name="T12"/>
                <a:gd fmla="*/ 38 h 187" name="T13"/>
                <a:gd fmla="*/ 152 w 187" name="T14"/>
                <a:gd fmla="*/ 75 h 187" name="T15"/>
                <a:gd fmla="*/ 111 w 187" name="T16"/>
                <a:gd fmla="*/ 158 h 187" name="T17"/>
                <a:gd fmla="*/ 171 w 187" name="T18"/>
                <a:gd fmla="*/ 90 h 18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7" w="187">
                  <a:moveTo>
                    <a:pt x="93" y="0"/>
                  </a:moveTo>
                  <a:cubicBezTo>
                    <a:pt x="145" y="0"/>
                    <a:pt x="187" y="42"/>
                    <a:pt x="187" y="94"/>
                  </a:cubicBezTo>
                  <a:cubicBezTo>
                    <a:pt x="187" y="145"/>
                    <a:pt x="145" y="187"/>
                    <a:pt x="93" y="187"/>
                  </a:cubicBezTo>
                  <a:cubicBezTo>
                    <a:pt x="42" y="187"/>
                    <a:pt x="0" y="145"/>
                    <a:pt x="0" y="94"/>
                  </a:cubicBezTo>
                  <a:cubicBezTo>
                    <a:pt x="0" y="42"/>
                    <a:pt x="42" y="0"/>
                    <a:pt x="93" y="0"/>
                  </a:cubicBezTo>
                  <a:close/>
                  <a:moveTo>
                    <a:pt x="171" y="90"/>
                  </a:moveTo>
                  <a:cubicBezTo>
                    <a:pt x="171" y="69"/>
                    <a:pt x="161" y="50"/>
                    <a:pt x="146" y="38"/>
                  </a:cubicBezTo>
                  <a:cubicBezTo>
                    <a:pt x="150" y="49"/>
                    <a:pt x="152" y="61"/>
                    <a:pt x="152" y="75"/>
                  </a:cubicBezTo>
                  <a:cubicBezTo>
                    <a:pt x="152" y="108"/>
                    <a:pt x="136" y="138"/>
                    <a:pt x="111" y="158"/>
                  </a:cubicBezTo>
                  <a:cubicBezTo>
                    <a:pt x="145" y="153"/>
                    <a:pt x="171" y="125"/>
                    <a:pt x="171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3" name="Freeform 171"/>
            <p:cNvSpPr/>
            <p:nvPr/>
          </p:nvSpPr>
          <p:spPr bwMode="auto">
            <a:xfrm>
              <a:off x="5651500" y="1966913"/>
              <a:ext cx="604838" cy="681038"/>
            </a:xfrm>
            <a:custGeom>
              <a:gdLst>
                <a:gd fmla="*/ 161 w 161" name="T0"/>
                <a:gd fmla="*/ 48 h 181" name="T1"/>
                <a:gd fmla="*/ 132 w 161" name="T2"/>
                <a:gd fmla="*/ 154 h 181" name="T3"/>
                <a:gd fmla="*/ 150 w 161" name="T4"/>
                <a:gd fmla="*/ 181 h 181" name="T5"/>
                <a:gd fmla="*/ 0 w 161" name="T6"/>
                <a:gd fmla="*/ 181 h 181" name="T7"/>
                <a:gd fmla="*/ 0 w 161" name="T8"/>
                <a:gd fmla="*/ 73 h 181" name="T9"/>
                <a:gd fmla="*/ 91 w 161" name="T10"/>
                <a:gd fmla="*/ 0 h 181" name="T11"/>
                <a:gd fmla="*/ 161 w 161" name="T12"/>
                <a:gd fmla="*/ 48 h 18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1" w="161">
                  <a:moveTo>
                    <a:pt x="161" y="48"/>
                  </a:moveTo>
                  <a:cubicBezTo>
                    <a:pt x="132" y="154"/>
                    <a:pt x="132" y="154"/>
                    <a:pt x="132" y="154"/>
                  </a:cubicBezTo>
                  <a:cubicBezTo>
                    <a:pt x="150" y="181"/>
                    <a:pt x="150" y="181"/>
                    <a:pt x="15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1"/>
                    <a:pt x="0" y="146"/>
                    <a:pt x="0" y="73"/>
                  </a:cubicBezTo>
                  <a:cubicBezTo>
                    <a:pt x="0" y="34"/>
                    <a:pt x="47" y="12"/>
                    <a:pt x="91" y="0"/>
                  </a:cubicBezTo>
                  <a:cubicBezTo>
                    <a:pt x="104" y="27"/>
                    <a:pt x="130" y="46"/>
                    <a:pt x="161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4" name="Freeform 172"/>
            <p:cNvSpPr>
              <a:spLocks noEditPoints="1"/>
            </p:cNvSpPr>
            <p:nvPr/>
          </p:nvSpPr>
          <p:spPr bwMode="auto">
            <a:xfrm>
              <a:off x="4071938" y="2914651"/>
              <a:ext cx="1579563" cy="1577975"/>
            </a:xfrm>
            <a:custGeom>
              <a:gdLst>
                <a:gd fmla="*/ 420 w 420" name="T0"/>
                <a:gd fmla="*/ 182 h 420" name="T1"/>
                <a:gd fmla="*/ 420 w 420" name="T2"/>
                <a:gd fmla="*/ 239 h 420" name="T3"/>
                <a:gd fmla="*/ 389 w 420" name="T4"/>
                <a:gd fmla="*/ 239 h 420" name="T5"/>
                <a:gd fmla="*/ 357 w 420" name="T6"/>
                <a:gd fmla="*/ 317 h 420" name="T7"/>
                <a:gd fmla="*/ 379 w 420" name="T8"/>
                <a:gd fmla="*/ 339 h 420" name="T9"/>
                <a:gd fmla="*/ 339 w 420" name="T10"/>
                <a:gd fmla="*/ 379 h 420" name="T11"/>
                <a:gd fmla="*/ 317 w 420" name="T12"/>
                <a:gd fmla="*/ 357 h 420" name="T13"/>
                <a:gd fmla="*/ 239 w 420" name="T14"/>
                <a:gd fmla="*/ 389 h 420" name="T15"/>
                <a:gd fmla="*/ 239 w 420" name="T16"/>
                <a:gd fmla="*/ 420 h 420" name="T17"/>
                <a:gd fmla="*/ 181 w 420" name="T18"/>
                <a:gd fmla="*/ 420 h 420" name="T19"/>
                <a:gd fmla="*/ 181 w 420" name="T20"/>
                <a:gd fmla="*/ 389 h 420" name="T21"/>
                <a:gd fmla="*/ 104 w 420" name="T22"/>
                <a:gd fmla="*/ 357 h 420" name="T23"/>
                <a:gd fmla="*/ 82 w 420" name="T24"/>
                <a:gd fmla="*/ 379 h 420" name="T25"/>
                <a:gd fmla="*/ 41 w 420" name="T26"/>
                <a:gd fmla="*/ 339 h 420" name="T27"/>
                <a:gd fmla="*/ 63 w 420" name="T28"/>
                <a:gd fmla="*/ 317 h 420" name="T29"/>
                <a:gd fmla="*/ 31 w 420" name="T30"/>
                <a:gd fmla="*/ 239 h 420" name="T31"/>
                <a:gd fmla="*/ 0 w 420" name="T32"/>
                <a:gd fmla="*/ 239 h 420" name="T33"/>
                <a:gd fmla="*/ 0 w 420" name="T34"/>
                <a:gd fmla="*/ 182 h 420" name="T35"/>
                <a:gd fmla="*/ 31 w 420" name="T36"/>
                <a:gd fmla="*/ 182 h 420" name="T37"/>
                <a:gd fmla="*/ 63 w 420" name="T38"/>
                <a:gd fmla="*/ 104 h 420" name="T39"/>
                <a:gd fmla="*/ 41 w 420" name="T40"/>
                <a:gd fmla="*/ 82 h 420" name="T41"/>
                <a:gd fmla="*/ 82 w 420" name="T42"/>
                <a:gd fmla="*/ 41 h 420" name="T43"/>
                <a:gd fmla="*/ 104 w 420" name="T44"/>
                <a:gd fmla="*/ 63 h 420" name="T45"/>
                <a:gd fmla="*/ 181 w 420" name="T46"/>
                <a:gd fmla="*/ 31 h 420" name="T47"/>
                <a:gd fmla="*/ 181 w 420" name="T48"/>
                <a:gd fmla="*/ 0 h 420" name="T49"/>
                <a:gd fmla="*/ 239 w 420" name="T50"/>
                <a:gd fmla="*/ 0 h 420" name="T51"/>
                <a:gd fmla="*/ 239 w 420" name="T52"/>
                <a:gd fmla="*/ 31 h 420" name="T53"/>
                <a:gd fmla="*/ 317 w 420" name="T54"/>
                <a:gd fmla="*/ 63 h 420" name="T55"/>
                <a:gd fmla="*/ 338 w 420" name="T56"/>
                <a:gd fmla="*/ 41 h 420" name="T57"/>
                <a:gd fmla="*/ 379 w 420" name="T58"/>
                <a:gd fmla="*/ 82 h 420" name="T59"/>
                <a:gd fmla="*/ 357 w 420" name="T60"/>
                <a:gd fmla="*/ 104 h 420" name="T61"/>
                <a:gd fmla="*/ 389 w 420" name="T62"/>
                <a:gd fmla="*/ 182 h 420" name="T63"/>
                <a:gd fmla="*/ 420 w 420" name="T64"/>
                <a:gd fmla="*/ 182 h 420" name="T65"/>
                <a:gd fmla="*/ 375 w 420" name="T66"/>
                <a:gd fmla="*/ 210 h 420" name="T67"/>
                <a:gd fmla="*/ 210 w 420" name="T68"/>
                <a:gd fmla="*/ 45 h 420" name="T69"/>
                <a:gd fmla="*/ 45 w 420" name="T70"/>
                <a:gd fmla="*/ 210 h 420" name="T71"/>
                <a:gd fmla="*/ 210 w 420" name="T72"/>
                <a:gd fmla="*/ 375 h 420" name="T73"/>
                <a:gd fmla="*/ 375 w 420" name="T74"/>
                <a:gd fmla="*/ 210 h 420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20" w="420">
                  <a:moveTo>
                    <a:pt x="420" y="182"/>
                  </a:moveTo>
                  <a:cubicBezTo>
                    <a:pt x="420" y="239"/>
                    <a:pt x="420" y="239"/>
                    <a:pt x="420" y="239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5" y="268"/>
                    <a:pt x="374" y="294"/>
                    <a:pt x="357" y="317"/>
                  </a:cubicBezTo>
                  <a:cubicBezTo>
                    <a:pt x="379" y="339"/>
                    <a:pt x="379" y="339"/>
                    <a:pt x="379" y="339"/>
                  </a:cubicBezTo>
                  <a:cubicBezTo>
                    <a:pt x="339" y="379"/>
                    <a:pt x="339" y="379"/>
                    <a:pt x="339" y="379"/>
                  </a:cubicBezTo>
                  <a:cubicBezTo>
                    <a:pt x="317" y="357"/>
                    <a:pt x="317" y="357"/>
                    <a:pt x="317" y="357"/>
                  </a:cubicBezTo>
                  <a:cubicBezTo>
                    <a:pt x="294" y="374"/>
                    <a:pt x="268" y="385"/>
                    <a:pt x="239" y="389"/>
                  </a:cubicBezTo>
                  <a:cubicBezTo>
                    <a:pt x="239" y="420"/>
                    <a:pt x="239" y="420"/>
                    <a:pt x="239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389"/>
                    <a:pt x="181" y="389"/>
                    <a:pt x="181" y="389"/>
                  </a:cubicBezTo>
                  <a:cubicBezTo>
                    <a:pt x="153" y="385"/>
                    <a:pt x="126" y="374"/>
                    <a:pt x="104" y="357"/>
                  </a:cubicBezTo>
                  <a:cubicBezTo>
                    <a:pt x="82" y="379"/>
                    <a:pt x="82" y="379"/>
                    <a:pt x="82" y="379"/>
                  </a:cubicBezTo>
                  <a:cubicBezTo>
                    <a:pt x="41" y="339"/>
                    <a:pt x="41" y="339"/>
                    <a:pt x="41" y="339"/>
                  </a:cubicBezTo>
                  <a:cubicBezTo>
                    <a:pt x="63" y="317"/>
                    <a:pt x="63" y="317"/>
                    <a:pt x="63" y="317"/>
                  </a:cubicBezTo>
                  <a:cubicBezTo>
                    <a:pt x="47" y="294"/>
                    <a:pt x="36" y="268"/>
                    <a:pt x="31" y="239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6" y="153"/>
                    <a:pt x="47" y="126"/>
                    <a:pt x="63" y="104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26" y="47"/>
                    <a:pt x="153" y="36"/>
                    <a:pt x="181" y="31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39" y="31"/>
                    <a:pt x="239" y="31"/>
                    <a:pt x="239" y="31"/>
                  </a:cubicBezTo>
                  <a:cubicBezTo>
                    <a:pt x="268" y="36"/>
                    <a:pt x="294" y="47"/>
                    <a:pt x="317" y="63"/>
                  </a:cubicBezTo>
                  <a:cubicBezTo>
                    <a:pt x="338" y="41"/>
                    <a:pt x="338" y="41"/>
                    <a:pt x="338" y="41"/>
                  </a:cubicBezTo>
                  <a:cubicBezTo>
                    <a:pt x="379" y="82"/>
                    <a:pt x="379" y="82"/>
                    <a:pt x="379" y="82"/>
                  </a:cubicBezTo>
                  <a:cubicBezTo>
                    <a:pt x="357" y="104"/>
                    <a:pt x="357" y="104"/>
                    <a:pt x="357" y="104"/>
                  </a:cubicBezTo>
                  <a:cubicBezTo>
                    <a:pt x="373" y="126"/>
                    <a:pt x="385" y="153"/>
                    <a:pt x="389" y="182"/>
                  </a:cubicBezTo>
                  <a:lnTo>
                    <a:pt x="420" y="182"/>
                  </a:lnTo>
                  <a:close/>
                  <a:moveTo>
                    <a:pt x="375" y="210"/>
                  </a:moveTo>
                  <a:cubicBezTo>
                    <a:pt x="375" y="119"/>
                    <a:pt x="301" y="45"/>
                    <a:pt x="210" y="45"/>
                  </a:cubicBezTo>
                  <a:cubicBezTo>
                    <a:pt x="119" y="45"/>
                    <a:pt x="45" y="119"/>
                    <a:pt x="45" y="210"/>
                  </a:cubicBezTo>
                  <a:cubicBezTo>
                    <a:pt x="45" y="301"/>
                    <a:pt x="119" y="375"/>
                    <a:pt x="210" y="375"/>
                  </a:cubicBezTo>
                  <a:cubicBezTo>
                    <a:pt x="301" y="375"/>
                    <a:pt x="375" y="301"/>
                    <a:pt x="375" y="2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5" name="Freeform 173"/>
            <p:cNvSpPr/>
            <p:nvPr/>
          </p:nvSpPr>
          <p:spPr bwMode="auto">
            <a:xfrm>
              <a:off x="4876800" y="3646488"/>
              <a:ext cx="390525" cy="436563"/>
            </a:xfrm>
            <a:custGeom>
              <a:gdLst>
                <a:gd fmla="*/ 104 w 104" name="T0"/>
                <a:gd fmla="*/ 46 h 116" name="T1"/>
                <a:gd fmla="*/ 104 w 104" name="T2"/>
                <a:gd fmla="*/ 116 h 116" name="T3"/>
                <a:gd fmla="*/ 8 w 104" name="T4"/>
                <a:gd fmla="*/ 116 h 116" name="T5"/>
                <a:gd fmla="*/ 19 w 104" name="T6"/>
                <a:gd fmla="*/ 99 h 116" name="T7"/>
                <a:gd fmla="*/ 0 w 104" name="T8"/>
                <a:gd fmla="*/ 30 h 116" name="T9"/>
                <a:gd fmla="*/ 45 w 104" name="T10"/>
                <a:gd fmla="*/ 0 h 116" name="T11"/>
                <a:gd fmla="*/ 104 w 104" name="T12"/>
                <a:gd fmla="*/ 46 h 1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5" w="104">
                  <a:moveTo>
                    <a:pt x="104" y="46"/>
                  </a:moveTo>
                  <a:cubicBezTo>
                    <a:pt x="104" y="94"/>
                    <a:pt x="104" y="116"/>
                    <a:pt x="104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0" y="29"/>
                    <a:pt x="37" y="17"/>
                    <a:pt x="45" y="0"/>
                  </a:cubicBezTo>
                  <a:cubicBezTo>
                    <a:pt x="74" y="7"/>
                    <a:pt x="104" y="21"/>
                    <a:pt x="10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6" name="Freeform 174"/>
            <p:cNvSpPr>
              <a:spLocks noEditPoints="1"/>
            </p:cNvSpPr>
            <p:nvPr/>
          </p:nvSpPr>
          <p:spPr bwMode="auto">
            <a:xfrm>
              <a:off x="4632325" y="3217863"/>
              <a:ext cx="450850" cy="455613"/>
            </a:xfrm>
            <a:custGeom>
              <a:gdLst>
                <a:gd fmla="*/ 71 w 120" name="T0"/>
                <a:gd fmla="*/ 102 h 121" name="T1"/>
                <a:gd fmla="*/ 110 w 120" name="T2"/>
                <a:gd fmla="*/ 58 h 121" name="T3"/>
                <a:gd fmla="*/ 93 w 120" name="T4"/>
                <a:gd fmla="*/ 24 h 121" name="T5"/>
                <a:gd fmla="*/ 98 w 120" name="T6"/>
                <a:gd fmla="*/ 48 h 121" name="T7"/>
                <a:gd fmla="*/ 71 w 120" name="T8"/>
                <a:gd fmla="*/ 102 h 121" name="T9"/>
                <a:gd fmla="*/ 60 w 120" name="T10"/>
                <a:gd fmla="*/ 0 h 121" name="T11"/>
                <a:gd fmla="*/ 120 w 120" name="T12"/>
                <a:gd fmla="*/ 61 h 121" name="T13"/>
                <a:gd fmla="*/ 60 w 120" name="T14"/>
                <a:gd fmla="*/ 121 h 121" name="T15"/>
                <a:gd fmla="*/ 0 w 120" name="T16"/>
                <a:gd fmla="*/ 61 h 121" name="T17"/>
                <a:gd fmla="*/ 60 w 120" name="T18"/>
                <a:gd fmla="*/ 0 h 1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20" w="120">
                  <a:moveTo>
                    <a:pt x="71" y="102"/>
                  </a:moveTo>
                  <a:cubicBezTo>
                    <a:pt x="93" y="99"/>
                    <a:pt x="110" y="81"/>
                    <a:pt x="110" y="58"/>
                  </a:cubicBezTo>
                  <a:cubicBezTo>
                    <a:pt x="110" y="45"/>
                    <a:pt x="103" y="32"/>
                    <a:pt x="93" y="24"/>
                  </a:cubicBezTo>
                  <a:cubicBezTo>
                    <a:pt x="96" y="32"/>
                    <a:pt x="98" y="40"/>
                    <a:pt x="98" y="48"/>
                  </a:cubicBezTo>
                  <a:cubicBezTo>
                    <a:pt x="98" y="70"/>
                    <a:pt x="87" y="89"/>
                    <a:pt x="71" y="102"/>
                  </a:cubicBezTo>
                  <a:close/>
                  <a:moveTo>
                    <a:pt x="60" y="0"/>
                  </a:moveTo>
                  <a:cubicBezTo>
                    <a:pt x="93" y="0"/>
                    <a:pt x="120" y="27"/>
                    <a:pt x="120" y="61"/>
                  </a:cubicBezTo>
                  <a:cubicBezTo>
                    <a:pt x="120" y="94"/>
                    <a:pt x="93" y="121"/>
                    <a:pt x="60" y="121"/>
                  </a:cubicBezTo>
                  <a:cubicBezTo>
                    <a:pt x="27" y="121"/>
                    <a:pt x="0" y="94"/>
                    <a:pt x="0" y="61"/>
                  </a:cubicBezTo>
                  <a:cubicBezTo>
                    <a:pt x="0" y="27"/>
                    <a:pt x="27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7" name="Freeform 175"/>
            <p:cNvSpPr/>
            <p:nvPr/>
          </p:nvSpPr>
          <p:spPr bwMode="auto">
            <a:xfrm>
              <a:off x="4459288" y="3646488"/>
              <a:ext cx="387350" cy="436563"/>
            </a:xfrm>
            <a:custGeom>
              <a:gdLst>
                <a:gd fmla="*/ 103 w 103" name="T0"/>
                <a:gd fmla="*/ 30 h 116" name="T1"/>
                <a:gd fmla="*/ 84 w 103" name="T2"/>
                <a:gd fmla="*/ 99 h 116" name="T3"/>
                <a:gd fmla="*/ 96 w 103" name="T4"/>
                <a:gd fmla="*/ 116 h 116" name="T5"/>
                <a:gd fmla="*/ 0 w 103" name="T6"/>
                <a:gd fmla="*/ 116 h 116" name="T7"/>
                <a:gd fmla="*/ 0 w 103" name="T8"/>
                <a:gd fmla="*/ 46 h 116" name="T9"/>
                <a:gd fmla="*/ 58 w 103" name="T10"/>
                <a:gd fmla="*/ 0 h 116" name="T11"/>
                <a:gd fmla="*/ 103 w 103" name="T12"/>
                <a:gd fmla="*/ 30 h 1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5" w="103">
                  <a:moveTo>
                    <a:pt x="103" y="30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94"/>
                    <a:pt x="0" y="46"/>
                  </a:cubicBezTo>
                  <a:cubicBezTo>
                    <a:pt x="0" y="21"/>
                    <a:pt x="30" y="7"/>
                    <a:pt x="58" y="0"/>
                  </a:cubicBezTo>
                  <a:cubicBezTo>
                    <a:pt x="66" y="17"/>
                    <a:pt x="83" y="29"/>
                    <a:pt x="103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478401" y="1648639"/>
            <a:ext cx="898208" cy="917112"/>
            <a:chOff x="3810000" y="1108075"/>
            <a:chExt cx="4602163" cy="4699000"/>
          </a:xfrm>
          <a:solidFill>
            <a:srgbClr val="007625"/>
          </a:solidFill>
        </p:grpSpPr>
        <p:sp>
          <p:nvSpPr>
            <p:cNvPr id="49" name="Rectangle 188"/>
            <p:cNvSpPr>
              <a:spLocks noChangeArrowheads="1"/>
            </p:cNvSpPr>
            <p:nvPr/>
          </p:nvSpPr>
          <p:spPr bwMode="auto">
            <a:xfrm>
              <a:off x="3810000" y="4749800"/>
              <a:ext cx="579438" cy="933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50" name="Freeform 189"/>
            <p:cNvSpPr/>
            <p:nvPr/>
          </p:nvSpPr>
          <p:spPr bwMode="auto">
            <a:xfrm>
              <a:off x="4449763" y="4070350"/>
              <a:ext cx="3962400" cy="1736725"/>
            </a:xfrm>
            <a:custGeom>
              <a:gdLst>
                <a:gd fmla="*/ 0 w 1054" name="T0"/>
                <a:gd fmla="*/ 201 h 462" name="T1"/>
                <a:gd fmla="*/ 0 w 1054" name="T2"/>
                <a:gd fmla="*/ 406 h 462" name="T3"/>
                <a:gd fmla="*/ 263 w 1054" name="T4"/>
                <a:gd fmla="*/ 432 h 462" name="T5"/>
                <a:gd fmla="*/ 598 w 1054" name="T6"/>
                <a:gd fmla="*/ 432 h 462" name="T7"/>
                <a:gd fmla="*/ 801 w 1054" name="T8"/>
                <a:gd fmla="*/ 354 h 462" name="T9"/>
                <a:gd fmla="*/ 961 w 1054" name="T10"/>
                <a:gd fmla="*/ 231 h 462" name="T11"/>
                <a:gd fmla="*/ 1028 w 1054" name="T12"/>
                <a:gd fmla="*/ 101 h 462" name="T13"/>
                <a:gd fmla="*/ 1045 w 1054" name="T14"/>
                <a:gd fmla="*/ 31 h 462" name="T15"/>
                <a:gd fmla="*/ 972 w 1054" name="T16"/>
                <a:gd fmla="*/ 33 h 462" name="T17"/>
                <a:gd fmla="*/ 898 w 1054" name="T18"/>
                <a:gd fmla="*/ 160 h 462" name="T19"/>
                <a:gd fmla="*/ 723 w 1054" name="T20"/>
                <a:gd fmla="*/ 257 h 462" name="T21"/>
                <a:gd fmla="*/ 548 w 1054" name="T22"/>
                <a:gd fmla="*/ 257 h 462" name="T23"/>
                <a:gd fmla="*/ 447 w 1054" name="T24"/>
                <a:gd fmla="*/ 209 h 462" name="T25"/>
                <a:gd fmla="*/ 570 w 1054" name="T26"/>
                <a:gd fmla="*/ 209 h 462" name="T27"/>
                <a:gd fmla="*/ 667 w 1054" name="T28"/>
                <a:gd fmla="*/ 141 h 462" name="T29"/>
                <a:gd fmla="*/ 596 w 1054" name="T30"/>
                <a:gd fmla="*/ 100 h 462" name="T31"/>
                <a:gd fmla="*/ 536 w 1054" name="T32"/>
                <a:gd fmla="*/ 100 h 462" name="T33"/>
                <a:gd fmla="*/ 360 w 1054" name="T34"/>
                <a:gd fmla="*/ 100 h 462" name="T35"/>
                <a:gd fmla="*/ 289 w 1054" name="T36"/>
                <a:gd fmla="*/ 119 h 462" name="T37"/>
                <a:gd fmla="*/ 148 w 1054" name="T38"/>
                <a:gd fmla="*/ 182 h 462" name="T39"/>
                <a:gd fmla="*/ 49 w 1054" name="T40"/>
                <a:gd fmla="*/ 201 h 462" name="T41"/>
                <a:gd fmla="*/ 0 w 1054" name="T42"/>
                <a:gd fmla="*/ 201 h 462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462" w="1054">
                  <a:moveTo>
                    <a:pt x="0" y="201"/>
                  </a:moveTo>
                  <a:cubicBezTo>
                    <a:pt x="0" y="406"/>
                    <a:pt x="0" y="406"/>
                    <a:pt x="0" y="406"/>
                  </a:cubicBezTo>
                  <a:cubicBezTo>
                    <a:pt x="0" y="406"/>
                    <a:pt x="199" y="414"/>
                    <a:pt x="263" y="432"/>
                  </a:cubicBezTo>
                  <a:cubicBezTo>
                    <a:pt x="263" y="432"/>
                    <a:pt x="418" y="462"/>
                    <a:pt x="598" y="432"/>
                  </a:cubicBezTo>
                  <a:cubicBezTo>
                    <a:pt x="659" y="422"/>
                    <a:pt x="801" y="354"/>
                    <a:pt x="801" y="354"/>
                  </a:cubicBezTo>
                  <a:cubicBezTo>
                    <a:pt x="961" y="231"/>
                    <a:pt x="961" y="231"/>
                    <a:pt x="961" y="231"/>
                  </a:cubicBezTo>
                  <a:cubicBezTo>
                    <a:pt x="961" y="231"/>
                    <a:pt x="995" y="171"/>
                    <a:pt x="1028" y="101"/>
                  </a:cubicBezTo>
                  <a:cubicBezTo>
                    <a:pt x="1037" y="83"/>
                    <a:pt x="1054" y="51"/>
                    <a:pt x="1045" y="31"/>
                  </a:cubicBezTo>
                  <a:cubicBezTo>
                    <a:pt x="1031" y="0"/>
                    <a:pt x="992" y="13"/>
                    <a:pt x="972" y="33"/>
                  </a:cubicBezTo>
                  <a:cubicBezTo>
                    <a:pt x="898" y="160"/>
                    <a:pt x="898" y="160"/>
                    <a:pt x="898" y="160"/>
                  </a:cubicBezTo>
                  <a:cubicBezTo>
                    <a:pt x="723" y="257"/>
                    <a:pt x="723" y="257"/>
                    <a:pt x="723" y="257"/>
                  </a:cubicBezTo>
                  <a:cubicBezTo>
                    <a:pt x="723" y="257"/>
                    <a:pt x="622" y="257"/>
                    <a:pt x="548" y="257"/>
                  </a:cubicBezTo>
                  <a:cubicBezTo>
                    <a:pt x="473" y="257"/>
                    <a:pt x="447" y="209"/>
                    <a:pt x="447" y="209"/>
                  </a:cubicBezTo>
                  <a:cubicBezTo>
                    <a:pt x="447" y="209"/>
                    <a:pt x="495" y="209"/>
                    <a:pt x="570" y="209"/>
                  </a:cubicBezTo>
                  <a:cubicBezTo>
                    <a:pt x="644" y="209"/>
                    <a:pt x="667" y="194"/>
                    <a:pt x="667" y="141"/>
                  </a:cubicBezTo>
                  <a:cubicBezTo>
                    <a:pt x="667" y="89"/>
                    <a:pt x="596" y="100"/>
                    <a:pt x="596" y="100"/>
                  </a:cubicBezTo>
                  <a:cubicBezTo>
                    <a:pt x="536" y="100"/>
                    <a:pt x="536" y="100"/>
                    <a:pt x="536" y="100"/>
                  </a:cubicBezTo>
                  <a:cubicBezTo>
                    <a:pt x="536" y="100"/>
                    <a:pt x="406" y="100"/>
                    <a:pt x="360" y="100"/>
                  </a:cubicBezTo>
                  <a:cubicBezTo>
                    <a:pt x="315" y="100"/>
                    <a:pt x="289" y="119"/>
                    <a:pt x="289" y="119"/>
                  </a:cubicBezTo>
                  <a:cubicBezTo>
                    <a:pt x="148" y="182"/>
                    <a:pt x="148" y="182"/>
                    <a:pt x="148" y="182"/>
                  </a:cubicBezTo>
                  <a:cubicBezTo>
                    <a:pt x="148" y="182"/>
                    <a:pt x="99" y="201"/>
                    <a:pt x="49" y="201"/>
                  </a:cubicBezTo>
                  <a:cubicBezTo>
                    <a:pt x="0" y="201"/>
                    <a:pt x="0" y="201"/>
                    <a:pt x="0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51" name="Freeform 190"/>
            <p:cNvSpPr/>
            <p:nvPr/>
          </p:nvSpPr>
          <p:spPr bwMode="auto">
            <a:xfrm>
              <a:off x="4603750" y="2652713"/>
              <a:ext cx="1143000" cy="1162050"/>
            </a:xfrm>
            <a:custGeom>
              <a:gdLst>
                <a:gd fmla="*/ 360 w 720" name="T0"/>
                <a:gd fmla="*/ 0 h 732" name="T1"/>
                <a:gd fmla="*/ 0 w 720" name="T2"/>
                <a:gd fmla="*/ 732 h 732" name="T3"/>
                <a:gd fmla="*/ 365 w 720" name="T4"/>
                <a:gd fmla="*/ 616 h 732" name="T5"/>
                <a:gd fmla="*/ 720 w 720" name="T6"/>
                <a:gd fmla="*/ 732 h 732" name="T7"/>
                <a:gd fmla="*/ 360 w 720" name="T8"/>
                <a:gd fmla="*/ 0 h 7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2" w="720">
                  <a:moveTo>
                    <a:pt x="360" y="0"/>
                  </a:moveTo>
                  <a:lnTo>
                    <a:pt x="0" y="732"/>
                  </a:lnTo>
                  <a:lnTo>
                    <a:pt x="365" y="616"/>
                  </a:lnTo>
                  <a:lnTo>
                    <a:pt x="720" y="732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52" name="Rectangle 191"/>
            <p:cNvSpPr>
              <a:spLocks noChangeArrowheads="1"/>
            </p:cNvSpPr>
            <p:nvPr/>
          </p:nvSpPr>
          <p:spPr bwMode="auto">
            <a:xfrm>
              <a:off x="5002213" y="4171950"/>
              <a:ext cx="349250" cy="1047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53" name="Rectangle 192"/>
            <p:cNvSpPr>
              <a:spLocks noChangeArrowheads="1"/>
            </p:cNvSpPr>
            <p:nvPr/>
          </p:nvSpPr>
          <p:spPr bwMode="auto">
            <a:xfrm>
              <a:off x="5002213" y="3983038"/>
              <a:ext cx="349250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54" name="Freeform 193"/>
            <p:cNvSpPr/>
            <p:nvPr/>
          </p:nvSpPr>
          <p:spPr bwMode="auto">
            <a:xfrm>
              <a:off x="5002213" y="3727450"/>
              <a:ext cx="349250" cy="184150"/>
            </a:xfrm>
            <a:custGeom>
              <a:gdLst>
                <a:gd fmla="*/ 0 w 220" name="T0"/>
                <a:gd fmla="*/ 36 h 116" name="T1"/>
                <a:gd fmla="*/ 0 w 220" name="T2"/>
                <a:gd fmla="*/ 116 h 116" name="T3"/>
                <a:gd fmla="*/ 220 w 220" name="T4"/>
                <a:gd fmla="*/ 116 h 116" name="T5"/>
                <a:gd fmla="*/ 220 w 220" name="T6"/>
                <a:gd fmla="*/ 33 h 116" name="T7"/>
                <a:gd fmla="*/ 116 w 220" name="T8"/>
                <a:gd fmla="*/ 0 h 116" name="T9"/>
                <a:gd fmla="*/ 0 w 220" name="T10"/>
                <a:gd fmla="*/ 36 h 11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5" w="220">
                  <a:moveTo>
                    <a:pt x="0" y="36"/>
                  </a:moveTo>
                  <a:lnTo>
                    <a:pt x="0" y="116"/>
                  </a:lnTo>
                  <a:lnTo>
                    <a:pt x="220" y="116"/>
                  </a:lnTo>
                  <a:lnTo>
                    <a:pt x="220" y="33"/>
                  </a:lnTo>
                  <a:lnTo>
                    <a:pt x="116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55" name="Freeform 194"/>
            <p:cNvSpPr/>
            <p:nvPr/>
          </p:nvSpPr>
          <p:spPr bwMode="auto">
            <a:xfrm>
              <a:off x="5765800" y="2024063"/>
              <a:ext cx="1141413" cy="1162050"/>
            </a:xfrm>
            <a:custGeom>
              <a:gdLst>
                <a:gd fmla="*/ 360 w 719" name="T0"/>
                <a:gd fmla="*/ 0 h 732" name="T1"/>
                <a:gd fmla="*/ 0 w 719" name="T2"/>
                <a:gd fmla="*/ 732 h 732" name="T3"/>
                <a:gd fmla="*/ 364 w 719" name="T4"/>
                <a:gd fmla="*/ 616 h 732" name="T5"/>
                <a:gd fmla="*/ 719 w 719" name="T6"/>
                <a:gd fmla="*/ 732 h 732" name="T7"/>
                <a:gd fmla="*/ 360 w 719" name="T8"/>
                <a:gd fmla="*/ 0 h 7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2" w="719">
                  <a:moveTo>
                    <a:pt x="360" y="0"/>
                  </a:moveTo>
                  <a:lnTo>
                    <a:pt x="0" y="732"/>
                  </a:lnTo>
                  <a:lnTo>
                    <a:pt x="364" y="616"/>
                  </a:lnTo>
                  <a:lnTo>
                    <a:pt x="719" y="732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56" name="Rectangle 195"/>
            <p:cNvSpPr>
              <a:spLocks noChangeArrowheads="1"/>
            </p:cNvSpPr>
            <p:nvPr/>
          </p:nvSpPr>
          <p:spPr bwMode="auto">
            <a:xfrm>
              <a:off x="6164263" y="4171950"/>
              <a:ext cx="349250" cy="101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57" name="Rectangle 196"/>
            <p:cNvSpPr>
              <a:spLocks noChangeArrowheads="1"/>
            </p:cNvSpPr>
            <p:nvPr/>
          </p:nvSpPr>
          <p:spPr bwMode="auto">
            <a:xfrm>
              <a:off x="6164263" y="3983038"/>
              <a:ext cx="349250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58" name="Rectangle 197"/>
            <p:cNvSpPr>
              <a:spLocks noChangeArrowheads="1"/>
            </p:cNvSpPr>
            <p:nvPr/>
          </p:nvSpPr>
          <p:spPr bwMode="auto">
            <a:xfrm>
              <a:off x="6164263" y="3790950"/>
              <a:ext cx="34925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59" name="Rectangle 198"/>
            <p:cNvSpPr>
              <a:spLocks noChangeArrowheads="1"/>
            </p:cNvSpPr>
            <p:nvPr/>
          </p:nvSpPr>
          <p:spPr bwMode="auto">
            <a:xfrm>
              <a:off x="6164263" y="3595688"/>
              <a:ext cx="34925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0" name="Rectangle 199"/>
            <p:cNvSpPr>
              <a:spLocks noChangeArrowheads="1"/>
            </p:cNvSpPr>
            <p:nvPr/>
          </p:nvSpPr>
          <p:spPr bwMode="auto">
            <a:xfrm>
              <a:off x="6164263" y="3408363"/>
              <a:ext cx="34925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1" name="Freeform 200"/>
            <p:cNvSpPr/>
            <p:nvPr/>
          </p:nvSpPr>
          <p:spPr bwMode="auto">
            <a:xfrm>
              <a:off x="6164263" y="3095625"/>
              <a:ext cx="349250" cy="241300"/>
            </a:xfrm>
            <a:custGeom>
              <a:gdLst>
                <a:gd fmla="*/ 0 w 220" name="T0"/>
                <a:gd fmla="*/ 38 h 152" name="T1"/>
                <a:gd fmla="*/ 0 w 220" name="T2"/>
                <a:gd fmla="*/ 152 h 152" name="T3"/>
                <a:gd fmla="*/ 220 w 220" name="T4"/>
                <a:gd fmla="*/ 152 h 152" name="T5"/>
                <a:gd fmla="*/ 220 w 220" name="T6"/>
                <a:gd fmla="*/ 36 h 152" name="T7"/>
                <a:gd fmla="*/ 116 w 220" name="T8"/>
                <a:gd fmla="*/ 0 h 152" name="T9"/>
                <a:gd fmla="*/ 0 w 220" name="T10"/>
                <a:gd fmla="*/ 38 h 15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52" w="220">
                  <a:moveTo>
                    <a:pt x="0" y="38"/>
                  </a:moveTo>
                  <a:lnTo>
                    <a:pt x="0" y="152"/>
                  </a:lnTo>
                  <a:lnTo>
                    <a:pt x="220" y="152"/>
                  </a:lnTo>
                  <a:lnTo>
                    <a:pt x="220" y="36"/>
                  </a:lnTo>
                  <a:lnTo>
                    <a:pt x="116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2" name="Freeform 201"/>
            <p:cNvSpPr/>
            <p:nvPr/>
          </p:nvSpPr>
          <p:spPr bwMode="auto">
            <a:xfrm>
              <a:off x="6870700" y="1108075"/>
              <a:ext cx="1143000" cy="1160463"/>
            </a:xfrm>
            <a:custGeom>
              <a:gdLst>
                <a:gd fmla="*/ 360 w 720" name="T0"/>
                <a:gd fmla="*/ 0 h 731" name="T1"/>
                <a:gd fmla="*/ 0 w 720" name="T2"/>
                <a:gd fmla="*/ 731 h 731" name="T3"/>
                <a:gd fmla="*/ 364 w 720" name="T4"/>
                <a:gd fmla="*/ 615 h 731" name="T5"/>
                <a:gd fmla="*/ 720 w 720" name="T6"/>
                <a:gd fmla="*/ 731 h 731" name="T7"/>
                <a:gd fmla="*/ 360 w 720" name="T8"/>
                <a:gd fmla="*/ 0 h 7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31" w="720">
                  <a:moveTo>
                    <a:pt x="360" y="0"/>
                  </a:moveTo>
                  <a:lnTo>
                    <a:pt x="0" y="731"/>
                  </a:lnTo>
                  <a:lnTo>
                    <a:pt x="364" y="615"/>
                  </a:lnTo>
                  <a:lnTo>
                    <a:pt x="720" y="731"/>
                  </a:lnTo>
                  <a:lnTo>
                    <a:pt x="3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3" name="Rectangle 202"/>
            <p:cNvSpPr>
              <a:spLocks noChangeArrowheads="1"/>
            </p:cNvSpPr>
            <p:nvPr/>
          </p:nvSpPr>
          <p:spPr bwMode="auto">
            <a:xfrm>
              <a:off x="7264400" y="4130675"/>
              <a:ext cx="354013" cy="142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4" name="Rectangle 203"/>
            <p:cNvSpPr>
              <a:spLocks noChangeArrowheads="1"/>
            </p:cNvSpPr>
            <p:nvPr/>
          </p:nvSpPr>
          <p:spPr bwMode="auto">
            <a:xfrm>
              <a:off x="7264400" y="3952875"/>
              <a:ext cx="354013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5" name="Rectangle 204"/>
            <p:cNvSpPr>
              <a:spLocks noChangeArrowheads="1"/>
            </p:cNvSpPr>
            <p:nvPr/>
          </p:nvSpPr>
          <p:spPr bwMode="auto">
            <a:xfrm>
              <a:off x="7264400" y="3760788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6" name="Rectangle 205"/>
            <p:cNvSpPr>
              <a:spLocks noChangeArrowheads="1"/>
            </p:cNvSpPr>
            <p:nvPr/>
          </p:nvSpPr>
          <p:spPr bwMode="auto">
            <a:xfrm>
              <a:off x="7264400" y="3570288"/>
              <a:ext cx="354013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7" name="Rectangle 206"/>
            <p:cNvSpPr>
              <a:spLocks noChangeArrowheads="1"/>
            </p:cNvSpPr>
            <p:nvPr/>
          </p:nvSpPr>
          <p:spPr bwMode="auto">
            <a:xfrm>
              <a:off x="7264400" y="3378200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8" name="Rectangle 207"/>
            <p:cNvSpPr>
              <a:spLocks noChangeArrowheads="1"/>
            </p:cNvSpPr>
            <p:nvPr/>
          </p:nvSpPr>
          <p:spPr bwMode="auto">
            <a:xfrm>
              <a:off x="7264400" y="3190875"/>
              <a:ext cx="354013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9" name="Rectangle 208"/>
            <p:cNvSpPr>
              <a:spLocks noChangeArrowheads="1"/>
            </p:cNvSpPr>
            <p:nvPr/>
          </p:nvSpPr>
          <p:spPr bwMode="auto">
            <a:xfrm>
              <a:off x="7264400" y="2998788"/>
              <a:ext cx="354013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0" name="Rectangle 209"/>
            <p:cNvSpPr>
              <a:spLocks noChangeArrowheads="1"/>
            </p:cNvSpPr>
            <p:nvPr/>
          </p:nvSpPr>
          <p:spPr bwMode="auto">
            <a:xfrm>
              <a:off x="7264400" y="2803525"/>
              <a:ext cx="354013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1" name="Rectangle 210"/>
            <p:cNvSpPr>
              <a:spLocks noChangeArrowheads="1"/>
            </p:cNvSpPr>
            <p:nvPr/>
          </p:nvSpPr>
          <p:spPr bwMode="auto">
            <a:xfrm>
              <a:off x="7264400" y="2614613"/>
              <a:ext cx="354013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2" name="Freeform 211"/>
            <p:cNvSpPr/>
            <p:nvPr/>
          </p:nvSpPr>
          <p:spPr bwMode="auto">
            <a:xfrm>
              <a:off x="7264400" y="2178050"/>
              <a:ext cx="354013" cy="365125"/>
            </a:xfrm>
            <a:custGeom>
              <a:gdLst>
                <a:gd fmla="*/ 0 w 223" name="T0"/>
                <a:gd fmla="*/ 38 h 230" name="T1"/>
                <a:gd fmla="*/ 0 w 223" name="T2"/>
                <a:gd fmla="*/ 230 h 230" name="T3"/>
                <a:gd fmla="*/ 223 w 223" name="T4"/>
                <a:gd fmla="*/ 230 h 230" name="T5"/>
                <a:gd fmla="*/ 223 w 223" name="T6"/>
                <a:gd fmla="*/ 36 h 230" name="T7"/>
                <a:gd fmla="*/ 116 w 223" name="T8"/>
                <a:gd fmla="*/ 0 h 230" name="T9"/>
                <a:gd fmla="*/ 0 w 223" name="T10"/>
                <a:gd fmla="*/ 38 h 23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30" w="223">
                  <a:moveTo>
                    <a:pt x="0" y="38"/>
                  </a:moveTo>
                  <a:lnTo>
                    <a:pt x="0" y="230"/>
                  </a:lnTo>
                  <a:lnTo>
                    <a:pt x="223" y="230"/>
                  </a:lnTo>
                  <a:lnTo>
                    <a:pt x="223" y="36"/>
                  </a:lnTo>
                  <a:lnTo>
                    <a:pt x="116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88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grpId="0" id="1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id="17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fill="hold" grpId="0" id="4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grpId="0" id="4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id="5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fill="hold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fill="hold" grpId="0" id="6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fill="hold" grpId="0" id="7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fill="hold" id="7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24"/>
      <p:bldP grpId="0" spid="26"/>
      <p:bldP grpId="0" spid="45"/>
      <p:bldP grpId="0" spid="46"/>
      <p:bldP grpId="0" spid="88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3" name="直接连接符 52"/>
          <p:cNvCxnSpPr/>
          <p:nvPr/>
        </p:nvCxnSpPr>
        <p:spPr>
          <a:xfrm>
            <a:off x="9165184" y="3258551"/>
            <a:ext cx="530422" cy="2339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6" idx="0"/>
            <a:endCxn id="2" idx="2"/>
          </p:cNvCxnSpPr>
          <p:nvPr/>
        </p:nvCxnSpPr>
        <p:spPr>
          <a:xfrm>
            <a:off x="3302295" y="3484975"/>
            <a:ext cx="553792" cy="27487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7257845" y="2384268"/>
            <a:ext cx="675063" cy="25806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1270670" y="2049025"/>
            <a:ext cx="2119411" cy="2334380"/>
            <a:chOff x="1270670" y="2049025"/>
            <a:chExt cx="2119411" cy="2334380"/>
          </a:xfrm>
        </p:grpSpPr>
        <p:sp>
          <p:nvSpPr>
            <p:cNvPr id="6" name="Freeform 38"/>
            <p:cNvSpPr/>
            <p:nvPr/>
          </p:nvSpPr>
          <p:spPr bwMode="auto">
            <a:xfrm>
              <a:off x="1270670" y="2274591"/>
              <a:ext cx="2119411" cy="2108814"/>
            </a:xfrm>
            <a:custGeom>
              <a:gdLst>
                <a:gd fmla="*/ 162 w 169" name="T0"/>
                <a:gd fmla="*/ 97 h 169" name="T1"/>
                <a:gd fmla="*/ 72 w 169" name="T2"/>
                <a:gd fmla="*/ 163 h 169" name="T3"/>
                <a:gd fmla="*/ 6 w 169" name="T4"/>
                <a:gd fmla="*/ 72 h 169" name="T5"/>
                <a:gd fmla="*/ 97 w 169" name="T6"/>
                <a:gd fmla="*/ 7 h 169" name="T7"/>
                <a:gd fmla="*/ 162 w 169" name="T8"/>
                <a:gd fmla="*/ 97 h 16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9" w="169">
                  <a:moveTo>
                    <a:pt x="162" y="97"/>
                  </a:moveTo>
                  <a:cubicBezTo>
                    <a:pt x="155" y="140"/>
                    <a:pt x="115" y="169"/>
                    <a:pt x="72" y="163"/>
                  </a:cubicBezTo>
                  <a:cubicBezTo>
                    <a:pt x="29" y="156"/>
                    <a:pt x="0" y="115"/>
                    <a:pt x="6" y="72"/>
                  </a:cubicBezTo>
                  <a:cubicBezTo>
                    <a:pt x="13" y="29"/>
                    <a:pt x="54" y="0"/>
                    <a:pt x="97" y="7"/>
                  </a:cubicBezTo>
                  <a:cubicBezTo>
                    <a:pt x="140" y="14"/>
                    <a:pt x="169" y="54"/>
                    <a:pt x="162" y="97"/>
                  </a:cubicBezTo>
                  <a:close/>
                </a:path>
              </a:pathLst>
            </a:custGeom>
            <a:solidFill>
              <a:srgbClr val="009A0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" name="Freeform 47"/>
            <p:cNvSpPr/>
            <p:nvPr/>
          </p:nvSpPr>
          <p:spPr bwMode="auto">
            <a:xfrm>
              <a:off x="1709691" y="2049025"/>
              <a:ext cx="965846" cy="1585017"/>
            </a:xfrm>
            <a:custGeom>
              <a:gdLst>
                <a:gd fmla="*/ 61 w 77" name="T0"/>
                <a:gd fmla="*/ 123 h 127" name="T1"/>
                <a:gd fmla="*/ 36 w 77" name="T2"/>
                <a:gd fmla="*/ 111 h 127" name="T3"/>
                <a:gd fmla="*/ 4 w 77" name="T4"/>
                <a:gd fmla="*/ 29 h 127" name="T5"/>
                <a:gd fmla="*/ 15 w 77" name="T6"/>
                <a:gd fmla="*/ 4 h 127" name="T7"/>
                <a:gd fmla="*/ 15 w 77" name="T8"/>
                <a:gd fmla="*/ 4 h 127" name="T9"/>
                <a:gd fmla="*/ 41 w 77" name="T10"/>
                <a:gd fmla="*/ 15 h 127" name="T11"/>
                <a:gd fmla="*/ 73 w 77" name="T12"/>
                <a:gd fmla="*/ 97 h 127" name="T13"/>
                <a:gd fmla="*/ 61 w 77" name="T14"/>
                <a:gd fmla="*/ 123 h 12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7" w="77">
                  <a:moveTo>
                    <a:pt x="61" y="123"/>
                  </a:moveTo>
                  <a:cubicBezTo>
                    <a:pt x="51" y="127"/>
                    <a:pt x="40" y="122"/>
                    <a:pt x="36" y="111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0" y="19"/>
                    <a:pt x="5" y="8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26" y="0"/>
                    <a:pt x="37" y="5"/>
                    <a:pt x="41" y="15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7" y="107"/>
                    <a:pt x="72" y="119"/>
                    <a:pt x="61" y="123"/>
                  </a:cubicBezTo>
                  <a:close/>
                </a:path>
              </a:pathLst>
            </a:custGeom>
            <a:solidFill>
              <a:srgbClr val="88B30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441995" y="2442435"/>
              <a:ext cx="1764000" cy="176400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14"/>
            <p:cNvSpPr txBox="1"/>
            <p:nvPr/>
          </p:nvSpPr>
          <p:spPr>
            <a:xfrm>
              <a:off x="1755104" y="2092478"/>
              <a:ext cx="48133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solidFill>
                    <a:schemeClr val="bg1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01</a:t>
              </a:r>
            </a:p>
          </p:txBody>
        </p:sp>
        <p:sp>
          <p:nvSpPr>
            <p:cNvPr id="23" name="Freeform 307"/>
            <p:cNvSpPr>
              <a:spLocks noChangeAspect="1" noEditPoints="1"/>
            </p:cNvSpPr>
            <p:nvPr/>
          </p:nvSpPr>
          <p:spPr bwMode="auto">
            <a:xfrm>
              <a:off x="2137737" y="2601285"/>
              <a:ext cx="368118" cy="537784"/>
            </a:xfrm>
            <a:custGeom>
              <a:gdLst>
                <a:gd fmla="*/ 151 w 243" name="T0"/>
                <a:gd fmla="*/ 4 h 354" name="T1"/>
                <a:gd fmla="*/ 236 w 243" name="T2"/>
                <a:gd fmla="*/ 91 h 354" name="T3"/>
                <a:gd fmla="*/ 212 w 243" name="T4"/>
                <a:gd fmla="*/ 202 h 354" name="T5"/>
                <a:gd fmla="*/ 201 w 243" name="T6"/>
                <a:gd fmla="*/ 243 h 354" name="T7"/>
                <a:gd fmla="*/ 199 w 243" name="T8"/>
                <a:gd fmla="*/ 276 h 354" name="T9"/>
                <a:gd fmla="*/ 183 w 243" name="T10"/>
                <a:gd fmla="*/ 322 h 354" name="T11"/>
                <a:gd fmla="*/ 143 w 243" name="T12"/>
                <a:gd fmla="*/ 354 h 354" name="T13"/>
                <a:gd fmla="*/ 63 w 243" name="T14"/>
                <a:gd fmla="*/ 328 h 354" name="T15"/>
                <a:gd fmla="*/ 43 w 243" name="T16"/>
                <a:gd fmla="*/ 281 h 354" name="T17"/>
                <a:gd fmla="*/ 43 w 243" name="T18"/>
                <a:gd fmla="*/ 253 h 354" name="T19"/>
                <a:gd fmla="*/ 39 w 243" name="T20"/>
                <a:gd fmla="*/ 231 h 354" name="T21"/>
                <a:gd fmla="*/ 10 w 243" name="T22"/>
                <a:gd fmla="*/ 163 h 354" name="T23"/>
                <a:gd fmla="*/ 74 w 243" name="T24"/>
                <a:gd fmla="*/ 10 h 354" name="T25"/>
                <a:gd fmla="*/ 114 w 243" name="T26"/>
                <a:gd fmla="*/ 0 h 354" name="T27"/>
                <a:gd fmla="*/ 121 w 243" name="T28"/>
                <a:gd fmla="*/ 245 h 354" name="T29"/>
                <a:gd fmla="*/ 180 w 243" name="T30"/>
                <a:gd fmla="*/ 233 h 354" name="T31"/>
                <a:gd fmla="*/ 205 w 243" name="T32"/>
                <a:gd fmla="*/ 168 h 354" name="T33"/>
                <a:gd fmla="*/ 182 w 243" name="T34"/>
                <a:gd fmla="*/ 44 h 354" name="T35"/>
                <a:gd fmla="*/ 26 w 243" name="T36"/>
                <a:gd fmla="*/ 138 h 354" name="T37"/>
                <a:gd fmla="*/ 62 w 243" name="T38"/>
                <a:gd fmla="*/ 235 h 354" name="T39"/>
                <a:gd fmla="*/ 121 w 243" name="T40"/>
                <a:gd fmla="*/ 245 h 354" name="T41"/>
                <a:gd fmla="*/ 74 w 243" name="T42"/>
                <a:gd fmla="*/ 254 h 354" name="T43"/>
                <a:gd fmla="*/ 74 w 243" name="T44"/>
                <a:gd fmla="*/ 274 h 354" name="T45"/>
                <a:gd fmla="*/ 169 w 243" name="T46"/>
                <a:gd fmla="*/ 274 h 354" name="T47"/>
                <a:gd fmla="*/ 169 w 243" name="T48"/>
                <a:gd fmla="*/ 254 h 354" name="T49"/>
                <a:gd fmla="*/ 121 w 243" name="T50"/>
                <a:gd fmla="*/ 283 h 354" name="T51"/>
                <a:gd fmla="*/ 64 w 243" name="T52"/>
                <a:gd fmla="*/ 289 h 354" name="T53"/>
                <a:gd fmla="*/ 140 w 243" name="T54"/>
                <a:gd fmla="*/ 303 h 354" name="T55"/>
                <a:gd fmla="*/ 178 w 243" name="T56"/>
                <a:gd fmla="*/ 297 h 354" name="T57"/>
                <a:gd fmla="*/ 121 w 243" name="T58"/>
                <a:gd fmla="*/ 283 h 354" name="T59"/>
                <a:gd fmla="*/ 100 w 243" name="T60"/>
                <a:gd fmla="*/ 332 h 354" name="T61"/>
                <a:gd fmla="*/ 159 w 243" name="T62"/>
                <a:gd fmla="*/ 313 h 354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354" w="243">
                  <a:moveTo>
                    <a:pt x="128" y="0"/>
                  </a:moveTo>
                  <a:cubicBezTo>
                    <a:pt x="136" y="1"/>
                    <a:pt x="144" y="2"/>
                    <a:pt x="151" y="4"/>
                  </a:cubicBezTo>
                  <a:cubicBezTo>
                    <a:pt x="172" y="9"/>
                    <a:pt x="190" y="20"/>
                    <a:pt x="205" y="35"/>
                  </a:cubicBezTo>
                  <a:cubicBezTo>
                    <a:pt x="221" y="51"/>
                    <a:pt x="231" y="69"/>
                    <a:pt x="236" y="91"/>
                  </a:cubicBezTo>
                  <a:cubicBezTo>
                    <a:pt x="243" y="121"/>
                    <a:pt x="240" y="149"/>
                    <a:pt x="225" y="177"/>
                  </a:cubicBezTo>
                  <a:cubicBezTo>
                    <a:pt x="221" y="185"/>
                    <a:pt x="216" y="194"/>
                    <a:pt x="212" y="202"/>
                  </a:cubicBezTo>
                  <a:cubicBezTo>
                    <a:pt x="206" y="214"/>
                    <a:pt x="203" y="226"/>
                    <a:pt x="202" y="238"/>
                  </a:cubicBezTo>
                  <a:cubicBezTo>
                    <a:pt x="202" y="240"/>
                    <a:pt x="201" y="241"/>
                    <a:pt x="201" y="243"/>
                  </a:cubicBezTo>
                  <a:cubicBezTo>
                    <a:pt x="200" y="246"/>
                    <a:pt x="200" y="255"/>
                    <a:pt x="200" y="258"/>
                  </a:cubicBezTo>
                  <a:cubicBezTo>
                    <a:pt x="202" y="264"/>
                    <a:pt x="201" y="270"/>
                    <a:pt x="199" y="276"/>
                  </a:cubicBezTo>
                  <a:cubicBezTo>
                    <a:pt x="198" y="278"/>
                    <a:pt x="198" y="279"/>
                    <a:pt x="199" y="281"/>
                  </a:cubicBezTo>
                  <a:cubicBezTo>
                    <a:pt x="205" y="297"/>
                    <a:pt x="198" y="314"/>
                    <a:pt x="183" y="322"/>
                  </a:cubicBezTo>
                  <a:cubicBezTo>
                    <a:pt x="181" y="322"/>
                    <a:pt x="180" y="324"/>
                    <a:pt x="180" y="325"/>
                  </a:cubicBezTo>
                  <a:cubicBezTo>
                    <a:pt x="173" y="342"/>
                    <a:pt x="161" y="353"/>
                    <a:pt x="143" y="354"/>
                  </a:cubicBezTo>
                  <a:cubicBezTo>
                    <a:pt x="127" y="354"/>
                    <a:pt x="111" y="354"/>
                    <a:pt x="96" y="353"/>
                  </a:cubicBezTo>
                  <a:cubicBezTo>
                    <a:pt x="80" y="352"/>
                    <a:pt x="69" y="342"/>
                    <a:pt x="63" y="328"/>
                  </a:cubicBezTo>
                  <a:cubicBezTo>
                    <a:pt x="62" y="324"/>
                    <a:pt x="60" y="322"/>
                    <a:pt x="57" y="321"/>
                  </a:cubicBezTo>
                  <a:cubicBezTo>
                    <a:pt x="43" y="313"/>
                    <a:pt x="37" y="296"/>
                    <a:pt x="43" y="281"/>
                  </a:cubicBezTo>
                  <a:cubicBezTo>
                    <a:pt x="44" y="279"/>
                    <a:pt x="44" y="278"/>
                    <a:pt x="43" y="276"/>
                  </a:cubicBezTo>
                  <a:cubicBezTo>
                    <a:pt x="40" y="268"/>
                    <a:pt x="40" y="261"/>
                    <a:pt x="43" y="253"/>
                  </a:cubicBezTo>
                  <a:cubicBezTo>
                    <a:pt x="43" y="252"/>
                    <a:pt x="43" y="250"/>
                    <a:pt x="43" y="248"/>
                  </a:cubicBezTo>
                  <a:cubicBezTo>
                    <a:pt x="41" y="242"/>
                    <a:pt x="40" y="237"/>
                    <a:pt x="39" y="231"/>
                  </a:cubicBezTo>
                  <a:cubicBezTo>
                    <a:pt x="37" y="218"/>
                    <a:pt x="32" y="206"/>
                    <a:pt x="26" y="195"/>
                  </a:cubicBezTo>
                  <a:cubicBezTo>
                    <a:pt x="21" y="184"/>
                    <a:pt x="15" y="174"/>
                    <a:pt x="10" y="163"/>
                  </a:cubicBezTo>
                  <a:cubicBezTo>
                    <a:pt x="2" y="143"/>
                    <a:pt x="0" y="121"/>
                    <a:pt x="4" y="100"/>
                  </a:cubicBezTo>
                  <a:cubicBezTo>
                    <a:pt x="11" y="57"/>
                    <a:pt x="35" y="27"/>
                    <a:pt x="74" y="10"/>
                  </a:cubicBezTo>
                  <a:cubicBezTo>
                    <a:pt x="86" y="4"/>
                    <a:pt x="98" y="1"/>
                    <a:pt x="111" y="1"/>
                  </a:cubicBezTo>
                  <a:cubicBezTo>
                    <a:pt x="112" y="0"/>
                    <a:pt x="113" y="0"/>
                    <a:pt x="114" y="0"/>
                  </a:cubicBezTo>
                  <a:lnTo>
                    <a:pt x="128" y="0"/>
                  </a:lnTo>
                  <a:close/>
                  <a:moveTo>
                    <a:pt x="121" y="245"/>
                  </a:moveTo>
                  <a:cubicBezTo>
                    <a:pt x="136" y="245"/>
                    <a:pt x="151" y="245"/>
                    <a:pt x="167" y="245"/>
                  </a:cubicBezTo>
                  <a:cubicBezTo>
                    <a:pt x="176" y="245"/>
                    <a:pt x="179" y="242"/>
                    <a:pt x="180" y="233"/>
                  </a:cubicBezTo>
                  <a:cubicBezTo>
                    <a:pt x="182" y="223"/>
                    <a:pt x="184" y="213"/>
                    <a:pt x="187" y="203"/>
                  </a:cubicBezTo>
                  <a:cubicBezTo>
                    <a:pt x="192" y="191"/>
                    <a:pt x="199" y="180"/>
                    <a:pt x="205" y="168"/>
                  </a:cubicBezTo>
                  <a:cubicBezTo>
                    <a:pt x="212" y="156"/>
                    <a:pt x="216" y="143"/>
                    <a:pt x="217" y="128"/>
                  </a:cubicBezTo>
                  <a:cubicBezTo>
                    <a:pt x="220" y="94"/>
                    <a:pt x="208" y="66"/>
                    <a:pt x="182" y="44"/>
                  </a:cubicBezTo>
                  <a:cubicBezTo>
                    <a:pt x="149" y="17"/>
                    <a:pt x="106" y="15"/>
                    <a:pt x="70" y="37"/>
                  </a:cubicBezTo>
                  <a:cubicBezTo>
                    <a:pt x="35" y="58"/>
                    <a:pt x="19" y="98"/>
                    <a:pt x="26" y="138"/>
                  </a:cubicBezTo>
                  <a:cubicBezTo>
                    <a:pt x="28" y="152"/>
                    <a:pt x="35" y="165"/>
                    <a:pt x="42" y="177"/>
                  </a:cubicBezTo>
                  <a:cubicBezTo>
                    <a:pt x="52" y="195"/>
                    <a:pt x="60" y="214"/>
                    <a:pt x="62" y="235"/>
                  </a:cubicBezTo>
                  <a:cubicBezTo>
                    <a:pt x="62" y="242"/>
                    <a:pt x="66" y="245"/>
                    <a:pt x="73" y="245"/>
                  </a:cubicBezTo>
                  <a:cubicBezTo>
                    <a:pt x="89" y="245"/>
                    <a:pt x="105" y="245"/>
                    <a:pt x="121" y="245"/>
                  </a:cubicBezTo>
                  <a:moveTo>
                    <a:pt x="121" y="254"/>
                  </a:moveTo>
                  <a:cubicBezTo>
                    <a:pt x="105" y="254"/>
                    <a:pt x="89" y="254"/>
                    <a:pt x="74" y="254"/>
                  </a:cubicBezTo>
                  <a:cubicBezTo>
                    <a:pt x="69" y="254"/>
                    <a:pt x="65" y="256"/>
                    <a:pt x="64" y="260"/>
                  </a:cubicBezTo>
                  <a:cubicBezTo>
                    <a:pt x="61" y="267"/>
                    <a:pt x="66" y="274"/>
                    <a:pt x="74" y="274"/>
                  </a:cubicBezTo>
                  <a:cubicBezTo>
                    <a:pt x="96" y="274"/>
                    <a:pt x="118" y="274"/>
                    <a:pt x="140" y="274"/>
                  </a:cubicBezTo>
                  <a:cubicBezTo>
                    <a:pt x="149" y="274"/>
                    <a:pt x="159" y="274"/>
                    <a:pt x="169" y="274"/>
                  </a:cubicBezTo>
                  <a:cubicBezTo>
                    <a:pt x="173" y="274"/>
                    <a:pt x="176" y="272"/>
                    <a:pt x="178" y="268"/>
                  </a:cubicBezTo>
                  <a:cubicBezTo>
                    <a:pt x="181" y="261"/>
                    <a:pt x="176" y="254"/>
                    <a:pt x="169" y="254"/>
                  </a:cubicBezTo>
                  <a:cubicBezTo>
                    <a:pt x="153" y="254"/>
                    <a:pt x="137" y="254"/>
                    <a:pt x="121" y="254"/>
                  </a:cubicBezTo>
                  <a:moveTo>
                    <a:pt x="121" y="283"/>
                  </a:moveTo>
                  <a:cubicBezTo>
                    <a:pt x="105" y="283"/>
                    <a:pt x="89" y="283"/>
                    <a:pt x="74" y="283"/>
                  </a:cubicBezTo>
                  <a:cubicBezTo>
                    <a:pt x="69" y="283"/>
                    <a:pt x="65" y="285"/>
                    <a:pt x="64" y="289"/>
                  </a:cubicBezTo>
                  <a:cubicBezTo>
                    <a:pt x="61" y="296"/>
                    <a:pt x="66" y="303"/>
                    <a:pt x="74" y="303"/>
                  </a:cubicBezTo>
                  <a:cubicBezTo>
                    <a:pt x="96" y="303"/>
                    <a:pt x="118" y="303"/>
                    <a:pt x="140" y="303"/>
                  </a:cubicBezTo>
                  <a:cubicBezTo>
                    <a:pt x="149" y="303"/>
                    <a:pt x="159" y="303"/>
                    <a:pt x="169" y="303"/>
                  </a:cubicBezTo>
                  <a:cubicBezTo>
                    <a:pt x="173" y="303"/>
                    <a:pt x="176" y="301"/>
                    <a:pt x="178" y="297"/>
                  </a:cubicBezTo>
                  <a:cubicBezTo>
                    <a:pt x="181" y="290"/>
                    <a:pt x="176" y="283"/>
                    <a:pt x="169" y="283"/>
                  </a:cubicBezTo>
                  <a:cubicBezTo>
                    <a:pt x="153" y="283"/>
                    <a:pt x="137" y="283"/>
                    <a:pt x="121" y="283"/>
                  </a:cubicBezTo>
                  <a:moveTo>
                    <a:pt x="82" y="313"/>
                  </a:moveTo>
                  <a:cubicBezTo>
                    <a:pt x="82" y="323"/>
                    <a:pt x="90" y="331"/>
                    <a:pt x="100" y="332"/>
                  </a:cubicBezTo>
                  <a:cubicBezTo>
                    <a:pt x="114" y="332"/>
                    <a:pt x="128" y="332"/>
                    <a:pt x="142" y="332"/>
                  </a:cubicBezTo>
                  <a:cubicBezTo>
                    <a:pt x="152" y="331"/>
                    <a:pt x="159" y="323"/>
                    <a:pt x="159" y="313"/>
                  </a:cubicBezTo>
                  <a:lnTo>
                    <a:pt x="82" y="31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594774" y="3247073"/>
              <a:ext cx="150689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rgbClr val="00762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</p:grpSp>
      <p:cxnSp>
        <p:nvCxnSpPr>
          <p:cNvPr id="48" name="直接连接符 47"/>
          <p:cNvCxnSpPr/>
          <p:nvPr/>
        </p:nvCxnSpPr>
        <p:spPr>
          <a:xfrm flipV="1">
            <a:off x="5315788" y="2762430"/>
            <a:ext cx="457343" cy="45513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3718817" y="2936524"/>
            <a:ext cx="1992246" cy="1921095"/>
            <a:chOff x="3718817" y="2936524"/>
            <a:chExt cx="1992246" cy="1921095"/>
          </a:xfrm>
        </p:grpSpPr>
        <p:sp>
          <p:nvSpPr>
            <p:cNvPr id="2" name="Freeform 34"/>
            <p:cNvSpPr/>
            <p:nvPr/>
          </p:nvSpPr>
          <p:spPr bwMode="auto">
            <a:xfrm>
              <a:off x="3780885" y="2936524"/>
              <a:ext cx="1930178" cy="1921095"/>
            </a:xfrm>
            <a:custGeom>
              <a:gdLst>
                <a:gd fmla="*/ 147 w 154" name="T0"/>
                <a:gd fmla="*/ 88 h 154" name="T1"/>
                <a:gd fmla="*/ 66 w 154" name="T2"/>
                <a:gd fmla="*/ 148 h 154" name="T3"/>
                <a:gd fmla="*/ 6 w 154" name="T4"/>
                <a:gd fmla="*/ 66 h 154" name="T5"/>
                <a:gd fmla="*/ 88 w 154" name="T6"/>
                <a:gd fmla="*/ 7 h 154" name="T7"/>
                <a:gd fmla="*/ 147 w 154" name="T8"/>
                <a:gd fmla="*/ 88 h 15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4" w="154">
                  <a:moveTo>
                    <a:pt x="147" y="88"/>
                  </a:moveTo>
                  <a:cubicBezTo>
                    <a:pt x="141" y="127"/>
                    <a:pt x="105" y="154"/>
                    <a:pt x="66" y="148"/>
                  </a:cubicBezTo>
                  <a:cubicBezTo>
                    <a:pt x="27" y="142"/>
                    <a:pt x="0" y="105"/>
                    <a:pt x="6" y="66"/>
                  </a:cubicBezTo>
                  <a:cubicBezTo>
                    <a:pt x="12" y="27"/>
                    <a:pt x="49" y="0"/>
                    <a:pt x="88" y="7"/>
                  </a:cubicBezTo>
                  <a:cubicBezTo>
                    <a:pt x="127" y="13"/>
                    <a:pt x="154" y="49"/>
                    <a:pt x="147" y="88"/>
                  </a:cubicBezTo>
                  <a:close/>
                </a:path>
              </a:pathLst>
            </a:custGeom>
            <a:solidFill>
              <a:srgbClr val="CEB75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718817" y="3036439"/>
              <a:ext cx="1817288" cy="1647085"/>
              <a:chOff x="3718817" y="3036439"/>
              <a:chExt cx="1817288" cy="1647085"/>
            </a:xfrm>
          </p:grpSpPr>
          <p:sp>
            <p:nvSpPr>
              <p:cNvPr id="7" name="Freeform 44"/>
              <p:cNvSpPr/>
              <p:nvPr/>
            </p:nvSpPr>
            <p:spPr bwMode="auto">
              <a:xfrm>
                <a:off x="3718817" y="3036439"/>
                <a:ext cx="1529003" cy="1097552"/>
              </a:xfrm>
              <a:custGeom>
                <a:gdLst>
                  <a:gd fmla="*/ 117 w 122" name="T0"/>
                  <a:gd fmla="*/ 76 h 88" name="T1"/>
                  <a:gd fmla="*/ 90 w 122" name="T2"/>
                  <a:gd fmla="*/ 83 h 88" name="T3"/>
                  <a:gd fmla="*/ 13 w 122" name="T4"/>
                  <a:gd fmla="*/ 40 h 88" name="T5"/>
                  <a:gd fmla="*/ 5 w 122" name="T6"/>
                  <a:gd fmla="*/ 13 h 88" name="T7"/>
                  <a:gd fmla="*/ 5 w 122" name="T8"/>
                  <a:gd fmla="*/ 13 h 88" name="T9"/>
                  <a:gd fmla="*/ 32 w 122" name="T10"/>
                  <a:gd fmla="*/ 6 h 88" name="T11"/>
                  <a:gd fmla="*/ 109 w 122" name="T12"/>
                  <a:gd fmla="*/ 49 h 88" name="T13"/>
                  <a:gd fmla="*/ 117 w 122" name="T14"/>
                  <a:gd fmla="*/ 76 h 8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8" w="122">
                    <a:moveTo>
                      <a:pt x="117" y="76"/>
                    </a:moveTo>
                    <a:cubicBezTo>
                      <a:pt x="112" y="85"/>
                      <a:pt x="100" y="88"/>
                      <a:pt x="90" y="83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4" y="35"/>
                      <a:pt x="0" y="2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11" y="4"/>
                      <a:pt x="23" y="0"/>
                      <a:pt x="32" y="6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19" y="54"/>
                      <a:pt x="122" y="66"/>
                      <a:pt x="117" y="76"/>
                    </a:cubicBezTo>
                    <a:close/>
                  </a:path>
                </a:pathLst>
              </a:custGeom>
              <a:solidFill>
                <a:srgbClr val="007625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955843" y="3103262"/>
                <a:ext cx="1580262" cy="1580262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" name="文本框 112"/>
              <p:cNvSpPr txBox="1"/>
              <p:nvPr/>
            </p:nvSpPr>
            <p:spPr>
              <a:xfrm>
                <a:off x="3729576" y="3092428"/>
                <a:ext cx="48133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2000">
                    <a:solidFill>
                      <a:schemeClr val="bg1"/>
                    </a:solidFill>
                    <a:latin charset="-122" panose="020b0604020202020204" pitchFamily="34" typeface="Arial Unicode MS"/>
                    <a:ea charset="-122" panose="020b0604020202020204" pitchFamily="34" typeface="Arial Unicode MS"/>
                    <a:cs charset="-122" panose="020b0604020202020204" pitchFamily="34" typeface="Arial Unicode MS"/>
                  </a:rPr>
                  <a:t>02</a:t>
                </a:r>
              </a:p>
            </p:txBody>
          </p:sp>
          <p:sp>
            <p:nvSpPr>
              <p:cNvPr id="28" name="Freeform 63"/>
              <p:cNvSpPr>
                <a:spLocks noChangeAspect="1" noEditPoints="1"/>
              </p:cNvSpPr>
              <p:nvPr/>
            </p:nvSpPr>
            <p:spPr bwMode="auto">
              <a:xfrm>
                <a:off x="4514001" y="3283085"/>
                <a:ext cx="369857" cy="420091"/>
              </a:xfrm>
              <a:custGeom>
                <a:gdLst>
                  <a:gd fmla="*/ 319 w 352" name="T0"/>
                  <a:gd fmla="*/ 209 h 400" name="T1"/>
                  <a:gd fmla="*/ 238 w 352" name="T2"/>
                  <a:gd fmla="*/ 134 h 400" name="T3"/>
                  <a:gd fmla="*/ 251 w 352" name="T4"/>
                  <a:gd fmla="*/ 134 h 400" name="T5"/>
                  <a:gd fmla="*/ 313 w 352" name="T6"/>
                  <a:gd fmla="*/ 114 h 400" name="T7"/>
                  <a:gd fmla="*/ 283 w 352" name="T8"/>
                  <a:gd fmla="*/ 96 h 400" name="T9"/>
                  <a:gd fmla="*/ 292 w 352" name="T10"/>
                  <a:gd fmla="*/ 82 h 400" name="T11"/>
                  <a:gd fmla="*/ 289 w 352" name="T12"/>
                  <a:gd fmla="*/ 75 h 400" name="T13"/>
                  <a:gd fmla="*/ 237 w 352" name="T14"/>
                  <a:gd fmla="*/ 97 h 400" name="T15"/>
                  <a:gd fmla="*/ 231 w 352" name="T16"/>
                  <a:gd fmla="*/ 16 h 400" name="T17"/>
                  <a:gd fmla="*/ 142 w 352" name="T18"/>
                  <a:gd fmla="*/ 17 h 400" name="T19"/>
                  <a:gd fmla="*/ 136 w 352" name="T20"/>
                  <a:gd fmla="*/ 108 h 400" name="T21"/>
                  <a:gd fmla="*/ 121 w 352" name="T22"/>
                  <a:gd fmla="*/ 112 h 400" name="T23"/>
                  <a:gd fmla="*/ 111 w 352" name="T24"/>
                  <a:gd fmla="*/ 119 h 400" name="T25"/>
                  <a:gd fmla="*/ 127 w 352" name="T26"/>
                  <a:gd fmla="*/ 130 h 400" name="T27"/>
                  <a:gd fmla="*/ 34 w 352" name="T28"/>
                  <a:gd fmla="*/ 214 h 400" name="T29"/>
                  <a:gd fmla="*/ 149 w 352" name="T30"/>
                  <a:gd fmla="*/ 391 h 400" name="T31"/>
                  <a:gd fmla="*/ 343 w 352" name="T32"/>
                  <a:gd fmla="*/ 268 h 400" name="T33"/>
                  <a:gd fmla="*/ 303 w 352" name="T34"/>
                  <a:gd fmla="*/ 109 h 400" name="T35"/>
                  <a:gd fmla="*/ 251 w 352" name="T36"/>
                  <a:gd fmla="*/ 123 h 400" name="T37"/>
                  <a:gd fmla="*/ 243 w 352" name="T38"/>
                  <a:gd fmla="*/ 122 h 400" name="T39"/>
                  <a:gd fmla="*/ 280 w 352" name="T40"/>
                  <a:gd fmla="*/ 85 h 400" name="T41"/>
                  <a:gd fmla="*/ 239 w 352" name="T42"/>
                  <a:gd fmla="*/ 111 h 400" name="T43"/>
                  <a:gd fmla="*/ 280 w 352" name="T44"/>
                  <a:gd fmla="*/ 85 h 400" name="T45"/>
                  <a:gd fmla="*/ 218 w 352" name="T46"/>
                  <a:gd fmla="*/ 315 h 400" name="T47"/>
                  <a:gd fmla="*/ 183 w 352" name="T48"/>
                  <a:gd fmla="*/ 326 h 400" name="T49"/>
                  <a:gd fmla="*/ 169 w 352" name="T50"/>
                  <a:gd fmla="*/ 344 h 400" name="T51"/>
                  <a:gd fmla="*/ 147 w 352" name="T52"/>
                  <a:gd fmla="*/ 322 h 400" name="T53"/>
                  <a:gd fmla="*/ 122 w 352" name="T54"/>
                  <a:gd fmla="*/ 300 h 400" name="T55"/>
                  <a:gd fmla="*/ 155 w 352" name="T56"/>
                  <a:gd fmla="*/ 280 h 400" name="T57"/>
                  <a:gd fmla="*/ 169 w 352" name="T58"/>
                  <a:gd fmla="*/ 301 h 400" name="T59"/>
                  <a:gd fmla="*/ 142 w 352" name="T60"/>
                  <a:gd fmla="*/ 258 h 400" name="T61"/>
                  <a:gd fmla="*/ 122 w 352" name="T62"/>
                  <a:gd fmla="*/ 225 h 400" name="T63"/>
                  <a:gd fmla="*/ 169 w 352" name="T64"/>
                  <a:gd fmla="*/ 184 h 400" name="T65"/>
                  <a:gd fmla="*/ 183 w 352" name="T66"/>
                  <a:gd fmla="*/ 175 h 400" name="T67"/>
                  <a:gd fmla="*/ 215 w 352" name="T68"/>
                  <a:gd fmla="*/ 194 h 400" name="T69"/>
                  <a:gd fmla="*/ 195 w 352" name="T70"/>
                  <a:gd fmla="*/ 223 h 400" name="T71"/>
                  <a:gd fmla="*/ 183 w 352" name="T72"/>
                  <a:gd fmla="*/ 209 h 400" name="T73"/>
                  <a:gd fmla="*/ 221 w 352" name="T74"/>
                  <a:gd fmla="*/ 252 h 400" name="T75"/>
                  <a:gd fmla="*/ 230 w 352" name="T76"/>
                  <a:gd fmla="*/ 301 h 400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400" w="352">
                    <a:moveTo>
                      <a:pt x="343" y="268"/>
                    </a:moveTo>
                    <a:cubicBezTo>
                      <a:pt x="339" y="245"/>
                      <a:pt x="331" y="231"/>
                      <a:pt x="319" y="209"/>
                    </a:cubicBezTo>
                    <a:cubicBezTo>
                      <a:pt x="308" y="192"/>
                      <a:pt x="288" y="172"/>
                      <a:pt x="273" y="160"/>
                    </a:cubicBezTo>
                    <a:cubicBezTo>
                      <a:pt x="262" y="151"/>
                      <a:pt x="249" y="143"/>
                      <a:pt x="238" y="134"/>
                    </a:cubicBezTo>
                    <a:cubicBezTo>
                      <a:pt x="241" y="134"/>
                      <a:pt x="241" y="134"/>
                      <a:pt x="241" y="134"/>
                    </a:cubicBezTo>
                    <a:cubicBezTo>
                      <a:pt x="251" y="134"/>
                      <a:pt x="251" y="134"/>
                      <a:pt x="251" y="134"/>
                    </a:cubicBezTo>
                    <a:cubicBezTo>
                      <a:pt x="258" y="134"/>
                      <a:pt x="266" y="134"/>
                      <a:pt x="274" y="133"/>
                    </a:cubicBezTo>
                    <a:cubicBezTo>
                      <a:pt x="283" y="132"/>
                      <a:pt x="306" y="128"/>
                      <a:pt x="313" y="114"/>
                    </a:cubicBezTo>
                    <a:cubicBezTo>
                      <a:pt x="318" y="104"/>
                      <a:pt x="314" y="99"/>
                      <a:pt x="311" y="97"/>
                    </a:cubicBezTo>
                    <a:cubicBezTo>
                      <a:pt x="306" y="93"/>
                      <a:pt x="295" y="94"/>
                      <a:pt x="283" y="96"/>
                    </a:cubicBezTo>
                    <a:cubicBezTo>
                      <a:pt x="288" y="92"/>
                      <a:pt x="291" y="88"/>
                      <a:pt x="292" y="84"/>
                    </a:cubicBezTo>
                    <a:cubicBezTo>
                      <a:pt x="292" y="84"/>
                      <a:pt x="292" y="83"/>
                      <a:pt x="292" y="82"/>
                    </a:cubicBezTo>
                    <a:cubicBezTo>
                      <a:pt x="292" y="80"/>
                      <a:pt x="292" y="78"/>
                      <a:pt x="290" y="76"/>
                    </a:cubicBezTo>
                    <a:cubicBezTo>
                      <a:pt x="289" y="75"/>
                      <a:pt x="289" y="75"/>
                      <a:pt x="289" y="75"/>
                    </a:cubicBezTo>
                    <a:cubicBezTo>
                      <a:pt x="287" y="74"/>
                      <a:pt x="287" y="74"/>
                      <a:pt x="287" y="74"/>
                    </a:cubicBezTo>
                    <a:cubicBezTo>
                      <a:pt x="272" y="72"/>
                      <a:pt x="251" y="83"/>
                      <a:pt x="237" y="97"/>
                    </a:cubicBezTo>
                    <a:cubicBezTo>
                      <a:pt x="252" y="77"/>
                      <a:pt x="280" y="51"/>
                      <a:pt x="285" y="30"/>
                    </a:cubicBezTo>
                    <a:cubicBezTo>
                      <a:pt x="266" y="29"/>
                      <a:pt x="247" y="25"/>
                      <a:pt x="231" y="16"/>
                    </a:cubicBezTo>
                    <a:cubicBezTo>
                      <a:pt x="216" y="8"/>
                      <a:pt x="209" y="0"/>
                      <a:pt x="191" y="3"/>
                    </a:cubicBezTo>
                    <a:cubicBezTo>
                      <a:pt x="174" y="5"/>
                      <a:pt x="158" y="13"/>
                      <a:pt x="142" y="17"/>
                    </a:cubicBezTo>
                    <a:cubicBezTo>
                      <a:pt x="124" y="22"/>
                      <a:pt x="108" y="15"/>
                      <a:pt x="90" y="18"/>
                    </a:cubicBezTo>
                    <a:cubicBezTo>
                      <a:pt x="87" y="49"/>
                      <a:pt x="125" y="79"/>
                      <a:pt x="136" y="108"/>
                    </a:cubicBezTo>
                    <a:cubicBezTo>
                      <a:pt x="131" y="109"/>
                      <a:pt x="126" y="110"/>
                      <a:pt x="121" y="112"/>
                    </a:cubicBezTo>
                    <a:cubicBezTo>
                      <a:pt x="121" y="112"/>
                      <a:pt x="121" y="112"/>
                      <a:pt x="121" y="112"/>
                    </a:cubicBezTo>
                    <a:cubicBezTo>
                      <a:pt x="118" y="113"/>
                      <a:pt x="115" y="114"/>
                      <a:pt x="114" y="116"/>
                    </a:cubicBezTo>
                    <a:cubicBezTo>
                      <a:pt x="111" y="119"/>
                      <a:pt x="111" y="119"/>
                      <a:pt x="111" y="119"/>
                    </a:cubicBezTo>
                    <a:cubicBezTo>
                      <a:pt x="113" y="123"/>
                      <a:pt x="113" y="123"/>
                      <a:pt x="113" y="123"/>
                    </a:cubicBezTo>
                    <a:cubicBezTo>
                      <a:pt x="116" y="127"/>
                      <a:pt x="120" y="129"/>
                      <a:pt x="127" y="130"/>
                    </a:cubicBezTo>
                    <a:cubicBezTo>
                      <a:pt x="113" y="139"/>
                      <a:pt x="96" y="149"/>
                      <a:pt x="84" y="159"/>
                    </a:cubicBezTo>
                    <a:cubicBezTo>
                      <a:pt x="69" y="172"/>
                      <a:pt x="46" y="198"/>
                      <a:pt x="34" y="214"/>
                    </a:cubicBezTo>
                    <a:cubicBezTo>
                      <a:pt x="13" y="240"/>
                      <a:pt x="0" y="275"/>
                      <a:pt x="6" y="307"/>
                    </a:cubicBezTo>
                    <a:cubicBezTo>
                      <a:pt x="18" y="370"/>
                      <a:pt x="92" y="391"/>
                      <a:pt x="149" y="391"/>
                    </a:cubicBezTo>
                    <a:cubicBezTo>
                      <a:pt x="212" y="391"/>
                      <a:pt x="293" y="400"/>
                      <a:pt x="335" y="348"/>
                    </a:cubicBezTo>
                    <a:cubicBezTo>
                      <a:pt x="352" y="327"/>
                      <a:pt x="347" y="295"/>
                      <a:pt x="343" y="268"/>
                    </a:cubicBezTo>
                    <a:close/>
                    <a:moveTo>
                      <a:pt x="305" y="105"/>
                    </a:moveTo>
                    <a:cubicBezTo>
                      <a:pt x="305" y="105"/>
                      <a:pt x="305" y="106"/>
                      <a:pt x="303" y="109"/>
                    </a:cubicBezTo>
                    <a:cubicBezTo>
                      <a:pt x="299" y="117"/>
                      <a:pt x="284" y="121"/>
                      <a:pt x="273" y="123"/>
                    </a:cubicBezTo>
                    <a:cubicBezTo>
                      <a:pt x="266" y="124"/>
                      <a:pt x="258" y="124"/>
                      <a:pt x="251" y="123"/>
                    </a:cubicBezTo>
                    <a:cubicBezTo>
                      <a:pt x="243" y="123"/>
                      <a:pt x="243" y="123"/>
                      <a:pt x="243" y="123"/>
                    </a:cubicBezTo>
                    <a:cubicBezTo>
                      <a:pt x="243" y="122"/>
                      <a:pt x="243" y="122"/>
                      <a:pt x="243" y="122"/>
                    </a:cubicBezTo>
                    <a:cubicBezTo>
                      <a:pt x="263" y="112"/>
                      <a:pt x="300" y="101"/>
                      <a:pt x="305" y="105"/>
                    </a:cubicBezTo>
                    <a:close/>
                    <a:moveTo>
                      <a:pt x="280" y="85"/>
                    </a:moveTo>
                    <a:cubicBezTo>
                      <a:pt x="275" y="90"/>
                      <a:pt x="260" y="99"/>
                      <a:pt x="251" y="104"/>
                    </a:cubicBezTo>
                    <a:cubicBezTo>
                      <a:pt x="247" y="106"/>
                      <a:pt x="243" y="108"/>
                      <a:pt x="239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49" y="98"/>
                      <a:pt x="267" y="86"/>
                      <a:pt x="280" y="85"/>
                    </a:cubicBezTo>
                    <a:close/>
                    <a:moveTo>
                      <a:pt x="230" y="301"/>
                    </a:moveTo>
                    <a:cubicBezTo>
                      <a:pt x="227" y="306"/>
                      <a:pt x="223" y="311"/>
                      <a:pt x="218" y="315"/>
                    </a:cubicBezTo>
                    <a:cubicBezTo>
                      <a:pt x="213" y="319"/>
                      <a:pt x="208" y="322"/>
                      <a:pt x="203" y="323"/>
                    </a:cubicBezTo>
                    <a:cubicBezTo>
                      <a:pt x="197" y="325"/>
                      <a:pt x="191" y="326"/>
                      <a:pt x="183" y="326"/>
                    </a:cubicBezTo>
                    <a:cubicBezTo>
                      <a:pt x="183" y="344"/>
                      <a:pt x="183" y="344"/>
                      <a:pt x="183" y="344"/>
                    </a:cubicBezTo>
                    <a:cubicBezTo>
                      <a:pt x="169" y="344"/>
                      <a:pt x="169" y="344"/>
                      <a:pt x="169" y="344"/>
                    </a:cubicBezTo>
                    <a:cubicBezTo>
                      <a:pt x="169" y="326"/>
                      <a:pt x="169" y="326"/>
                      <a:pt x="169" y="326"/>
                    </a:cubicBezTo>
                    <a:cubicBezTo>
                      <a:pt x="160" y="326"/>
                      <a:pt x="152" y="324"/>
                      <a:pt x="147" y="322"/>
                    </a:cubicBezTo>
                    <a:cubicBezTo>
                      <a:pt x="141" y="320"/>
                      <a:pt x="136" y="317"/>
                      <a:pt x="132" y="313"/>
                    </a:cubicBezTo>
                    <a:cubicBezTo>
                      <a:pt x="127" y="309"/>
                      <a:pt x="124" y="305"/>
                      <a:pt x="122" y="300"/>
                    </a:cubicBezTo>
                    <a:cubicBezTo>
                      <a:pt x="120" y="296"/>
                      <a:pt x="118" y="291"/>
                      <a:pt x="117" y="284"/>
                    </a:cubicBezTo>
                    <a:cubicBezTo>
                      <a:pt x="155" y="280"/>
                      <a:pt x="155" y="280"/>
                      <a:pt x="155" y="280"/>
                    </a:cubicBezTo>
                    <a:cubicBezTo>
                      <a:pt x="156" y="286"/>
                      <a:pt x="158" y="291"/>
                      <a:pt x="160" y="293"/>
                    </a:cubicBezTo>
                    <a:cubicBezTo>
                      <a:pt x="162" y="296"/>
                      <a:pt x="165" y="299"/>
                      <a:pt x="169" y="301"/>
                    </a:cubicBezTo>
                    <a:cubicBezTo>
                      <a:pt x="169" y="267"/>
                      <a:pt x="169" y="267"/>
                      <a:pt x="169" y="267"/>
                    </a:cubicBezTo>
                    <a:cubicBezTo>
                      <a:pt x="156" y="264"/>
                      <a:pt x="147" y="261"/>
                      <a:pt x="142" y="258"/>
                    </a:cubicBezTo>
                    <a:cubicBezTo>
                      <a:pt x="137" y="255"/>
                      <a:pt x="132" y="251"/>
                      <a:pt x="128" y="246"/>
                    </a:cubicBezTo>
                    <a:cubicBezTo>
                      <a:pt x="124" y="240"/>
                      <a:pt x="122" y="233"/>
                      <a:pt x="122" y="225"/>
                    </a:cubicBezTo>
                    <a:cubicBezTo>
                      <a:pt x="122" y="213"/>
                      <a:pt x="126" y="204"/>
                      <a:pt x="134" y="196"/>
                    </a:cubicBezTo>
                    <a:cubicBezTo>
                      <a:pt x="142" y="189"/>
                      <a:pt x="154" y="185"/>
                      <a:pt x="169" y="184"/>
                    </a:cubicBezTo>
                    <a:cubicBezTo>
                      <a:pt x="169" y="175"/>
                      <a:pt x="169" y="175"/>
                      <a:pt x="169" y="175"/>
                    </a:cubicBezTo>
                    <a:cubicBezTo>
                      <a:pt x="183" y="175"/>
                      <a:pt x="183" y="175"/>
                      <a:pt x="183" y="175"/>
                    </a:cubicBezTo>
                    <a:cubicBezTo>
                      <a:pt x="183" y="184"/>
                      <a:pt x="183" y="184"/>
                      <a:pt x="183" y="184"/>
                    </a:cubicBezTo>
                    <a:cubicBezTo>
                      <a:pt x="197" y="185"/>
                      <a:pt x="208" y="188"/>
                      <a:pt x="215" y="194"/>
                    </a:cubicBezTo>
                    <a:cubicBezTo>
                      <a:pt x="223" y="200"/>
                      <a:pt x="228" y="208"/>
                      <a:pt x="230" y="218"/>
                    </a:cubicBezTo>
                    <a:cubicBezTo>
                      <a:pt x="195" y="223"/>
                      <a:pt x="195" y="223"/>
                      <a:pt x="195" y="223"/>
                    </a:cubicBezTo>
                    <a:cubicBezTo>
                      <a:pt x="193" y="219"/>
                      <a:pt x="191" y="216"/>
                      <a:pt x="190" y="214"/>
                    </a:cubicBezTo>
                    <a:cubicBezTo>
                      <a:pt x="189" y="212"/>
                      <a:pt x="186" y="211"/>
                      <a:pt x="183" y="209"/>
                    </a:cubicBezTo>
                    <a:cubicBezTo>
                      <a:pt x="183" y="236"/>
                      <a:pt x="183" y="236"/>
                      <a:pt x="183" y="236"/>
                    </a:cubicBezTo>
                    <a:cubicBezTo>
                      <a:pt x="202" y="241"/>
                      <a:pt x="215" y="247"/>
                      <a:pt x="221" y="252"/>
                    </a:cubicBezTo>
                    <a:cubicBezTo>
                      <a:pt x="230" y="260"/>
                      <a:pt x="234" y="270"/>
                      <a:pt x="234" y="282"/>
                    </a:cubicBezTo>
                    <a:cubicBezTo>
                      <a:pt x="234" y="288"/>
                      <a:pt x="233" y="295"/>
                      <a:pt x="230" y="30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3993916" y="3837761"/>
                <a:ext cx="1506890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007625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您的内容</a:t>
                </a: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7789317" y="1901021"/>
            <a:ext cx="1656168" cy="1834805"/>
            <a:chOff x="7789317" y="1901021"/>
            <a:chExt cx="1656168" cy="1834805"/>
          </a:xfrm>
        </p:grpSpPr>
        <p:sp>
          <p:nvSpPr>
            <p:cNvPr id="4" name="Freeform 36"/>
            <p:cNvSpPr/>
            <p:nvPr/>
          </p:nvSpPr>
          <p:spPr bwMode="auto">
            <a:xfrm>
              <a:off x="7789317" y="2076630"/>
              <a:ext cx="1656168" cy="1659196"/>
            </a:xfrm>
            <a:custGeom>
              <a:gdLst>
                <a:gd fmla="*/ 127 w 132" name="T0"/>
                <a:gd fmla="*/ 76 h 133" name="T1"/>
                <a:gd fmla="*/ 57 w 132" name="T2"/>
                <a:gd fmla="*/ 127 h 133" name="T3"/>
                <a:gd fmla="*/ 6 w 132" name="T4"/>
                <a:gd fmla="*/ 57 h 133" name="T5"/>
                <a:gd fmla="*/ 76 w 132" name="T6"/>
                <a:gd fmla="*/ 6 h 133" name="T7"/>
                <a:gd fmla="*/ 127 w 132" name="T8"/>
                <a:gd fmla="*/ 76 h 13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3" w="132">
                  <a:moveTo>
                    <a:pt x="127" y="76"/>
                  </a:moveTo>
                  <a:cubicBezTo>
                    <a:pt x="122" y="110"/>
                    <a:pt x="90" y="133"/>
                    <a:pt x="57" y="127"/>
                  </a:cubicBezTo>
                  <a:cubicBezTo>
                    <a:pt x="23" y="122"/>
                    <a:pt x="0" y="90"/>
                    <a:pt x="6" y="57"/>
                  </a:cubicBezTo>
                  <a:cubicBezTo>
                    <a:pt x="11" y="23"/>
                    <a:pt x="42" y="0"/>
                    <a:pt x="76" y="6"/>
                  </a:cubicBezTo>
                  <a:cubicBezTo>
                    <a:pt x="110" y="11"/>
                    <a:pt x="132" y="43"/>
                    <a:pt x="127" y="76"/>
                  </a:cubicBezTo>
                  <a:close/>
                </a:path>
              </a:pathLst>
            </a:custGeom>
            <a:solidFill>
              <a:srgbClr val="68902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" name="Freeform 48"/>
            <p:cNvSpPr/>
            <p:nvPr/>
          </p:nvSpPr>
          <p:spPr bwMode="auto">
            <a:xfrm>
              <a:off x="7978550" y="1901021"/>
              <a:ext cx="890152" cy="1186870"/>
            </a:xfrm>
            <a:custGeom>
              <a:gdLst>
                <a:gd fmla="*/ 58 w 71" name="T0"/>
                <a:gd fmla="*/ 90 h 95" name="T1"/>
                <a:gd fmla="*/ 31 w 71" name="T2"/>
                <a:gd fmla="*/ 81 h 95" name="T3"/>
                <a:gd fmla="*/ 5 w 71" name="T4"/>
                <a:gd fmla="*/ 32 h 95" name="T5"/>
                <a:gd fmla="*/ 13 w 71" name="T6"/>
                <a:gd fmla="*/ 5 h 95" name="T7"/>
                <a:gd fmla="*/ 13 w 71" name="T8"/>
                <a:gd fmla="*/ 5 h 95" name="T9"/>
                <a:gd fmla="*/ 40 w 71" name="T10"/>
                <a:gd fmla="*/ 13 h 95" name="T11"/>
                <a:gd fmla="*/ 66 w 71" name="T12"/>
                <a:gd fmla="*/ 63 h 95" name="T13"/>
                <a:gd fmla="*/ 58 w 71" name="T14"/>
                <a:gd fmla="*/ 90 h 9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5" w="71">
                  <a:moveTo>
                    <a:pt x="58" y="90"/>
                  </a:moveTo>
                  <a:cubicBezTo>
                    <a:pt x="48" y="95"/>
                    <a:pt x="36" y="91"/>
                    <a:pt x="31" y="8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22"/>
                    <a:pt x="4" y="10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23" y="0"/>
                    <a:pt x="35" y="4"/>
                    <a:pt x="40" y="1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71" y="73"/>
                    <a:pt x="67" y="85"/>
                    <a:pt x="58" y="90"/>
                  </a:cubicBezTo>
                  <a:close/>
                </a:path>
              </a:pathLst>
            </a:custGeom>
            <a:solidFill>
              <a:srgbClr val="CEB75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933401" y="2222228"/>
              <a:ext cx="1368000" cy="1368000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文本框 116"/>
            <p:cNvSpPr txBox="1"/>
            <p:nvPr/>
          </p:nvSpPr>
          <p:spPr>
            <a:xfrm>
              <a:off x="8019773" y="1956648"/>
              <a:ext cx="48133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solidFill>
                    <a:schemeClr val="bg1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04</a:t>
              </a:r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8371072" y="2384253"/>
              <a:ext cx="424100" cy="363107"/>
              <a:chOff x="2162176" y="-104775"/>
              <a:chExt cx="1655763" cy="14176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26" name="Freeform 3767"/>
              <p:cNvSpPr/>
              <p:nvPr/>
            </p:nvSpPr>
            <p:spPr bwMode="auto">
              <a:xfrm>
                <a:off x="2311401" y="104775"/>
                <a:ext cx="1370013" cy="1208088"/>
              </a:xfrm>
              <a:custGeom>
                <a:gdLst>
                  <a:gd fmla="*/ 231 w 431" name="T0"/>
                  <a:gd fmla="*/ 6 h 380" name="T1"/>
                  <a:gd fmla="*/ 190 w 431" name="T2"/>
                  <a:gd fmla="*/ 7 h 380" name="T3"/>
                  <a:gd fmla="*/ 20 w 431" name="T4"/>
                  <a:gd fmla="*/ 106 h 380" name="T5"/>
                  <a:gd fmla="*/ 0 w 431" name="T6"/>
                  <a:gd fmla="*/ 142 h 380" name="T7"/>
                  <a:gd fmla="*/ 0 w 431" name="T8"/>
                  <a:gd fmla="*/ 357 h 380" name="T9"/>
                  <a:gd fmla="*/ 24 w 431" name="T10"/>
                  <a:gd fmla="*/ 380 h 380" name="T11"/>
                  <a:gd fmla="*/ 124 w 431" name="T12"/>
                  <a:gd fmla="*/ 380 h 380" name="T13"/>
                  <a:gd fmla="*/ 148 w 431" name="T14"/>
                  <a:gd fmla="*/ 357 h 380" name="T15"/>
                  <a:gd fmla="*/ 148 w 431" name="T16"/>
                  <a:gd fmla="*/ 258 h 380" name="T17"/>
                  <a:gd fmla="*/ 171 w 431" name="T18"/>
                  <a:gd fmla="*/ 235 h 380" name="T19"/>
                  <a:gd fmla="*/ 260 w 431" name="T20"/>
                  <a:gd fmla="*/ 235 h 380" name="T21"/>
                  <a:gd fmla="*/ 283 w 431" name="T22"/>
                  <a:gd fmla="*/ 258 h 380" name="T23"/>
                  <a:gd fmla="*/ 283 w 431" name="T24"/>
                  <a:gd fmla="*/ 357 h 380" name="T25"/>
                  <a:gd fmla="*/ 307 w 431" name="T26"/>
                  <a:gd fmla="*/ 380 h 380" name="T27"/>
                  <a:gd fmla="*/ 407 w 431" name="T28"/>
                  <a:gd fmla="*/ 380 h 380" name="T29"/>
                  <a:gd fmla="*/ 431 w 431" name="T30"/>
                  <a:gd fmla="*/ 357 h 380" name="T31"/>
                  <a:gd fmla="*/ 431 w 431" name="T32"/>
                  <a:gd fmla="*/ 142 h 380" name="T33"/>
                  <a:gd fmla="*/ 410 w 431" name="T34"/>
                  <a:gd fmla="*/ 107 h 380" name="T35"/>
                  <a:gd fmla="*/ 231 w 431" name="T36"/>
                  <a:gd fmla="*/ 6 h 380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380" w="431">
                    <a:moveTo>
                      <a:pt x="231" y="6"/>
                    </a:moveTo>
                    <a:cubicBezTo>
                      <a:pt x="220" y="0"/>
                      <a:pt x="201" y="0"/>
                      <a:pt x="190" y="7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9" y="113"/>
                      <a:pt x="0" y="129"/>
                      <a:pt x="0" y="142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0" y="370"/>
                      <a:pt x="10" y="380"/>
                      <a:pt x="24" y="380"/>
                    </a:cubicBezTo>
                    <a:cubicBezTo>
                      <a:pt x="124" y="380"/>
                      <a:pt x="124" y="380"/>
                      <a:pt x="124" y="380"/>
                    </a:cubicBezTo>
                    <a:cubicBezTo>
                      <a:pt x="137" y="380"/>
                      <a:pt x="148" y="370"/>
                      <a:pt x="148" y="357"/>
                    </a:cubicBezTo>
                    <a:cubicBezTo>
                      <a:pt x="148" y="258"/>
                      <a:pt x="148" y="258"/>
                      <a:pt x="148" y="258"/>
                    </a:cubicBezTo>
                    <a:cubicBezTo>
                      <a:pt x="148" y="245"/>
                      <a:pt x="158" y="235"/>
                      <a:pt x="171" y="235"/>
                    </a:cubicBezTo>
                    <a:cubicBezTo>
                      <a:pt x="260" y="235"/>
                      <a:pt x="260" y="235"/>
                      <a:pt x="260" y="235"/>
                    </a:cubicBezTo>
                    <a:cubicBezTo>
                      <a:pt x="273" y="235"/>
                      <a:pt x="283" y="245"/>
                      <a:pt x="283" y="258"/>
                    </a:cubicBezTo>
                    <a:cubicBezTo>
                      <a:pt x="283" y="357"/>
                      <a:pt x="283" y="357"/>
                      <a:pt x="283" y="357"/>
                    </a:cubicBezTo>
                    <a:cubicBezTo>
                      <a:pt x="283" y="370"/>
                      <a:pt x="294" y="380"/>
                      <a:pt x="307" y="380"/>
                    </a:cubicBezTo>
                    <a:cubicBezTo>
                      <a:pt x="407" y="380"/>
                      <a:pt x="407" y="380"/>
                      <a:pt x="407" y="380"/>
                    </a:cubicBezTo>
                    <a:cubicBezTo>
                      <a:pt x="420" y="380"/>
                      <a:pt x="431" y="370"/>
                      <a:pt x="431" y="357"/>
                    </a:cubicBezTo>
                    <a:cubicBezTo>
                      <a:pt x="431" y="142"/>
                      <a:pt x="431" y="142"/>
                      <a:pt x="431" y="142"/>
                    </a:cubicBezTo>
                    <a:cubicBezTo>
                      <a:pt x="431" y="129"/>
                      <a:pt x="422" y="113"/>
                      <a:pt x="410" y="107"/>
                    </a:cubicBezTo>
                    <a:lnTo>
                      <a:pt x="23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3768"/>
              <p:cNvSpPr/>
              <p:nvPr/>
            </p:nvSpPr>
            <p:spPr bwMode="auto">
              <a:xfrm>
                <a:off x="2162176" y="-104775"/>
                <a:ext cx="1655763" cy="552450"/>
              </a:xfrm>
              <a:custGeom>
                <a:gdLst>
                  <a:gd fmla="*/ 516 w 521" name="T0"/>
                  <a:gd fmla="*/ 165 h 174" name="T1"/>
                  <a:gd fmla="*/ 487 w 521" name="T2"/>
                  <a:gd fmla="*/ 167 h 174" name="T3"/>
                  <a:gd fmla="*/ 276 w 521" name="T4"/>
                  <a:gd fmla="*/ 45 h 174" name="T5"/>
                  <a:gd fmla="*/ 235 w 521" name="T6"/>
                  <a:gd fmla="*/ 45 h 174" name="T7"/>
                  <a:gd fmla="*/ 34 w 521" name="T8"/>
                  <a:gd fmla="*/ 167 h 174" name="T9"/>
                  <a:gd fmla="*/ 5 w 521" name="T10"/>
                  <a:gd fmla="*/ 165 h 174" name="T11"/>
                  <a:gd fmla="*/ 16 w 521" name="T12"/>
                  <a:gd fmla="*/ 138 h 174" name="T13"/>
                  <a:gd fmla="*/ 235 w 521" name="T14"/>
                  <a:gd fmla="*/ 7 h 174" name="T15"/>
                  <a:gd fmla="*/ 276 w 521" name="T16"/>
                  <a:gd fmla="*/ 6 h 174" name="T17"/>
                  <a:gd fmla="*/ 504 w 521" name="T18"/>
                  <a:gd fmla="*/ 139 h 174" name="T19"/>
                  <a:gd fmla="*/ 516 w 521" name="T20"/>
                  <a:gd fmla="*/ 165 h 17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74" w="521">
                    <a:moveTo>
                      <a:pt x="516" y="165"/>
                    </a:moveTo>
                    <a:cubicBezTo>
                      <a:pt x="512" y="173"/>
                      <a:pt x="499" y="174"/>
                      <a:pt x="487" y="167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65" y="38"/>
                      <a:pt x="247" y="38"/>
                      <a:pt x="235" y="45"/>
                    </a:cubicBezTo>
                    <a:cubicBezTo>
                      <a:pt x="34" y="167"/>
                      <a:pt x="34" y="167"/>
                      <a:pt x="34" y="167"/>
                    </a:cubicBezTo>
                    <a:cubicBezTo>
                      <a:pt x="22" y="174"/>
                      <a:pt x="9" y="173"/>
                      <a:pt x="5" y="165"/>
                    </a:cubicBezTo>
                    <a:cubicBezTo>
                      <a:pt x="0" y="157"/>
                      <a:pt x="5" y="145"/>
                      <a:pt x="16" y="138"/>
                    </a:cubicBezTo>
                    <a:cubicBezTo>
                      <a:pt x="235" y="7"/>
                      <a:pt x="235" y="7"/>
                      <a:pt x="235" y="7"/>
                    </a:cubicBezTo>
                    <a:cubicBezTo>
                      <a:pt x="246" y="0"/>
                      <a:pt x="265" y="0"/>
                      <a:pt x="276" y="6"/>
                    </a:cubicBezTo>
                    <a:cubicBezTo>
                      <a:pt x="504" y="139"/>
                      <a:pt x="504" y="139"/>
                      <a:pt x="504" y="139"/>
                    </a:cubicBezTo>
                    <a:cubicBezTo>
                      <a:pt x="515" y="145"/>
                      <a:pt x="521" y="157"/>
                      <a:pt x="516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7877357" y="2804806"/>
              <a:ext cx="150689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rgbClr val="00762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463629" y="1196752"/>
            <a:ext cx="2017982" cy="2158771"/>
            <a:chOff x="5463629" y="1196752"/>
            <a:chExt cx="2017982" cy="2158771"/>
          </a:xfrm>
        </p:grpSpPr>
        <p:sp>
          <p:nvSpPr>
            <p:cNvPr id="5" name="Freeform 37"/>
            <p:cNvSpPr/>
            <p:nvPr/>
          </p:nvSpPr>
          <p:spPr bwMode="auto">
            <a:xfrm>
              <a:off x="5463629" y="1346624"/>
              <a:ext cx="2017982" cy="2008899"/>
            </a:xfrm>
            <a:custGeom>
              <a:gdLst>
                <a:gd fmla="*/ 155 w 161" name="T0"/>
                <a:gd fmla="*/ 92 h 161" name="T1"/>
                <a:gd fmla="*/ 69 w 161" name="T2"/>
                <a:gd fmla="*/ 155 h 161" name="T3"/>
                <a:gd fmla="*/ 7 w 161" name="T4"/>
                <a:gd fmla="*/ 69 h 161" name="T5"/>
                <a:gd fmla="*/ 92 w 161" name="T6"/>
                <a:gd fmla="*/ 7 h 161" name="T7"/>
                <a:gd fmla="*/ 155 w 161" name="T8"/>
                <a:gd fmla="*/ 92 h 16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61" w="161">
                  <a:moveTo>
                    <a:pt x="155" y="92"/>
                  </a:moveTo>
                  <a:cubicBezTo>
                    <a:pt x="148" y="133"/>
                    <a:pt x="110" y="161"/>
                    <a:pt x="69" y="155"/>
                  </a:cubicBezTo>
                  <a:cubicBezTo>
                    <a:pt x="28" y="148"/>
                    <a:pt x="0" y="110"/>
                    <a:pt x="7" y="69"/>
                  </a:cubicBezTo>
                  <a:cubicBezTo>
                    <a:pt x="13" y="28"/>
                    <a:pt x="52" y="0"/>
                    <a:pt x="92" y="7"/>
                  </a:cubicBezTo>
                  <a:cubicBezTo>
                    <a:pt x="133" y="13"/>
                    <a:pt x="161" y="52"/>
                    <a:pt x="155" y="92"/>
                  </a:cubicBezTo>
                  <a:close/>
                </a:path>
              </a:pathLst>
            </a:custGeom>
            <a:solidFill>
              <a:srgbClr val="F3CB69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8" name="Freeform 45"/>
            <p:cNvSpPr/>
            <p:nvPr/>
          </p:nvSpPr>
          <p:spPr bwMode="auto">
            <a:xfrm>
              <a:off x="6002565" y="1196752"/>
              <a:ext cx="1179301" cy="1485102"/>
            </a:xfrm>
            <a:custGeom>
              <a:gdLst>
                <a:gd fmla="*/ 82 w 94" name="T0"/>
                <a:gd fmla="*/ 6 h 119" name="T1"/>
                <a:gd fmla="*/ 88 w 94" name="T2"/>
                <a:gd fmla="*/ 33 h 119" name="T3"/>
                <a:gd fmla="*/ 39 w 94" name="T4"/>
                <a:gd fmla="*/ 107 h 119" name="T5"/>
                <a:gd fmla="*/ 12 w 94" name="T6"/>
                <a:gd fmla="*/ 113 h 119" name="T7"/>
                <a:gd fmla="*/ 12 w 94" name="T8"/>
                <a:gd fmla="*/ 113 h 119" name="T9"/>
                <a:gd fmla="*/ 6 w 94" name="T10"/>
                <a:gd fmla="*/ 85 h 119" name="T11"/>
                <a:gd fmla="*/ 55 w 94" name="T12"/>
                <a:gd fmla="*/ 12 h 119" name="T13"/>
                <a:gd fmla="*/ 82 w 94" name="T14"/>
                <a:gd fmla="*/ 6 h 11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9" w="94">
                  <a:moveTo>
                    <a:pt x="82" y="6"/>
                  </a:moveTo>
                  <a:cubicBezTo>
                    <a:pt x="91" y="12"/>
                    <a:pt x="94" y="24"/>
                    <a:pt x="88" y="33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33" y="116"/>
                    <a:pt x="21" y="119"/>
                    <a:pt x="12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3" y="107"/>
                    <a:pt x="0" y="94"/>
                    <a:pt x="6" y="85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61" y="2"/>
                    <a:pt x="73" y="0"/>
                    <a:pt x="82" y="6"/>
                  </a:cubicBezTo>
                  <a:close/>
                </a:path>
              </a:pathLst>
            </a:custGeom>
            <a:solidFill>
              <a:srgbClr val="CEB75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5634564" y="1517427"/>
              <a:ext cx="1662488" cy="1662488"/>
            </a:xfrm>
            <a:prstGeom prst="rect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文本框 113"/>
            <p:cNvSpPr txBox="1"/>
            <p:nvPr/>
          </p:nvSpPr>
          <p:spPr>
            <a:xfrm>
              <a:off x="6684332" y="1231971"/>
              <a:ext cx="48133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2000">
                  <a:solidFill>
                    <a:schemeClr val="bg1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03</a:t>
              </a:r>
            </a:p>
          </p:txBody>
        </p:sp>
        <p:sp>
          <p:nvSpPr>
            <p:cNvPr id="22" name="Freeform 910"/>
            <p:cNvSpPr/>
            <p:nvPr/>
          </p:nvSpPr>
          <p:spPr bwMode="auto">
            <a:xfrm>
              <a:off x="6296457" y="1693515"/>
              <a:ext cx="352326" cy="355510"/>
            </a:xfrm>
            <a:custGeom>
              <a:gdLst>
                <a:gd fmla="*/ 140 w 280" name="T0"/>
                <a:gd fmla="*/ 0 h 283" name="T1"/>
                <a:gd fmla="*/ 0 w 280" name="T2"/>
                <a:gd fmla="*/ 122 h 283" name="T3"/>
                <a:gd fmla="*/ 34 w 280" name="T4"/>
                <a:gd fmla="*/ 104 h 283" name="T5"/>
                <a:gd fmla="*/ 70 w 280" name="T6"/>
                <a:gd fmla="*/ 124 h 283" name="T7"/>
                <a:gd fmla="*/ 105 w 280" name="T8"/>
                <a:gd fmla="*/ 104 h 283" name="T9"/>
                <a:gd fmla="*/ 135 w 280" name="T10"/>
                <a:gd fmla="*/ 117 h 283" name="T11"/>
                <a:gd fmla="*/ 135 w 280" name="T12"/>
                <a:gd fmla="*/ 194 h 283" name="T13"/>
                <a:gd fmla="*/ 129 w 280" name="T14"/>
                <a:gd fmla="*/ 194 h 283" name="T15"/>
                <a:gd fmla="*/ 129 w 280" name="T16"/>
                <a:gd fmla="*/ 222 h 283" name="T17"/>
                <a:gd fmla="*/ 129 w 280" name="T18"/>
                <a:gd fmla="*/ 250 h 283" name="T19"/>
                <a:gd fmla="*/ 127 w 280" name="T20"/>
                <a:gd fmla="*/ 259 h 283" name="T21"/>
                <a:gd fmla="*/ 117 w 280" name="T22"/>
                <a:gd fmla="*/ 264 h 283" name="T23"/>
                <a:gd fmla="*/ 113 w 280" name="T24"/>
                <a:gd fmla="*/ 264 h 283" name="T25"/>
                <a:gd fmla="*/ 107 w 280" name="T26"/>
                <a:gd fmla="*/ 261 h 283" name="T27"/>
                <a:gd fmla="*/ 105 w 280" name="T28"/>
                <a:gd fmla="*/ 257 h 283" name="T29"/>
                <a:gd fmla="*/ 104 w 280" name="T30"/>
                <a:gd fmla="*/ 251 h 283" name="T31"/>
                <a:gd fmla="*/ 101 w 280" name="T32"/>
                <a:gd fmla="*/ 244 h 283" name="T33"/>
                <a:gd fmla="*/ 93 w 280" name="T34"/>
                <a:gd fmla="*/ 240 h 283" name="T35"/>
                <a:gd fmla="*/ 86 w 280" name="T36"/>
                <a:gd fmla="*/ 243 h 283" name="T37"/>
                <a:gd fmla="*/ 83 w 280" name="T38"/>
                <a:gd fmla="*/ 251 h 283" name="T39"/>
                <a:gd fmla="*/ 85 w 280" name="T40"/>
                <a:gd fmla="*/ 264 h 283" name="T41"/>
                <a:gd fmla="*/ 91 w 280" name="T42"/>
                <a:gd fmla="*/ 274 h 283" name="T43"/>
                <a:gd fmla="*/ 107 w 280" name="T44"/>
                <a:gd fmla="*/ 282 h 283" name="T45"/>
                <a:gd fmla="*/ 117 w 280" name="T46"/>
                <a:gd fmla="*/ 283 h 283" name="T47"/>
                <a:gd fmla="*/ 117 w 280" name="T48"/>
                <a:gd fmla="*/ 283 h 283" name="T49"/>
                <a:gd fmla="*/ 117 w 280" name="T50"/>
                <a:gd fmla="*/ 283 h 283" name="T51"/>
                <a:gd fmla="*/ 117 w 280" name="T52"/>
                <a:gd fmla="*/ 283 h 283" name="T53"/>
                <a:gd fmla="*/ 117 w 280" name="T54"/>
                <a:gd fmla="*/ 283 h 283" name="T55"/>
                <a:gd fmla="*/ 117 w 280" name="T56"/>
                <a:gd fmla="*/ 283 h 283" name="T57"/>
                <a:gd fmla="*/ 117 w 280" name="T58"/>
                <a:gd fmla="*/ 283 h 283" name="T59"/>
                <a:gd fmla="*/ 117 w 280" name="T60"/>
                <a:gd fmla="*/ 283 h 283" name="T61"/>
                <a:gd fmla="*/ 143 w 280" name="T62"/>
                <a:gd fmla="*/ 272 h 283" name="T63"/>
                <a:gd fmla="*/ 151 w 280" name="T64"/>
                <a:gd fmla="*/ 250 h 283" name="T65"/>
                <a:gd fmla="*/ 151 w 280" name="T66"/>
                <a:gd fmla="*/ 250 h 283" name="T67"/>
                <a:gd fmla="*/ 151 w 280" name="T68"/>
                <a:gd fmla="*/ 250 h 283" name="T69"/>
                <a:gd fmla="*/ 151 w 280" name="T70"/>
                <a:gd fmla="*/ 222 h 283" name="T71"/>
                <a:gd fmla="*/ 151 w 280" name="T72"/>
                <a:gd fmla="*/ 194 h 283" name="T73"/>
                <a:gd fmla="*/ 145 w 280" name="T74"/>
                <a:gd fmla="*/ 194 h 283" name="T75"/>
                <a:gd fmla="*/ 145 w 280" name="T76"/>
                <a:gd fmla="*/ 117 h 283" name="T77"/>
                <a:gd fmla="*/ 175 w 280" name="T78"/>
                <a:gd fmla="*/ 105 h 283" name="T79"/>
                <a:gd fmla="*/ 210 w 280" name="T80"/>
                <a:gd fmla="*/ 124 h 283" name="T81"/>
                <a:gd fmla="*/ 246 w 280" name="T82"/>
                <a:gd fmla="*/ 105 h 283" name="T83"/>
                <a:gd fmla="*/ 280 w 280" name="T84"/>
                <a:gd fmla="*/ 123 h 283" name="T85"/>
                <a:gd fmla="*/ 140 w 280" name="T86"/>
                <a:gd fmla="*/ 0 h 283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83" w="280">
                  <a:moveTo>
                    <a:pt x="140" y="0"/>
                  </a:moveTo>
                  <a:cubicBezTo>
                    <a:pt x="68" y="0"/>
                    <a:pt x="9" y="54"/>
                    <a:pt x="0" y="122"/>
                  </a:cubicBezTo>
                  <a:cubicBezTo>
                    <a:pt x="7" y="112"/>
                    <a:pt x="20" y="104"/>
                    <a:pt x="34" y="104"/>
                  </a:cubicBezTo>
                  <a:cubicBezTo>
                    <a:pt x="50" y="104"/>
                    <a:pt x="63" y="112"/>
                    <a:pt x="70" y="124"/>
                  </a:cubicBezTo>
                  <a:cubicBezTo>
                    <a:pt x="76" y="113"/>
                    <a:pt x="89" y="104"/>
                    <a:pt x="105" y="104"/>
                  </a:cubicBezTo>
                  <a:cubicBezTo>
                    <a:pt x="117" y="104"/>
                    <a:pt x="128" y="110"/>
                    <a:pt x="135" y="117"/>
                  </a:cubicBezTo>
                  <a:cubicBezTo>
                    <a:pt x="135" y="194"/>
                    <a:pt x="135" y="194"/>
                    <a:pt x="135" y="194"/>
                  </a:cubicBezTo>
                  <a:cubicBezTo>
                    <a:pt x="129" y="194"/>
                    <a:pt x="129" y="194"/>
                    <a:pt x="129" y="194"/>
                  </a:cubicBezTo>
                  <a:cubicBezTo>
                    <a:pt x="129" y="194"/>
                    <a:pt x="129" y="208"/>
                    <a:pt x="129" y="222"/>
                  </a:cubicBezTo>
                  <a:cubicBezTo>
                    <a:pt x="129" y="236"/>
                    <a:pt x="129" y="250"/>
                    <a:pt x="129" y="250"/>
                  </a:cubicBezTo>
                  <a:cubicBezTo>
                    <a:pt x="129" y="252"/>
                    <a:pt x="129" y="256"/>
                    <a:pt x="127" y="259"/>
                  </a:cubicBezTo>
                  <a:cubicBezTo>
                    <a:pt x="125" y="262"/>
                    <a:pt x="122" y="264"/>
                    <a:pt x="117" y="264"/>
                  </a:cubicBezTo>
                  <a:cubicBezTo>
                    <a:pt x="116" y="264"/>
                    <a:pt x="115" y="264"/>
                    <a:pt x="113" y="264"/>
                  </a:cubicBezTo>
                  <a:cubicBezTo>
                    <a:pt x="111" y="263"/>
                    <a:pt x="109" y="262"/>
                    <a:pt x="107" y="261"/>
                  </a:cubicBezTo>
                  <a:cubicBezTo>
                    <a:pt x="106" y="259"/>
                    <a:pt x="106" y="258"/>
                    <a:pt x="105" y="257"/>
                  </a:cubicBezTo>
                  <a:cubicBezTo>
                    <a:pt x="104" y="255"/>
                    <a:pt x="104" y="253"/>
                    <a:pt x="104" y="251"/>
                  </a:cubicBezTo>
                  <a:cubicBezTo>
                    <a:pt x="104" y="248"/>
                    <a:pt x="103" y="245"/>
                    <a:pt x="101" y="244"/>
                  </a:cubicBezTo>
                  <a:cubicBezTo>
                    <a:pt x="99" y="242"/>
                    <a:pt x="96" y="240"/>
                    <a:pt x="93" y="240"/>
                  </a:cubicBezTo>
                  <a:cubicBezTo>
                    <a:pt x="90" y="240"/>
                    <a:pt x="88" y="242"/>
                    <a:pt x="86" y="243"/>
                  </a:cubicBezTo>
                  <a:cubicBezTo>
                    <a:pt x="84" y="245"/>
                    <a:pt x="83" y="248"/>
                    <a:pt x="83" y="251"/>
                  </a:cubicBezTo>
                  <a:cubicBezTo>
                    <a:pt x="83" y="256"/>
                    <a:pt x="83" y="260"/>
                    <a:pt x="85" y="264"/>
                  </a:cubicBezTo>
                  <a:cubicBezTo>
                    <a:pt x="86" y="267"/>
                    <a:pt x="88" y="271"/>
                    <a:pt x="91" y="274"/>
                  </a:cubicBezTo>
                  <a:cubicBezTo>
                    <a:pt x="96" y="278"/>
                    <a:pt x="102" y="281"/>
                    <a:pt x="107" y="282"/>
                  </a:cubicBezTo>
                  <a:cubicBezTo>
                    <a:pt x="112" y="283"/>
                    <a:pt x="116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29" y="283"/>
                    <a:pt x="137" y="278"/>
                    <a:pt x="143" y="272"/>
                  </a:cubicBezTo>
                  <a:cubicBezTo>
                    <a:pt x="148" y="265"/>
                    <a:pt x="150" y="257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50"/>
                    <a:pt x="151" y="250"/>
                    <a:pt x="151" y="250"/>
                  </a:cubicBezTo>
                  <a:cubicBezTo>
                    <a:pt x="151" y="222"/>
                    <a:pt x="151" y="222"/>
                    <a:pt x="151" y="222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45" y="194"/>
                    <a:pt x="145" y="194"/>
                    <a:pt x="145" y="194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52" y="109"/>
                    <a:pt x="163" y="104"/>
                    <a:pt x="175" y="105"/>
                  </a:cubicBezTo>
                  <a:cubicBezTo>
                    <a:pt x="191" y="105"/>
                    <a:pt x="204" y="113"/>
                    <a:pt x="210" y="124"/>
                  </a:cubicBezTo>
                  <a:cubicBezTo>
                    <a:pt x="217" y="113"/>
                    <a:pt x="230" y="105"/>
                    <a:pt x="246" y="105"/>
                  </a:cubicBezTo>
                  <a:cubicBezTo>
                    <a:pt x="260" y="105"/>
                    <a:pt x="273" y="112"/>
                    <a:pt x="280" y="123"/>
                  </a:cubicBezTo>
                  <a:cubicBezTo>
                    <a:pt x="271" y="54"/>
                    <a:pt x="212" y="0"/>
                    <a:pt x="14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670583" y="2196837"/>
              <a:ext cx="150689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>
                  <a:solidFill>
                    <a:srgbClr val="00762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您的内容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421734" y="2893426"/>
            <a:ext cx="1792416" cy="1995274"/>
            <a:chOff x="9421734" y="2893426"/>
            <a:chExt cx="1792416" cy="1995274"/>
          </a:xfrm>
        </p:grpSpPr>
        <p:sp>
          <p:nvSpPr>
            <p:cNvPr id="3" name="Freeform 35"/>
            <p:cNvSpPr/>
            <p:nvPr/>
          </p:nvSpPr>
          <p:spPr bwMode="auto">
            <a:xfrm>
              <a:off x="9421734" y="3105367"/>
              <a:ext cx="1792416" cy="1783333"/>
            </a:xfrm>
            <a:custGeom>
              <a:gdLst>
                <a:gd fmla="*/ 137 w 143" name="T0"/>
                <a:gd fmla="*/ 82 h 143" name="T1"/>
                <a:gd fmla="*/ 61 w 143" name="T2"/>
                <a:gd fmla="*/ 138 h 143" name="T3"/>
                <a:gd fmla="*/ 6 w 143" name="T4"/>
                <a:gd fmla="*/ 61 h 143" name="T5"/>
                <a:gd fmla="*/ 82 w 143" name="T6"/>
                <a:gd fmla="*/ 6 h 143" name="T7"/>
                <a:gd fmla="*/ 137 w 143" name="T8"/>
                <a:gd fmla="*/ 82 h 1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3" w="143">
                  <a:moveTo>
                    <a:pt x="137" y="82"/>
                  </a:moveTo>
                  <a:cubicBezTo>
                    <a:pt x="132" y="119"/>
                    <a:pt x="98" y="143"/>
                    <a:pt x="61" y="138"/>
                  </a:cubicBezTo>
                  <a:cubicBezTo>
                    <a:pt x="25" y="132"/>
                    <a:pt x="0" y="98"/>
                    <a:pt x="6" y="61"/>
                  </a:cubicBezTo>
                  <a:cubicBezTo>
                    <a:pt x="12" y="25"/>
                    <a:pt x="46" y="0"/>
                    <a:pt x="82" y="6"/>
                  </a:cubicBezTo>
                  <a:cubicBezTo>
                    <a:pt x="118" y="12"/>
                    <a:pt x="143" y="46"/>
                    <a:pt x="137" y="82"/>
                  </a:cubicBezTo>
                  <a:close/>
                </a:path>
              </a:pathLst>
            </a:custGeom>
            <a:solidFill>
              <a:srgbClr val="136B1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9525857" y="2893426"/>
              <a:ext cx="1542029" cy="1859607"/>
              <a:chOff x="9525857" y="2893426"/>
              <a:chExt cx="1542029" cy="1859607"/>
            </a:xfrm>
          </p:grpSpPr>
          <p:sp>
            <p:nvSpPr>
              <p:cNvPr id="9" name="Freeform 46"/>
              <p:cNvSpPr/>
              <p:nvPr/>
            </p:nvSpPr>
            <p:spPr bwMode="auto">
              <a:xfrm>
                <a:off x="9910712" y="2893426"/>
                <a:ext cx="1091497" cy="1533545"/>
              </a:xfrm>
              <a:custGeom>
                <a:gdLst>
                  <a:gd fmla="*/ 74 w 87" name="T0"/>
                  <a:gd fmla="*/ 5 h 123" name="T1"/>
                  <a:gd fmla="*/ 82 w 87" name="T2"/>
                  <a:gd fmla="*/ 32 h 123" name="T3"/>
                  <a:gd fmla="*/ 40 w 87" name="T4"/>
                  <a:gd fmla="*/ 110 h 123" name="T5"/>
                  <a:gd fmla="*/ 13 w 87" name="T6"/>
                  <a:gd fmla="*/ 117 h 123" name="T7"/>
                  <a:gd fmla="*/ 13 w 87" name="T8"/>
                  <a:gd fmla="*/ 117 h 123" name="T9"/>
                  <a:gd fmla="*/ 5 w 87" name="T10"/>
                  <a:gd fmla="*/ 91 h 123" name="T11"/>
                  <a:gd fmla="*/ 47 w 87" name="T12"/>
                  <a:gd fmla="*/ 13 h 123" name="T13"/>
                  <a:gd fmla="*/ 74 w 87" name="T14"/>
                  <a:gd fmla="*/ 5 h 12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23" w="87">
                    <a:moveTo>
                      <a:pt x="74" y="5"/>
                    </a:moveTo>
                    <a:cubicBezTo>
                      <a:pt x="84" y="11"/>
                      <a:pt x="87" y="23"/>
                      <a:pt x="82" y="32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34" y="119"/>
                      <a:pt x="22" y="123"/>
                      <a:pt x="13" y="117"/>
                    </a:cubicBezTo>
                    <a:cubicBezTo>
                      <a:pt x="13" y="117"/>
                      <a:pt x="13" y="117"/>
                      <a:pt x="13" y="117"/>
                    </a:cubicBezTo>
                    <a:cubicBezTo>
                      <a:pt x="3" y="112"/>
                      <a:pt x="0" y="100"/>
                      <a:pt x="5" y="91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53" y="4"/>
                      <a:pt x="65" y="0"/>
                      <a:pt x="74" y="5"/>
                    </a:cubicBezTo>
                    <a:close/>
                  </a:path>
                </a:pathLst>
              </a:custGeom>
              <a:solidFill>
                <a:srgbClr val="F3CB69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9555886" y="3241033"/>
                <a:ext cx="1512000" cy="1512000"/>
              </a:xfrm>
              <a:prstGeom prst="rect">
                <a:avLst/>
              </a:prstGeom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0" name="文本框 115"/>
              <p:cNvSpPr txBox="1"/>
              <p:nvPr/>
            </p:nvSpPr>
            <p:spPr>
              <a:xfrm>
                <a:off x="10487696" y="2963462"/>
                <a:ext cx="48133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2000">
                    <a:solidFill>
                      <a:schemeClr val="bg1"/>
                    </a:solidFill>
                    <a:latin charset="-122" panose="020b0604020202020204" pitchFamily="34" typeface="Arial Unicode MS"/>
                    <a:ea charset="-122" panose="020b0604020202020204" pitchFamily="34" typeface="Arial Unicode MS"/>
                    <a:cs charset="-122" panose="020b0604020202020204" pitchFamily="34" typeface="Arial Unicode MS"/>
                  </a:rPr>
                  <a:t>05</a:t>
                </a:r>
              </a:p>
            </p:txBody>
          </p:sp>
          <p:sp>
            <p:nvSpPr>
              <p:cNvPr id="24" name="Freeform 266"/>
              <p:cNvSpPr>
                <a:spLocks noChangeAspect="1" noEditPoints="1"/>
              </p:cNvSpPr>
              <p:nvPr/>
            </p:nvSpPr>
            <p:spPr bwMode="auto">
              <a:xfrm>
                <a:off x="10058617" y="3438456"/>
                <a:ext cx="383975" cy="420693"/>
              </a:xfrm>
              <a:custGeom>
                <a:gdLst>
                  <a:gd fmla="*/ 62 w 183" name="T0"/>
                  <a:gd fmla="*/ 22 h 200" name="T1"/>
                  <a:gd fmla="*/ 36 w 183" name="T2"/>
                  <a:gd fmla="*/ 11 h 200" name="T3"/>
                  <a:gd fmla="*/ 0 w 183" name="T4"/>
                  <a:gd fmla="*/ 48 h 200" name="T5"/>
                  <a:gd fmla="*/ 9 w 183" name="T6"/>
                  <a:gd fmla="*/ 73 h 200" name="T7"/>
                  <a:gd fmla="*/ 62 w 183" name="T8"/>
                  <a:gd fmla="*/ 22 h 200" name="T9"/>
                  <a:gd fmla="*/ 147 w 183" name="T10"/>
                  <a:gd fmla="*/ 11 h 200" name="T11"/>
                  <a:gd fmla="*/ 119 w 183" name="T12"/>
                  <a:gd fmla="*/ 23 h 200" name="T13"/>
                  <a:gd fmla="*/ 170 w 183" name="T14"/>
                  <a:gd fmla="*/ 76 h 200" name="T15"/>
                  <a:gd fmla="*/ 183 w 183" name="T16"/>
                  <a:gd fmla="*/ 48 h 200" name="T17"/>
                  <a:gd fmla="*/ 147 w 183" name="T18"/>
                  <a:gd fmla="*/ 11 h 200" name="T19"/>
                  <a:gd fmla="*/ 169 w 183" name="T20"/>
                  <a:gd fmla="*/ 103 h 200" name="T21"/>
                  <a:gd fmla="*/ 96 w 183" name="T22"/>
                  <a:gd fmla="*/ 23 h 200" name="T23"/>
                  <a:gd fmla="*/ 96 w 183" name="T24"/>
                  <a:gd fmla="*/ 6 h 200" name="T25"/>
                  <a:gd fmla="*/ 98 w 183" name="T26"/>
                  <a:gd fmla="*/ 6 h 200" name="T27"/>
                  <a:gd fmla="*/ 102 w 183" name="T28"/>
                  <a:gd fmla="*/ 3 h 200" name="T29"/>
                  <a:gd fmla="*/ 98 w 183" name="T30"/>
                  <a:gd fmla="*/ 0 h 200" name="T31"/>
                  <a:gd fmla="*/ 81 w 183" name="T32"/>
                  <a:gd fmla="*/ 0 h 200" name="T33"/>
                  <a:gd fmla="*/ 78 w 183" name="T34"/>
                  <a:gd fmla="*/ 3 h 200" name="T35"/>
                  <a:gd fmla="*/ 81 w 183" name="T36"/>
                  <a:gd fmla="*/ 6 h 200" name="T37"/>
                  <a:gd fmla="*/ 84 w 183" name="T38"/>
                  <a:gd fmla="*/ 6 h 200" name="T39"/>
                  <a:gd fmla="*/ 84 w 183" name="T40"/>
                  <a:gd fmla="*/ 23 h 200" name="T41"/>
                  <a:gd fmla="*/ 9 w 183" name="T42"/>
                  <a:gd fmla="*/ 103 h 200" name="T43"/>
                  <a:gd fmla="*/ 38 w 183" name="T44"/>
                  <a:gd fmla="*/ 164 h 200" name="T45"/>
                  <a:gd fmla="*/ 29 w 183" name="T46"/>
                  <a:gd fmla="*/ 190 h 200" name="T47"/>
                  <a:gd fmla="*/ 33 w 183" name="T48"/>
                  <a:gd fmla="*/ 198 h 200" name="T49"/>
                  <a:gd fmla="*/ 35 w 183" name="T50"/>
                  <a:gd fmla="*/ 199 h 200" name="T51"/>
                  <a:gd fmla="*/ 43 w 183" name="T52"/>
                  <a:gd fmla="*/ 196 h 200" name="T53"/>
                  <a:gd fmla="*/ 53 w 183" name="T54"/>
                  <a:gd fmla="*/ 174 h 200" name="T55"/>
                  <a:gd fmla="*/ 89 w 183" name="T56"/>
                  <a:gd fmla="*/ 183 h 200" name="T57"/>
                  <a:gd fmla="*/ 125 w 183" name="T58"/>
                  <a:gd fmla="*/ 174 h 200" name="T59"/>
                  <a:gd fmla="*/ 136 w 183" name="T60"/>
                  <a:gd fmla="*/ 196 h 200" name="T61"/>
                  <a:gd fmla="*/ 144 w 183" name="T62"/>
                  <a:gd fmla="*/ 199 h 200" name="T63"/>
                  <a:gd fmla="*/ 146 w 183" name="T64"/>
                  <a:gd fmla="*/ 198 h 200" name="T65"/>
                  <a:gd fmla="*/ 149 w 183" name="T66"/>
                  <a:gd fmla="*/ 190 h 200" name="T67"/>
                  <a:gd fmla="*/ 141 w 183" name="T68"/>
                  <a:gd fmla="*/ 164 h 200" name="T69"/>
                  <a:gd fmla="*/ 169 w 183" name="T70"/>
                  <a:gd fmla="*/ 103 h 200" name="T71"/>
                  <a:gd fmla="*/ 89 w 183" name="T72"/>
                  <a:gd fmla="*/ 167 h 200" name="T73"/>
                  <a:gd fmla="*/ 25 w 183" name="T74"/>
                  <a:gd fmla="*/ 103 h 200" name="T75"/>
                  <a:gd fmla="*/ 89 w 183" name="T76"/>
                  <a:gd fmla="*/ 39 h 200" name="T77"/>
                  <a:gd fmla="*/ 153 w 183" name="T78"/>
                  <a:gd fmla="*/ 103 h 200" name="T79"/>
                  <a:gd fmla="*/ 89 w 183" name="T80"/>
                  <a:gd fmla="*/ 167 h 200" name="T81"/>
                  <a:gd fmla="*/ 97 w 183" name="T82"/>
                  <a:gd fmla="*/ 111 h 200" name="T83"/>
                  <a:gd fmla="*/ 100 w 183" name="T84"/>
                  <a:gd fmla="*/ 103 h 200" name="T85"/>
                  <a:gd fmla="*/ 91 w 183" name="T86"/>
                  <a:gd fmla="*/ 92 h 200" name="T87"/>
                  <a:gd fmla="*/ 91 w 183" name="T88"/>
                  <a:gd fmla="*/ 55 h 200" name="T89"/>
                  <a:gd fmla="*/ 89 w 183" name="T90"/>
                  <a:gd fmla="*/ 53 h 200" name="T91"/>
                  <a:gd fmla="*/ 87 w 183" name="T92"/>
                  <a:gd fmla="*/ 55 h 200" name="T93"/>
                  <a:gd fmla="*/ 87 w 183" name="T94"/>
                  <a:gd fmla="*/ 92 h 200" name="T95"/>
                  <a:gd fmla="*/ 78 w 183" name="T96"/>
                  <a:gd fmla="*/ 103 h 200" name="T97"/>
                  <a:gd fmla="*/ 89 w 183" name="T98"/>
                  <a:gd fmla="*/ 114 h 200" name="T99"/>
                  <a:gd fmla="*/ 93 w 183" name="T100"/>
                  <a:gd fmla="*/ 113 h 200" name="T101"/>
                  <a:gd fmla="*/ 104 w 183" name="T102"/>
                  <a:gd fmla="*/ 131 h 200" name="T103"/>
                  <a:gd fmla="*/ 107 w 183" name="T104"/>
                  <a:gd fmla="*/ 132 h 200" name="T105"/>
                  <a:gd fmla="*/ 108 w 183" name="T106"/>
                  <a:gd fmla="*/ 129 h 200" name="T107"/>
                  <a:gd fmla="*/ 97 w 183" name="T108"/>
                  <a:gd fmla="*/ 111 h 200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200" w="183">
                    <a:moveTo>
                      <a:pt x="62" y="22"/>
                    </a:moveTo>
                    <a:cubicBezTo>
                      <a:pt x="56" y="15"/>
                      <a:pt x="46" y="11"/>
                      <a:pt x="36" y="11"/>
                    </a:cubicBezTo>
                    <a:cubicBezTo>
                      <a:pt x="16" y="11"/>
                      <a:pt x="0" y="28"/>
                      <a:pt x="0" y="48"/>
                    </a:cubicBezTo>
                    <a:cubicBezTo>
                      <a:pt x="0" y="57"/>
                      <a:pt x="3" y="66"/>
                      <a:pt x="9" y="73"/>
                    </a:cubicBezTo>
                    <a:cubicBezTo>
                      <a:pt x="18" y="49"/>
                      <a:pt x="38" y="30"/>
                      <a:pt x="62" y="22"/>
                    </a:cubicBezTo>
                    <a:close/>
                    <a:moveTo>
                      <a:pt x="147" y="11"/>
                    </a:moveTo>
                    <a:cubicBezTo>
                      <a:pt x="136" y="11"/>
                      <a:pt x="126" y="16"/>
                      <a:pt x="119" y="23"/>
                    </a:cubicBezTo>
                    <a:cubicBezTo>
                      <a:pt x="143" y="32"/>
                      <a:pt x="162" y="52"/>
                      <a:pt x="170" y="76"/>
                    </a:cubicBezTo>
                    <a:cubicBezTo>
                      <a:pt x="178" y="69"/>
                      <a:pt x="183" y="59"/>
                      <a:pt x="183" y="48"/>
                    </a:cubicBezTo>
                    <a:cubicBezTo>
                      <a:pt x="183" y="28"/>
                      <a:pt x="167" y="11"/>
                      <a:pt x="147" y="11"/>
                    </a:cubicBezTo>
                    <a:close/>
                    <a:moveTo>
                      <a:pt x="169" y="103"/>
                    </a:moveTo>
                    <a:cubicBezTo>
                      <a:pt x="169" y="61"/>
                      <a:pt x="137" y="26"/>
                      <a:pt x="96" y="23"/>
                    </a:cubicBezTo>
                    <a:cubicBezTo>
                      <a:pt x="96" y="6"/>
                      <a:pt x="96" y="6"/>
                      <a:pt x="96" y="6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100" y="6"/>
                      <a:pt x="102" y="5"/>
                      <a:pt x="102" y="3"/>
                    </a:cubicBezTo>
                    <a:cubicBezTo>
                      <a:pt x="102" y="1"/>
                      <a:pt x="100" y="0"/>
                      <a:pt x="98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0" y="0"/>
                      <a:pt x="78" y="1"/>
                      <a:pt x="78" y="3"/>
                    </a:cubicBezTo>
                    <a:cubicBezTo>
                      <a:pt x="78" y="5"/>
                      <a:pt x="80" y="6"/>
                      <a:pt x="81" y="6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42" y="25"/>
                      <a:pt x="9" y="60"/>
                      <a:pt x="9" y="103"/>
                    </a:cubicBezTo>
                    <a:cubicBezTo>
                      <a:pt x="9" y="127"/>
                      <a:pt x="20" y="150"/>
                      <a:pt x="38" y="164"/>
                    </a:cubicBezTo>
                    <a:cubicBezTo>
                      <a:pt x="29" y="190"/>
                      <a:pt x="29" y="190"/>
                      <a:pt x="29" y="190"/>
                    </a:cubicBezTo>
                    <a:cubicBezTo>
                      <a:pt x="28" y="194"/>
                      <a:pt x="30" y="197"/>
                      <a:pt x="33" y="198"/>
                    </a:cubicBezTo>
                    <a:cubicBezTo>
                      <a:pt x="35" y="199"/>
                      <a:pt x="35" y="199"/>
                      <a:pt x="35" y="199"/>
                    </a:cubicBezTo>
                    <a:cubicBezTo>
                      <a:pt x="38" y="200"/>
                      <a:pt x="41" y="199"/>
                      <a:pt x="43" y="196"/>
                    </a:cubicBezTo>
                    <a:cubicBezTo>
                      <a:pt x="53" y="174"/>
                      <a:pt x="53" y="174"/>
                      <a:pt x="53" y="174"/>
                    </a:cubicBezTo>
                    <a:cubicBezTo>
                      <a:pt x="64" y="180"/>
                      <a:pt x="76" y="183"/>
                      <a:pt x="89" y="183"/>
                    </a:cubicBezTo>
                    <a:cubicBezTo>
                      <a:pt x="102" y="183"/>
                      <a:pt x="114" y="180"/>
                      <a:pt x="125" y="174"/>
                    </a:cubicBezTo>
                    <a:cubicBezTo>
                      <a:pt x="136" y="196"/>
                      <a:pt x="136" y="196"/>
                      <a:pt x="136" y="196"/>
                    </a:cubicBezTo>
                    <a:cubicBezTo>
                      <a:pt x="137" y="199"/>
                      <a:pt x="141" y="200"/>
                      <a:pt x="144" y="199"/>
                    </a:cubicBezTo>
                    <a:cubicBezTo>
                      <a:pt x="146" y="198"/>
                      <a:pt x="146" y="198"/>
                      <a:pt x="146" y="198"/>
                    </a:cubicBezTo>
                    <a:cubicBezTo>
                      <a:pt x="149" y="197"/>
                      <a:pt x="150" y="194"/>
                      <a:pt x="149" y="190"/>
                    </a:cubicBezTo>
                    <a:cubicBezTo>
                      <a:pt x="141" y="164"/>
                      <a:pt x="141" y="164"/>
                      <a:pt x="141" y="164"/>
                    </a:cubicBezTo>
                    <a:cubicBezTo>
                      <a:pt x="158" y="149"/>
                      <a:pt x="169" y="127"/>
                      <a:pt x="169" y="103"/>
                    </a:cubicBezTo>
                    <a:close/>
                    <a:moveTo>
                      <a:pt x="89" y="167"/>
                    </a:moveTo>
                    <a:cubicBezTo>
                      <a:pt x="54" y="167"/>
                      <a:pt x="25" y="138"/>
                      <a:pt x="25" y="103"/>
                    </a:cubicBezTo>
                    <a:cubicBezTo>
                      <a:pt x="25" y="67"/>
                      <a:pt x="54" y="39"/>
                      <a:pt x="89" y="39"/>
                    </a:cubicBezTo>
                    <a:cubicBezTo>
                      <a:pt x="124" y="39"/>
                      <a:pt x="153" y="67"/>
                      <a:pt x="153" y="103"/>
                    </a:cubicBezTo>
                    <a:cubicBezTo>
                      <a:pt x="153" y="138"/>
                      <a:pt x="124" y="167"/>
                      <a:pt x="89" y="167"/>
                    </a:cubicBezTo>
                    <a:close/>
                    <a:moveTo>
                      <a:pt x="97" y="111"/>
                    </a:moveTo>
                    <a:cubicBezTo>
                      <a:pt x="99" y="109"/>
                      <a:pt x="100" y="106"/>
                      <a:pt x="100" y="103"/>
                    </a:cubicBezTo>
                    <a:cubicBezTo>
                      <a:pt x="100" y="97"/>
                      <a:pt x="96" y="93"/>
                      <a:pt x="91" y="92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91" y="54"/>
                      <a:pt x="90" y="53"/>
                      <a:pt x="89" y="53"/>
                    </a:cubicBezTo>
                    <a:cubicBezTo>
                      <a:pt x="88" y="53"/>
                      <a:pt x="87" y="54"/>
                      <a:pt x="87" y="55"/>
                    </a:cubicBezTo>
                    <a:cubicBezTo>
                      <a:pt x="87" y="92"/>
                      <a:pt x="87" y="92"/>
                      <a:pt x="87" y="92"/>
                    </a:cubicBezTo>
                    <a:cubicBezTo>
                      <a:pt x="82" y="93"/>
                      <a:pt x="78" y="97"/>
                      <a:pt x="78" y="103"/>
                    </a:cubicBezTo>
                    <a:cubicBezTo>
                      <a:pt x="78" y="109"/>
                      <a:pt x="83" y="114"/>
                      <a:pt x="89" y="114"/>
                    </a:cubicBezTo>
                    <a:cubicBezTo>
                      <a:pt x="90" y="114"/>
                      <a:pt x="92" y="114"/>
                      <a:pt x="93" y="113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105" y="132"/>
                      <a:pt x="106" y="133"/>
                      <a:pt x="107" y="132"/>
                    </a:cubicBezTo>
                    <a:cubicBezTo>
                      <a:pt x="108" y="131"/>
                      <a:pt x="109" y="130"/>
                      <a:pt x="108" y="129"/>
                    </a:cubicBezTo>
                    <a:lnTo>
                      <a:pt x="97" y="111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9525857" y="3891525"/>
                <a:ext cx="1506890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rgbClr val="007625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您的内容</a:t>
                </a:r>
              </a:p>
            </p:txBody>
          </p:sp>
        </p:grpSp>
      </p:grpSp>
      <p:sp>
        <p:nvSpPr>
          <p:cNvPr id="61" name="文本框 60"/>
          <p:cNvSpPr txBox="1"/>
          <p:nvPr/>
        </p:nvSpPr>
        <p:spPr>
          <a:xfrm>
            <a:off x="1494147" y="4583981"/>
            <a:ext cx="1808148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3856087" y="5022055"/>
            <a:ext cx="1808148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5780490" y="3385105"/>
            <a:ext cx="1808148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7538336" y="4089483"/>
            <a:ext cx="1808148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9186574" y="5112667"/>
            <a:ext cx="1808148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</a:t>
            </a:r>
          </a:p>
        </p:txBody>
      </p:sp>
      <p:sp>
        <p:nvSpPr>
          <p:cNvPr id="44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</p:spTree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2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1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id="2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grpId="0" id="3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32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3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4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45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id="5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fill="hold" grpId="0" id="5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58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id="6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grpId="0" id="6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250" id="7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"/>
      <p:bldP grpId="0" spid="62"/>
      <p:bldP grpId="0" spid="63"/>
      <p:bldP grpId="0" spid="64"/>
      <p:bldP grpId="0" spid="65"/>
      <p:bldP grpId="0" spid="44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1365963" y="1805901"/>
            <a:ext cx="4138371" cy="4185524"/>
            <a:chOff x="1365963" y="1805901"/>
            <a:chExt cx="4138371" cy="4185524"/>
          </a:xfrm>
        </p:grpSpPr>
        <p:sp>
          <p:nvSpPr>
            <p:cNvPr id="4" name="任意多边形 3"/>
            <p:cNvSpPr/>
            <p:nvPr/>
          </p:nvSpPr>
          <p:spPr bwMode="auto">
            <a:xfrm>
              <a:off x="3457450" y="1805901"/>
              <a:ext cx="2046884" cy="4185524"/>
            </a:xfrm>
            <a:custGeom>
              <a:gdLst>
                <a:gd fmla="*/ 476263 w 1895826" name="connsiteX0"/>
                <a:gd fmla="*/ 0 h 3879737" name="connsiteY0"/>
                <a:gd fmla="*/ 955639 w 1895826" name="connsiteX1"/>
                <a:gd fmla="*/ 476685 h 3879737" name="connsiteY1"/>
                <a:gd fmla="*/ 946301 w 1895826" name="connsiteX2"/>
                <a:gd fmla="*/ 560806 h 3879737" name="connsiteY2"/>
                <a:gd fmla="*/ 955639 w 1895826" name="connsiteX3"/>
                <a:gd fmla="*/ 560806 h 3879737" name="connsiteY3"/>
                <a:gd fmla="*/ 1540851 w 1895826" name="connsiteX4"/>
                <a:gd fmla="*/ 968948 h 3879737" name="connsiteY4"/>
                <a:gd fmla="*/ 1541731 w 1895826" name="connsiteX5"/>
                <a:gd fmla="*/ 968948 h 3879737" name="connsiteY5"/>
                <a:gd fmla="*/ 1582221 w 1895826" name="connsiteX6"/>
                <a:gd fmla="*/ 1186636 h 3879737" name="connsiteY6"/>
                <a:gd fmla="*/ 1526158 w 1895826" name="connsiteX7"/>
                <a:gd fmla="*/ 1441640 h 3879737" name="connsiteY7"/>
                <a:gd fmla="*/ 1890567 w 1895826" name="connsiteX8"/>
                <a:gd fmla="*/ 1939211 h 3879737" name="connsiteY8"/>
                <a:gd fmla="*/ 1889600 w 1895826" name="connsiteX9"/>
                <a:gd fmla="*/ 1939211 h 3879737" name="connsiteY9"/>
                <a:gd fmla="*/ 1895826 w 1895826" name="connsiteX10"/>
                <a:gd fmla="*/ 2035795 h 3879737" name="connsiteY10"/>
                <a:gd fmla="*/ 1690367 w 1895826" name="connsiteX11"/>
                <a:gd fmla="*/ 2537404 h 3879737" name="connsiteY11"/>
                <a:gd fmla="*/ 1758221 w 1895826" name="connsiteX12"/>
                <a:gd fmla="*/ 2814302 h 3879737" name="connsiteY12"/>
                <a:gd fmla="*/ 1764278 w 1895826" name="connsiteX13"/>
                <a:gd fmla="*/ 2897202 h 3879737" name="connsiteY13"/>
                <a:gd fmla="*/ 1766756 w 1895826" name="connsiteX14"/>
                <a:gd fmla="*/ 2909474 h 3879737" name="connsiteY14"/>
                <a:gd fmla="*/ 1765691 w 1895826" name="connsiteX15"/>
                <a:gd fmla="*/ 2914747 h 3879737" name="connsiteY15"/>
                <a:gd fmla="*/ 1768298 w 1895826" name="connsiteX16"/>
                <a:gd fmla="*/ 2948643 h 3879737" name="connsiteY16"/>
                <a:gd fmla="*/ 1151884 w 1895826" name="connsiteX17"/>
                <a:gd fmla="*/ 3671097 h 3879737" name="connsiteY17"/>
                <a:gd fmla="*/ 871696 w 1895826" name="connsiteX18"/>
                <a:gd fmla="*/ 3624387 h 3879737" name="connsiteY18"/>
                <a:gd fmla="*/ 460754 w 1895826" name="connsiteX19"/>
                <a:gd fmla="*/ 3879737 h 3879737" name="connsiteY19"/>
                <a:gd fmla="*/ 0 w 1895826" name="connsiteX20"/>
                <a:gd fmla="*/ 3431317 h 3879737" name="connsiteY20"/>
                <a:gd fmla="*/ 0 w 1895826" name="connsiteX21"/>
                <a:gd fmla="*/ 3418861 h 3879737" name="connsiteY21"/>
                <a:gd fmla="*/ 0 w 1895826" name="connsiteX22"/>
                <a:gd fmla="*/ 3203409 h 3879737" name="connsiteY22"/>
                <a:gd fmla="*/ 0 w 1895826" name="connsiteX23"/>
                <a:gd fmla="*/ 3173684 h 3879737" name="connsiteY23"/>
                <a:gd fmla="*/ 0 w 1895826" name="connsiteX24"/>
                <a:gd fmla="*/ 3144933 h 3879737" name="connsiteY24"/>
                <a:gd fmla="*/ 0 w 1895826" name="connsiteX25"/>
                <a:gd fmla="*/ 3076732 h 3879737" name="connsiteY25"/>
                <a:gd fmla="*/ 0 w 1895826" name="connsiteX26"/>
                <a:gd fmla="*/ 2998057 h 3879737" name="connsiteY26"/>
                <a:gd fmla="*/ 0 w 1895826" name="connsiteX27"/>
                <a:gd fmla="*/ 2908160 h 3879737" name="connsiteY27"/>
                <a:gd fmla="*/ 0 w 1895826" name="connsiteX28"/>
                <a:gd fmla="*/ 2908159 h 3879737" name="connsiteY28"/>
                <a:gd fmla="*/ 0 w 1895826" name="connsiteX29"/>
                <a:gd fmla="*/ 2906601 h 3879737" name="connsiteY29"/>
                <a:gd fmla="*/ 0 w 1895826" name="connsiteX30"/>
                <a:gd fmla="*/ 2895697 h 3879737" name="connsiteY30"/>
                <a:gd fmla="*/ 0 w 1895826" name="connsiteX31"/>
                <a:gd fmla="*/ 2866099 h 3879737" name="connsiteY31"/>
                <a:gd fmla="*/ 0 w 1895826" name="connsiteX32"/>
                <a:gd fmla="*/ 2841369 h 3879737" name="connsiteY32"/>
                <a:gd fmla="*/ 0 w 1895826" name="connsiteX33"/>
                <a:gd fmla="*/ 2808461 h 3879737" name="connsiteY33"/>
                <a:gd fmla="*/ 0 w 1895826" name="connsiteX34"/>
                <a:gd fmla="*/ 2803642 h 3879737" name="connsiteY34"/>
                <a:gd fmla="*/ 0 w 1895826" name="connsiteX35"/>
                <a:gd fmla="*/ 2792196 h 3879737" name="connsiteY35"/>
                <a:gd fmla="*/ 0 w 1895826" name="connsiteX36"/>
                <a:gd fmla="*/ 2781378 h 3879737" name="connsiteY36"/>
                <a:gd fmla="*/ 0 w 1895826" name="connsiteX37"/>
                <a:gd fmla="*/ 2769905 h 3879737" name="connsiteY37"/>
                <a:gd fmla="*/ 0 w 1895826" name="connsiteX38"/>
                <a:gd fmla="*/ 2500017 h 3879737" name="connsiteY38"/>
                <a:gd fmla="*/ 0 w 1895826" name="connsiteX39"/>
                <a:gd fmla="*/ 1939211 h 3879737" name="connsiteY39"/>
                <a:gd fmla="*/ 0 w 1895826" name="connsiteX40"/>
                <a:gd fmla="*/ 968948 h 3879737" name="connsiteY40"/>
                <a:gd fmla="*/ 0 w 1895826" name="connsiteX41"/>
                <a:gd fmla="*/ 476685 h 3879737" name="connsiteY41"/>
                <a:gd fmla="*/ 476263 w 1895826" name="connsiteX42"/>
                <a:gd fmla="*/ 0 h 3879737" name="connsiteY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b="b" l="l" r="r" t="t"/>
              <a:pathLst>
                <a:path h="3879737" w="1895825">
                  <a:moveTo>
                    <a:pt x="476263" y="0"/>
                  </a:moveTo>
                  <a:cubicBezTo>
                    <a:pt x="740854" y="0"/>
                    <a:pt x="955639" y="211860"/>
                    <a:pt x="955639" y="476685"/>
                  </a:cubicBezTo>
                  <a:cubicBezTo>
                    <a:pt x="955639" y="504726"/>
                    <a:pt x="952526" y="532766"/>
                    <a:pt x="946301" y="560806"/>
                  </a:cubicBezTo>
                  <a:cubicBezTo>
                    <a:pt x="949414" y="560806"/>
                    <a:pt x="952526" y="560806"/>
                    <a:pt x="955639" y="560806"/>
                  </a:cubicBezTo>
                  <a:cubicBezTo>
                    <a:pt x="1223343" y="560806"/>
                    <a:pt x="1453693" y="729048"/>
                    <a:pt x="1540851" y="968948"/>
                  </a:cubicBezTo>
                  <a:lnTo>
                    <a:pt x="1541731" y="968948"/>
                  </a:lnTo>
                  <a:cubicBezTo>
                    <a:pt x="1566648" y="1037364"/>
                    <a:pt x="1582221" y="1108890"/>
                    <a:pt x="1582221" y="1186636"/>
                  </a:cubicBezTo>
                  <a:cubicBezTo>
                    <a:pt x="1582221" y="1276820"/>
                    <a:pt x="1560419" y="1363895"/>
                    <a:pt x="1526158" y="1441640"/>
                  </a:cubicBezTo>
                  <a:cubicBezTo>
                    <a:pt x="1716149" y="1497617"/>
                    <a:pt x="1859421" y="1693535"/>
                    <a:pt x="1890567" y="1939211"/>
                  </a:cubicBezTo>
                  <a:lnTo>
                    <a:pt x="1889600" y="1939211"/>
                  </a:lnTo>
                  <a:cubicBezTo>
                    <a:pt x="1892713" y="1970367"/>
                    <a:pt x="1895826" y="2001523"/>
                    <a:pt x="1895826" y="2035795"/>
                  </a:cubicBezTo>
                  <a:cubicBezTo>
                    <a:pt x="1895826" y="2244539"/>
                    <a:pt x="1814888" y="2428359"/>
                    <a:pt x="1690367" y="2537404"/>
                  </a:cubicBezTo>
                  <a:cubicBezTo>
                    <a:pt x="1723054" y="2598158"/>
                    <a:pt x="1746985" y="2713240"/>
                    <a:pt x="1758221" y="2814302"/>
                  </a:cubicBezTo>
                  <a:lnTo>
                    <a:pt x="1764278" y="2897202"/>
                  </a:lnTo>
                  <a:lnTo>
                    <a:pt x="1766756" y="2909474"/>
                  </a:lnTo>
                  <a:lnTo>
                    <a:pt x="1765691" y="2914747"/>
                  </a:lnTo>
                  <a:lnTo>
                    <a:pt x="1768298" y="2948643"/>
                  </a:lnTo>
                  <a:cubicBezTo>
                    <a:pt x="1768298" y="3288072"/>
                    <a:pt x="1491223" y="3671097"/>
                    <a:pt x="1151884" y="3671097"/>
                  </a:cubicBezTo>
                  <a:cubicBezTo>
                    <a:pt x="1052262" y="3671097"/>
                    <a:pt x="955753" y="3667983"/>
                    <a:pt x="871696" y="3624387"/>
                  </a:cubicBezTo>
                  <a:cubicBezTo>
                    <a:pt x="796979" y="3776975"/>
                    <a:pt x="638206" y="3879737"/>
                    <a:pt x="460754" y="3879737"/>
                  </a:cubicBezTo>
                  <a:cubicBezTo>
                    <a:pt x="208585" y="3879737"/>
                    <a:pt x="6227" y="3680440"/>
                    <a:pt x="0" y="3431317"/>
                  </a:cubicBezTo>
                  <a:cubicBezTo>
                    <a:pt x="0" y="3428203"/>
                    <a:pt x="0" y="3425089"/>
                    <a:pt x="0" y="3418861"/>
                  </a:cubicBezTo>
                  <a:cubicBezTo>
                    <a:pt x="0" y="3418861"/>
                    <a:pt x="0" y="3418861"/>
                    <a:pt x="0" y="3203409"/>
                  </a:cubicBezTo>
                  <a:lnTo>
                    <a:pt x="0" y="3173684"/>
                  </a:lnTo>
                  <a:lnTo>
                    <a:pt x="0" y="3144933"/>
                  </a:lnTo>
                  <a:lnTo>
                    <a:pt x="0" y="3076732"/>
                  </a:lnTo>
                  <a:lnTo>
                    <a:pt x="0" y="2998057"/>
                  </a:lnTo>
                  <a:lnTo>
                    <a:pt x="0" y="2908160"/>
                  </a:lnTo>
                  <a:lnTo>
                    <a:pt x="0" y="2908159"/>
                  </a:lnTo>
                  <a:lnTo>
                    <a:pt x="0" y="2906601"/>
                  </a:lnTo>
                  <a:lnTo>
                    <a:pt x="0" y="2895697"/>
                  </a:lnTo>
                  <a:lnTo>
                    <a:pt x="0" y="2866099"/>
                  </a:lnTo>
                  <a:lnTo>
                    <a:pt x="0" y="2841369"/>
                  </a:lnTo>
                  <a:lnTo>
                    <a:pt x="0" y="2808461"/>
                  </a:lnTo>
                  <a:lnTo>
                    <a:pt x="0" y="2803642"/>
                  </a:lnTo>
                  <a:lnTo>
                    <a:pt x="0" y="2792196"/>
                  </a:lnTo>
                  <a:lnTo>
                    <a:pt x="0" y="2781378"/>
                  </a:lnTo>
                  <a:lnTo>
                    <a:pt x="0" y="2769905"/>
                  </a:lnTo>
                  <a:cubicBezTo>
                    <a:pt x="0" y="2731350"/>
                    <a:pt x="0" y="2654239"/>
                    <a:pt x="0" y="2500017"/>
                  </a:cubicBezTo>
                  <a:cubicBezTo>
                    <a:pt x="0" y="2500017"/>
                    <a:pt x="0" y="2500017"/>
                    <a:pt x="0" y="1939211"/>
                  </a:cubicBezTo>
                  <a:cubicBezTo>
                    <a:pt x="0" y="1939211"/>
                    <a:pt x="0" y="1939211"/>
                    <a:pt x="0" y="968948"/>
                  </a:cubicBezTo>
                  <a:cubicBezTo>
                    <a:pt x="0" y="968948"/>
                    <a:pt x="0" y="968948"/>
                    <a:pt x="0" y="476685"/>
                  </a:cubicBezTo>
                  <a:cubicBezTo>
                    <a:pt x="0" y="211860"/>
                    <a:pt x="214786" y="0"/>
                    <a:pt x="476263" y="0"/>
                  </a:cubicBezTo>
                  <a:close/>
                </a:path>
              </a:pathLst>
            </a:custGeom>
            <a:solidFill>
              <a:srgbClr val="F0F0F0"/>
            </a:solidFill>
            <a:ln algn="ctr" cap="flat" cmpd="sng"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  <a:prstDash val="solid"/>
              <a:miter lim="800000"/>
            </a:ln>
            <a:effectLst>
              <a:outerShdw algn="t" blurRad="279400" dir="2700000" dist="165100" rotWithShape="0">
                <a:prstClr val="black">
                  <a:alpha val="35000"/>
                </a:prstClr>
              </a:outerShdw>
            </a:effectLst>
          </p:spPr>
          <p:txBody>
            <a:bodyPr anchor="ctr" rtlCol="0"/>
            <a:lstStyle/>
            <a:p>
              <a:pPr algn="ctr"/>
              <a:endParaRPr altLang="en-US" kern="0" lang="zh-CN">
                <a:solidFill>
                  <a:prstClr val="white"/>
                </a:solidFill>
                <a:latin typeface="Calibri"/>
                <a:ea charset="-122" panose="02010600030101010101" pitchFamily="2" typeface="宋体"/>
              </a:endParaRPr>
            </a:p>
          </p:txBody>
        </p:sp>
        <p:sp>
          <p:nvSpPr>
            <p:cNvPr id="3" name="Freeform 5"/>
            <p:cNvSpPr/>
            <p:nvPr/>
          </p:nvSpPr>
          <p:spPr bwMode="auto">
            <a:xfrm>
              <a:off x="1365963" y="1805901"/>
              <a:ext cx="2047176" cy="4183669"/>
            </a:xfrm>
            <a:custGeom>
              <a:gdLst>
                <a:gd fmla="*/ 456 w 610" name="T0"/>
                <a:gd fmla="*/ 0 h 1246" name="T1"/>
                <a:gd fmla="*/ 303 w 610" name="T2"/>
                <a:gd fmla="*/ 153 h 1246" name="T3"/>
                <a:gd fmla="*/ 305 w 610" name="T4"/>
                <a:gd fmla="*/ 180 h 1246" name="T5"/>
                <a:gd fmla="*/ 303 w 610" name="T6"/>
                <a:gd fmla="*/ 180 h 1246" name="T7"/>
                <a:gd fmla="*/ 102 w 610" name="T8"/>
                <a:gd fmla="*/ 381 h 1246" name="T9"/>
                <a:gd fmla="*/ 119 w 610" name="T10"/>
                <a:gd fmla="*/ 463 h 1246" name="T11"/>
                <a:gd fmla="*/ 0 w 610" name="T12"/>
                <a:gd fmla="*/ 654 h 1246" name="T13"/>
                <a:gd fmla="*/ 67 w 610" name="T14"/>
                <a:gd fmla="*/ 815 h 1246" name="T15"/>
                <a:gd fmla="*/ 42 w 610" name="T16"/>
                <a:gd fmla="*/ 947 h 1246" name="T17"/>
                <a:gd fmla="*/ 239 w 610" name="T18"/>
                <a:gd fmla="*/ 1179 h 1246" name="T19"/>
                <a:gd fmla="*/ 330 w 610" name="T20"/>
                <a:gd fmla="*/ 1164 h 1246" name="T21"/>
                <a:gd fmla="*/ 462 w 610" name="T22"/>
                <a:gd fmla="*/ 1246 h 1246" name="T23"/>
                <a:gd fmla="*/ 609 w 610" name="T24"/>
                <a:gd fmla="*/ 1102 h 1246" name="T25"/>
                <a:gd fmla="*/ 610 w 610" name="T26"/>
                <a:gd fmla="*/ 1098 h 1246" name="T27"/>
                <a:gd fmla="*/ 610 w 610" name="T28"/>
                <a:gd fmla="*/ 902 h 1246" name="T29"/>
                <a:gd fmla="*/ 610 w 610" name="T30"/>
                <a:gd fmla="*/ 803 h 1246" name="T31"/>
                <a:gd fmla="*/ 610 w 610" name="T32"/>
                <a:gd fmla="*/ 153 h 1246" name="T33"/>
                <a:gd fmla="*/ 456 w 610" name="T34"/>
                <a:gd fmla="*/ 0 h 124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246" w="610">
                  <a:moveTo>
                    <a:pt x="456" y="0"/>
                  </a:moveTo>
                  <a:cubicBezTo>
                    <a:pt x="371" y="0"/>
                    <a:pt x="303" y="68"/>
                    <a:pt x="303" y="153"/>
                  </a:cubicBezTo>
                  <a:cubicBezTo>
                    <a:pt x="303" y="162"/>
                    <a:pt x="304" y="171"/>
                    <a:pt x="305" y="180"/>
                  </a:cubicBezTo>
                  <a:cubicBezTo>
                    <a:pt x="304" y="180"/>
                    <a:pt x="304" y="180"/>
                    <a:pt x="303" y="180"/>
                  </a:cubicBezTo>
                  <a:cubicBezTo>
                    <a:pt x="192" y="180"/>
                    <a:pt x="102" y="270"/>
                    <a:pt x="102" y="381"/>
                  </a:cubicBezTo>
                  <a:cubicBezTo>
                    <a:pt x="102" y="410"/>
                    <a:pt x="108" y="438"/>
                    <a:pt x="119" y="463"/>
                  </a:cubicBezTo>
                  <a:cubicBezTo>
                    <a:pt x="51" y="483"/>
                    <a:pt x="0" y="561"/>
                    <a:pt x="0" y="654"/>
                  </a:cubicBezTo>
                  <a:cubicBezTo>
                    <a:pt x="0" y="721"/>
                    <a:pt x="27" y="780"/>
                    <a:pt x="67" y="815"/>
                  </a:cubicBezTo>
                  <a:cubicBezTo>
                    <a:pt x="51" y="844"/>
                    <a:pt x="42" y="912"/>
                    <a:pt x="42" y="947"/>
                  </a:cubicBezTo>
                  <a:cubicBezTo>
                    <a:pt x="42" y="1056"/>
                    <a:pt x="130" y="1179"/>
                    <a:pt x="239" y="1179"/>
                  </a:cubicBezTo>
                  <a:cubicBezTo>
                    <a:pt x="272" y="1179"/>
                    <a:pt x="303" y="1178"/>
                    <a:pt x="330" y="1164"/>
                  </a:cubicBezTo>
                  <a:cubicBezTo>
                    <a:pt x="354" y="1213"/>
                    <a:pt x="404" y="1246"/>
                    <a:pt x="462" y="1246"/>
                  </a:cubicBezTo>
                  <a:cubicBezTo>
                    <a:pt x="542" y="1246"/>
                    <a:pt x="607" y="1182"/>
                    <a:pt x="609" y="1102"/>
                  </a:cubicBezTo>
                  <a:cubicBezTo>
                    <a:pt x="609" y="1101"/>
                    <a:pt x="610" y="1100"/>
                    <a:pt x="610" y="1098"/>
                  </a:cubicBezTo>
                  <a:cubicBezTo>
                    <a:pt x="610" y="902"/>
                    <a:pt x="610" y="902"/>
                    <a:pt x="610" y="902"/>
                  </a:cubicBezTo>
                  <a:cubicBezTo>
                    <a:pt x="610" y="803"/>
                    <a:pt x="610" y="803"/>
                    <a:pt x="610" y="803"/>
                  </a:cubicBezTo>
                  <a:cubicBezTo>
                    <a:pt x="610" y="153"/>
                    <a:pt x="610" y="153"/>
                    <a:pt x="610" y="153"/>
                  </a:cubicBezTo>
                  <a:cubicBezTo>
                    <a:pt x="610" y="68"/>
                    <a:pt x="541" y="0"/>
                    <a:pt x="456" y="0"/>
                  </a:cubicBezTo>
                  <a:close/>
                </a:path>
              </a:pathLst>
            </a:custGeom>
            <a:solidFill>
              <a:srgbClr val="F0F0F0"/>
            </a:solidFill>
            <a:ln algn="ctr" cap="flat" cmpd="sng" w="28575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3500000" scaled="1"/>
              </a:gradFill>
              <a:prstDash val="solid"/>
              <a:miter lim="800000"/>
            </a:ln>
            <a:effectLst>
              <a:outerShdw algn="t" blurRad="279400" dir="2700000" dist="165100" rotWithShape="0">
                <a:prstClr val="black">
                  <a:alpha val="35000"/>
                </a:prstClr>
              </a:outerShdw>
            </a:effectLst>
          </p:spPr>
          <p:txBody>
            <a:bodyPr anchor="ctr" rtlCol="0"/>
            <a:lstStyle/>
            <a:p>
              <a:pPr algn="ctr"/>
              <a:endParaRPr altLang="en-US" kern="0" lang="zh-CN">
                <a:solidFill>
                  <a:prstClr val="white"/>
                </a:solidFill>
                <a:latin typeface="Calibri"/>
                <a:ea charset="-122" panose="02010600030101010101" pitchFamily="2" typeface="宋体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54840" y="1996066"/>
            <a:ext cx="1861071" cy="3803338"/>
            <a:chOff x="1554840" y="1996066"/>
            <a:chExt cx="1861071" cy="3803338"/>
          </a:xfrm>
        </p:grpSpPr>
        <p:sp>
          <p:nvSpPr>
            <p:cNvPr id="6" name="Freeform 5"/>
            <p:cNvSpPr/>
            <p:nvPr/>
          </p:nvSpPr>
          <p:spPr bwMode="auto">
            <a:xfrm>
              <a:off x="1554840" y="1996066"/>
              <a:ext cx="1861071" cy="3803338"/>
            </a:xfrm>
            <a:custGeom>
              <a:gdLst>
                <a:gd fmla="*/ 456 w 610" name="T0"/>
                <a:gd fmla="*/ 0 h 1246" name="T1"/>
                <a:gd fmla="*/ 303 w 610" name="T2"/>
                <a:gd fmla="*/ 153 h 1246" name="T3"/>
                <a:gd fmla="*/ 305 w 610" name="T4"/>
                <a:gd fmla="*/ 180 h 1246" name="T5"/>
                <a:gd fmla="*/ 303 w 610" name="T6"/>
                <a:gd fmla="*/ 180 h 1246" name="T7"/>
                <a:gd fmla="*/ 102 w 610" name="T8"/>
                <a:gd fmla="*/ 381 h 1246" name="T9"/>
                <a:gd fmla="*/ 119 w 610" name="T10"/>
                <a:gd fmla="*/ 463 h 1246" name="T11"/>
                <a:gd fmla="*/ 0 w 610" name="T12"/>
                <a:gd fmla="*/ 654 h 1246" name="T13"/>
                <a:gd fmla="*/ 67 w 610" name="T14"/>
                <a:gd fmla="*/ 815 h 1246" name="T15"/>
                <a:gd fmla="*/ 42 w 610" name="T16"/>
                <a:gd fmla="*/ 947 h 1246" name="T17"/>
                <a:gd fmla="*/ 239 w 610" name="T18"/>
                <a:gd fmla="*/ 1179 h 1246" name="T19"/>
                <a:gd fmla="*/ 330 w 610" name="T20"/>
                <a:gd fmla="*/ 1164 h 1246" name="T21"/>
                <a:gd fmla="*/ 462 w 610" name="T22"/>
                <a:gd fmla="*/ 1246 h 1246" name="T23"/>
                <a:gd fmla="*/ 609 w 610" name="T24"/>
                <a:gd fmla="*/ 1102 h 1246" name="T25"/>
                <a:gd fmla="*/ 610 w 610" name="T26"/>
                <a:gd fmla="*/ 1098 h 1246" name="T27"/>
                <a:gd fmla="*/ 610 w 610" name="T28"/>
                <a:gd fmla="*/ 902 h 1246" name="T29"/>
                <a:gd fmla="*/ 610 w 610" name="T30"/>
                <a:gd fmla="*/ 803 h 1246" name="T31"/>
                <a:gd fmla="*/ 610 w 610" name="T32"/>
                <a:gd fmla="*/ 153 h 1246" name="T33"/>
                <a:gd fmla="*/ 456 w 610" name="T34"/>
                <a:gd fmla="*/ 0 h 1246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246" w="610">
                  <a:moveTo>
                    <a:pt x="456" y="0"/>
                  </a:moveTo>
                  <a:cubicBezTo>
                    <a:pt x="371" y="0"/>
                    <a:pt x="303" y="68"/>
                    <a:pt x="303" y="153"/>
                  </a:cubicBezTo>
                  <a:cubicBezTo>
                    <a:pt x="303" y="162"/>
                    <a:pt x="304" y="171"/>
                    <a:pt x="305" y="180"/>
                  </a:cubicBezTo>
                  <a:cubicBezTo>
                    <a:pt x="304" y="180"/>
                    <a:pt x="304" y="180"/>
                    <a:pt x="303" y="180"/>
                  </a:cubicBezTo>
                  <a:cubicBezTo>
                    <a:pt x="192" y="180"/>
                    <a:pt x="102" y="270"/>
                    <a:pt x="102" y="381"/>
                  </a:cubicBezTo>
                  <a:cubicBezTo>
                    <a:pt x="102" y="410"/>
                    <a:pt x="108" y="438"/>
                    <a:pt x="119" y="463"/>
                  </a:cubicBezTo>
                  <a:cubicBezTo>
                    <a:pt x="51" y="483"/>
                    <a:pt x="0" y="561"/>
                    <a:pt x="0" y="654"/>
                  </a:cubicBezTo>
                  <a:cubicBezTo>
                    <a:pt x="0" y="721"/>
                    <a:pt x="27" y="780"/>
                    <a:pt x="67" y="815"/>
                  </a:cubicBezTo>
                  <a:cubicBezTo>
                    <a:pt x="51" y="844"/>
                    <a:pt x="42" y="912"/>
                    <a:pt x="42" y="947"/>
                  </a:cubicBezTo>
                  <a:cubicBezTo>
                    <a:pt x="42" y="1056"/>
                    <a:pt x="130" y="1179"/>
                    <a:pt x="239" y="1179"/>
                  </a:cubicBezTo>
                  <a:cubicBezTo>
                    <a:pt x="272" y="1179"/>
                    <a:pt x="303" y="1178"/>
                    <a:pt x="330" y="1164"/>
                  </a:cubicBezTo>
                  <a:cubicBezTo>
                    <a:pt x="354" y="1213"/>
                    <a:pt x="404" y="1246"/>
                    <a:pt x="462" y="1246"/>
                  </a:cubicBezTo>
                  <a:cubicBezTo>
                    <a:pt x="542" y="1246"/>
                    <a:pt x="607" y="1182"/>
                    <a:pt x="609" y="1102"/>
                  </a:cubicBezTo>
                  <a:cubicBezTo>
                    <a:pt x="609" y="1101"/>
                    <a:pt x="610" y="1100"/>
                    <a:pt x="610" y="1098"/>
                  </a:cubicBezTo>
                  <a:cubicBezTo>
                    <a:pt x="610" y="902"/>
                    <a:pt x="610" y="902"/>
                    <a:pt x="610" y="902"/>
                  </a:cubicBezTo>
                  <a:cubicBezTo>
                    <a:pt x="610" y="803"/>
                    <a:pt x="610" y="803"/>
                    <a:pt x="610" y="803"/>
                  </a:cubicBezTo>
                  <a:cubicBezTo>
                    <a:pt x="610" y="153"/>
                    <a:pt x="610" y="153"/>
                    <a:pt x="610" y="153"/>
                  </a:cubicBezTo>
                  <a:cubicBezTo>
                    <a:pt x="610" y="68"/>
                    <a:pt x="541" y="0"/>
                    <a:pt x="45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0" name="Freeform 372"/>
            <p:cNvSpPr>
              <a:spLocks noEditPoints="1"/>
            </p:cNvSpPr>
            <p:nvPr/>
          </p:nvSpPr>
          <p:spPr bwMode="auto">
            <a:xfrm>
              <a:off x="2494482" y="2795741"/>
              <a:ext cx="615898" cy="716045"/>
            </a:xfrm>
            <a:custGeom>
              <a:gdLst>
                <a:gd fmla="*/ 31 w 123" name="T0"/>
                <a:gd fmla="*/ 85 h 143" name="T1"/>
                <a:gd fmla="*/ 42 w 123" name="T2"/>
                <a:gd fmla="*/ 103 h 143" name="T3"/>
                <a:gd fmla="*/ 59 w 123" name="T4"/>
                <a:gd fmla="*/ 118 h 143" name="T5"/>
                <a:gd fmla="*/ 70 w 123" name="T6"/>
                <a:gd fmla="*/ 127 h 143" name="T7"/>
                <a:gd fmla="*/ 83 w 123" name="T8"/>
                <a:gd fmla="*/ 130 h 143" name="T9"/>
                <a:gd fmla="*/ 103 w 123" name="T10"/>
                <a:gd fmla="*/ 140 h 143" name="T11"/>
                <a:gd fmla="*/ 0 w 123" name="T12"/>
                <a:gd fmla="*/ 143 h 143" name="T13"/>
                <a:gd fmla="*/ 5 w 123" name="T14"/>
                <a:gd fmla="*/ 99 h 143" name="T15"/>
                <a:gd fmla="*/ 90 w 123" name="T16"/>
                <a:gd fmla="*/ 75 h 143" name="T17"/>
                <a:gd fmla="*/ 75 w 123" name="T18"/>
                <a:gd fmla="*/ 79 h 143" name="T19"/>
                <a:gd fmla="*/ 68 w 123" name="T20"/>
                <a:gd fmla="*/ 90 h 143" name="T21"/>
                <a:gd fmla="*/ 72 w 123" name="T22"/>
                <a:gd fmla="*/ 105 h 143" name="T23"/>
                <a:gd fmla="*/ 84 w 123" name="T24"/>
                <a:gd fmla="*/ 112 h 143" name="T25"/>
                <a:gd fmla="*/ 99 w 123" name="T26"/>
                <a:gd fmla="*/ 108 h 143" name="T27"/>
                <a:gd fmla="*/ 105 w 123" name="T28"/>
                <a:gd fmla="*/ 96 h 143" name="T29"/>
                <a:gd fmla="*/ 101 w 123" name="T30"/>
                <a:gd fmla="*/ 81 h 143" name="T31"/>
                <a:gd fmla="*/ 90 w 123" name="T32"/>
                <a:gd fmla="*/ 75 h 143" name="T33"/>
                <a:gd fmla="*/ 70 w 123" name="T34"/>
                <a:gd fmla="*/ 72 h 143" name="T35"/>
                <a:gd fmla="*/ 59 w 123" name="T36"/>
                <a:gd fmla="*/ 90 h 143" name="T37"/>
                <a:gd fmla="*/ 62 w 123" name="T38"/>
                <a:gd fmla="*/ 105 h 143" name="T39"/>
                <a:gd fmla="*/ 70 w 123" name="T40"/>
                <a:gd fmla="*/ 114 h 143" name="T41"/>
                <a:gd fmla="*/ 84 w 123" name="T42"/>
                <a:gd fmla="*/ 121 h 143" name="T43"/>
                <a:gd fmla="*/ 101 w 123" name="T44"/>
                <a:gd fmla="*/ 118 h 143" name="T45"/>
                <a:gd fmla="*/ 110 w 123" name="T46"/>
                <a:gd fmla="*/ 134 h 143" name="T47"/>
                <a:gd fmla="*/ 121 w 123" name="T48"/>
                <a:gd fmla="*/ 136 h 143" name="T49"/>
                <a:gd fmla="*/ 121 w 123" name="T50"/>
                <a:gd fmla="*/ 125 h 143" name="T51"/>
                <a:gd fmla="*/ 108 w 123" name="T52"/>
                <a:gd fmla="*/ 112 h 143" name="T53"/>
                <a:gd fmla="*/ 116 w 123" name="T54"/>
                <a:gd fmla="*/ 96 h 143" name="T55"/>
                <a:gd fmla="*/ 112 w 123" name="T56"/>
                <a:gd fmla="*/ 81 h 143" name="T57"/>
                <a:gd fmla="*/ 105 w 123" name="T58"/>
                <a:gd fmla="*/ 72 h 143" name="T59"/>
                <a:gd fmla="*/ 90 w 123" name="T60"/>
                <a:gd fmla="*/ 66 h 143" name="T61"/>
                <a:gd fmla="*/ 70 w 123" name="T62"/>
                <a:gd fmla="*/ 72 h 143" name="T63"/>
                <a:gd fmla="*/ 73 w 123" name="T64"/>
                <a:gd fmla="*/ 96 h 143" name="T65"/>
                <a:gd fmla="*/ 88 w 123" name="T66"/>
                <a:gd fmla="*/ 83 h 143" name="T67"/>
                <a:gd fmla="*/ 92 w 123" name="T68"/>
                <a:gd fmla="*/ 79 h 143" name="T69"/>
                <a:gd fmla="*/ 75 w 123" name="T70"/>
                <a:gd fmla="*/ 86 h 143" name="T71"/>
                <a:gd fmla="*/ 73 w 123" name="T72"/>
                <a:gd fmla="*/ 96 h 143" name="T73"/>
                <a:gd fmla="*/ 35 w 123" name="T74"/>
                <a:gd fmla="*/ 39 h 143" name="T75"/>
                <a:gd fmla="*/ 38 w 123" name="T76"/>
                <a:gd fmla="*/ 63 h 143" name="T77"/>
                <a:gd fmla="*/ 22 w 123" name="T78"/>
                <a:gd fmla="*/ 74 h 143" name="T79"/>
                <a:gd fmla="*/ 24 w 123" name="T80"/>
                <a:gd fmla="*/ 50 h 143" name="T81"/>
                <a:gd fmla="*/ 24 w 123" name="T82"/>
                <a:gd fmla="*/ 28 h 143" name="T83"/>
                <a:gd fmla="*/ 37 w 123" name="T84"/>
                <a:gd fmla="*/ 6 h 143" name="T85"/>
                <a:gd fmla="*/ 57 w 123" name="T86"/>
                <a:gd fmla="*/ 0 h 143" name="T87"/>
                <a:gd fmla="*/ 79 w 123" name="T88"/>
                <a:gd fmla="*/ 6 h 143" name="T89"/>
                <a:gd fmla="*/ 92 w 123" name="T90"/>
                <a:gd fmla="*/ 28 h 143" name="T91"/>
                <a:gd fmla="*/ 92 w 123" name="T92"/>
                <a:gd fmla="*/ 50 h 143" name="T93"/>
                <a:gd fmla="*/ 79 w 123" name="T94"/>
                <a:gd fmla="*/ 55 h 143" name="T95"/>
                <a:gd fmla="*/ 81 w 123" name="T96"/>
                <a:gd fmla="*/ 33 h 143" name="T97"/>
                <a:gd fmla="*/ 59 w 123" name="T98"/>
                <a:gd fmla="*/ 39 h 143" name="T99"/>
                <a:gd fmla="*/ 35 w 123" name="T100"/>
                <a:gd fmla="*/ 39 h 143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43" w="123">
                  <a:moveTo>
                    <a:pt x="9" y="92"/>
                  </a:moveTo>
                  <a:lnTo>
                    <a:pt x="9" y="92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5" y="94"/>
                  </a:lnTo>
                  <a:lnTo>
                    <a:pt x="42" y="103"/>
                  </a:lnTo>
                  <a:lnTo>
                    <a:pt x="49" y="110"/>
                  </a:lnTo>
                  <a:lnTo>
                    <a:pt x="59" y="118"/>
                  </a:lnTo>
                  <a:lnTo>
                    <a:pt x="59" y="118"/>
                  </a:lnTo>
                  <a:lnTo>
                    <a:pt x="59" y="118"/>
                  </a:lnTo>
                  <a:lnTo>
                    <a:pt x="62" y="123"/>
                  </a:lnTo>
                  <a:lnTo>
                    <a:pt x="70" y="127"/>
                  </a:lnTo>
                  <a:lnTo>
                    <a:pt x="75" y="129"/>
                  </a:lnTo>
                  <a:lnTo>
                    <a:pt x="83" y="130"/>
                  </a:lnTo>
                  <a:lnTo>
                    <a:pt x="83" y="130"/>
                  </a:lnTo>
                  <a:lnTo>
                    <a:pt x="95" y="130"/>
                  </a:lnTo>
                  <a:lnTo>
                    <a:pt x="103" y="140"/>
                  </a:lnTo>
                  <a:lnTo>
                    <a:pt x="103" y="140"/>
                  </a:lnTo>
                  <a:lnTo>
                    <a:pt x="105" y="143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27"/>
                  </a:lnTo>
                  <a:lnTo>
                    <a:pt x="2" y="112"/>
                  </a:lnTo>
                  <a:lnTo>
                    <a:pt x="5" y="99"/>
                  </a:lnTo>
                  <a:lnTo>
                    <a:pt x="9" y="92"/>
                  </a:lnTo>
                  <a:lnTo>
                    <a:pt x="9" y="92"/>
                  </a:lnTo>
                  <a:close/>
                  <a:moveTo>
                    <a:pt x="90" y="75"/>
                  </a:moveTo>
                  <a:lnTo>
                    <a:pt x="90" y="75"/>
                  </a:lnTo>
                  <a:lnTo>
                    <a:pt x="83" y="75"/>
                  </a:lnTo>
                  <a:lnTo>
                    <a:pt x="75" y="79"/>
                  </a:lnTo>
                  <a:lnTo>
                    <a:pt x="75" y="79"/>
                  </a:lnTo>
                  <a:lnTo>
                    <a:pt x="72" y="85"/>
                  </a:lnTo>
                  <a:lnTo>
                    <a:pt x="68" y="90"/>
                  </a:lnTo>
                  <a:lnTo>
                    <a:pt x="68" y="90"/>
                  </a:lnTo>
                  <a:lnTo>
                    <a:pt x="70" y="97"/>
                  </a:lnTo>
                  <a:lnTo>
                    <a:pt x="72" y="105"/>
                  </a:lnTo>
                  <a:lnTo>
                    <a:pt x="72" y="105"/>
                  </a:lnTo>
                  <a:lnTo>
                    <a:pt x="79" y="108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92" y="110"/>
                  </a:lnTo>
                  <a:lnTo>
                    <a:pt x="99" y="108"/>
                  </a:lnTo>
                  <a:lnTo>
                    <a:pt x="99" y="108"/>
                  </a:lnTo>
                  <a:lnTo>
                    <a:pt x="103" y="103"/>
                  </a:lnTo>
                  <a:lnTo>
                    <a:pt x="105" y="96"/>
                  </a:lnTo>
                  <a:lnTo>
                    <a:pt x="105" y="96"/>
                  </a:lnTo>
                  <a:lnTo>
                    <a:pt x="105" y="88"/>
                  </a:lnTo>
                  <a:lnTo>
                    <a:pt x="101" y="81"/>
                  </a:lnTo>
                  <a:lnTo>
                    <a:pt x="101" y="81"/>
                  </a:lnTo>
                  <a:lnTo>
                    <a:pt x="95" y="77"/>
                  </a:lnTo>
                  <a:lnTo>
                    <a:pt x="90" y="75"/>
                  </a:lnTo>
                  <a:lnTo>
                    <a:pt x="90" y="75"/>
                  </a:lnTo>
                  <a:close/>
                  <a:moveTo>
                    <a:pt x="70" y="72"/>
                  </a:moveTo>
                  <a:lnTo>
                    <a:pt x="70" y="72"/>
                  </a:lnTo>
                  <a:lnTo>
                    <a:pt x="66" y="75"/>
                  </a:lnTo>
                  <a:lnTo>
                    <a:pt x="62" y="79"/>
                  </a:lnTo>
                  <a:lnTo>
                    <a:pt x="59" y="90"/>
                  </a:lnTo>
                  <a:lnTo>
                    <a:pt x="59" y="90"/>
                  </a:lnTo>
                  <a:lnTo>
                    <a:pt x="60" y="101"/>
                  </a:lnTo>
                  <a:lnTo>
                    <a:pt x="62" y="105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70" y="114"/>
                  </a:lnTo>
                  <a:lnTo>
                    <a:pt x="73" y="118"/>
                  </a:lnTo>
                  <a:lnTo>
                    <a:pt x="84" y="121"/>
                  </a:lnTo>
                  <a:lnTo>
                    <a:pt x="84" y="121"/>
                  </a:lnTo>
                  <a:lnTo>
                    <a:pt x="92" y="121"/>
                  </a:lnTo>
                  <a:lnTo>
                    <a:pt x="101" y="118"/>
                  </a:lnTo>
                  <a:lnTo>
                    <a:pt x="101" y="118"/>
                  </a:lnTo>
                  <a:lnTo>
                    <a:pt x="101" y="123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6" y="136"/>
                  </a:lnTo>
                  <a:lnTo>
                    <a:pt x="121" y="136"/>
                  </a:lnTo>
                  <a:lnTo>
                    <a:pt x="121" y="136"/>
                  </a:lnTo>
                  <a:lnTo>
                    <a:pt x="121" y="136"/>
                  </a:lnTo>
                  <a:lnTo>
                    <a:pt x="123" y="130"/>
                  </a:lnTo>
                  <a:lnTo>
                    <a:pt x="121" y="125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12" y="105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14" y="86"/>
                  </a:lnTo>
                  <a:lnTo>
                    <a:pt x="112" y="81"/>
                  </a:lnTo>
                  <a:lnTo>
                    <a:pt x="108" y="75"/>
                  </a:lnTo>
                  <a:lnTo>
                    <a:pt x="108" y="75"/>
                  </a:lnTo>
                  <a:lnTo>
                    <a:pt x="105" y="72"/>
                  </a:lnTo>
                  <a:lnTo>
                    <a:pt x="101" y="68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79" y="66"/>
                  </a:lnTo>
                  <a:lnTo>
                    <a:pt x="75" y="68"/>
                  </a:lnTo>
                  <a:lnTo>
                    <a:pt x="70" y="72"/>
                  </a:lnTo>
                  <a:lnTo>
                    <a:pt x="70" y="72"/>
                  </a:lnTo>
                  <a:close/>
                  <a:moveTo>
                    <a:pt x="73" y="96"/>
                  </a:moveTo>
                  <a:lnTo>
                    <a:pt x="73" y="96"/>
                  </a:lnTo>
                  <a:lnTo>
                    <a:pt x="77" y="90"/>
                  </a:lnTo>
                  <a:lnTo>
                    <a:pt x="83" y="85"/>
                  </a:lnTo>
                  <a:lnTo>
                    <a:pt x="88" y="83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2" y="79"/>
                  </a:lnTo>
                  <a:lnTo>
                    <a:pt x="86" y="79"/>
                  </a:lnTo>
                  <a:lnTo>
                    <a:pt x="81" y="81"/>
                  </a:lnTo>
                  <a:lnTo>
                    <a:pt x="75" y="86"/>
                  </a:lnTo>
                  <a:lnTo>
                    <a:pt x="73" y="90"/>
                  </a:lnTo>
                  <a:lnTo>
                    <a:pt x="73" y="96"/>
                  </a:lnTo>
                  <a:lnTo>
                    <a:pt x="73" y="96"/>
                  </a:lnTo>
                  <a:close/>
                  <a:moveTo>
                    <a:pt x="35" y="39"/>
                  </a:moveTo>
                  <a:lnTo>
                    <a:pt x="35" y="39"/>
                  </a:lnTo>
                  <a:lnTo>
                    <a:pt x="35" y="39"/>
                  </a:lnTo>
                  <a:lnTo>
                    <a:pt x="35" y="50"/>
                  </a:lnTo>
                  <a:lnTo>
                    <a:pt x="38" y="63"/>
                  </a:lnTo>
                  <a:lnTo>
                    <a:pt x="38" y="63"/>
                  </a:lnTo>
                  <a:lnTo>
                    <a:pt x="40" y="68"/>
                  </a:lnTo>
                  <a:lnTo>
                    <a:pt x="4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64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2" y="39"/>
                  </a:lnTo>
                  <a:lnTo>
                    <a:pt x="24" y="28"/>
                  </a:lnTo>
                  <a:lnTo>
                    <a:pt x="27" y="18"/>
                  </a:lnTo>
                  <a:lnTo>
                    <a:pt x="31" y="11"/>
                  </a:lnTo>
                  <a:lnTo>
                    <a:pt x="37" y="6"/>
                  </a:lnTo>
                  <a:lnTo>
                    <a:pt x="44" y="2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2" y="2"/>
                  </a:lnTo>
                  <a:lnTo>
                    <a:pt x="79" y="6"/>
                  </a:lnTo>
                  <a:lnTo>
                    <a:pt x="84" y="11"/>
                  </a:lnTo>
                  <a:lnTo>
                    <a:pt x="88" y="18"/>
                  </a:lnTo>
                  <a:lnTo>
                    <a:pt x="92" y="28"/>
                  </a:lnTo>
                  <a:lnTo>
                    <a:pt x="92" y="39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79" y="55"/>
                  </a:lnTo>
                  <a:lnTo>
                    <a:pt x="79" y="55"/>
                  </a:lnTo>
                  <a:lnTo>
                    <a:pt x="81" y="44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72" y="37"/>
                  </a:lnTo>
                  <a:lnTo>
                    <a:pt x="59" y="39"/>
                  </a:lnTo>
                  <a:lnTo>
                    <a:pt x="46" y="39"/>
                  </a:lnTo>
                  <a:lnTo>
                    <a:pt x="35" y="39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473909" y="1996065"/>
            <a:ext cx="1853338" cy="1901025"/>
            <a:chOff x="3473909" y="1996065"/>
            <a:chExt cx="1853338" cy="1901025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3473909" y="1996065"/>
              <a:ext cx="1853338" cy="1901025"/>
            </a:xfrm>
            <a:custGeom>
              <a:gdLst>
                <a:gd fmla="*/ 575079 w 2282825" name="connsiteX0"/>
                <a:gd fmla="*/ 0 h 2341562" name="connsiteY0"/>
                <a:gd fmla="*/ 1153917 w 2282825" name="connsiteX1"/>
                <a:gd fmla="*/ 575588 h 2341562" name="connsiteY1"/>
                <a:gd fmla="*/ 1142641 w 2282825" name="connsiteX2"/>
                <a:gd fmla="*/ 677163 h 2341562" name="connsiteY2"/>
                <a:gd fmla="*/ 1153917 w 2282825" name="connsiteX3"/>
                <a:gd fmla="*/ 677163 h 2341562" name="connsiteY3"/>
                <a:gd fmla="*/ 1860550 w 2282825" name="connsiteX4"/>
                <a:gd fmla="*/ 1169987 h 2341562" name="connsiteY4"/>
                <a:gd fmla="*/ 1861612 w 2282825" name="connsiteX5"/>
                <a:gd fmla="*/ 1169987 h 2341562" name="connsiteY5"/>
                <a:gd fmla="*/ 1910503 w 2282825" name="connsiteX6"/>
                <a:gd fmla="*/ 1432841 h 2341562" name="connsiteY6"/>
                <a:gd fmla="*/ 1842808 w 2282825" name="connsiteX7"/>
                <a:gd fmla="*/ 1740754 h 2341562" name="connsiteY7"/>
                <a:gd fmla="*/ 2282825 w 2282825" name="connsiteX8"/>
                <a:gd fmla="*/ 2341562 h 2341562" name="connsiteY8"/>
                <a:gd fmla="*/ 0 w 2282825" name="connsiteX9"/>
                <a:gd fmla="*/ 2341562 h 2341562" name="connsiteY9"/>
                <a:gd fmla="*/ 0 w 2282825" name="connsiteX10"/>
                <a:gd fmla="*/ 1169987 h 2341562" name="connsiteY10"/>
                <a:gd fmla="*/ 0 w 2282825" name="connsiteX11"/>
                <a:gd fmla="*/ 575588 h 2341562" name="connsiteY11"/>
                <a:gd fmla="*/ 575079 w 2282825" name="connsiteX12"/>
                <a:gd fmla="*/ 0 h 2341562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2341562" w="2282825">
                  <a:moveTo>
                    <a:pt x="575079" y="0"/>
                  </a:moveTo>
                  <a:cubicBezTo>
                    <a:pt x="894568" y="0"/>
                    <a:pt x="1153917" y="255817"/>
                    <a:pt x="1153917" y="575588"/>
                  </a:cubicBezTo>
                  <a:cubicBezTo>
                    <a:pt x="1153917" y="609447"/>
                    <a:pt x="1150158" y="643305"/>
                    <a:pt x="1142641" y="677163"/>
                  </a:cubicBezTo>
                  <a:cubicBezTo>
                    <a:pt x="1146400" y="677163"/>
                    <a:pt x="1150158" y="677163"/>
                    <a:pt x="1153917" y="677163"/>
                  </a:cubicBezTo>
                  <a:cubicBezTo>
                    <a:pt x="1477164" y="677163"/>
                    <a:pt x="1755307" y="880312"/>
                    <a:pt x="1860550" y="1169987"/>
                  </a:cubicBezTo>
                  <a:lnTo>
                    <a:pt x="1861612" y="1169987"/>
                  </a:lnTo>
                  <a:cubicBezTo>
                    <a:pt x="1891699" y="1252598"/>
                    <a:pt x="1910503" y="1338964"/>
                    <a:pt x="1910503" y="1432841"/>
                  </a:cubicBezTo>
                  <a:cubicBezTo>
                    <a:pt x="1910503" y="1541737"/>
                    <a:pt x="1884177" y="1646878"/>
                    <a:pt x="1842808" y="1740754"/>
                  </a:cubicBezTo>
                  <a:cubicBezTo>
                    <a:pt x="2072219" y="1808345"/>
                    <a:pt x="2245217" y="2044913"/>
                    <a:pt x="2282825" y="2341562"/>
                  </a:cubicBezTo>
                  <a:cubicBezTo>
                    <a:pt x="2282825" y="2341562"/>
                    <a:pt x="2282825" y="2341562"/>
                    <a:pt x="0" y="2341562"/>
                  </a:cubicBezTo>
                  <a:cubicBezTo>
                    <a:pt x="0" y="2341562"/>
                    <a:pt x="0" y="2341562"/>
                    <a:pt x="0" y="1169987"/>
                  </a:cubicBezTo>
                  <a:cubicBezTo>
                    <a:pt x="0" y="1169987"/>
                    <a:pt x="0" y="1169987"/>
                    <a:pt x="0" y="575588"/>
                  </a:cubicBezTo>
                  <a:cubicBezTo>
                    <a:pt x="0" y="255817"/>
                    <a:pt x="259350" y="0"/>
                    <a:pt x="57507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1" name="Freeform 432"/>
            <p:cNvSpPr>
              <a:spLocks noEditPoints="1"/>
            </p:cNvSpPr>
            <p:nvPr/>
          </p:nvSpPr>
          <p:spPr bwMode="auto">
            <a:xfrm>
              <a:off x="3666249" y="2369105"/>
              <a:ext cx="596976" cy="622561"/>
            </a:xfrm>
            <a:custGeom>
              <a:gdLst>
                <a:gd fmla="*/ 77 w 140" name="T0"/>
                <a:gd fmla="*/ 22 h 146" name="T1"/>
                <a:gd fmla="*/ 103 w 140" name="T2"/>
                <a:gd fmla="*/ 25 h 146" name="T3"/>
                <a:gd fmla="*/ 121 w 140" name="T4"/>
                <a:gd fmla="*/ 40 h 146" name="T5"/>
                <a:gd fmla="*/ 136 w 140" name="T6"/>
                <a:gd fmla="*/ 60 h 146" name="T7"/>
                <a:gd fmla="*/ 140 w 140" name="T8"/>
                <a:gd fmla="*/ 84 h 146" name="T9"/>
                <a:gd fmla="*/ 140 w 140" name="T10"/>
                <a:gd fmla="*/ 97 h 146" name="T11"/>
                <a:gd fmla="*/ 131 w 140" name="T12"/>
                <a:gd fmla="*/ 119 h 146" name="T13"/>
                <a:gd fmla="*/ 112 w 140" name="T14"/>
                <a:gd fmla="*/ 135 h 146" name="T15"/>
                <a:gd fmla="*/ 90 w 140" name="T16"/>
                <a:gd fmla="*/ 146 h 146" name="T17"/>
                <a:gd fmla="*/ 77 w 140" name="T18"/>
                <a:gd fmla="*/ 146 h 146" name="T19"/>
                <a:gd fmla="*/ 50 w 140" name="T20"/>
                <a:gd fmla="*/ 141 h 146" name="T21"/>
                <a:gd fmla="*/ 28 w 140" name="T22"/>
                <a:gd fmla="*/ 123 h 146" name="T23"/>
                <a:gd fmla="*/ 66 w 140" name="T24"/>
                <a:gd fmla="*/ 22 h 146" name="T25"/>
                <a:gd fmla="*/ 77 w 140" name="T26"/>
                <a:gd fmla="*/ 22 h 146" name="T27"/>
                <a:gd fmla="*/ 13 w 140" name="T28"/>
                <a:gd fmla="*/ 101 h 146" name="T29"/>
                <a:gd fmla="*/ 42 w 140" name="T30"/>
                <a:gd fmla="*/ 73 h 146" name="T31"/>
                <a:gd fmla="*/ 11 w 140" name="T32"/>
                <a:gd fmla="*/ 97 h 146" name="T33"/>
                <a:gd fmla="*/ 13 w 140" name="T34"/>
                <a:gd fmla="*/ 101 h 146" name="T35"/>
                <a:gd fmla="*/ 15 w 140" name="T36"/>
                <a:gd fmla="*/ 102 h 146" name="T37"/>
                <a:gd fmla="*/ 17 w 140" name="T38"/>
                <a:gd fmla="*/ 106 h 146" name="T39"/>
                <a:gd fmla="*/ 48 w 140" name="T40"/>
                <a:gd fmla="*/ 79 h 146" name="T41"/>
                <a:gd fmla="*/ 13 w 140" name="T42"/>
                <a:gd fmla="*/ 58 h 146" name="T43"/>
                <a:gd fmla="*/ 15 w 140" name="T44"/>
                <a:gd fmla="*/ 55 h 146" name="T45"/>
                <a:gd fmla="*/ 13 w 140" name="T46"/>
                <a:gd fmla="*/ 58 h 146" name="T47"/>
                <a:gd fmla="*/ 20 w 140" name="T48"/>
                <a:gd fmla="*/ 58 h 146" name="T49"/>
                <a:gd fmla="*/ 9 w 140" name="T50"/>
                <a:gd fmla="*/ 69 h 146" name="T51"/>
                <a:gd fmla="*/ 11 w 140" name="T52"/>
                <a:gd fmla="*/ 66 h 146" name="T53"/>
                <a:gd fmla="*/ 20 w 140" name="T54"/>
                <a:gd fmla="*/ 58 h 146" name="T55"/>
                <a:gd fmla="*/ 9 w 140" name="T56"/>
                <a:gd fmla="*/ 75 h 146" name="T57"/>
                <a:gd fmla="*/ 9 w 140" name="T58"/>
                <a:gd fmla="*/ 79 h 146" name="T59"/>
                <a:gd fmla="*/ 26 w 140" name="T60"/>
                <a:gd fmla="*/ 62 h 146" name="T61"/>
                <a:gd fmla="*/ 31 w 140" name="T62"/>
                <a:gd fmla="*/ 66 h 146" name="T63"/>
                <a:gd fmla="*/ 9 w 140" name="T64"/>
                <a:gd fmla="*/ 82 h 146" name="T65"/>
                <a:gd fmla="*/ 33 w 140" name="T66"/>
                <a:gd fmla="*/ 68 h 146" name="T67"/>
                <a:gd fmla="*/ 31 w 140" name="T68"/>
                <a:gd fmla="*/ 66 h 146" name="T69"/>
                <a:gd fmla="*/ 9 w 140" name="T70"/>
                <a:gd fmla="*/ 91 h 146" name="T71"/>
                <a:gd fmla="*/ 11 w 140" name="T72"/>
                <a:gd fmla="*/ 93 h 146" name="T73"/>
                <a:gd fmla="*/ 37 w 140" name="T74"/>
                <a:gd fmla="*/ 69 h 146" name="T75"/>
                <a:gd fmla="*/ 11 w 140" name="T76"/>
                <a:gd fmla="*/ 27 h 146" name="T77"/>
                <a:gd fmla="*/ 13 w 140" name="T78"/>
                <a:gd fmla="*/ 33 h 146" name="T79"/>
                <a:gd fmla="*/ 66 w 140" name="T80"/>
                <a:gd fmla="*/ 69 h 146" name="T81"/>
                <a:gd fmla="*/ 55 w 140" name="T82"/>
                <a:gd fmla="*/ 5 h 146" name="T83"/>
                <a:gd fmla="*/ 50 w 140" name="T84"/>
                <a:gd fmla="*/ 1 h 146" name="T85"/>
                <a:gd fmla="*/ 39 w 140" name="T86"/>
                <a:gd fmla="*/ 5 h 146" name="T87"/>
                <a:gd fmla="*/ 28 w 140" name="T88"/>
                <a:gd fmla="*/ 11 h 146" name="T89"/>
                <a:gd fmla="*/ 11 w 140" name="T90"/>
                <a:gd fmla="*/ 27 h 146" name="T91"/>
                <a:gd fmla="*/ 33 w 140" name="T92"/>
                <a:gd fmla="*/ 18 h 146" name="T93"/>
                <a:gd fmla="*/ 26 w 140" name="T94"/>
                <a:gd fmla="*/ 22 h 146" name="T95"/>
                <a:gd fmla="*/ 53 w 140" name="T96"/>
                <a:gd fmla="*/ 49 h 146" name="T97"/>
                <a:gd fmla="*/ 46 w 140" name="T98"/>
                <a:gd fmla="*/ 11 h 146" name="T99"/>
                <a:gd fmla="*/ 33 w 140" name="T100"/>
                <a:gd fmla="*/ 18 h 146" name="T101"/>
                <a:gd fmla="*/ 11 w 140" name="T102"/>
                <a:gd fmla="*/ 115 h 146" name="T103"/>
                <a:gd fmla="*/ 19 w 140" name="T104"/>
                <a:gd fmla="*/ 117 h 146" name="T105"/>
                <a:gd fmla="*/ 68 w 140" name="T106"/>
                <a:gd fmla="*/ 79 h 146" name="T107"/>
                <a:gd fmla="*/ 17 w 140" name="T108"/>
                <a:gd fmla="*/ 46 h 146" name="T109"/>
                <a:gd fmla="*/ 9 w 140" name="T110"/>
                <a:gd fmla="*/ 46 h 146" name="T111"/>
                <a:gd fmla="*/ 6 w 140" name="T112"/>
                <a:gd fmla="*/ 53 h 146" name="T113"/>
                <a:gd fmla="*/ 2 w 140" name="T114"/>
                <a:gd fmla="*/ 62 h 146" name="T115"/>
                <a:gd fmla="*/ 0 w 140" name="T116"/>
                <a:gd fmla="*/ 79 h 146" name="T117"/>
                <a:gd fmla="*/ 0 w 140" name="T118"/>
                <a:gd fmla="*/ 90 h 146" name="T119"/>
                <a:gd fmla="*/ 2 w 140" name="T120"/>
                <a:gd fmla="*/ 99 h 146" name="T121"/>
                <a:gd fmla="*/ 11 w 140" name="T122"/>
                <a:gd fmla="*/ 115 h 146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46" w="140">
                  <a:moveTo>
                    <a:pt x="77" y="22"/>
                  </a:moveTo>
                  <a:lnTo>
                    <a:pt x="77" y="22"/>
                  </a:lnTo>
                  <a:lnTo>
                    <a:pt x="90" y="22"/>
                  </a:lnTo>
                  <a:lnTo>
                    <a:pt x="103" y="25"/>
                  </a:lnTo>
                  <a:lnTo>
                    <a:pt x="112" y="33"/>
                  </a:lnTo>
                  <a:lnTo>
                    <a:pt x="121" y="40"/>
                  </a:lnTo>
                  <a:lnTo>
                    <a:pt x="131" y="49"/>
                  </a:lnTo>
                  <a:lnTo>
                    <a:pt x="136" y="60"/>
                  </a:lnTo>
                  <a:lnTo>
                    <a:pt x="140" y="71"/>
                  </a:lnTo>
                  <a:lnTo>
                    <a:pt x="140" y="84"/>
                  </a:lnTo>
                  <a:lnTo>
                    <a:pt x="140" y="84"/>
                  </a:lnTo>
                  <a:lnTo>
                    <a:pt x="140" y="97"/>
                  </a:lnTo>
                  <a:lnTo>
                    <a:pt x="136" y="108"/>
                  </a:lnTo>
                  <a:lnTo>
                    <a:pt x="131" y="119"/>
                  </a:lnTo>
                  <a:lnTo>
                    <a:pt x="121" y="128"/>
                  </a:lnTo>
                  <a:lnTo>
                    <a:pt x="112" y="135"/>
                  </a:lnTo>
                  <a:lnTo>
                    <a:pt x="103" y="143"/>
                  </a:lnTo>
                  <a:lnTo>
                    <a:pt x="90" y="146"/>
                  </a:lnTo>
                  <a:lnTo>
                    <a:pt x="77" y="146"/>
                  </a:lnTo>
                  <a:lnTo>
                    <a:pt x="77" y="146"/>
                  </a:lnTo>
                  <a:lnTo>
                    <a:pt x="63" y="145"/>
                  </a:lnTo>
                  <a:lnTo>
                    <a:pt x="50" y="141"/>
                  </a:lnTo>
                  <a:lnTo>
                    <a:pt x="37" y="132"/>
                  </a:lnTo>
                  <a:lnTo>
                    <a:pt x="28" y="123"/>
                  </a:lnTo>
                  <a:lnTo>
                    <a:pt x="77" y="84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77" y="22"/>
                  </a:lnTo>
                  <a:lnTo>
                    <a:pt x="77" y="22"/>
                  </a:lnTo>
                  <a:close/>
                  <a:moveTo>
                    <a:pt x="13" y="101"/>
                  </a:moveTo>
                  <a:lnTo>
                    <a:pt x="46" y="75"/>
                  </a:lnTo>
                  <a:lnTo>
                    <a:pt x="42" y="73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3" y="101"/>
                  </a:lnTo>
                  <a:lnTo>
                    <a:pt x="13" y="101"/>
                  </a:lnTo>
                  <a:close/>
                  <a:moveTo>
                    <a:pt x="48" y="79"/>
                  </a:moveTo>
                  <a:lnTo>
                    <a:pt x="15" y="102"/>
                  </a:lnTo>
                  <a:lnTo>
                    <a:pt x="15" y="102"/>
                  </a:lnTo>
                  <a:lnTo>
                    <a:pt x="17" y="106"/>
                  </a:lnTo>
                  <a:lnTo>
                    <a:pt x="52" y="79"/>
                  </a:lnTo>
                  <a:lnTo>
                    <a:pt x="48" y="79"/>
                  </a:lnTo>
                  <a:lnTo>
                    <a:pt x="48" y="79"/>
                  </a:lnTo>
                  <a:close/>
                  <a:moveTo>
                    <a:pt x="13" y="58"/>
                  </a:moveTo>
                  <a:lnTo>
                    <a:pt x="17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3" y="58"/>
                  </a:lnTo>
                  <a:lnTo>
                    <a:pt x="13" y="58"/>
                  </a:lnTo>
                  <a:close/>
                  <a:moveTo>
                    <a:pt x="20" y="58"/>
                  </a:moveTo>
                  <a:lnTo>
                    <a:pt x="22" y="60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1" y="66"/>
                  </a:lnTo>
                  <a:lnTo>
                    <a:pt x="20" y="58"/>
                  </a:lnTo>
                  <a:lnTo>
                    <a:pt x="20" y="58"/>
                  </a:lnTo>
                  <a:close/>
                  <a:moveTo>
                    <a:pt x="26" y="62"/>
                  </a:moveTo>
                  <a:lnTo>
                    <a:pt x="9" y="75"/>
                  </a:lnTo>
                  <a:lnTo>
                    <a:pt x="9" y="75"/>
                  </a:lnTo>
                  <a:lnTo>
                    <a:pt x="9" y="79"/>
                  </a:lnTo>
                  <a:lnTo>
                    <a:pt x="28" y="64"/>
                  </a:lnTo>
                  <a:lnTo>
                    <a:pt x="26" y="62"/>
                  </a:lnTo>
                  <a:lnTo>
                    <a:pt x="26" y="62"/>
                  </a:lnTo>
                  <a:close/>
                  <a:moveTo>
                    <a:pt x="31" y="66"/>
                  </a:moveTo>
                  <a:lnTo>
                    <a:pt x="9" y="82"/>
                  </a:lnTo>
                  <a:lnTo>
                    <a:pt x="9" y="82"/>
                  </a:lnTo>
                  <a:lnTo>
                    <a:pt x="9" y="86"/>
                  </a:lnTo>
                  <a:lnTo>
                    <a:pt x="33" y="68"/>
                  </a:lnTo>
                  <a:lnTo>
                    <a:pt x="31" y="66"/>
                  </a:lnTo>
                  <a:lnTo>
                    <a:pt x="31" y="66"/>
                  </a:lnTo>
                  <a:close/>
                  <a:moveTo>
                    <a:pt x="37" y="69"/>
                  </a:moveTo>
                  <a:lnTo>
                    <a:pt x="9" y="91"/>
                  </a:lnTo>
                  <a:lnTo>
                    <a:pt x="9" y="91"/>
                  </a:lnTo>
                  <a:lnTo>
                    <a:pt x="11" y="93"/>
                  </a:lnTo>
                  <a:lnTo>
                    <a:pt x="39" y="71"/>
                  </a:lnTo>
                  <a:lnTo>
                    <a:pt x="37" y="69"/>
                  </a:lnTo>
                  <a:lnTo>
                    <a:pt x="37" y="69"/>
                  </a:lnTo>
                  <a:close/>
                  <a:moveTo>
                    <a:pt x="11" y="27"/>
                  </a:moveTo>
                  <a:lnTo>
                    <a:pt x="8" y="31"/>
                  </a:lnTo>
                  <a:lnTo>
                    <a:pt x="13" y="33"/>
                  </a:lnTo>
                  <a:lnTo>
                    <a:pt x="57" y="62"/>
                  </a:lnTo>
                  <a:lnTo>
                    <a:pt x="66" y="69"/>
                  </a:lnTo>
                  <a:lnTo>
                    <a:pt x="64" y="58"/>
                  </a:lnTo>
                  <a:lnTo>
                    <a:pt x="55" y="5"/>
                  </a:lnTo>
                  <a:lnTo>
                    <a:pt x="53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39" y="5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19" y="18"/>
                  </a:lnTo>
                  <a:lnTo>
                    <a:pt x="11" y="27"/>
                  </a:lnTo>
                  <a:lnTo>
                    <a:pt x="11" y="27"/>
                  </a:lnTo>
                  <a:close/>
                  <a:moveTo>
                    <a:pt x="33" y="18"/>
                  </a:moveTo>
                  <a:lnTo>
                    <a:pt x="33" y="18"/>
                  </a:lnTo>
                  <a:lnTo>
                    <a:pt x="26" y="22"/>
                  </a:lnTo>
                  <a:lnTo>
                    <a:pt x="22" y="27"/>
                  </a:lnTo>
                  <a:lnTo>
                    <a:pt x="53" y="49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39" y="14"/>
                  </a:lnTo>
                  <a:lnTo>
                    <a:pt x="33" y="18"/>
                  </a:lnTo>
                  <a:lnTo>
                    <a:pt x="33" y="18"/>
                  </a:lnTo>
                  <a:close/>
                  <a:moveTo>
                    <a:pt x="11" y="115"/>
                  </a:moveTo>
                  <a:lnTo>
                    <a:pt x="15" y="119"/>
                  </a:lnTo>
                  <a:lnTo>
                    <a:pt x="19" y="117"/>
                  </a:lnTo>
                  <a:lnTo>
                    <a:pt x="63" y="82"/>
                  </a:lnTo>
                  <a:lnTo>
                    <a:pt x="68" y="79"/>
                  </a:lnTo>
                  <a:lnTo>
                    <a:pt x="63" y="75"/>
                  </a:lnTo>
                  <a:lnTo>
                    <a:pt x="17" y="46"/>
                  </a:lnTo>
                  <a:lnTo>
                    <a:pt x="11" y="42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6" y="53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0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90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6" y="108"/>
                  </a:lnTo>
                  <a:lnTo>
                    <a:pt x="11" y="115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73910" y="3897090"/>
            <a:ext cx="1858494" cy="1902313"/>
            <a:chOff x="3473910" y="3897090"/>
            <a:chExt cx="1858494" cy="1902313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3473910" y="3897090"/>
              <a:ext cx="1858494" cy="1902313"/>
            </a:xfrm>
            <a:custGeom>
              <a:gdLst>
                <a:gd fmla="*/ 0 w 2289175" name="connsiteX0"/>
                <a:gd fmla="*/ 1169988 h 2343150" name="connsiteY0"/>
                <a:gd fmla="*/ 2131428 w 2289175" name="connsiteX1"/>
                <a:gd fmla="*/ 1169988 h 2343150" name="connsiteY1"/>
                <a:gd fmla="*/ 2135187 w 2289175" name="connsiteX2"/>
                <a:gd fmla="*/ 1218870 h 2343150" name="connsiteY2"/>
                <a:gd fmla="*/ 1390879 w 2289175" name="connsiteX3"/>
                <a:gd fmla="*/ 2091221 h 2343150" name="connsiteY3"/>
                <a:gd fmla="*/ 1052557 w 2289175" name="connsiteX4"/>
                <a:gd fmla="*/ 2034819 h 2343150" name="connsiteY4"/>
                <a:gd fmla="*/ 556352 w 2289175" name="connsiteX5"/>
                <a:gd fmla="*/ 2343150 h 2343150" name="connsiteY5"/>
                <a:gd fmla="*/ 0 w 2289175" name="connsiteX6"/>
                <a:gd fmla="*/ 1801691 h 2343150" name="connsiteY6"/>
                <a:gd fmla="*/ 0 w 2289175" name="connsiteX7"/>
                <a:gd fmla="*/ 1786650 h 2343150" name="connsiteY7"/>
                <a:gd fmla="*/ 0 w 2289175" name="connsiteX8"/>
                <a:gd fmla="*/ 1169988 h 2343150" name="connsiteY8"/>
                <a:gd fmla="*/ 0 w 2289175" name="connsiteX9"/>
                <a:gd fmla="*/ 0 h 2343150" name="connsiteY9"/>
                <a:gd fmla="*/ 2281657 w 2289175" name="connsiteX10"/>
                <a:gd fmla="*/ 0 h 2343150" name="connsiteY10"/>
                <a:gd fmla="*/ 2289175 w 2289175" name="connsiteX11"/>
                <a:gd fmla="*/ 116623 h 2343150" name="connsiteY11"/>
                <a:gd fmla="*/ 2041087 w 2289175" name="connsiteX12"/>
                <a:gd fmla="*/ 722307 h 2343150" name="connsiteY12"/>
                <a:gd fmla="*/ 2131301 w 2289175" name="connsiteX13"/>
                <a:gd fmla="*/ 1169987 h 2343150" name="connsiteY13"/>
                <a:gd fmla="*/ 0 w 2289175" name="connsiteX14"/>
                <a:gd fmla="*/ 1169987 h 2343150" name="connsiteY14"/>
                <a:gd fmla="*/ 0 w 2289175" name="connsiteX15"/>
                <a:gd fmla="*/ 1049603 h 2343150" name="connsiteY15"/>
                <a:gd fmla="*/ 0 w 2289175" name="connsiteX16"/>
                <a:gd fmla="*/ 677163 h 2343150" name="connsiteY16"/>
                <a:gd fmla="*/ 0 w 2289175" name="connsiteX17"/>
                <a:gd fmla="*/ 0 h 2343150" name="connsiteY1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b="b" l="l" r="r" t="t"/>
              <a:pathLst>
                <a:path h="2343150" w="2289175">
                  <a:moveTo>
                    <a:pt x="0" y="1169988"/>
                  </a:moveTo>
                  <a:cubicBezTo>
                    <a:pt x="0" y="1169988"/>
                    <a:pt x="0" y="1169988"/>
                    <a:pt x="2131428" y="1169988"/>
                  </a:cubicBezTo>
                  <a:cubicBezTo>
                    <a:pt x="2135187" y="1188789"/>
                    <a:pt x="2135187" y="1203829"/>
                    <a:pt x="2135187" y="1218870"/>
                  </a:cubicBezTo>
                  <a:cubicBezTo>
                    <a:pt x="2135187" y="1628725"/>
                    <a:pt x="1800624" y="2091221"/>
                    <a:pt x="1390879" y="2091221"/>
                  </a:cubicBezTo>
                  <a:cubicBezTo>
                    <a:pt x="1270587" y="2091221"/>
                    <a:pt x="1154054" y="2087461"/>
                    <a:pt x="1052557" y="2034819"/>
                  </a:cubicBezTo>
                  <a:cubicBezTo>
                    <a:pt x="962338" y="2219066"/>
                    <a:pt x="770622" y="2343150"/>
                    <a:pt x="556352" y="2343150"/>
                  </a:cubicBezTo>
                  <a:cubicBezTo>
                    <a:pt x="251862" y="2343150"/>
                    <a:pt x="7519" y="2102502"/>
                    <a:pt x="0" y="1801691"/>
                  </a:cubicBezTo>
                  <a:cubicBezTo>
                    <a:pt x="0" y="1797931"/>
                    <a:pt x="0" y="1794171"/>
                    <a:pt x="0" y="1786650"/>
                  </a:cubicBezTo>
                  <a:cubicBezTo>
                    <a:pt x="0" y="1786650"/>
                    <a:pt x="0" y="1786650"/>
                    <a:pt x="0" y="1169988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2281657" y="0"/>
                  </a:cubicBezTo>
                  <a:cubicBezTo>
                    <a:pt x="2285416" y="37620"/>
                    <a:pt x="2289175" y="75240"/>
                    <a:pt x="2289175" y="116623"/>
                  </a:cubicBezTo>
                  <a:cubicBezTo>
                    <a:pt x="2289175" y="368678"/>
                    <a:pt x="2191444" y="590637"/>
                    <a:pt x="2041087" y="722307"/>
                  </a:cubicBezTo>
                  <a:cubicBezTo>
                    <a:pt x="2093712" y="820120"/>
                    <a:pt x="2127542" y="1034555"/>
                    <a:pt x="2131301" y="1169987"/>
                  </a:cubicBezTo>
                  <a:cubicBezTo>
                    <a:pt x="2131301" y="1169987"/>
                    <a:pt x="2131301" y="1169987"/>
                    <a:pt x="0" y="1169987"/>
                  </a:cubicBezTo>
                  <a:cubicBezTo>
                    <a:pt x="0" y="1169987"/>
                    <a:pt x="0" y="1169987"/>
                    <a:pt x="0" y="1049603"/>
                  </a:cubicBezTo>
                  <a:cubicBezTo>
                    <a:pt x="0" y="1049603"/>
                    <a:pt x="0" y="1049603"/>
                    <a:pt x="0" y="677163"/>
                  </a:cubicBezTo>
                  <a:cubicBezTo>
                    <a:pt x="0" y="677163"/>
                    <a:pt x="0" y="677163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8A2B"/>
                </a:gs>
                <a:gs pos="31000">
                  <a:srgbClr val="009A04"/>
                </a:gs>
                <a:gs pos="100000">
                  <a:srgbClr val="04DE1E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2" name="Freeform 433"/>
            <p:cNvSpPr/>
            <p:nvPr/>
          </p:nvSpPr>
          <p:spPr bwMode="auto">
            <a:xfrm>
              <a:off x="3716022" y="4711446"/>
              <a:ext cx="460524" cy="635353"/>
            </a:xfrm>
            <a:custGeom>
              <a:gdLst>
                <a:gd fmla="*/ 106 w 108" name="T0"/>
                <a:gd fmla="*/ 29 h 149" name="T1"/>
                <a:gd fmla="*/ 108 w 108" name="T2"/>
                <a:gd fmla="*/ 42 h 149" name="T3"/>
                <a:gd fmla="*/ 102 w 108" name="T4"/>
                <a:gd fmla="*/ 55 h 149" name="T5"/>
                <a:gd fmla="*/ 60 w 108" name="T6"/>
                <a:gd fmla="*/ 130 h 149" name="T7"/>
                <a:gd fmla="*/ 51 w 108" name="T8"/>
                <a:gd fmla="*/ 141 h 149" name="T9"/>
                <a:gd fmla="*/ 40 w 108" name="T10"/>
                <a:gd fmla="*/ 147 h 149" name="T11"/>
                <a:gd fmla="*/ 29 w 108" name="T12"/>
                <a:gd fmla="*/ 147 h 149" name="T13"/>
                <a:gd fmla="*/ 18 w 108" name="T14"/>
                <a:gd fmla="*/ 145 h 149" name="T15"/>
                <a:gd fmla="*/ 9 w 108" name="T16"/>
                <a:gd fmla="*/ 138 h 149" name="T17"/>
                <a:gd fmla="*/ 3 w 108" name="T18"/>
                <a:gd fmla="*/ 128 h 149" name="T19"/>
                <a:gd fmla="*/ 3 w 108" name="T20"/>
                <a:gd fmla="*/ 116 h 149" name="T21"/>
                <a:gd fmla="*/ 9 w 108" name="T22"/>
                <a:gd fmla="*/ 101 h 149" name="T23"/>
                <a:gd fmla="*/ 40 w 108" name="T24"/>
                <a:gd fmla="*/ 48 h 149" name="T25"/>
                <a:gd fmla="*/ 49 w 108" name="T26"/>
                <a:gd fmla="*/ 35 h 149" name="T27"/>
                <a:gd fmla="*/ 60 w 108" name="T28"/>
                <a:gd fmla="*/ 29 h 149" name="T29"/>
                <a:gd fmla="*/ 66 w 108" name="T30"/>
                <a:gd fmla="*/ 29 h 149" name="T31"/>
                <a:gd fmla="*/ 73 w 108" name="T32"/>
                <a:gd fmla="*/ 33 h 149" name="T33"/>
                <a:gd fmla="*/ 84 w 108" name="T34"/>
                <a:gd fmla="*/ 46 h 149" name="T35"/>
                <a:gd fmla="*/ 84 w 108" name="T36"/>
                <a:gd fmla="*/ 55 h 149" name="T37"/>
                <a:gd fmla="*/ 79 w 108" name="T38"/>
                <a:gd fmla="*/ 66 h 149" name="T39"/>
                <a:gd fmla="*/ 42 w 108" name="T40"/>
                <a:gd fmla="*/ 106 h 149" name="T41"/>
                <a:gd fmla="*/ 67 w 108" name="T42"/>
                <a:gd fmla="*/ 59 h 149" name="T43"/>
                <a:gd fmla="*/ 71 w 108" name="T44"/>
                <a:gd fmla="*/ 55 h 149" name="T45"/>
                <a:gd fmla="*/ 69 w 108" name="T46"/>
                <a:gd fmla="*/ 48 h 149" name="T47"/>
                <a:gd fmla="*/ 64 w 108" name="T48"/>
                <a:gd fmla="*/ 44 h 149" name="T49"/>
                <a:gd fmla="*/ 56 w 108" name="T50"/>
                <a:gd fmla="*/ 44 h 149" name="T51"/>
                <a:gd fmla="*/ 20 w 108" name="T52"/>
                <a:gd fmla="*/ 106 h 149" name="T53"/>
                <a:gd fmla="*/ 16 w 108" name="T54"/>
                <a:gd fmla="*/ 117 h 149" name="T55"/>
                <a:gd fmla="*/ 20 w 108" name="T56"/>
                <a:gd fmla="*/ 130 h 149" name="T57"/>
                <a:gd fmla="*/ 23 w 108" name="T58"/>
                <a:gd fmla="*/ 134 h 149" name="T59"/>
                <a:gd fmla="*/ 36 w 108" name="T60"/>
                <a:gd fmla="*/ 134 h 149" name="T61"/>
                <a:gd fmla="*/ 49 w 108" name="T62"/>
                <a:gd fmla="*/ 123 h 149" name="T63"/>
                <a:gd fmla="*/ 91 w 108" name="T64"/>
                <a:gd fmla="*/ 48 h 149" name="T65"/>
                <a:gd fmla="*/ 95 w 108" name="T66"/>
                <a:gd fmla="*/ 31 h 149" name="T67"/>
                <a:gd fmla="*/ 93 w 108" name="T68"/>
                <a:gd fmla="*/ 27 h 149" name="T69"/>
                <a:gd fmla="*/ 82 w 108" name="T70"/>
                <a:gd fmla="*/ 16 h 149" name="T71"/>
                <a:gd fmla="*/ 64 w 108" name="T72"/>
                <a:gd fmla="*/ 15 h 149" name="T73"/>
                <a:gd fmla="*/ 56 w 108" name="T74"/>
                <a:gd fmla="*/ 16 h 149" name="T75"/>
                <a:gd fmla="*/ 11 w 108" name="T76"/>
                <a:gd fmla="*/ 92 h 149" name="T77"/>
                <a:gd fmla="*/ 40 w 108" name="T78"/>
                <a:gd fmla="*/ 16 h 149" name="T79"/>
                <a:gd fmla="*/ 44 w 108" name="T80"/>
                <a:gd fmla="*/ 11 h 149" name="T81"/>
                <a:gd fmla="*/ 53 w 108" name="T82"/>
                <a:gd fmla="*/ 4 h 149" name="T83"/>
                <a:gd fmla="*/ 60 w 108" name="T84"/>
                <a:gd fmla="*/ 2 h 149" name="T85"/>
                <a:gd fmla="*/ 73 w 108" name="T86"/>
                <a:gd fmla="*/ 2 h 149" name="T87"/>
                <a:gd fmla="*/ 88 w 108" name="T88"/>
                <a:gd fmla="*/ 7 h 149" name="T89"/>
                <a:gd fmla="*/ 99 w 108" name="T90"/>
                <a:gd fmla="*/ 16 h 149" name="T91"/>
                <a:gd fmla="*/ 106 w 108" name="T92"/>
                <a:gd fmla="*/ 29 h 14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49" w="108">
                  <a:moveTo>
                    <a:pt x="106" y="29"/>
                  </a:moveTo>
                  <a:lnTo>
                    <a:pt x="106" y="29"/>
                  </a:lnTo>
                  <a:lnTo>
                    <a:pt x="108" y="35"/>
                  </a:lnTo>
                  <a:lnTo>
                    <a:pt x="108" y="42"/>
                  </a:lnTo>
                  <a:lnTo>
                    <a:pt x="106" y="48"/>
                  </a:lnTo>
                  <a:lnTo>
                    <a:pt x="102" y="55"/>
                  </a:lnTo>
                  <a:lnTo>
                    <a:pt x="60" y="130"/>
                  </a:lnTo>
                  <a:lnTo>
                    <a:pt x="60" y="130"/>
                  </a:lnTo>
                  <a:lnTo>
                    <a:pt x="55" y="136"/>
                  </a:lnTo>
                  <a:lnTo>
                    <a:pt x="51" y="141"/>
                  </a:lnTo>
                  <a:lnTo>
                    <a:pt x="45" y="145"/>
                  </a:lnTo>
                  <a:lnTo>
                    <a:pt x="40" y="147"/>
                  </a:lnTo>
                  <a:lnTo>
                    <a:pt x="34" y="149"/>
                  </a:lnTo>
                  <a:lnTo>
                    <a:pt x="29" y="147"/>
                  </a:lnTo>
                  <a:lnTo>
                    <a:pt x="23" y="147"/>
                  </a:lnTo>
                  <a:lnTo>
                    <a:pt x="18" y="145"/>
                  </a:lnTo>
                  <a:lnTo>
                    <a:pt x="18" y="145"/>
                  </a:lnTo>
                  <a:lnTo>
                    <a:pt x="9" y="138"/>
                  </a:lnTo>
                  <a:lnTo>
                    <a:pt x="7" y="132"/>
                  </a:lnTo>
                  <a:lnTo>
                    <a:pt x="3" y="128"/>
                  </a:lnTo>
                  <a:lnTo>
                    <a:pt x="3" y="121"/>
                  </a:lnTo>
                  <a:lnTo>
                    <a:pt x="3" y="116"/>
                  </a:lnTo>
                  <a:lnTo>
                    <a:pt x="5" y="108"/>
                  </a:lnTo>
                  <a:lnTo>
                    <a:pt x="9" y="101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4" y="40"/>
                  </a:lnTo>
                  <a:lnTo>
                    <a:pt x="49" y="35"/>
                  </a:lnTo>
                  <a:lnTo>
                    <a:pt x="55" y="31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6" y="29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79" y="38"/>
                  </a:lnTo>
                  <a:lnTo>
                    <a:pt x="84" y="46"/>
                  </a:lnTo>
                  <a:lnTo>
                    <a:pt x="84" y="49"/>
                  </a:lnTo>
                  <a:lnTo>
                    <a:pt x="84" y="55"/>
                  </a:lnTo>
                  <a:lnTo>
                    <a:pt x="82" y="59"/>
                  </a:lnTo>
                  <a:lnTo>
                    <a:pt x="79" y="66"/>
                  </a:lnTo>
                  <a:lnTo>
                    <a:pt x="53" y="112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67" y="59"/>
                  </a:lnTo>
                  <a:lnTo>
                    <a:pt x="67" y="59"/>
                  </a:lnTo>
                  <a:lnTo>
                    <a:pt x="71" y="55"/>
                  </a:lnTo>
                  <a:lnTo>
                    <a:pt x="71" y="51"/>
                  </a:lnTo>
                  <a:lnTo>
                    <a:pt x="69" y="48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58" y="44"/>
                  </a:lnTo>
                  <a:lnTo>
                    <a:pt x="56" y="44"/>
                  </a:lnTo>
                  <a:lnTo>
                    <a:pt x="55" y="48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16" y="117"/>
                  </a:lnTo>
                  <a:lnTo>
                    <a:pt x="16" y="125"/>
                  </a:lnTo>
                  <a:lnTo>
                    <a:pt x="20" y="130"/>
                  </a:lnTo>
                  <a:lnTo>
                    <a:pt x="23" y="134"/>
                  </a:lnTo>
                  <a:lnTo>
                    <a:pt x="23" y="134"/>
                  </a:lnTo>
                  <a:lnTo>
                    <a:pt x="31" y="136"/>
                  </a:lnTo>
                  <a:lnTo>
                    <a:pt x="36" y="134"/>
                  </a:lnTo>
                  <a:lnTo>
                    <a:pt x="44" y="130"/>
                  </a:lnTo>
                  <a:lnTo>
                    <a:pt x="49" y="123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95" y="40"/>
                  </a:lnTo>
                  <a:lnTo>
                    <a:pt x="95" y="31"/>
                  </a:lnTo>
                  <a:lnTo>
                    <a:pt x="95" y="31"/>
                  </a:lnTo>
                  <a:lnTo>
                    <a:pt x="93" y="27"/>
                  </a:lnTo>
                  <a:lnTo>
                    <a:pt x="90" y="24"/>
                  </a:lnTo>
                  <a:lnTo>
                    <a:pt x="82" y="16"/>
                  </a:lnTo>
                  <a:lnTo>
                    <a:pt x="71" y="13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56" y="16"/>
                  </a:lnTo>
                  <a:lnTo>
                    <a:pt x="51" y="24"/>
                  </a:lnTo>
                  <a:lnTo>
                    <a:pt x="11" y="92"/>
                  </a:lnTo>
                  <a:lnTo>
                    <a:pt x="0" y="84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1"/>
                  </a:lnTo>
                  <a:lnTo>
                    <a:pt x="47" y="7"/>
                  </a:lnTo>
                  <a:lnTo>
                    <a:pt x="53" y="4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6" y="0"/>
                  </a:lnTo>
                  <a:lnTo>
                    <a:pt x="73" y="2"/>
                  </a:lnTo>
                  <a:lnTo>
                    <a:pt x="80" y="4"/>
                  </a:lnTo>
                  <a:lnTo>
                    <a:pt x="88" y="7"/>
                  </a:lnTo>
                  <a:lnTo>
                    <a:pt x="95" y="11"/>
                  </a:lnTo>
                  <a:lnTo>
                    <a:pt x="99" y="16"/>
                  </a:lnTo>
                  <a:lnTo>
                    <a:pt x="104" y="22"/>
                  </a:lnTo>
                  <a:lnTo>
                    <a:pt x="106" y="29"/>
                  </a:lnTo>
                  <a:lnTo>
                    <a:pt x="106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1529548" y="3689609"/>
            <a:ext cx="225991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标题或序号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133268" y="3306204"/>
            <a:ext cx="225991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标题或序号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133268" y="4051876"/>
            <a:ext cx="225991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标题或序号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806059" y="2059723"/>
            <a:ext cx="4329708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请填入您的内容，或复制内容后点击右键选择只保留文本来粘贴您的内容。请填入您的内容，或复制内容后点击右键选择只保留文本来粘贴您的内容。请填入您的内容。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6806059" y="3260090"/>
            <a:ext cx="4329708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请填入您的内容，或复制内容后点击右键选择只保留文本来粘贴您的内容。请填入您的内容，或复制内容后点击右键选择只保留文本来粘贴您的内容。请填入您的内容。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784253" y="4682518"/>
            <a:ext cx="4329708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请填入您的内容，或复制内容后点击右键选择只保留文本来粘贴您的内容。请填入您的内容，或复制内容后点击右键选择只保留文本来粘贴您的内容。请填入您的内容。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197537" y="2555505"/>
            <a:ext cx="5100905" cy="546941"/>
            <a:chOff x="6197537" y="2555505"/>
            <a:chExt cx="5100905" cy="546941"/>
          </a:xfrm>
        </p:grpSpPr>
        <p:cxnSp>
          <p:nvCxnSpPr>
            <p:cNvPr id="47" name="直接连接符 46"/>
            <p:cNvCxnSpPr/>
            <p:nvPr/>
          </p:nvCxnSpPr>
          <p:spPr>
            <a:xfrm flipH="1">
              <a:off x="6383238" y="2913573"/>
              <a:ext cx="489654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直角三角形 53"/>
            <p:cNvSpPr/>
            <p:nvPr/>
          </p:nvSpPr>
          <p:spPr>
            <a:xfrm flipH="1">
              <a:off x="10703718" y="2555505"/>
              <a:ext cx="594724" cy="358067"/>
            </a:xfrm>
            <a:prstGeom prst="rtTriangl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55" name="Oval 565"/>
            <p:cNvSpPr>
              <a:spLocks noChangeArrowheads="1"/>
            </p:cNvSpPr>
            <p:nvPr/>
          </p:nvSpPr>
          <p:spPr bwMode="auto">
            <a:xfrm>
              <a:off x="6197537" y="2763012"/>
              <a:ext cx="338139" cy="339434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  <a:effectLst>
              <a:outerShdw algn="tr" blurRad="292100" dir="8100000" dist="254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97537" y="4122201"/>
            <a:ext cx="5082245" cy="456052"/>
            <a:chOff x="6197537" y="4122201"/>
            <a:chExt cx="5082245" cy="456052"/>
          </a:xfrm>
        </p:grpSpPr>
        <p:cxnSp>
          <p:nvCxnSpPr>
            <p:cNvPr id="49" name="直接连接符 48"/>
            <p:cNvCxnSpPr/>
            <p:nvPr/>
          </p:nvCxnSpPr>
          <p:spPr>
            <a:xfrm flipH="1">
              <a:off x="6383238" y="4460457"/>
              <a:ext cx="489654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65"/>
            <p:cNvSpPr>
              <a:spLocks noChangeArrowheads="1"/>
            </p:cNvSpPr>
            <p:nvPr/>
          </p:nvSpPr>
          <p:spPr bwMode="auto">
            <a:xfrm>
              <a:off x="6197537" y="4238819"/>
              <a:ext cx="338139" cy="339434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  <a:effectLst>
              <a:outerShdw algn="tr" blurRad="330200" dir="8100000" dist="3429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57" name="直角三角形 56"/>
            <p:cNvSpPr/>
            <p:nvPr/>
          </p:nvSpPr>
          <p:spPr>
            <a:xfrm flipH="1">
              <a:off x="10685058" y="4122201"/>
              <a:ext cx="594724" cy="358067"/>
            </a:xfrm>
            <a:prstGeom prst="rtTriangl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</p:grpSp>
      <p:sp>
        <p:nvSpPr>
          <p:cNvPr id="23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2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grpId="0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id="2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fill="hold" grpId="0" id="3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fill="hold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grpId="0" id="3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grpId="0" id="4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fill="hold" id="4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fill="hold" grpId="0" id="5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fill="hold" id="5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fill="hold" grpId="0" id="6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4"/>
      <p:bldP grpId="0" spid="45"/>
      <p:bldP grpId="0" spid="50"/>
      <p:bldP grpId="0" spid="51"/>
      <p:bldP grpId="0" spid="52"/>
      <p:bldP grpId="0" spid="2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user\Desktop\10-1512032056405V.jpg" id="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860" l="36462" r="-1" t="8668"/>
          <a:stretch>
            <a:fillRect/>
          </a:stretch>
        </p:blipFill>
        <p:spPr bwMode="auto">
          <a:xfrm rot="16200000">
            <a:off x="-177553" y="150165"/>
            <a:ext cx="6885387" cy="6530281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527254" y="-27384"/>
            <a:ext cx="5663159" cy="6885384"/>
          </a:xfrm>
          <a:prstGeom prst="rect">
            <a:avLst/>
          </a:prstGeom>
          <a:solidFill>
            <a:srgbClr val="2664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8492797" y="1747482"/>
            <a:ext cx="1476513" cy="1516103"/>
            <a:chOff x="1717925" y="4437112"/>
            <a:chExt cx="1476513" cy="1516103"/>
          </a:xfrm>
        </p:grpSpPr>
        <p:sp>
          <p:nvSpPr>
            <p:cNvPr id="6" name="Freeform 5"/>
            <p:cNvSpPr/>
            <p:nvPr/>
          </p:nvSpPr>
          <p:spPr bwMode="auto">
            <a:xfrm rot="5400000">
              <a:off x="1701100" y="4511088"/>
              <a:ext cx="1516103" cy="1368152"/>
            </a:xfrm>
            <a:custGeom>
              <a:gdLst>
                <a:gd fmla="*/ 1136760 w 2740" name="T0"/>
                <a:gd fmla="*/ 1235640 h 2446" name="T1"/>
                <a:gd fmla="*/ 1086026 w 2740" name="T2"/>
                <a:gd fmla="*/ 1286347 h 2446" name="T3"/>
                <a:gd fmla="*/ 1013624 w 2740" name="T4"/>
                <a:gd fmla="*/ 1305028 h 2446" name="T5"/>
                <a:gd fmla="*/ 431239 w 2740" name="T6"/>
                <a:gd fmla="*/ 1305028 h 2446" name="T7"/>
                <a:gd fmla="*/ 362009 w 2740" name="T8"/>
                <a:gd fmla="*/ 1286347 h 2446" name="T9"/>
                <a:gd fmla="*/ 311274 w 2740" name="T10"/>
                <a:gd fmla="*/ 1235107 h 2446" name="T11"/>
                <a:gd fmla="*/ 19025 w 2740" name="T12"/>
                <a:gd fmla="*/ 723770 h 2446" name="T13"/>
                <a:gd fmla="*/ 0 w 2740" name="T14"/>
                <a:gd fmla="*/ 652781 h 2446" name="T15"/>
                <a:gd fmla="*/ 19025 w 2740" name="T16"/>
                <a:gd fmla="*/ 581258 h 2446" name="T17"/>
                <a:gd fmla="*/ 310218 w 2740" name="T18"/>
                <a:gd fmla="*/ 72057 h 2446" name="T19"/>
                <a:gd fmla="*/ 362009 w 2740" name="T20"/>
                <a:gd fmla="*/ 19749 h 2446" name="T21"/>
                <a:gd fmla="*/ 428068 w 2740" name="T22"/>
                <a:gd fmla="*/ 534 h 2446" name="T23"/>
                <a:gd fmla="*/ 1012567 w 2740" name="T24"/>
                <a:gd fmla="*/ 534 h 2446" name="T25"/>
                <a:gd fmla="*/ 1086026 w 2740" name="T26"/>
                <a:gd fmla="*/ 19749 h 2446" name="T27"/>
                <a:gd fmla="*/ 1136760 w 2740" name="T28"/>
                <a:gd fmla="*/ 70456 h 2446" name="T29"/>
                <a:gd fmla="*/ 1427952 w 2740" name="T30"/>
                <a:gd fmla="*/ 579657 h 2446" name="T31"/>
                <a:gd fmla="*/ 1448034 w 2740" name="T32"/>
                <a:gd fmla="*/ 652781 h 2446" name="T33"/>
                <a:gd fmla="*/ 1427423 w 2740" name="T34"/>
                <a:gd fmla="*/ 726439 h 2446" name="T35"/>
                <a:gd fmla="*/ 1136760 w 2740" name="T36"/>
                <a:gd fmla="*/ 1235640 h 244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2740" name="T57"/>
                <a:gd fmla="*/ 0 h 2446" name="T58"/>
                <a:gd fmla="*/ 2740 w 2740" name="T59"/>
                <a:gd fmla="*/ 2446 h 2446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2446" w="2740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/>
            <a:lstStyle/>
            <a:p>
              <a:endParaRPr altLang="en-US" lang="zh-CN" sz="200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717925" y="4768052"/>
              <a:ext cx="1476513" cy="7200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b="1" lang="en-US" smtClean="0" sz="4800">
                  <a:solidFill>
                    <a:schemeClr val="bg1"/>
                  </a:solidFill>
                  <a:latin charset="-122" pitchFamily="2" typeface="郑庆科智雅体"/>
                  <a:ea charset="-122" pitchFamily="2" typeface="郑庆科智雅体"/>
                </a:rPr>
                <a:t>01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7917444" y="3564305"/>
            <a:ext cx="2621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b="1" lang="zh-CN" smtClean="0" sz="3200">
                <a:solidFill>
                  <a:schemeClr val="bg1"/>
                </a:solidFill>
                <a:latin charset="-122" pitchFamily="2" typeface="郑庆科智雅体"/>
                <a:ea charset="-122" pitchFamily="2" typeface="郑庆科智雅体"/>
              </a:rPr>
              <a:t>填入您的标题</a:t>
            </a:r>
          </a:p>
        </p:txBody>
      </p:sp>
      <p:sp>
        <p:nvSpPr>
          <p:cNvPr id="10" name="KSO_Shape"/>
          <p:cNvSpPr/>
          <p:nvPr/>
        </p:nvSpPr>
        <p:spPr bwMode="auto">
          <a:xfrm rot="20800368">
            <a:off x="8480207" y="1216700"/>
            <a:ext cx="552429" cy="822475"/>
          </a:xfrm>
          <a:custGeom>
            <a:gdLst>
              <a:gd fmla="*/ 224337307 w 5545" name="T0"/>
              <a:gd fmla="*/ 14634273 h 8243" name="T1"/>
              <a:gd fmla="*/ 221565041 w 5545" name="T2"/>
              <a:gd fmla="*/ 33167291 h 8243" name="T3"/>
              <a:gd fmla="*/ 217086819 w 5545" name="T4"/>
              <a:gd fmla="*/ 49670974 h 8243" name="T5"/>
              <a:gd fmla="*/ 211009248 w 5545" name="T6"/>
              <a:gd fmla="*/ 64465403 h 8243" name="T7"/>
              <a:gd fmla="*/ 202425932 w 5545" name="T8"/>
              <a:gd fmla="*/ 79687146 h 8243" name="T9"/>
              <a:gd fmla="*/ 184406435 w 5545" name="T10"/>
              <a:gd fmla="*/ 102920381 h 8243" name="T11"/>
              <a:gd fmla="*/ 155351411 w 5545" name="T12"/>
              <a:gd fmla="*/ 132883168 h 8243" name="T13"/>
              <a:gd fmla="*/ 135359438 w 5545" name="T14"/>
              <a:gd fmla="*/ 154620690 h 8243" name="T15"/>
              <a:gd fmla="*/ 119099202 w 5545" name="T16"/>
              <a:gd fmla="*/ 177640383 h 8243" name="T17"/>
              <a:gd fmla="*/ 111848714 w 5545" name="T18"/>
              <a:gd fmla="*/ 191847343 h 8243" name="T19"/>
              <a:gd fmla="*/ 105877752 w 5545" name="T20"/>
              <a:gd fmla="*/ 207603170 h 8243" name="T21"/>
              <a:gd fmla="*/ 101452833 w 5545" name="T22"/>
              <a:gd fmla="*/ 225281792 h 8243" name="T23"/>
              <a:gd fmla="*/ 98894014 w 5545" name="T24"/>
              <a:gd fmla="*/ 245096750 h 8243" name="T25"/>
              <a:gd fmla="*/ 98414048 w 5545" name="T26"/>
              <a:gd fmla="*/ 265125249 h 8243" name="T27"/>
              <a:gd fmla="*/ 100386755 w 5545" name="T28"/>
              <a:gd fmla="*/ 287557243 h 8243" name="T29"/>
              <a:gd fmla="*/ 103798668 w 5545" name="T30"/>
              <a:gd fmla="*/ 303152913 h 8243" name="T31"/>
              <a:gd fmla="*/ 109503111 w 5545" name="T32"/>
              <a:gd fmla="*/ 317893957 h 8243" name="T33"/>
              <a:gd fmla="*/ 116326937 w 5545" name="T34"/>
              <a:gd fmla="*/ 329323726 h 8243" name="T35"/>
              <a:gd fmla="*/ 81247645 w 5545" name="T36"/>
              <a:gd fmla="*/ 360034138 h 8243" name="T37"/>
              <a:gd fmla="*/ 41156862 w 5545" name="T38"/>
              <a:gd fmla="*/ 392613960 h 8243" name="T39"/>
              <a:gd fmla="*/ 0 w 5545" name="T40"/>
              <a:gd fmla="*/ 423644914 h 8243" name="T41"/>
              <a:gd fmla="*/ 40943646 w 5545" name="T42"/>
              <a:gd fmla="*/ 415366496 h 8243" name="T43"/>
              <a:gd fmla="*/ 78741899 w 5545" name="T44"/>
              <a:gd fmla="*/ 379315012 h 8243" name="T45"/>
              <a:gd fmla="*/ 109982846 w 5545" name="T46"/>
              <a:gd fmla="*/ 347429430 h 8243" name="T47"/>
              <a:gd fmla="*/ 140157484 w 5545" name="T48"/>
              <a:gd fmla="*/ 314529066 h 8243" name="T49"/>
              <a:gd fmla="*/ 155937754 w 5545" name="T50"/>
              <a:gd fmla="*/ 295996048 h 8243" name="T51"/>
              <a:gd fmla="*/ 180354875 w 5545" name="T52"/>
              <a:gd fmla="*/ 263843540 h 8243" name="T53"/>
              <a:gd fmla="*/ 201786284 w 5545" name="T54"/>
              <a:gd fmla="*/ 230302321 h 8243" name="T55"/>
              <a:gd fmla="*/ 219859085 w 5545" name="T56"/>
              <a:gd fmla="*/ 194624534 h 8243" name="T57"/>
              <a:gd fmla="*/ 232227442 w 5545" name="T58"/>
              <a:gd fmla="*/ 162472026 h 8243" name="T59"/>
              <a:gd fmla="*/ 242463411 w 5545" name="T60"/>
              <a:gd fmla="*/ 123322808 h 8243" name="T61"/>
              <a:gd fmla="*/ 246835025 w 5545" name="T62"/>
              <a:gd fmla="*/ 100356731 h 8243" name="T63"/>
              <a:gd fmla="*/ 245129069 w 5545" name="T64"/>
              <a:gd fmla="*/ 141482129 h 8243" name="T65"/>
              <a:gd fmla="*/ 238251709 w 5545" name="T66"/>
              <a:gd fmla="*/ 182340369 h 8243" name="T67"/>
              <a:gd fmla="*/ 228549009 w 5545" name="T68"/>
              <a:gd fmla="*/ 216789601 h 8243" name="T69"/>
              <a:gd fmla="*/ 213354852 w 5545" name="T70"/>
              <a:gd fmla="*/ 255832048 h 8243" name="T71"/>
              <a:gd fmla="*/ 197681190 w 5545" name="T72"/>
              <a:gd fmla="*/ 287397087 h 8243" name="T73"/>
              <a:gd fmla="*/ 177689217 w 5545" name="T74"/>
              <a:gd fmla="*/ 321151847 h 8243" name="T75"/>
              <a:gd fmla="*/ 155244803 w 5545" name="T76"/>
              <a:gd fmla="*/ 353411357 h 8243" name="T77"/>
              <a:gd fmla="*/ 171345127 w 5545" name="T78"/>
              <a:gd fmla="*/ 354906839 h 8243" name="T79"/>
              <a:gd fmla="*/ 190643918 w 5545" name="T80"/>
              <a:gd fmla="*/ 353304586 h 8243" name="T81"/>
              <a:gd fmla="*/ 209409900 w 5545" name="T82"/>
              <a:gd fmla="*/ 348390828 h 8243" name="T83"/>
              <a:gd fmla="*/ 226576303 w 5545" name="T84"/>
              <a:gd fmla="*/ 340860035 h 8243" name="T85"/>
              <a:gd fmla="*/ 239477930 w 5545" name="T86"/>
              <a:gd fmla="*/ 332261073 h 8243" name="T87"/>
              <a:gd fmla="*/ 254565248 w 5545" name="T88"/>
              <a:gd fmla="*/ 317573414 h 8243" name="T89"/>
              <a:gd fmla="*/ 266720390 w 5545" name="T90"/>
              <a:gd fmla="*/ 300322106 h 8243" name="T91"/>
              <a:gd fmla="*/ 276529697 w 5545" name="T92"/>
              <a:gd fmla="*/ 279759523 h 8243" name="T93"/>
              <a:gd fmla="*/ 286179323 w 5545" name="T94"/>
              <a:gd fmla="*/ 251238832 h 8243" name="T95"/>
              <a:gd fmla="*/ 292683325 w 5545" name="T96"/>
              <a:gd fmla="*/ 219673794 h 8243" name="T97"/>
              <a:gd fmla="*/ 295508895 w 5545" name="T98"/>
              <a:gd fmla="*/ 185918802 h 8243" name="T99"/>
              <a:gd fmla="*/ 294229370 w 5545" name="T100"/>
              <a:gd fmla="*/ 150721945 h 8243" name="T101"/>
              <a:gd fmla="*/ 288258407 w 5545" name="T102"/>
              <a:gd fmla="*/ 115044390 h 8243" name="T103"/>
              <a:gd fmla="*/ 277062967 w 5545" name="T104"/>
              <a:gd fmla="*/ 79633761 h 8243" name="T105"/>
              <a:gd fmla="*/ 261548986 w 5545" name="T106"/>
              <a:gd fmla="*/ 47694794 h 8243" name="T107"/>
              <a:gd fmla="*/ 250993193 w 5545" name="T108"/>
              <a:gd fmla="*/ 31244727 h 8243" name="T109"/>
              <a:gd fmla="*/ 238838052 w 5545" name="T110"/>
              <a:gd fmla="*/ 15275128 h 8243" name="T111"/>
              <a:gd fmla="*/ 225030258 w 5545" name="T112"/>
              <a:gd fmla="*/ 0 h 8243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b" l="0" r="r" t="0"/>
            <a:pathLst>
              <a:path h="8243" w="5545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1" name="KSO_Shape"/>
          <p:cNvSpPr/>
          <p:nvPr/>
        </p:nvSpPr>
        <p:spPr bwMode="auto">
          <a:xfrm rot="18065744">
            <a:off x="8287428" y="1560900"/>
            <a:ext cx="345279" cy="514063"/>
          </a:xfrm>
          <a:custGeom>
            <a:gdLst>
              <a:gd fmla="*/ 224337307 w 5545" name="T0"/>
              <a:gd fmla="*/ 14634273 h 8243" name="T1"/>
              <a:gd fmla="*/ 221565041 w 5545" name="T2"/>
              <a:gd fmla="*/ 33167291 h 8243" name="T3"/>
              <a:gd fmla="*/ 217086819 w 5545" name="T4"/>
              <a:gd fmla="*/ 49670974 h 8243" name="T5"/>
              <a:gd fmla="*/ 211009248 w 5545" name="T6"/>
              <a:gd fmla="*/ 64465403 h 8243" name="T7"/>
              <a:gd fmla="*/ 202425932 w 5545" name="T8"/>
              <a:gd fmla="*/ 79687146 h 8243" name="T9"/>
              <a:gd fmla="*/ 184406435 w 5545" name="T10"/>
              <a:gd fmla="*/ 102920381 h 8243" name="T11"/>
              <a:gd fmla="*/ 155351411 w 5545" name="T12"/>
              <a:gd fmla="*/ 132883168 h 8243" name="T13"/>
              <a:gd fmla="*/ 135359438 w 5545" name="T14"/>
              <a:gd fmla="*/ 154620690 h 8243" name="T15"/>
              <a:gd fmla="*/ 119099202 w 5545" name="T16"/>
              <a:gd fmla="*/ 177640383 h 8243" name="T17"/>
              <a:gd fmla="*/ 111848714 w 5545" name="T18"/>
              <a:gd fmla="*/ 191847343 h 8243" name="T19"/>
              <a:gd fmla="*/ 105877752 w 5545" name="T20"/>
              <a:gd fmla="*/ 207603170 h 8243" name="T21"/>
              <a:gd fmla="*/ 101452833 w 5545" name="T22"/>
              <a:gd fmla="*/ 225281792 h 8243" name="T23"/>
              <a:gd fmla="*/ 98894014 w 5545" name="T24"/>
              <a:gd fmla="*/ 245096750 h 8243" name="T25"/>
              <a:gd fmla="*/ 98414048 w 5545" name="T26"/>
              <a:gd fmla="*/ 265125249 h 8243" name="T27"/>
              <a:gd fmla="*/ 100386755 w 5545" name="T28"/>
              <a:gd fmla="*/ 287557243 h 8243" name="T29"/>
              <a:gd fmla="*/ 103798668 w 5545" name="T30"/>
              <a:gd fmla="*/ 303152913 h 8243" name="T31"/>
              <a:gd fmla="*/ 109503111 w 5545" name="T32"/>
              <a:gd fmla="*/ 317893957 h 8243" name="T33"/>
              <a:gd fmla="*/ 116326937 w 5545" name="T34"/>
              <a:gd fmla="*/ 329323726 h 8243" name="T35"/>
              <a:gd fmla="*/ 81247645 w 5545" name="T36"/>
              <a:gd fmla="*/ 360034138 h 8243" name="T37"/>
              <a:gd fmla="*/ 41156862 w 5545" name="T38"/>
              <a:gd fmla="*/ 392613960 h 8243" name="T39"/>
              <a:gd fmla="*/ 0 w 5545" name="T40"/>
              <a:gd fmla="*/ 423644914 h 8243" name="T41"/>
              <a:gd fmla="*/ 40943646 w 5545" name="T42"/>
              <a:gd fmla="*/ 415366496 h 8243" name="T43"/>
              <a:gd fmla="*/ 78741899 w 5545" name="T44"/>
              <a:gd fmla="*/ 379315012 h 8243" name="T45"/>
              <a:gd fmla="*/ 109982846 w 5545" name="T46"/>
              <a:gd fmla="*/ 347429430 h 8243" name="T47"/>
              <a:gd fmla="*/ 140157484 w 5545" name="T48"/>
              <a:gd fmla="*/ 314529066 h 8243" name="T49"/>
              <a:gd fmla="*/ 155937754 w 5545" name="T50"/>
              <a:gd fmla="*/ 295996048 h 8243" name="T51"/>
              <a:gd fmla="*/ 180354875 w 5545" name="T52"/>
              <a:gd fmla="*/ 263843540 h 8243" name="T53"/>
              <a:gd fmla="*/ 201786284 w 5545" name="T54"/>
              <a:gd fmla="*/ 230302321 h 8243" name="T55"/>
              <a:gd fmla="*/ 219859085 w 5545" name="T56"/>
              <a:gd fmla="*/ 194624534 h 8243" name="T57"/>
              <a:gd fmla="*/ 232227442 w 5545" name="T58"/>
              <a:gd fmla="*/ 162472026 h 8243" name="T59"/>
              <a:gd fmla="*/ 242463411 w 5545" name="T60"/>
              <a:gd fmla="*/ 123322808 h 8243" name="T61"/>
              <a:gd fmla="*/ 246835025 w 5545" name="T62"/>
              <a:gd fmla="*/ 100356731 h 8243" name="T63"/>
              <a:gd fmla="*/ 245129069 w 5545" name="T64"/>
              <a:gd fmla="*/ 141482129 h 8243" name="T65"/>
              <a:gd fmla="*/ 238251709 w 5545" name="T66"/>
              <a:gd fmla="*/ 182340369 h 8243" name="T67"/>
              <a:gd fmla="*/ 228549009 w 5545" name="T68"/>
              <a:gd fmla="*/ 216789601 h 8243" name="T69"/>
              <a:gd fmla="*/ 213354852 w 5545" name="T70"/>
              <a:gd fmla="*/ 255832048 h 8243" name="T71"/>
              <a:gd fmla="*/ 197681190 w 5545" name="T72"/>
              <a:gd fmla="*/ 287397087 h 8243" name="T73"/>
              <a:gd fmla="*/ 177689217 w 5545" name="T74"/>
              <a:gd fmla="*/ 321151847 h 8243" name="T75"/>
              <a:gd fmla="*/ 155244803 w 5545" name="T76"/>
              <a:gd fmla="*/ 353411357 h 8243" name="T77"/>
              <a:gd fmla="*/ 171345127 w 5545" name="T78"/>
              <a:gd fmla="*/ 354906839 h 8243" name="T79"/>
              <a:gd fmla="*/ 190643918 w 5545" name="T80"/>
              <a:gd fmla="*/ 353304586 h 8243" name="T81"/>
              <a:gd fmla="*/ 209409900 w 5545" name="T82"/>
              <a:gd fmla="*/ 348390828 h 8243" name="T83"/>
              <a:gd fmla="*/ 226576303 w 5545" name="T84"/>
              <a:gd fmla="*/ 340860035 h 8243" name="T85"/>
              <a:gd fmla="*/ 239477930 w 5545" name="T86"/>
              <a:gd fmla="*/ 332261073 h 8243" name="T87"/>
              <a:gd fmla="*/ 254565248 w 5545" name="T88"/>
              <a:gd fmla="*/ 317573414 h 8243" name="T89"/>
              <a:gd fmla="*/ 266720390 w 5545" name="T90"/>
              <a:gd fmla="*/ 300322106 h 8243" name="T91"/>
              <a:gd fmla="*/ 276529697 w 5545" name="T92"/>
              <a:gd fmla="*/ 279759523 h 8243" name="T93"/>
              <a:gd fmla="*/ 286179323 w 5545" name="T94"/>
              <a:gd fmla="*/ 251238832 h 8243" name="T95"/>
              <a:gd fmla="*/ 292683325 w 5545" name="T96"/>
              <a:gd fmla="*/ 219673794 h 8243" name="T97"/>
              <a:gd fmla="*/ 295508895 w 5545" name="T98"/>
              <a:gd fmla="*/ 185918802 h 8243" name="T99"/>
              <a:gd fmla="*/ 294229370 w 5545" name="T100"/>
              <a:gd fmla="*/ 150721945 h 8243" name="T101"/>
              <a:gd fmla="*/ 288258407 w 5545" name="T102"/>
              <a:gd fmla="*/ 115044390 h 8243" name="T103"/>
              <a:gd fmla="*/ 277062967 w 5545" name="T104"/>
              <a:gd fmla="*/ 79633761 h 8243" name="T105"/>
              <a:gd fmla="*/ 261548986 w 5545" name="T106"/>
              <a:gd fmla="*/ 47694794 h 8243" name="T107"/>
              <a:gd fmla="*/ 250993193 w 5545" name="T108"/>
              <a:gd fmla="*/ 31244727 h 8243" name="T109"/>
              <a:gd fmla="*/ 238838052 w 5545" name="T110"/>
              <a:gd fmla="*/ 15275128 h 8243" name="T111"/>
              <a:gd fmla="*/ 225030258 w 5545" name="T112"/>
              <a:gd fmla="*/ 0 h 8243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b" l="0" r="r" t="0"/>
            <a:pathLst>
              <a:path h="8243" w="5545">
                <a:moveTo>
                  <a:pt x="4221" y="0"/>
                </a:moveTo>
                <a:lnTo>
                  <a:pt x="4221" y="0"/>
                </a:lnTo>
                <a:lnTo>
                  <a:pt x="4220" y="56"/>
                </a:lnTo>
                <a:lnTo>
                  <a:pt x="4218" y="112"/>
                </a:lnTo>
                <a:lnTo>
                  <a:pt x="4215" y="167"/>
                </a:lnTo>
                <a:lnTo>
                  <a:pt x="4212" y="221"/>
                </a:lnTo>
                <a:lnTo>
                  <a:pt x="4208" y="274"/>
                </a:lnTo>
                <a:lnTo>
                  <a:pt x="4203" y="325"/>
                </a:lnTo>
                <a:lnTo>
                  <a:pt x="4197" y="377"/>
                </a:lnTo>
                <a:lnTo>
                  <a:pt x="4190" y="427"/>
                </a:lnTo>
                <a:lnTo>
                  <a:pt x="4183" y="477"/>
                </a:lnTo>
                <a:lnTo>
                  <a:pt x="4175" y="525"/>
                </a:lnTo>
                <a:lnTo>
                  <a:pt x="4166" y="574"/>
                </a:lnTo>
                <a:lnTo>
                  <a:pt x="4156" y="621"/>
                </a:lnTo>
                <a:lnTo>
                  <a:pt x="4146" y="667"/>
                </a:lnTo>
                <a:lnTo>
                  <a:pt x="4135" y="713"/>
                </a:lnTo>
                <a:lnTo>
                  <a:pt x="4124" y="757"/>
                </a:lnTo>
                <a:lnTo>
                  <a:pt x="4112" y="802"/>
                </a:lnTo>
                <a:lnTo>
                  <a:pt x="4099" y="845"/>
                </a:lnTo>
                <a:lnTo>
                  <a:pt x="4086" y="888"/>
                </a:lnTo>
                <a:lnTo>
                  <a:pt x="4072" y="930"/>
                </a:lnTo>
                <a:lnTo>
                  <a:pt x="4057" y="971"/>
                </a:lnTo>
                <a:lnTo>
                  <a:pt x="4042" y="1012"/>
                </a:lnTo>
                <a:lnTo>
                  <a:pt x="4026" y="1053"/>
                </a:lnTo>
                <a:lnTo>
                  <a:pt x="4010" y="1092"/>
                </a:lnTo>
                <a:lnTo>
                  <a:pt x="3993" y="1131"/>
                </a:lnTo>
                <a:lnTo>
                  <a:pt x="3976" y="1170"/>
                </a:lnTo>
                <a:lnTo>
                  <a:pt x="3958" y="1207"/>
                </a:lnTo>
                <a:lnTo>
                  <a:pt x="3939" y="1244"/>
                </a:lnTo>
                <a:lnTo>
                  <a:pt x="3920" y="1282"/>
                </a:lnTo>
                <a:lnTo>
                  <a:pt x="3901" y="1318"/>
                </a:lnTo>
                <a:lnTo>
                  <a:pt x="3881" y="1353"/>
                </a:lnTo>
                <a:lnTo>
                  <a:pt x="3861" y="1389"/>
                </a:lnTo>
                <a:lnTo>
                  <a:pt x="3840" y="1423"/>
                </a:lnTo>
                <a:lnTo>
                  <a:pt x="3797" y="1492"/>
                </a:lnTo>
                <a:lnTo>
                  <a:pt x="3753" y="1558"/>
                </a:lnTo>
                <a:lnTo>
                  <a:pt x="3706" y="1623"/>
                </a:lnTo>
                <a:lnTo>
                  <a:pt x="3660" y="1686"/>
                </a:lnTo>
                <a:lnTo>
                  <a:pt x="3611" y="1748"/>
                </a:lnTo>
                <a:lnTo>
                  <a:pt x="3561" y="1809"/>
                </a:lnTo>
                <a:lnTo>
                  <a:pt x="3511" y="1869"/>
                </a:lnTo>
                <a:lnTo>
                  <a:pt x="3459" y="1927"/>
                </a:lnTo>
                <a:lnTo>
                  <a:pt x="3407" y="1985"/>
                </a:lnTo>
                <a:lnTo>
                  <a:pt x="3353" y="2042"/>
                </a:lnTo>
                <a:lnTo>
                  <a:pt x="3299" y="2099"/>
                </a:lnTo>
                <a:lnTo>
                  <a:pt x="3245" y="2155"/>
                </a:lnTo>
                <a:lnTo>
                  <a:pt x="3136" y="2266"/>
                </a:lnTo>
                <a:lnTo>
                  <a:pt x="3025" y="2377"/>
                </a:lnTo>
                <a:lnTo>
                  <a:pt x="2914" y="2488"/>
                </a:lnTo>
                <a:lnTo>
                  <a:pt x="2859" y="2544"/>
                </a:lnTo>
                <a:lnTo>
                  <a:pt x="2804" y="2600"/>
                </a:lnTo>
                <a:lnTo>
                  <a:pt x="2750" y="2658"/>
                </a:lnTo>
                <a:lnTo>
                  <a:pt x="2696" y="2716"/>
                </a:lnTo>
                <a:lnTo>
                  <a:pt x="2643" y="2775"/>
                </a:lnTo>
                <a:lnTo>
                  <a:pt x="2591" y="2834"/>
                </a:lnTo>
                <a:lnTo>
                  <a:pt x="2539" y="2895"/>
                </a:lnTo>
                <a:lnTo>
                  <a:pt x="2489" y="2957"/>
                </a:lnTo>
                <a:lnTo>
                  <a:pt x="2440" y="3021"/>
                </a:lnTo>
                <a:lnTo>
                  <a:pt x="2391" y="3085"/>
                </a:lnTo>
                <a:lnTo>
                  <a:pt x="2345" y="3152"/>
                </a:lnTo>
                <a:lnTo>
                  <a:pt x="2299" y="3220"/>
                </a:lnTo>
                <a:lnTo>
                  <a:pt x="2255" y="3290"/>
                </a:lnTo>
                <a:lnTo>
                  <a:pt x="2234" y="3326"/>
                </a:lnTo>
                <a:lnTo>
                  <a:pt x="2214" y="3363"/>
                </a:lnTo>
                <a:lnTo>
                  <a:pt x="2192" y="3399"/>
                </a:lnTo>
                <a:lnTo>
                  <a:pt x="2172" y="3436"/>
                </a:lnTo>
                <a:lnTo>
                  <a:pt x="2153" y="3475"/>
                </a:lnTo>
                <a:lnTo>
                  <a:pt x="2134" y="3513"/>
                </a:lnTo>
                <a:lnTo>
                  <a:pt x="2116" y="3552"/>
                </a:lnTo>
                <a:lnTo>
                  <a:pt x="2098" y="3592"/>
                </a:lnTo>
                <a:lnTo>
                  <a:pt x="2079" y="3632"/>
                </a:lnTo>
                <a:lnTo>
                  <a:pt x="2062" y="3672"/>
                </a:lnTo>
                <a:lnTo>
                  <a:pt x="2046" y="3715"/>
                </a:lnTo>
                <a:lnTo>
                  <a:pt x="2030" y="3756"/>
                </a:lnTo>
                <a:lnTo>
                  <a:pt x="2015" y="3799"/>
                </a:lnTo>
                <a:lnTo>
                  <a:pt x="2000" y="3843"/>
                </a:lnTo>
                <a:lnTo>
                  <a:pt x="1986" y="3887"/>
                </a:lnTo>
                <a:lnTo>
                  <a:pt x="1971" y="3932"/>
                </a:lnTo>
                <a:lnTo>
                  <a:pt x="1958" y="3978"/>
                </a:lnTo>
                <a:lnTo>
                  <a:pt x="1946" y="4024"/>
                </a:lnTo>
                <a:lnTo>
                  <a:pt x="1934" y="4072"/>
                </a:lnTo>
                <a:lnTo>
                  <a:pt x="1923" y="4119"/>
                </a:lnTo>
                <a:lnTo>
                  <a:pt x="1913" y="4169"/>
                </a:lnTo>
                <a:lnTo>
                  <a:pt x="1903" y="4218"/>
                </a:lnTo>
                <a:lnTo>
                  <a:pt x="1894" y="4268"/>
                </a:lnTo>
                <a:lnTo>
                  <a:pt x="1886" y="4320"/>
                </a:lnTo>
                <a:lnTo>
                  <a:pt x="1879" y="4371"/>
                </a:lnTo>
                <a:lnTo>
                  <a:pt x="1872" y="4425"/>
                </a:lnTo>
                <a:lnTo>
                  <a:pt x="1866" y="4479"/>
                </a:lnTo>
                <a:lnTo>
                  <a:pt x="1861" y="4534"/>
                </a:lnTo>
                <a:lnTo>
                  <a:pt x="1855" y="4589"/>
                </a:lnTo>
                <a:lnTo>
                  <a:pt x="1851" y="4646"/>
                </a:lnTo>
                <a:lnTo>
                  <a:pt x="1849" y="4703"/>
                </a:lnTo>
                <a:lnTo>
                  <a:pt x="1846" y="4763"/>
                </a:lnTo>
                <a:lnTo>
                  <a:pt x="1845" y="4822"/>
                </a:lnTo>
                <a:lnTo>
                  <a:pt x="1845" y="4883"/>
                </a:lnTo>
                <a:lnTo>
                  <a:pt x="1846" y="4964"/>
                </a:lnTo>
                <a:lnTo>
                  <a:pt x="1848" y="5047"/>
                </a:lnTo>
                <a:lnTo>
                  <a:pt x="1853" y="5131"/>
                </a:lnTo>
                <a:lnTo>
                  <a:pt x="1861" y="5215"/>
                </a:lnTo>
                <a:lnTo>
                  <a:pt x="1866" y="5257"/>
                </a:lnTo>
                <a:lnTo>
                  <a:pt x="1871" y="5299"/>
                </a:lnTo>
                <a:lnTo>
                  <a:pt x="1876" y="5342"/>
                </a:lnTo>
                <a:lnTo>
                  <a:pt x="1883" y="5384"/>
                </a:lnTo>
                <a:lnTo>
                  <a:pt x="1890" y="5426"/>
                </a:lnTo>
                <a:lnTo>
                  <a:pt x="1898" y="5469"/>
                </a:lnTo>
                <a:lnTo>
                  <a:pt x="1906" y="5510"/>
                </a:lnTo>
                <a:lnTo>
                  <a:pt x="1915" y="5553"/>
                </a:lnTo>
                <a:lnTo>
                  <a:pt x="1925" y="5594"/>
                </a:lnTo>
                <a:lnTo>
                  <a:pt x="1936" y="5635"/>
                </a:lnTo>
                <a:lnTo>
                  <a:pt x="1947" y="5676"/>
                </a:lnTo>
                <a:lnTo>
                  <a:pt x="1960" y="5717"/>
                </a:lnTo>
                <a:lnTo>
                  <a:pt x="1973" y="5757"/>
                </a:lnTo>
                <a:lnTo>
                  <a:pt x="1988" y="5797"/>
                </a:lnTo>
                <a:lnTo>
                  <a:pt x="2003" y="5837"/>
                </a:lnTo>
                <a:lnTo>
                  <a:pt x="2019" y="5875"/>
                </a:lnTo>
                <a:lnTo>
                  <a:pt x="2036" y="5914"/>
                </a:lnTo>
                <a:lnTo>
                  <a:pt x="2054" y="5952"/>
                </a:lnTo>
                <a:lnTo>
                  <a:pt x="2072" y="5989"/>
                </a:lnTo>
                <a:lnTo>
                  <a:pt x="2093" y="6026"/>
                </a:lnTo>
                <a:lnTo>
                  <a:pt x="2114" y="6062"/>
                </a:lnTo>
                <a:lnTo>
                  <a:pt x="2136" y="6097"/>
                </a:lnTo>
                <a:lnTo>
                  <a:pt x="2158" y="6133"/>
                </a:lnTo>
                <a:lnTo>
                  <a:pt x="2182" y="6166"/>
                </a:lnTo>
                <a:lnTo>
                  <a:pt x="2071" y="6266"/>
                </a:lnTo>
                <a:lnTo>
                  <a:pt x="1959" y="6366"/>
                </a:lnTo>
                <a:lnTo>
                  <a:pt x="1847" y="6463"/>
                </a:lnTo>
                <a:lnTo>
                  <a:pt x="1734" y="6561"/>
                </a:lnTo>
                <a:lnTo>
                  <a:pt x="1629" y="6652"/>
                </a:lnTo>
                <a:lnTo>
                  <a:pt x="1524" y="6741"/>
                </a:lnTo>
                <a:lnTo>
                  <a:pt x="1418" y="6831"/>
                </a:lnTo>
                <a:lnTo>
                  <a:pt x="1311" y="6918"/>
                </a:lnTo>
                <a:lnTo>
                  <a:pt x="1204" y="7006"/>
                </a:lnTo>
                <a:lnTo>
                  <a:pt x="1097" y="7094"/>
                </a:lnTo>
                <a:lnTo>
                  <a:pt x="989" y="7180"/>
                </a:lnTo>
                <a:lnTo>
                  <a:pt x="881" y="7266"/>
                </a:lnTo>
                <a:lnTo>
                  <a:pt x="772" y="7351"/>
                </a:lnTo>
                <a:lnTo>
                  <a:pt x="663" y="7436"/>
                </a:lnTo>
                <a:lnTo>
                  <a:pt x="554" y="7521"/>
                </a:lnTo>
                <a:lnTo>
                  <a:pt x="444" y="7604"/>
                </a:lnTo>
                <a:lnTo>
                  <a:pt x="333" y="7687"/>
                </a:lnTo>
                <a:lnTo>
                  <a:pt x="223" y="7770"/>
                </a:lnTo>
                <a:lnTo>
                  <a:pt x="111" y="7851"/>
                </a:lnTo>
                <a:lnTo>
                  <a:pt x="0" y="7932"/>
                </a:lnTo>
                <a:lnTo>
                  <a:pt x="247" y="8243"/>
                </a:lnTo>
                <a:lnTo>
                  <a:pt x="352" y="8150"/>
                </a:lnTo>
                <a:lnTo>
                  <a:pt x="457" y="8057"/>
                </a:lnTo>
                <a:lnTo>
                  <a:pt x="561" y="7964"/>
                </a:lnTo>
                <a:lnTo>
                  <a:pt x="665" y="7871"/>
                </a:lnTo>
                <a:lnTo>
                  <a:pt x="768" y="7777"/>
                </a:lnTo>
                <a:lnTo>
                  <a:pt x="871" y="7682"/>
                </a:lnTo>
                <a:lnTo>
                  <a:pt x="974" y="7586"/>
                </a:lnTo>
                <a:lnTo>
                  <a:pt x="1075" y="7490"/>
                </a:lnTo>
                <a:lnTo>
                  <a:pt x="1177" y="7394"/>
                </a:lnTo>
                <a:lnTo>
                  <a:pt x="1277" y="7298"/>
                </a:lnTo>
                <a:lnTo>
                  <a:pt x="1377" y="7200"/>
                </a:lnTo>
                <a:lnTo>
                  <a:pt x="1477" y="7102"/>
                </a:lnTo>
                <a:lnTo>
                  <a:pt x="1576" y="7004"/>
                </a:lnTo>
                <a:lnTo>
                  <a:pt x="1674" y="6905"/>
                </a:lnTo>
                <a:lnTo>
                  <a:pt x="1773" y="6805"/>
                </a:lnTo>
                <a:lnTo>
                  <a:pt x="1870" y="6705"/>
                </a:lnTo>
                <a:lnTo>
                  <a:pt x="1966" y="6606"/>
                </a:lnTo>
                <a:lnTo>
                  <a:pt x="2063" y="6505"/>
                </a:lnTo>
                <a:lnTo>
                  <a:pt x="2159" y="6404"/>
                </a:lnTo>
                <a:lnTo>
                  <a:pt x="2254" y="6302"/>
                </a:lnTo>
                <a:lnTo>
                  <a:pt x="2349" y="6199"/>
                </a:lnTo>
                <a:lnTo>
                  <a:pt x="2443" y="6096"/>
                </a:lnTo>
                <a:lnTo>
                  <a:pt x="2536" y="5993"/>
                </a:lnTo>
                <a:lnTo>
                  <a:pt x="2629" y="5889"/>
                </a:lnTo>
                <a:lnTo>
                  <a:pt x="2661" y="5852"/>
                </a:lnTo>
                <a:lnTo>
                  <a:pt x="2694" y="5815"/>
                </a:lnTo>
                <a:lnTo>
                  <a:pt x="2726" y="5774"/>
                </a:lnTo>
                <a:lnTo>
                  <a:pt x="2759" y="5734"/>
                </a:lnTo>
                <a:lnTo>
                  <a:pt x="2843" y="5639"/>
                </a:lnTo>
                <a:lnTo>
                  <a:pt x="2925" y="5542"/>
                </a:lnTo>
                <a:lnTo>
                  <a:pt x="3004" y="5445"/>
                </a:lnTo>
                <a:lnTo>
                  <a:pt x="3082" y="5347"/>
                </a:lnTo>
                <a:lnTo>
                  <a:pt x="3159" y="5247"/>
                </a:lnTo>
                <a:lnTo>
                  <a:pt x="3234" y="5146"/>
                </a:lnTo>
                <a:lnTo>
                  <a:pt x="3309" y="5043"/>
                </a:lnTo>
                <a:lnTo>
                  <a:pt x="3383" y="4940"/>
                </a:lnTo>
                <a:lnTo>
                  <a:pt x="3444" y="4853"/>
                </a:lnTo>
                <a:lnTo>
                  <a:pt x="3504" y="4765"/>
                </a:lnTo>
                <a:lnTo>
                  <a:pt x="3562" y="4676"/>
                </a:lnTo>
                <a:lnTo>
                  <a:pt x="3620" y="4586"/>
                </a:lnTo>
                <a:lnTo>
                  <a:pt x="3676" y="4495"/>
                </a:lnTo>
                <a:lnTo>
                  <a:pt x="3731" y="4404"/>
                </a:lnTo>
                <a:lnTo>
                  <a:pt x="3785" y="4312"/>
                </a:lnTo>
                <a:lnTo>
                  <a:pt x="3838" y="4219"/>
                </a:lnTo>
                <a:lnTo>
                  <a:pt x="3889" y="4125"/>
                </a:lnTo>
                <a:lnTo>
                  <a:pt x="3938" y="4030"/>
                </a:lnTo>
                <a:lnTo>
                  <a:pt x="3987" y="3936"/>
                </a:lnTo>
                <a:lnTo>
                  <a:pt x="4034" y="3839"/>
                </a:lnTo>
                <a:lnTo>
                  <a:pt x="4080" y="3742"/>
                </a:lnTo>
                <a:lnTo>
                  <a:pt x="4124" y="3644"/>
                </a:lnTo>
                <a:lnTo>
                  <a:pt x="4166" y="3546"/>
                </a:lnTo>
                <a:lnTo>
                  <a:pt x="4208" y="3446"/>
                </a:lnTo>
                <a:lnTo>
                  <a:pt x="4247" y="3347"/>
                </a:lnTo>
                <a:lnTo>
                  <a:pt x="4285" y="3246"/>
                </a:lnTo>
                <a:lnTo>
                  <a:pt x="4322" y="3145"/>
                </a:lnTo>
                <a:lnTo>
                  <a:pt x="4356" y="3042"/>
                </a:lnTo>
                <a:lnTo>
                  <a:pt x="4388" y="2939"/>
                </a:lnTo>
                <a:lnTo>
                  <a:pt x="4420" y="2836"/>
                </a:lnTo>
                <a:lnTo>
                  <a:pt x="4449" y="2731"/>
                </a:lnTo>
                <a:lnTo>
                  <a:pt x="4476" y="2627"/>
                </a:lnTo>
                <a:lnTo>
                  <a:pt x="4502" y="2521"/>
                </a:lnTo>
                <a:lnTo>
                  <a:pt x="4526" y="2415"/>
                </a:lnTo>
                <a:lnTo>
                  <a:pt x="4548" y="2309"/>
                </a:lnTo>
                <a:lnTo>
                  <a:pt x="4567" y="2202"/>
                </a:lnTo>
                <a:lnTo>
                  <a:pt x="4585" y="2095"/>
                </a:lnTo>
                <a:lnTo>
                  <a:pt x="4601" y="1987"/>
                </a:lnTo>
                <a:lnTo>
                  <a:pt x="4615" y="1878"/>
                </a:lnTo>
                <a:lnTo>
                  <a:pt x="4626" y="1769"/>
                </a:lnTo>
                <a:lnTo>
                  <a:pt x="4630" y="1879"/>
                </a:lnTo>
                <a:lnTo>
                  <a:pt x="4632" y="1989"/>
                </a:lnTo>
                <a:lnTo>
                  <a:pt x="4631" y="2099"/>
                </a:lnTo>
                <a:lnTo>
                  <a:pt x="4628" y="2209"/>
                </a:lnTo>
                <a:lnTo>
                  <a:pt x="4624" y="2319"/>
                </a:lnTo>
                <a:lnTo>
                  <a:pt x="4617" y="2429"/>
                </a:lnTo>
                <a:lnTo>
                  <a:pt x="4609" y="2539"/>
                </a:lnTo>
                <a:lnTo>
                  <a:pt x="4598" y="2649"/>
                </a:lnTo>
                <a:lnTo>
                  <a:pt x="4586" y="2758"/>
                </a:lnTo>
                <a:lnTo>
                  <a:pt x="4571" y="2868"/>
                </a:lnTo>
                <a:lnTo>
                  <a:pt x="4555" y="2978"/>
                </a:lnTo>
                <a:lnTo>
                  <a:pt x="4536" y="3087"/>
                </a:lnTo>
                <a:lnTo>
                  <a:pt x="4515" y="3196"/>
                </a:lnTo>
                <a:lnTo>
                  <a:pt x="4493" y="3305"/>
                </a:lnTo>
                <a:lnTo>
                  <a:pt x="4469" y="3414"/>
                </a:lnTo>
                <a:lnTo>
                  <a:pt x="4443" y="3523"/>
                </a:lnTo>
                <a:lnTo>
                  <a:pt x="4416" y="3631"/>
                </a:lnTo>
                <a:lnTo>
                  <a:pt x="4386" y="3738"/>
                </a:lnTo>
                <a:lnTo>
                  <a:pt x="4355" y="3846"/>
                </a:lnTo>
                <a:lnTo>
                  <a:pt x="4322" y="3953"/>
                </a:lnTo>
                <a:lnTo>
                  <a:pt x="4287" y="4059"/>
                </a:lnTo>
                <a:lnTo>
                  <a:pt x="4251" y="4165"/>
                </a:lnTo>
                <a:lnTo>
                  <a:pt x="4214" y="4270"/>
                </a:lnTo>
                <a:lnTo>
                  <a:pt x="4175" y="4375"/>
                </a:lnTo>
                <a:lnTo>
                  <a:pt x="4133" y="4479"/>
                </a:lnTo>
                <a:lnTo>
                  <a:pt x="4091" y="4583"/>
                </a:lnTo>
                <a:lnTo>
                  <a:pt x="4047" y="4687"/>
                </a:lnTo>
                <a:lnTo>
                  <a:pt x="4002" y="4790"/>
                </a:lnTo>
                <a:lnTo>
                  <a:pt x="3955" y="4892"/>
                </a:lnTo>
                <a:lnTo>
                  <a:pt x="3907" y="4994"/>
                </a:lnTo>
                <a:lnTo>
                  <a:pt x="3858" y="5095"/>
                </a:lnTo>
                <a:lnTo>
                  <a:pt x="3806" y="5195"/>
                </a:lnTo>
                <a:lnTo>
                  <a:pt x="3758" y="5288"/>
                </a:lnTo>
                <a:lnTo>
                  <a:pt x="3708" y="5381"/>
                </a:lnTo>
                <a:lnTo>
                  <a:pt x="3658" y="5473"/>
                </a:lnTo>
                <a:lnTo>
                  <a:pt x="3607" y="5564"/>
                </a:lnTo>
                <a:lnTo>
                  <a:pt x="3554" y="5654"/>
                </a:lnTo>
                <a:lnTo>
                  <a:pt x="3500" y="5745"/>
                </a:lnTo>
                <a:lnTo>
                  <a:pt x="3445" y="5835"/>
                </a:lnTo>
                <a:lnTo>
                  <a:pt x="3390" y="5924"/>
                </a:lnTo>
                <a:lnTo>
                  <a:pt x="3333" y="6013"/>
                </a:lnTo>
                <a:lnTo>
                  <a:pt x="3276" y="6100"/>
                </a:lnTo>
                <a:lnTo>
                  <a:pt x="3217" y="6188"/>
                </a:lnTo>
                <a:lnTo>
                  <a:pt x="3158" y="6275"/>
                </a:lnTo>
                <a:lnTo>
                  <a:pt x="3097" y="6361"/>
                </a:lnTo>
                <a:lnTo>
                  <a:pt x="3037" y="6446"/>
                </a:lnTo>
                <a:lnTo>
                  <a:pt x="2974" y="6532"/>
                </a:lnTo>
                <a:lnTo>
                  <a:pt x="2912" y="6617"/>
                </a:lnTo>
                <a:lnTo>
                  <a:pt x="2961" y="6625"/>
                </a:lnTo>
                <a:lnTo>
                  <a:pt x="3010" y="6632"/>
                </a:lnTo>
                <a:lnTo>
                  <a:pt x="3061" y="6638"/>
                </a:lnTo>
                <a:lnTo>
                  <a:pt x="3111" y="6642"/>
                </a:lnTo>
                <a:lnTo>
                  <a:pt x="3163" y="6644"/>
                </a:lnTo>
                <a:lnTo>
                  <a:pt x="3214" y="6645"/>
                </a:lnTo>
                <a:lnTo>
                  <a:pt x="3266" y="6645"/>
                </a:lnTo>
                <a:lnTo>
                  <a:pt x="3317" y="6643"/>
                </a:lnTo>
                <a:lnTo>
                  <a:pt x="3369" y="6640"/>
                </a:lnTo>
                <a:lnTo>
                  <a:pt x="3421" y="6636"/>
                </a:lnTo>
                <a:lnTo>
                  <a:pt x="3472" y="6630"/>
                </a:lnTo>
                <a:lnTo>
                  <a:pt x="3525" y="6623"/>
                </a:lnTo>
                <a:lnTo>
                  <a:pt x="3576" y="6615"/>
                </a:lnTo>
                <a:lnTo>
                  <a:pt x="3628" y="6605"/>
                </a:lnTo>
                <a:lnTo>
                  <a:pt x="3679" y="6595"/>
                </a:lnTo>
                <a:lnTo>
                  <a:pt x="3730" y="6582"/>
                </a:lnTo>
                <a:lnTo>
                  <a:pt x="3780" y="6569"/>
                </a:lnTo>
                <a:lnTo>
                  <a:pt x="3831" y="6555"/>
                </a:lnTo>
                <a:lnTo>
                  <a:pt x="3880" y="6540"/>
                </a:lnTo>
                <a:lnTo>
                  <a:pt x="3928" y="6523"/>
                </a:lnTo>
                <a:lnTo>
                  <a:pt x="3977" y="6506"/>
                </a:lnTo>
                <a:lnTo>
                  <a:pt x="4025" y="6488"/>
                </a:lnTo>
                <a:lnTo>
                  <a:pt x="4072" y="6468"/>
                </a:lnTo>
                <a:lnTo>
                  <a:pt x="4118" y="6448"/>
                </a:lnTo>
                <a:lnTo>
                  <a:pt x="4163" y="6427"/>
                </a:lnTo>
                <a:lnTo>
                  <a:pt x="4207" y="6405"/>
                </a:lnTo>
                <a:lnTo>
                  <a:pt x="4250" y="6382"/>
                </a:lnTo>
                <a:lnTo>
                  <a:pt x="4293" y="6357"/>
                </a:lnTo>
                <a:lnTo>
                  <a:pt x="4334" y="6333"/>
                </a:lnTo>
                <a:lnTo>
                  <a:pt x="4373" y="6308"/>
                </a:lnTo>
                <a:lnTo>
                  <a:pt x="4413" y="6282"/>
                </a:lnTo>
                <a:lnTo>
                  <a:pt x="4450" y="6255"/>
                </a:lnTo>
                <a:lnTo>
                  <a:pt x="4492" y="6221"/>
                </a:lnTo>
                <a:lnTo>
                  <a:pt x="4535" y="6187"/>
                </a:lnTo>
                <a:lnTo>
                  <a:pt x="4577" y="6150"/>
                </a:lnTo>
                <a:lnTo>
                  <a:pt x="4618" y="6112"/>
                </a:lnTo>
                <a:lnTo>
                  <a:pt x="4659" y="6072"/>
                </a:lnTo>
                <a:lnTo>
                  <a:pt x="4698" y="6032"/>
                </a:lnTo>
                <a:lnTo>
                  <a:pt x="4736" y="5989"/>
                </a:lnTo>
                <a:lnTo>
                  <a:pt x="4775" y="5946"/>
                </a:lnTo>
                <a:lnTo>
                  <a:pt x="4811" y="5902"/>
                </a:lnTo>
                <a:lnTo>
                  <a:pt x="4846" y="5856"/>
                </a:lnTo>
                <a:lnTo>
                  <a:pt x="4881" y="5811"/>
                </a:lnTo>
                <a:lnTo>
                  <a:pt x="4913" y="5764"/>
                </a:lnTo>
                <a:lnTo>
                  <a:pt x="4944" y="5717"/>
                </a:lnTo>
                <a:lnTo>
                  <a:pt x="4974" y="5671"/>
                </a:lnTo>
                <a:lnTo>
                  <a:pt x="5003" y="5623"/>
                </a:lnTo>
                <a:lnTo>
                  <a:pt x="5029" y="5576"/>
                </a:lnTo>
                <a:lnTo>
                  <a:pt x="5062" y="5511"/>
                </a:lnTo>
                <a:lnTo>
                  <a:pt x="5095" y="5446"/>
                </a:lnTo>
                <a:lnTo>
                  <a:pt x="5127" y="5378"/>
                </a:lnTo>
                <a:lnTo>
                  <a:pt x="5158" y="5308"/>
                </a:lnTo>
                <a:lnTo>
                  <a:pt x="5187" y="5238"/>
                </a:lnTo>
                <a:lnTo>
                  <a:pt x="5217" y="5165"/>
                </a:lnTo>
                <a:lnTo>
                  <a:pt x="5245" y="5093"/>
                </a:lnTo>
                <a:lnTo>
                  <a:pt x="5272" y="5017"/>
                </a:lnTo>
                <a:lnTo>
                  <a:pt x="5297" y="4940"/>
                </a:lnTo>
                <a:lnTo>
                  <a:pt x="5322" y="4864"/>
                </a:lnTo>
                <a:lnTo>
                  <a:pt x="5346" y="4784"/>
                </a:lnTo>
                <a:lnTo>
                  <a:pt x="5368" y="4704"/>
                </a:lnTo>
                <a:lnTo>
                  <a:pt x="5389" y="4623"/>
                </a:lnTo>
                <a:lnTo>
                  <a:pt x="5409" y="4541"/>
                </a:lnTo>
                <a:lnTo>
                  <a:pt x="5428" y="4457"/>
                </a:lnTo>
                <a:lnTo>
                  <a:pt x="5445" y="4372"/>
                </a:lnTo>
                <a:lnTo>
                  <a:pt x="5462" y="4287"/>
                </a:lnTo>
                <a:lnTo>
                  <a:pt x="5477" y="4201"/>
                </a:lnTo>
                <a:lnTo>
                  <a:pt x="5490" y="4113"/>
                </a:lnTo>
                <a:lnTo>
                  <a:pt x="5502" y="4025"/>
                </a:lnTo>
                <a:lnTo>
                  <a:pt x="5512" y="3936"/>
                </a:lnTo>
                <a:lnTo>
                  <a:pt x="5522" y="3846"/>
                </a:lnTo>
                <a:lnTo>
                  <a:pt x="5529" y="3756"/>
                </a:lnTo>
                <a:lnTo>
                  <a:pt x="5535" y="3665"/>
                </a:lnTo>
                <a:lnTo>
                  <a:pt x="5540" y="3573"/>
                </a:lnTo>
                <a:lnTo>
                  <a:pt x="5543" y="3481"/>
                </a:lnTo>
                <a:lnTo>
                  <a:pt x="5545" y="3388"/>
                </a:lnTo>
                <a:lnTo>
                  <a:pt x="5545" y="3295"/>
                </a:lnTo>
                <a:lnTo>
                  <a:pt x="5543" y="3201"/>
                </a:lnTo>
                <a:lnTo>
                  <a:pt x="5540" y="3106"/>
                </a:lnTo>
                <a:lnTo>
                  <a:pt x="5534" y="3013"/>
                </a:lnTo>
                <a:lnTo>
                  <a:pt x="5528" y="2918"/>
                </a:lnTo>
                <a:lnTo>
                  <a:pt x="5519" y="2822"/>
                </a:lnTo>
                <a:lnTo>
                  <a:pt x="5509" y="2727"/>
                </a:lnTo>
                <a:lnTo>
                  <a:pt x="5497" y="2631"/>
                </a:lnTo>
                <a:lnTo>
                  <a:pt x="5483" y="2537"/>
                </a:lnTo>
                <a:lnTo>
                  <a:pt x="5467" y="2441"/>
                </a:lnTo>
                <a:lnTo>
                  <a:pt x="5449" y="2345"/>
                </a:lnTo>
                <a:lnTo>
                  <a:pt x="5428" y="2249"/>
                </a:lnTo>
                <a:lnTo>
                  <a:pt x="5407" y="2154"/>
                </a:lnTo>
                <a:lnTo>
                  <a:pt x="5383" y="2058"/>
                </a:lnTo>
                <a:lnTo>
                  <a:pt x="5358" y="1964"/>
                </a:lnTo>
                <a:lnTo>
                  <a:pt x="5329" y="1868"/>
                </a:lnTo>
                <a:lnTo>
                  <a:pt x="5300" y="1773"/>
                </a:lnTo>
                <a:lnTo>
                  <a:pt x="5268" y="1679"/>
                </a:lnTo>
                <a:lnTo>
                  <a:pt x="5234" y="1584"/>
                </a:lnTo>
                <a:lnTo>
                  <a:pt x="5197" y="1491"/>
                </a:lnTo>
                <a:lnTo>
                  <a:pt x="5159" y="1398"/>
                </a:lnTo>
                <a:lnTo>
                  <a:pt x="5118" y="1305"/>
                </a:lnTo>
                <a:lnTo>
                  <a:pt x="5075" y="1212"/>
                </a:lnTo>
                <a:lnTo>
                  <a:pt x="5030" y="1120"/>
                </a:lnTo>
                <a:lnTo>
                  <a:pt x="4982" y="1030"/>
                </a:lnTo>
                <a:lnTo>
                  <a:pt x="4932" y="939"/>
                </a:lnTo>
                <a:lnTo>
                  <a:pt x="4906" y="893"/>
                </a:lnTo>
                <a:lnTo>
                  <a:pt x="4880" y="849"/>
                </a:lnTo>
                <a:lnTo>
                  <a:pt x="4852" y="805"/>
                </a:lnTo>
                <a:lnTo>
                  <a:pt x="4825" y="760"/>
                </a:lnTo>
                <a:lnTo>
                  <a:pt x="4797" y="716"/>
                </a:lnTo>
                <a:lnTo>
                  <a:pt x="4768" y="671"/>
                </a:lnTo>
                <a:lnTo>
                  <a:pt x="4738" y="628"/>
                </a:lnTo>
                <a:lnTo>
                  <a:pt x="4708" y="585"/>
                </a:lnTo>
                <a:lnTo>
                  <a:pt x="4678" y="541"/>
                </a:lnTo>
                <a:lnTo>
                  <a:pt x="4647" y="498"/>
                </a:lnTo>
                <a:lnTo>
                  <a:pt x="4614" y="455"/>
                </a:lnTo>
                <a:lnTo>
                  <a:pt x="4582" y="412"/>
                </a:lnTo>
                <a:lnTo>
                  <a:pt x="4549" y="370"/>
                </a:lnTo>
                <a:lnTo>
                  <a:pt x="4514" y="327"/>
                </a:lnTo>
                <a:lnTo>
                  <a:pt x="4480" y="286"/>
                </a:lnTo>
                <a:lnTo>
                  <a:pt x="4445" y="244"/>
                </a:lnTo>
                <a:lnTo>
                  <a:pt x="4410" y="202"/>
                </a:lnTo>
                <a:lnTo>
                  <a:pt x="4373" y="161"/>
                </a:lnTo>
                <a:lnTo>
                  <a:pt x="4336" y="121"/>
                </a:lnTo>
                <a:lnTo>
                  <a:pt x="4298" y="80"/>
                </a:lnTo>
                <a:lnTo>
                  <a:pt x="4259" y="40"/>
                </a:lnTo>
                <a:lnTo>
                  <a:pt x="42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75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7"/>
          <p:cNvSpPr>
            <a:spLocks noEditPoints="1"/>
          </p:cNvSpPr>
          <p:nvPr/>
        </p:nvSpPr>
        <p:spPr bwMode="auto">
          <a:xfrm>
            <a:off x="2129681" y="57385"/>
            <a:ext cx="6847408" cy="6858000"/>
          </a:xfrm>
          <a:custGeom>
            <a:gdLst>
              <a:gd fmla="*/ 1293 w 2586" name="T0"/>
              <a:gd fmla="*/ 1296 h 2590" name="T1"/>
              <a:gd fmla="*/ 1622 w 2586" name="T2"/>
              <a:gd fmla="*/ 964 h 2590" name="T3"/>
              <a:gd fmla="*/ 1850 w 2586" name="T4"/>
              <a:gd fmla="*/ 1192 h 2590" name="T5"/>
              <a:gd fmla="*/ 1966 w 2586" name="T6"/>
              <a:gd fmla="*/ 1073 h 2590" name="T7"/>
              <a:gd fmla="*/ 1966 w 2586" name="T8"/>
              <a:gd fmla="*/ 1640 h 2590" name="T9"/>
              <a:gd fmla="*/ 1402 w 2586" name="T10"/>
              <a:gd fmla="*/ 1640 h 2590" name="T11"/>
              <a:gd fmla="*/ 1518 w 2586" name="T12"/>
              <a:gd fmla="*/ 1521 h 2590" name="T13"/>
              <a:gd fmla="*/ 1293 w 2586" name="T14"/>
              <a:gd fmla="*/ 1296 h 2590" name="T15"/>
              <a:gd fmla="*/ 1293 w 2586" name="T16"/>
              <a:gd fmla="*/ 1358 h 2590" name="T17"/>
              <a:gd fmla="*/ 1229 w 2586" name="T18"/>
              <a:gd fmla="*/ 1358 h 2590" name="T19"/>
              <a:gd fmla="*/ 1293 w 2586" name="T20"/>
              <a:gd fmla="*/ 1294 h 2590" name="T21"/>
              <a:gd fmla="*/ 1293 w 2586" name="T22"/>
              <a:gd fmla="*/ 1296 h 2590" name="T23"/>
              <a:gd fmla="*/ 1923 w 2586" name="T24"/>
              <a:gd fmla="*/ 666 h 2590" name="T25"/>
              <a:gd fmla="*/ 1984 w 2586" name="T26"/>
              <a:gd fmla="*/ 602 h 2590" name="T27"/>
              <a:gd fmla="*/ 1984 w 2586" name="T28"/>
              <a:gd fmla="*/ 666 h 2590" name="T29"/>
              <a:gd fmla="*/ 1923 w 2586" name="T30"/>
              <a:gd fmla="*/ 666 h 2590" name="T31"/>
              <a:gd fmla="*/ 2586 w 2586" name="T32"/>
              <a:gd fmla="*/ 0 h 2590" name="T33"/>
              <a:gd fmla="*/ 0 w 2586" name="T34"/>
              <a:gd fmla="*/ 2590 h 2590" name="T35"/>
              <a:gd fmla="*/ 2586 w 2586" name="T36"/>
              <a:gd fmla="*/ 2590 h 2590" name="T37"/>
              <a:gd fmla="*/ 2586 w 2586" name="T38"/>
              <a:gd fmla="*/ 0 h 2590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590" w="2586">
                <a:moveTo>
                  <a:pt x="1293" y="1296"/>
                </a:moveTo>
                <a:lnTo>
                  <a:pt x="1622" y="964"/>
                </a:lnTo>
                <a:lnTo>
                  <a:pt x="1850" y="1192"/>
                </a:lnTo>
                <a:lnTo>
                  <a:pt x="1966" y="1073"/>
                </a:lnTo>
                <a:lnTo>
                  <a:pt x="1966" y="1640"/>
                </a:lnTo>
                <a:lnTo>
                  <a:pt x="1402" y="1640"/>
                </a:lnTo>
                <a:lnTo>
                  <a:pt x="1518" y="1521"/>
                </a:lnTo>
                <a:lnTo>
                  <a:pt x="1293" y="1296"/>
                </a:lnTo>
                <a:lnTo>
                  <a:pt x="1293" y="1358"/>
                </a:lnTo>
                <a:lnTo>
                  <a:pt x="1229" y="1358"/>
                </a:lnTo>
                <a:lnTo>
                  <a:pt x="1293" y="1294"/>
                </a:lnTo>
                <a:lnTo>
                  <a:pt x="1293" y="1296"/>
                </a:lnTo>
                <a:moveTo>
                  <a:pt x="1923" y="666"/>
                </a:moveTo>
                <a:lnTo>
                  <a:pt x="1984" y="602"/>
                </a:lnTo>
                <a:lnTo>
                  <a:pt x="1984" y="666"/>
                </a:lnTo>
                <a:lnTo>
                  <a:pt x="1923" y="666"/>
                </a:lnTo>
                <a:moveTo>
                  <a:pt x="2586" y="0"/>
                </a:moveTo>
                <a:lnTo>
                  <a:pt x="0" y="2590"/>
                </a:lnTo>
                <a:lnTo>
                  <a:pt x="2586" y="2590"/>
                </a:lnTo>
                <a:lnTo>
                  <a:pt x="258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pic>
        <p:nvPicPr>
          <p:cNvPr id="46" name="Picture 3"/>
          <p:cNvPicPr>
            <a:picLocks noChangeArrowheads="1"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>
                  <a14:imgLayer r:embed="rId4">
                    <a14:imgEffect>
                      <a14:brightnessContrast bright="-40000" contrast="4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57679" l="2767" r="7205"/>
          <a:stretch>
            <a:fillRect/>
          </a:stretch>
        </p:blipFill>
        <p:spPr bwMode="auto">
          <a:xfrm flipH="1" rot="8144068">
            <a:off x="3321881" y="3950069"/>
            <a:ext cx="5143499" cy="36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6002847" y="1556791"/>
            <a:ext cx="1498654" cy="1500885"/>
            <a:chOff x="6002847" y="1556791"/>
            <a:chExt cx="1498654" cy="1500885"/>
          </a:xfrm>
        </p:grpSpPr>
        <p:sp>
          <p:nvSpPr>
            <p:cNvPr id="19" name="Freeform 21"/>
            <p:cNvSpPr/>
            <p:nvPr/>
          </p:nvSpPr>
          <p:spPr bwMode="auto">
            <a:xfrm>
              <a:off x="6002847" y="1556791"/>
              <a:ext cx="1498654" cy="1500885"/>
            </a:xfrm>
            <a:custGeom>
              <a:gdLst>
                <a:gd fmla="*/ 672 w 672" name="T0"/>
                <a:gd fmla="*/ 344 h 673" name="T1"/>
                <a:gd fmla="*/ 448 w 672" name="T2"/>
                <a:gd fmla="*/ 117 h 673" name="T3"/>
                <a:gd fmla="*/ 564 w 672" name="T4"/>
                <a:gd fmla="*/ 0 h 673" name="T5"/>
                <a:gd fmla="*/ 0 w 672" name="T6"/>
                <a:gd fmla="*/ 0 h 673" name="T7"/>
                <a:gd fmla="*/ 0 w 672" name="T8"/>
                <a:gd fmla="*/ 564 h 673" name="T9"/>
                <a:gd fmla="*/ 116 w 672" name="T10"/>
                <a:gd fmla="*/ 448 h 673" name="T11"/>
                <a:gd fmla="*/ 343 w 672" name="T12"/>
                <a:gd fmla="*/ 673 h 673" name="T13"/>
                <a:gd fmla="*/ 672 w 672" name="T14"/>
                <a:gd fmla="*/ 344 h 67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73" w="672">
                  <a:moveTo>
                    <a:pt x="672" y="344"/>
                  </a:moveTo>
                  <a:lnTo>
                    <a:pt x="448" y="117"/>
                  </a:lnTo>
                  <a:lnTo>
                    <a:pt x="564" y="0"/>
                  </a:lnTo>
                  <a:lnTo>
                    <a:pt x="0" y="0"/>
                  </a:lnTo>
                  <a:lnTo>
                    <a:pt x="0" y="564"/>
                  </a:lnTo>
                  <a:lnTo>
                    <a:pt x="116" y="448"/>
                  </a:lnTo>
                  <a:lnTo>
                    <a:pt x="343" y="673"/>
                  </a:lnTo>
                  <a:lnTo>
                    <a:pt x="672" y="3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6080902" y="1648228"/>
              <a:ext cx="227474" cy="336752"/>
            </a:xfrm>
            <a:custGeom>
              <a:gdLst>
                <a:gd fmla="*/ 22 w 43" name="T0"/>
                <a:gd fmla="*/ 64 h 64" name="T1"/>
                <a:gd fmla="*/ 14 w 43" name="T2"/>
                <a:gd fmla="*/ 63 h 64" name="T3"/>
                <a:gd fmla="*/ 7 w 43" name="T4"/>
                <a:gd fmla="*/ 60 h 64" name="T5"/>
                <a:gd fmla="*/ 2 w 43" name="T6"/>
                <a:gd fmla="*/ 54 h 64" name="T7"/>
                <a:gd fmla="*/ 0 w 43" name="T8"/>
                <a:gd fmla="*/ 45 h 64" name="T9"/>
                <a:gd fmla="*/ 0 w 43" name="T10"/>
                <a:gd fmla="*/ 21 h 64" name="T11"/>
                <a:gd fmla="*/ 1 w 43" name="T12"/>
                <a:gd fmla="*/ 11 h 64" name="T13"/>
                <a:gd fmla="*/ 6 w 43" name="T14"/>
                <a:gd fmla="*/ 4 h 64" name="T15"/>
                <a:gd fmla="*/ 13 w 43" name="T16"/>
                <a:gd fmla="*/ 1 h 64" name="T17"/>
                <a:gd fmla="*/ 22 w 43" name="T18"/>
                <a:gd fmla="*/ 0 h 64" name="T19"/>
                <a:gd fmla="*/ 30 w 43" name="T20"/>
                <a:gd fmla="*/ 1 h 64" name="T21"/>
                <a:gd fmla="*/ 37 w 43" name="T22"/>
                <a:gd fmla="*/ 4 h 64" name="T23"/>
                <a:gd fmla="*/ 42 w 43" name="T24"/>
                <a:gd fmla="*/ 10 h 64" name="T25"/>
                <a:gd fmla="*/ 43 w 43" name="T26"/>
                <a:gd fmla="*/ 20 h 64" name="T27"/>
                <a:gd fmla="*/ 43 w 43" name="T28"/>
                <a:gd fmla="*/ 43 h 64" name="T29"/>
                <a:gd fmla="*/ 42 w 43" name="T30"/>
                <a:gd fmla="*/ 54 h 64" name="T31"/>
                <a:gd fmla="*/ 37 w 43" name="T32"/>
                <a:gd fmla="*/ 60 h 64" name="T33"/>
                <a:gd fmla="*/ 30 w 43" name="T34"/>
                <a:gd fmla="*/ 63 h 64" name="T35"/>
                <a:gd fmla="*/ 22 w 43" name="T36"/>
                <a:gd fmla="*/ 64 h 64" name="T37"/>
                <a:gd fmla="*/ 32 w 43" name="T38"/>
                <a:gd fmla="*/ 22 h 64" name="T39"/>
                <a:gd fmla="*/ 30 w 43" name="T40"/>
                <a:gd fmla="*/ 13 h 64" name="T41"/>
                <a:gd fmla="*/ 22 w 43" name="T42"/>
                <a:gd fmla="*/ 10 h 64" name="T43"/>
                <a:gd fmla="*/ 17 w 43" name="T44"/>
                <a:gd fmla="*/ 11 h 64" name="T45"/>
                <a:gd fmla="*/ 13 w 43" name="T46"/>
                <a:gd fmla="*/ 13 h 64" name="T47"/>
                <a:gd fmla="*/ 12 w 43" name="T48"/>
                <a:gd fmla="*/ 17 h 64" name="T49"/>
                <a:gd fmla="*/ 11 w 43" name="T50"/>
                <a:gd fmla="*/ 23 h 64" name="T51"/>
                <a:gd fmla="*/ 11 w 43" name="T52"/>
                <a:gd fmla="*/ 44 h 64" name="T53"/>
                <a:gd fmla="*/ 14 w 43" name="T54"/>
                <a:gd fmla="*/ 51 h 64" name="T55"/>
                <a:gd fmla="*/ 22 w 43" name="T56"/>
                <a:gd fmla="*/ 54 h 64" name="T57"/>
                <a:gd fmla="*/ 26 w 43" name="T58"/>
                <a:gd fmla="*/ 53 h 64" name="T59"/>
                <a:gd fmla="*/ 29 w 43" name="T60"/>
                <a:gd fmla="*/ 51 h 64" name="T61"/>
                <a:gd fmla="*/ 31 w 43" name="T62"/>
                <a:gd fmla="*/ 48 h 64" name="T63"/>
                <a:gd fmla="*/ 32 w 43" name="T64"/>
                <a:gd fmla="*/ 43 h 64" name="T65"/>
                <a:gd fmla="*/ 32 w 43" name="T66"/>
                <a:gd fmla="*/ 22 h 6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64" w="43">
                  <a:moveTo>
                    <a:pt x="22" y="64"/>
                  </a:moveTo>
                  <a:cubicBezTo>
                    <a:pt x="19" y="64"/>
                    <a:pt x="17" y="63"/>
                    <a:pt x="14" y="63"/>
                  </a:cubicBezTo>
                  <a:cubicBezTo>
                    <a:pt x="11" y="62"/>
                    <a:pt x="9" y="62"/>
                    <a:pt x="7" y="60"/>
                  </a:cubicBezTo>
                  <a:cubicBezTo>
                    <a:pt x="5" y="59"/>
                    <a:pt x="3" y="57"/>
                    <a:pt x="2" y="54"/>
                  </a:cubicBezTo>
                  <a:cubicBezTo>
                    <a:pt x="0" y="52"/>
                    <a:pt x="0" y="48"/>
                    <a:pt x="0" y="4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0" y="13"/>
                    <a:pt x="1" y="11"/>
                  </a:cubicBezTo>
                  <a:cubicBezTo>
                    <a:pt x="2" y="8"/>
                    <a:pt x="4" y="6"/>
                    <a:pt x="6" y="4"/>
                  </a:cubicBezTo>
                  <a:cubicBezTo>
                    <a:pt x="8" y="3"/>
                    <a:pt x="10" y="1"/>
                    <a:pt x="13" y="1"/>
                  </a:cubicBezTo>
                  <a:cubicBezTo>
                    <a:pt x="16" y="0"/>
                    <a:pt x="19" y="0"/>
                    <a:pt x="22" y="0"/>
                  </a:cubicBezTo>
                  <a:cubicBezTo>
                    <a:pt x="25" y="0"/>
                    <a:pt x="28" y="0"/>
                    <a:pt x="30" y="1"/>
                  </a:cubicBezTo>
                  <a:cubicBezTo>
                    <a:pt x="33" y="1"/>
                    <a:pt x="35" y="2"/>
                    <a:pt x="37" y="4"/>
                  </a:cubicBezTo>
                  <a:cubicBezTo>
                    <a:pt x="39" y="5"/>
                    <a:pt x="40" y="7"/>
                    <a:pt x="42" y="10"/>
                  </a:cubicBezTo>
                  <a:cubicBezTo>
                    <a:pt x="43" y="13"/>
                    <a:pt x="43" y="16"/>
                    <a:pt x="43" y="20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7"/>
                    <a:pt x="43" y="51"/>
                    <a:pt x="42" y="54"/>
                  </a:cubicBezTo>
                  <a:cubicBezTo>
                    <a:pt x="40" y="57"/>
                    <a:pt x="39" y="59"/>
                    <a:pt x="37" y="60"/>
                  </a:cubicBezTo>
                  <a:cubicBezTo>
                    <a:pt x="35" y="62"/>
                    <a:pt x="33" y="63"/>
                    <a:pt x="30" y="63"/>
                  </a:cubicBezTo>
                  <a:cubicBezTo>
                    <a:pt x="28" y="64"/>
                    <a:pt x="25" y="64"/>
                    <a:pt x="22" y="64"/>
                  </a:cubicBezTo>
                  <a:close/>
                  <a:moveTo>
                    <a:pt x="32" y="22"/>
                  </a:moveTo>
                  <a:cubicBezTo>
                    <a:pt x="32" y="18"/>
                    <a:pt x="31" y="15"/>
                    <a:pt x="30" y="13"/>
                  </a:cubicBezTo>
                  <a:cubicBezTo>
                    <a:pt x="28" y="11"/>
                    <a:pt x="26" y="10"/>
                    <a:pt x="22" y="10"/>
                  </a:cubicBezTo>
                  <a:cubicBezTo>
                    <a:pt x="20" y="10"/>
                    <a:pt x="18" y="10"/>
                    <a:pt x="17" y="11"/>
                  </a:cubicBezTo>
                  <a:cubicBezTo>
                    <a:pt x="15" y="11"/>
                    <a:pt x="14" y="12"/>
                    <a:pt x="13" y="13"/>
                  </a:cubicBezTo>
                  <a:cubicBezTo>
                    <a:pt x="12" y="14"/>
                    <a:pt x="12" y="16"/>
                    <a:pt x="12" y="17"/>
                  </a:cubicBezTo>
                  <a:cubicBezTo>
                    <a:pt x="11" y="19"/>
                    <a:pt x="11" y="21"/>
                    <a:pt x="11" y="2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7"/>
                    <a:pt x="12" y="50"/>
                    <a:pt x="14" y="51"/>
                  </a:cubicBezTo>
                  <a:cubicBezTo>
                    <a:pt x="16" y="53"/>
                    <a:pt x="19" y="54"/>
                    <a:pt x="22" y="54"/>
                  </a:cubicBezTo>
                  <a:cubicBezTo>
                    <a:pt x="24" y="54"/>
                    <a:pt x="25" y="53"/>
                    <a:pt x="26" y="53"/>
                  </a:cubicBezTo>
                  <a:cubicBezTo>
                    <a:pt x="27" y="53"/>
                    <a:pt x="28" y="52"/>
                    <a:pt x="29" y="51"/>
                  </a:cubicBezTo>
                  <a:cubicBezTo>
                    <a:pt x="30" y="51"/>
                    <a:pt x="31" y="49"/>
                    <a:pt x="31" y="48"/>
                  </a:cubicBezTo>
                  <a:cubicBezTo>
                    <a:pt x="32" y="47"/>
                    <a:pt x="32" y="45"/>
                    <a:pt x="32" y="43"/>
                  </a:cubicBezTo>
                  <a:lnTo>
                    <a:pt x="32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6399812" y="1652688"/>
              <a:ext cx="109278" cy="327832"/>
            </a:xfrm>
            <a:custGeom>
              <a:gdLst>
                <a:gd fmla="*/ 13 w 21" name="T0"/>
                <a:gd fmla="*/ 62 h 62" name="T1"/>
                <a:gd fmla="*/ 10 w 21" name="T2"/>
                <a:gd fmla="*/ 61 h 62" name="T3"/>
                <a:gd fmla="*/ 10 w 21" name="T4"/>
                <a:gd fmla="*/ 58 h 62" name="T5"/>
                <a:gd fmla="*/ 10 w 21" name="T6"/>
                <a:gd fmla="*/ 13 h 62" name="T7"/>
                <a:gd fmla="*/ 9 w 21" name="T8"/>
                <a:gd fmla="*/ 13 h 62" name="T9"/>
                <a:gd fmla="*/ 3 w 21" name="T10"/>
                <a:gd fmla="*/ 13 h 62" name="T11"/>
                <a:gd fmla="*/ 2 w 21" name="T12"/>
                <a:gd fmla="*/ 12 h 62" name="T13"/>
                <a:gd fmla="*/ 1 w 21" name="T14"/>
                <a:gd fmla="*/ 12 h 62" name="T15"/>
                <a:gd fmla="*/ 0 w 21" name="T16"/>
                <a:gd fmla="*/ 10 h 62" name="T17"/>
                <a:gd fmla="*/ 0 w 21" name="T18"/>
                <a:gd fmla="*/ 7 h 62" name="T19"/>
                <a:gd fmla="*/ 1 w 21" name="T20"/>
                <a:gd fmla="*/ 4 h 62" name="T21"/>
                <a:gd fmla="*/ 4 w 21" name="T22"/>
                <a:gd fmla="*/ 3 h 62" name="T23"/>
                <a:gd fmla="*/ 10 w 21" name="T24"/>
                <a:gd fmla="*/ 1 h 62" name="T25"/>
                <a:gd fmla="*/ 12 w 21" name="T26"/>
                <a:gd fmla="*/ 0 h 62" name="T27"/>
                <a:gd fmla="*/ 13 w 21" name="T28"/>
                <a:gd fmla="*/ 0 h 62" name="T29"/>
                <a:gd fmla="*/ 19 w 21" name="T30"/>
                <a:gd fmla="*/ 0 h 62" name="T31"/>
                <a:gd fmla="*/ 21 w 21" name="T32"/>
                <a:gd fmla="*/ 1 h 62" name="T33"/>
                <a:gd fmla="*/ 21 w 21" name="T34"/>
                <a:gd fmla="*/ 4 h 62" name="T35"/>
                <a:gd fmla="*/ 21 w 21" name="T36"/>
                <a:gd fmla="*/ 59 h 62" name="T37"/>
                <a:gd fmla="*/ 21 w 21" name="T38"/>
                <a:gd fmla="*/ 61 h 62" name="T39"/>
                <a:gd fmla="*/ 19 w 21" name="T40"/>
                <a:gd fmla="*/ 62 h 62" name="T41"/>
                <a:gd fmla="*/ 13 w 21" name="T42"/>
                <a:gd fmla="*/ 62 h 62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62" w="21">
                  <a:moveTo>
                    <a:pt x="13" y="62"/>
                  </a:moveTo>
                  <a:cubicBezTo>
                    <a:pt x="12" y="62"/>
                    <a:pt x="11" y="62"/>
                    <a:pt x="10" y="61"/>
                  </a:cubicBezTo>
                  <a:cubicBezTo>
                    <a:pt x="10" y="61"/>
                    <a:pt x="10" y="60"/>
                    <a:pt x="10" y="58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" y="4"/>
                    <a:pt x="2" y="3"/>
                    <a:pt x="4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1" y="2"/>
                    <a:pt x="21" y="3"/>
                    <a:pt x="21" y="4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60"/>
                    <a:pt x="21" y="61"/>
                    <a:pt x="21" y="61"/>
                  </a:cubicBezTo>
                  <a:cubicBezTo>
                    <a:pt x="21" y="62"/>
                    <a:pt x="20" y="62"/>
                    <a:pt x="19" y="62"/>
                  </a:cubicBezTo>
                  <a:lnTo>
                    <a:pt x="13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6466578" y="2115513"/>
              <a:ext cx="488678" cy="423922"/>
              <a:chOff x="3244850" y="955675"/>
              <a:chExt cx="5702300" cy="4946650"/>
            </a:xfrm>
            <a:solidFill>
              <a:schemeClr val="bg1"/>
            </a:solidFill>
          </p:grpSpPr>
          <p:sp>
            <p:nvSpPr>
              <p:cNvPr id="94" name="Rectangle 37"/>
              <p:cNvSpPr>
                <a:spLocks noChangeArrowheads="1"/>
              </p:cNvSpPr>
              <p:nvPr/>
            </p:nvSpPr>
            <p:spPr bwMode="auto">
              <a:xfrm>
                <a:off x="8699500" y="4748213"/>
                <a:ext cx="247650" cy="10937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95" name="Freeform 38"/>
              <p:cNvSpPr/>
              <p:nvPr/>
            </p:nvSpPr>
            <p:spPr bwMode="auto">
              <a:xfrm>
                <a:off x="4705350" y="4210050"/>
                <a:ext cx="3865563" cy="1692275"/>
              </a:xfrm>
              <a:custGeom>
                <a:gdLst>
                  <a:gd fmla="*/ 1029 w 1029" name="T0"/>
                  <a:gd fmla="*/ 196 h 450" name="T1"/>
                  <a:gd fmla="*/ 1029 w 1029" name="T2"/>
                  <a:gd fmla="*/ 396 h 450" name="T3"/>
                  <a:gd fmla="*/ 772 w 1029" name="T4"/>
                  <a:gd fmla="*/ 421 h 450" name="T5"/>
                  <a:gd fmla="*/ 445 w 1029" name="T6"/>
                  <a:gd fmla="*/ 421 h 450" name="T7"/>
                  <a:gd fmla="*/ 247 w 1029" name="T8"/>
                  <a:gd fmla="*/ 345 h 450" name="T9"/>
                  <a:gd fmla="*/ 91 w 1029" name="T10"/>
                  <a:gd fmla="*/ 225 h 450" name="T11"/>
                  <a:gd fmla="*/ 25 w 1029" name="T12"/>
                  <a:gd fmla="*/ 98 h 450" name="T13"/>
                  <a:gd fmla="*/ 8 w 1029" name="T14"/>
                  <a:gd fmla="*/ 30 h 450" name="T15"/>
                  <a:gd fmla="*/ 80 w 1029" name="T16"/>
                  <a:gd fmla="*/ 32 h 450" name="T17"/>
                  <a:gd fmla="*/ 152 w 1029" name="T18"/>
                  <a:gd fmla="*/ 156 h 450" name="T19"/>
                  <a:gd fmla="*/ 323 w 1029" name="T20"/>
                  <a:gd fmla="*/ 250 h 450" name="T21"/>
                  <a:gd fmla="*/ 494 w 1029" name="T22"/>
                  <a:gd fmla="*/ 250 h 450" name="T23"/>
                  <a:gd fmla="*/ 592 w 1029" name="T24"/>
                  <a:gd fmla="*/ 203 h 450" name="T25"/>
                  <a:gd fmla="*/ 472 w 1029" name="T26"/>
                  <a:gd fmla="*/ 203 h 450" name="T27"/>
                  <a:gd fmla="*/ 378 w 1029" name="T28"/>
                  <a:gd fmla="*/ 138 h 450" name="T29"/>
                  <a:gd fmla="*/ 447 w 1029" name="T30"/>
                  <a:gd fmla="*/ 98 h 450" name="T31"/>
                  <a:gd fmla="*/ 505 w 1029" name="T32"/>
                  <a:gd fmla="*/ 98 h 450" name="T33"/>
                  <a:gd fmla="*/ 677 w 1029" name="T34"/>
                  <a:gd fmla="*/ 98 h 450" name="T35"/>
                  <a:gd fmla="*/ 746 w 1029" name="T36"/>
                  <a:gd fmla="*/ 116 h 450" name="T37"/>
                  <a:gd fmla="*/ 884 w 1029" name="T38"/>
                  <a:gd fmla="*/ 178 h 450" name="T39"/>
                  <a:gd fmla="*/ 980 w 1029" name="T40"/>
                  <a:gd fmla="*/ 196 h 450" name="T41"/>
                  <a:gd fmla="*/ 1029 w 1029" name="T42"/>
                  <a:gd fmla="*/ 196 h 450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450" w="1029">
                    <a:moveTo>
                      <a:pt x="1029" y="196"/>
                    </a:moveTo>
                    <a:cubicBezTo>
                      <a:pt x="1029" y="396"/>
                      <a:pt x="1029" y="396"/>
                      <a:pt x="1029" y="396"/>
                    </a:cubicBezTo>
                    <a:cubicBezTo>
                      <a:pt x="1029" y="396"/>
                      <a:pt x="834" y="403"/>
                      <a:pt x="772" y="421"/>
                    </a:cubicBezTo>
                    <a:cubicBezTo>
                      <a:pt x="772" y="421"/>
                      <a:pt x="621" y="450"/>
                      <a:pt x="445" y="421"/>
                    </a:cubicBezTo>
                    <a:cubicBezTo>
                      <a:pt x="385" y="412"/>
                      <a:pt x="247" y="345"/>
                      <a:pt x="247" y="345"/>
                    </a:cubicBezTo>
                    <a:cubicBezTo>
                      <a:pt x="91" y="225"/>
                      <a:pt x="91" y="225"/>
                      <a:pt x="91" y="225"/>
                    </a:cubicBezTo>
                    <a:cubicBezTo>
                      <a:pt x="91" y="225"/>
                      <a:pt x="58" y="167"/>
                      <a:pt x="25" y="98"/>
                    </a:cubicBezTo>
                    <a:cubicBezTo>
                      <a:pt x="17" y="81"/>
                      <a:pt x="0" y="49"/>
                      <a:pt x="8" y="30"/>
                    </a:cubicBezTo>
                    <a:cubicBezTo>
                      <a:pt x="22" y="0"/>
                      <a:pt x="61" y="12"/>
                      <a:pt x="80" y="32"/>
                    </a:cubicBezTo>
                    <a:cubicBezTo>
                      <a:pt x="152" y="156"/>
                      <a:pt x="152" y="156"/>
                      <a:pt x="152" y="156"/>
                    </a:cubicBezTo>
                    <a:cubicBezTo>
                      <a:pt x="323" y="250"/>
                      <a:pt x="323" y="250"/>
                      <a:pt x="323" y="250"/>
                    </a:cubicBezTo>
                    <a:cubicBezTo>
                      <a:pt x="323" y="250"/>
                      <a:pt x="421" y="250"/>
                      <a:pt x="494" y="250"/>
                    </a:cubicBezTo>
                    <a:cubicBezTo>
                      <a:pt x="567" y="250"/>
                      <a:pt x="592" y="203"/>
                      <a:pt x="592" y="203"/>
                    </a:cubicBezTo>
                    <a:cubicBezTo>
                      <a:pt x="592" y="203"/>
                      <a:pt x="545" y="203"/>
                      <a:pt x="472" y="203"/>
                    </a:cubicBezTo>
                    <a:cubicBezTo>
                      <a:pt x="400" y="203"/>
                      <a:pt x="378" y="189"/>
                      <a:pt x="378" y="138"/>
                    </a:cubicBezTo>
                    <a:cubicBezTo>
                      <a:pt x="378" y="87"/>
                      <a:pt x="447" y="98"/>
                      <a:pt x="447" y="98"/>
                    </a:cubicBezTo>
                    <a:cubicBezTo>
                      <a:pt x="505" y="98"/>
                      <a:pt x="505" y="98"/>
                      <a:pt x="505" y="98"/>
                    </a:cubicBezTo>
                    <a:cubicBezTo>
                      <a:pt x="505" y="98"/>
                      <a:pt x="632" y="98"/>
                      <a:pt x="677" y="98"/>
                    </a:cubicBezTo>
                    <a:cubicBezTo>
                      <a:pt x="721" y="98"/>
                      <a:pt x="746" y="116"/>
                      <a:pt x="746" y="116"/>
                    </a:cubicBezTo>
                    <a:cubicBezTo>
                      <a:pt x="884" y="178"/>
                      <a:pt x="884" y="178"/>
                      <a:pt x="884" y="178"/>
                    </a:cubicBezTo>
                    <a:cubicBezTo>
                      <a:pt x="884" y="178"/>
                      <a:pt x="932" y="196"/>
                      <a:pt x="980" y="196"/>
                    </a:cubicBezTo>
                    <a:cubicBezTo>
                      <a:pt x="1029" y="196"/>
                      <a:pt x="1029" y="196"/>
                      <a:pt x="1029" y="1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96" name="Freeform 39"/>
              <p:cNvSpPr/>
              <p:nvPr/>
            </p:nvSpPr>
            <p:spPr bwMode="auto">
              <a:xfrm>
                <a:off x="3624263" y="955675"/>
                <a:ext cx="3865563" cy="1695450"/>
              </a:xfrm>
              <a:custGeom>
                <a:gdLst>
                  <a:gd fmla="*/ 1003 w 1029" name="T0"/>
                  <a:gd fmla="*/ 353 h 451" name="T1"/>
                  <a:gd fmla="*/ 1020 w 1029" name="T2"/>
                  <a:gd fmla="*/ 421 h 451" name="T3"/>
                  <a:gd fmla="*/ 949 w 1029" name="T4"/>
                  <a:gd fmla="*/ 419 h 451" name="T5"/>
                  <a:gd fmla="*/ 876 w 1029" name="T6"/>
                  <a:gd fmla="*/ 295 h 451" name="T7"/>
                  <a:gd fmla="*/ 705 w 1029" name="T8"/>
                  <a:gd fmla="*/ 201 h 451" name="T9"/>
                  <a:gd fmla="*/ 534 w 1029" name="T10"/>
                  <a:gd fmla="*/ 201 h 451" name="T11"/>
                  <a:gd fmla="*/ 436 w 1029" name="T12"/>
                  <a:gd fmla="*/ 248 h 451" name="T13"/>
                  <a:gd fmla="*/ 556 w 1029" name="T14"/>
                  <a:gd fmla="*/ 248 h 451" name="T15"/>
                  <a:gd fmla="*/ 651 w 1029" name="T16"/>
                  <a:gd fmla="*/ 313 h 451" name="T17"/>
                  <a:gd fmla="*/ 582 w 1029" name="T18"/>
                  <a:gd fmla="*/ 353 h 451" name="T19"/>
                  <a:gd fmla="*/ 523 w 1029" name="T20"/>
                  <a:gd fmla="*/ 353 h 451" name="T21"/>
                  <a:gd fmla="*/ 352 w 1029" name="T22"/>
                  <a:gd fmla="*/ 353 h 451" name="T23"/>
                  <a:gd fmla="*/ 282 w 1029" name="T24"/>
                  <a:gd fmla="*/ 335 h 451" name="T25"/>
                  <a:gd fmla="*/ 144 w 1029" name="T26"/>
                  <a:gd fmla="*/ 273 h 451" name="T27"/>
                  <a:gd fmla="*/ 48 w 1029" name="T28"/>
                  <a:gd fmla="*/ 255 h 451" name="T29"/>
                  <a:gd fmla="*/ 0 w 1029" name="T30"/>
                  <a:gd fmla="*/ 255 h 451" name="T31"/>
                  <a:gd fmla="*/ 0 w 1029" name="T32"/>
                  <a:gd fmla="*/ 55 h 451" name="T33"/>
                  <a:gd fmla="*/ 257 w 1029" name="T34"/>
                  <a:gd fmla="*/ 30 h 451" name="T35"/>
                  <a:gd fmla="*/ 584 w 1029" name="T36"/>
                  <a:gd fmla="*/ 30 h 451" name="T37"/>
                  <a:gd fmla="*/ 782 w 1029" name="T38"/>
                  <a:gd fmla="*/ 106 h 451" name="T39"/>
                  <a:gd fmla="*/ 938 w 1029" name="T40"/>
                  <a:gd fmla="*/ 226 h 451" name="T41"/>
                  <a:gd fmla="*/ 1003 w 1029" name="T42"/>
                  <a:gd fmla="*/ 353 h 451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451" w="1029">
                    <a:moveTo>
                      <a:pt x="1003" y="353"/>
                    </a:moveTo>
                    <a:cubicBezTo>
                      <a:pt x="1011" y="370"/>
                      <a:pt x="1029" y="402"/>
                      <a:pt x="1020" y="421"/>
                    </a:cubicBezTo>
                    <a:cubicBezTo>
                      <a:pt x="1006" y="451"/>
                      <a:pt x="968" y="439"/>
                      <a:pt x="949" y="419"/>
                    </a:cubicBezTo>
                    <a:cubicBezTo>
                      <a:pt x="876" y="295"/>
                      <a:pt x="876" y="295"/>
                      <a:pt x="876" y="295"/>
                    </a:cubicBezTo>
                    <a:cubicBezTo>
                      <a:pt x="705" y="201"/>
                      <a:pt x="705" y="201"/>
                      <a:pt x="705" y="201"/>
                    </a:cubicBezTo>
                    <a:cubicBezTo>
                      <a:pt x="705" y="201"/>
                      <a:pt x="607" y="201"/>
                      <a:pt x="534" y="201"/>
                    </a:cubicBezTo>
                    <a:cubicBezTo>
                      <a:pt x="462" y="201"/>
                      <a:pt x="436" y="248"/>
                      <a:pt x="436" y="248"/>
                    </a:cubicBezTo>
                    <a:cubicBezTo>
                      <a:pt x="436" y="248"/>
                      <a:pt x="483" y="248"/>
                      <a:pt x="556" y="248"/>
                    </a:cubicBezTo>
                    <a:cubicBezTo>
                      <a:pt x="629" y="248"/>
                      <a:pt x="651" y="262"/>
                      <a:pt x="651" y="313"/>
                    </a:cubicBezTo>
                    <a:cubicBezTo>
                      <a:pt x="651" y="364"/>
                      <a:pt x="582" y="353"/>
                      <a:pt x="582" y="353"/>
                    </a:cubicBezTo>
                    <a:cubicBezTo>
                      <a:pt x="523" y="353"/>
                      <a:pt x="523" y="353"/>
                      <a:pt x="523" y="353"/>
                    </a:cubicBezTo>
                    <a:cubicBezTo>
                      <a:pt x="523" y="353"/>
                      <a:pt x="396" y="353"/>
                      <a:pt x="352" y="353"/>
                    </a:cubicBezTo>
                    <a:cubicBezTo>
                      <a:pt x="307" y="353"/>
                      <a:pt x="282" y="335"/>
                      <a:pt x="282" y="335"/>
                    </a:cubicBezTo>
                    <a:cubicBezTo>
                      <a:pt x="144" y="273"/>
                      <a:pt x="144" y="273"/>
                      <a:pt x="144" y="273"/>
                    </a:cubicBezTo>
                    <a:cubicBezTo>
                      <a:pt x="144" y="273"/>
                      <a:pt x="97" y="255"/>
                      <a:pt x="48" y="255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194" y="48"/>
                      <a:pt x="257" y="30"/>
                    </a:cubicBezTo>
                    <a:cubicBezTo>
                      <a:pt x="257" y="30"/>
                      <a:pt x="408" y="0"/>
                      <a:pt x="584" y="30"/>
                    </a:cubicBezTo>
                    <a:cubicBezTo>
                      <a:pt x="643" y="39"/>
                      <a:pt x="782" y="106"/>
                      <a:pt x="782" y="106"/>
                    </a:cubicBezTo>
                    <a:cubicBezTo>
                      <a:pt x="938" y="226"/>
                      <a:pt x="938" y="226"/>
                      <a:pt x="938" y="226"/>
                    </a:cubicBezTo>
                    <a:cubicBezTo>
                      <a:pt x="938" y="226"/>
                      <a:pt x="971" y="284"/>
                      <a:pt x="1003" y="3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97" name="Freeform 40"/>
              <p:cNvSpPr/>
              <p:nvPr/>
            </p:nvSpPr>
            <p:spPr bwMode="auto">
              <a:xfrm>
                <a:off x="6321425" y="3443288"/>
                <a:ext cx="623888" cy="688975"/>
              </a:xfrm>
              <a:custGeom>
                <a:gdLst>
                  <a:gd fmla="*/ 166 w 166" name="T0"/>
                  <a:gd fmla="*/ 75 h 183" name="T1"/>
                  <a:gd fmla="*/ 166 w 166" name="T2"/>
                  <a:gd fmla="*/ 112 h 183" name="T3"/>
                  <a:gd fmla="*/ 14 w 166" name="T4"/>
                  <a:gd fmla="*/ 183 h 183" name="T5"/>
                  <a:gd fmla="*/ 30 w 166" name="T6"/>
                  <a:gd fmla="*/ 159 h 183" name="T7"/>
                  <a:gd fmla="*/ 0 w 166" name="T8"/>
                  <a:gd fmla="*/ 49 h 183" name="T9"/>
                  <a:gd fmla="*/ 72 w 166" name="T10"/>
                  <a:gd fmla="*/ 0 h 183" name="T11"/>
                  <a:gd fmla="*/ 166 w 166" name="T12"/>
                  <a:gd fmla="*/ 75 h 18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3" w="166">
                    <a:moveTo>
                      <a:pt x="166" y="75"/>
                    </a:moveTo>
                    <a:cubicBezTo>
                      <a:pt x="166" y="88"/>
                      <a:pt x="166" y="101"/>
                      <a:pt x="166" y="112"/>
                    </a:cubicBezTo>
                    <a:cubicBezTo>
                      <a:pt x="127" y="152"/>
                      <a:pt x="74" y="178"/>
                      <a:pt x="14" y="183"/>
                    </a:cubicBezTo>
                    <a:cubicBezTo>
                      <a:pt x="30" y="159"/>
                      <a:pt x="30" y="159"/>
                      <a:pt x="30" y="15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2" y="47"/>
                      <a:pt x="59" y="28"/>
                      <a:pt x="72" y="0"/>
                    </a:cubicBezTo>
                    <a:cubicBezTo>
                      <a:pt x="118" y="12"/>
                      <a:pt x="166" y="35"/>
                      <a:pt x="166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98" name="Freeform 41"/>
              <p:cNvSpPr>
                <a:spLocks noEditPoints="1"/>
              </p:cNvSpPr>
              <p:nvPr/>
            </p:nvSpPr>
            <p:spPr bwMode="auto">
              <a:xfrm>
                <a:off x="5926138" y="2763838"/>
                <a:ext cx="725488" cy="725488"/>
              </a:xfrm>
              <a:custGeom>
                <a:gdLst>
                  <a:gd fmla="*/ 176 w 193" name="T0"/>
                  <a:gd fmla="*/ 93 h 193" name="T1"/>
                  <a:gd fmla="*/ 151 w 193" name="T2"/>
                  <a:gd fmla="*/ 38 h 193" name="T3"/>
                  <a:gd fmla="*/ 157 w 193" name="T4"/>
                  <a:gd fmla="*/ 76 h 193" name="T5"/>
                  <a:gd fmla="*/ 115 w 193" name="T6"/>
                  <a:gd fmla="*/ 162 h 193" name="T7"/>
                  <a:gd fmla="*/ 176 w 193" name="T8"/>
                  <a:gd fmla="*/ 93 h 193" name="T9"/>
                  <a:gd fmla="*/ 97 w 193" name="T10"/>
                  <a:gd fmla="*/ 0 h 193" name="T11"/>
                  <a:gd fmla="*/ 193 w 193" name="T12"/>
                  <a:gd fmla="*/ 96 h 193" name="T13"/>
                  <a:gd fmla="*/ 97 w 193" name="T14"/>
                  <a:gd fmla="*/ 193 h 193" name="T15"/>
                  <a:gd fmla="*/ 0 w 193" name="T16"/>
                  <a:gd fmla="*/ 96 h 193" name="T17"/>
                  <a:gd fmla="*/ 97 w 193" name="T18"/>
                  <a:gd fmla="*/ 0 h 19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93" w="193">
                    <a:moveTo>
                      <a:pt x="176" y="93"/>
                    </a:moveTo>
                    <a:cubicBezTo>
                      <a:pt x="176" y="71"/>
                      <a:pt x="166" y="51"/>
                      <a:pt x="151" y="38"/>
                    </a:cubicBezTo>
                    <a:cubicBezTo>
                      <a:pt x="155" y="50"/>
                      <a:pt x="157" y="63"/>
                      <a:pt x="157" y="76"/>
                    </a:cubicBezTo>
                    <a:cubicBezTo>
                      <a:pt x="157" y="111"/>
                      <a:pt x="141" y="142"/>
                      <a:pt x="115" y="162"/>
                    </a:cubicBezTo>
                    <a:cubicBezTo>
                      <a:pt x="150" y="158"/>
                      <a:pt x="176" y="128"/>
                      <a:pt x="176" y="93"/>
                    </a:cubicBezTo>
                    <a:close/>
                    <a:moveTo>
                      <a:pt x="97" y="0"/>
                    </a:moveTo>
                    <a:cubicBezTo>
                      <a:pt x="150" y="0"/>
                      <a:pt x="193" y="43"/>
                      <a:pt x="193" y="96"/>
                    </a:cubicBezTo>
                    <a:cubicBezTo>
                      <a:pt x="193" y="149"/>
                      <a:pt x="150" y="193"/>
                      <a:pt x="97" y="193"/>
                    </a:cubicBezTo>
                    <a:cubicBezTo>
                      <a:pt x="43" y="193"/>
                      <a:pt x="0" y="149"/>
                      <a:pt x="0" y="96"/>
                    </a:cubicBezTo>
                    <a:cubicBezTo>
                      <a:pt x="0" y="43"/>
                      <a:pt x="43" y="0"/>
                      <a:pt x="9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99" name="Freeform 42"/>
              <p:cNvSpPr/>
              <p:nvPr/>
            </p:nvSpPr>
            <p:spPr bwMode="auto">
              <a:xfrm>
                <a:off x="5653088" y="3443288"/>
                <a:ext cx="623888" cy="692150"/>
              </a:xfrm>
              <a:custGeom>
                <a:gdLst>
                  <a:gd fmla="*/ 166 w 166" name="T0"/>
                  <a:gd fmla="*/ 49 h 184" name="T1"/>
                  <a:gd fmla="*/ 135 w 166" name="T2"/>
                  <a:gd fmla="*/ 159 h 184" name="T3"/>
                  <a:gd fmla="*/ 152 w 166" name="T4"/>
                  <a:gd fmla="*/ 184 h 184" name="T5"/>
                  <a:gd fmla="*/ 0 w 166" name="T6"/>
                  <a:gd fmla="*/ 115 h 184" name="T7"/>
                  <a:gd fmla="*/ 0 w 166" name="T8"/>
                  <a:gd fmla="*/ 75 h 184" name="T9"/>
                  <a:gd fmla="*/ 93 w 166" name="T10"/>
                  <a:gd fmla="*/ 0 h 184" name="T11"/>
                  <a:gd fmla="*/ 166 w 166" name="T12"/>
                  <a:gd fmla="*/ 49 h 18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4" w="166">
                    <a:moveTo>
                      <a:pt x="166" y="49"/>
                    </a:moveTo>
                    <a:cubicBezTo>
                      <a:pt x="135" y="159"/>
                      <a:pt x="135" y="159"/>
                      <a:pt x="135" y="159"/>
                    </a:cubicBezTo>
                    <a:cubicBezTo>
                      <a:pt x="152" y="184"/>
                      <a:pt x="152" y="184"/>
                      <a:pt x="152" y="184"/>
                    </a:cubicBezTo>
                    <a:cubicBezTo>
                      <a:pt x="93" y="180"/>
                      <a:pt x="39" y="154"/>
                      <a:pt x="0" y="115"/>
                    </a:cubicBezTo>
                    <a:cubicBezTo>
                      <a:pt x="0" y="103"/>
                      <a:pt x="0" y="90"/>
                      <a:pt x="0" y="75"/>
                    </a:cubicBezTo>
                    <a:cubicBezTo>
                      <a:pt x="0" y="35"/>
                      <a:pt x="48" y="12"/>
                      <a:pt x="93" y="0"/>
                    </a:cubicBezTo>
                    <a:cubicBezTo>
                      <a:pt x="106" y="28"/>
                      <a:pt x="134" y="47"/>
                      <a:pt x="16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00" name="Freeform 43"/>
              <p:cNvSpPr>
                <a:spLocks noEditPoints="1"/>
              </p:cNvSpPr>
              <p:nvPr/>
            </p:nvSpPr>
            <p:spPr bwMode="auto">
              <a:xfrm>
                <a:off x="5307013" y="2368550"/>
                <a:ext cx="2012950" cy="2014538"/>
              </a:xfrm>
              <a:custGeom>
                <a:gdLst>
                  <a:gd fmla="*/ 267 w 536" name="T0"/>
                  <a:gd fmla="*/ 523 h 536" name="T1"/>
                  <a:gd fmla="*/ 521 w 536" name="T2"/>
                  <a:gd fmla="*/ 268 h 536" name="T3"/>
                  <a:gd fmla="*/ 267 w 536" name="T4"/>
                  <a:gd fmla="*/ 14 h 536" name="T5"/>
                  <a:gd fmla="*/ 13 w 536" name="T6"/>
                  <a:gd fmla="*/ 268 h 536" name="T7"/>
                  <a:gd fmla="*/ 267 w 536" name="T8"/>
                  <a:gd fmla="*/ 523 h 536" name="T9"/>
                  <a:gd fmla="*/ 268 w 536" name="T10"/>
                  <a:gd fmla="*/ 536 h 536" name="T11"/>
                  <a:gd fmla="*/ 0 w 536" name="T12"/>
                  <a:gd fmla="*/ 268 h 536" name="T13"/>
                  <a:gd fmla="*/ 268 w 536" name="T14"/>
                  <a:gd fmla="*/ 0 h 536" name="T15"/>
                  <a:gd fmla="*/ 536 w 536" name="T16"/>
                  <a:gd fmla="*/ 268 h 536" name="T17"/>
                  <a:gd fmla="*/ 268 w 536" name="T18"/>
                  <a:gd fmla="*/ 536 h 53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36" w="536">
                    <a:moveTo>
                      <a:pt x="267" y="523"/>
                    </a:moveTo>
                    <a:cubicBezTo>
                      <a:pt x="407" y="523"/>
                      <a:pt x="521" y="409"/>
                      <a:pt x="521" y="268"/>
                    </a:cubicBezTo>
                    <a:cubicBezTo>
                      <a:pt x="521" y="128"/>
                      <a:pt x="407" y="14"/>
                      <a:pt x="267" y="14"/>
                    </a:cubicBezTo>
                    <a:cubicBezTo>
                      <a:pt x="127" y="14"/>
                      <a:pt x="13" y="128"/>
                      <a:pt x="13" y="268"/>
                    </a:cubicBezTo>
                    <a:cubicBezTo>
                      <a:pt x="13" y="409"/>
                      <a:pt x="127" y="523"/>
                      <a:pt x="267" y="523"/>
                    </a:cubicBezTo>
                    <a:close/>
                    <a:moveTo>
                      <a:pt x="268" y="536"/>
                    </a:moveTo>
                    <a:cubicBezTo>
                      <a:pt x="120" y="536"/>
                      <a:pt x="0" y="416"/>
                      <a:pt x="0" y="268"/>
                    </a:cubicBezTo>
                    <a:cubicBezTo>
                      <a:pt x="0" y="120"/>
                      <a:pt x="120" y="0"/>
                      <a:pt x="268" y="0"/>
                    </a:cubicBezTo>
                    <a:cubicBezTo>
                      <a:pt x="416" y="0"/>
                      <a:pt x="536" y="120"/>
                      <a:pt x="536" y="268"/>
                    </a:cubicBezTo>
                    <a:cubicBezTo>
                      <a:pt x="536" y="416"/>
                      <a:pt x="416" y="536"/>
                      <a:pt x="268" y="5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101" name="Rectangle 44"/>
              <p:cNvSpPr>
                <a:spLocks noChangeArrowheads="1"/>
              </p:cNvSpPr>
              <p:nvPr/>
            </p:nvSpPr>
            <p:spPr bwMode="auto">
              <a:xfrm>
                <a:off x="3244850" y="1019175"/>
                <a:ext cx="250825" cy="10937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459590" y="3100048"/>
            <a:ext cx="1500885" cy="1505345"/>
            <a:chOff x="4459590" y="3100048"/>
            <a:chExt cx="1500885" cy="1505345"/>
          </a:xfrm>
        </p:grpSpPr>
        <p:sp>
          <p:nvSpPr>
            <p:cNvPr id="21" name="Freeform 23"/>
            <p:cNvSpPr/>
            <p:nvPr/>
          </p:nvSpPr>
          <p:spPr bwMode="auto">
            <a:xfrm>
              <a:off x="4459590" y="3100048"/>
              <a:ext cx="1500885" cy="1505345"/>
            </a:xfrm>
            <a:custGeom>
              <a:gdLst>
                <a:gd fmla="*/ 673 w 673" name="T0"/>
                <a:gd fmla="*/ 344 h 675" name="T1"/>
                <a:gd fmla="*/ 448 w 673" name="T2"/>
                <a:gd fmla="*/ 119 h 675" name="T3"/>
                <a:gd fmla="*/ 564 w 673" name="T4"/>
                <a:gd fmla="*/ 0 h 675" name="T5"/>
                <a:gd fmla="*/ 0 w 673" name="T6"/>
                <a:gd fmla="*/ 0 h 675" name="T7"/>
                <a:gd fmla="*/ 0 w 673" name="T8"/>
                <a:gd fmla="*/ 566 h 675" name="T9"/>
                <a:gd fmla="*/ 116 w 673" name="T10"/>
                <a:gd fmla="*/ 448 h 675" name="T11"/>
                <a:gd fmla="*/ 341 w 673" name="T12"/>
                <a:gd fmla="*/ 675 h 675" name="T13"/>
                <a:gd fmla="*/ 673 w 673" name="T14"/>
                <a:gd fmla="*/ 344 h 67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75" w="673">
                  <a:moveTo>
                    <a:pt x="673" y="344"/>
                  </a:moveTo>
                  <a:lnTo>
                    <a:pt x="448" y="119"/>
                  </a:lnTo>
                  <a:lnTo>
                    <a:pt x="564" y="0"/>
                  </a:lnTo>
                  <a:lnTo>
                    <a:pt x="0" y="0"/>
                  </a:lnTo>
                  <a:lnTo>
                    <a:pt x="0" y="566"/>
                  </a:lnTo>
                  <a:lnTo>
                    <a:pt x="116" y="448"/>
                  </a:lnTo>
                  <a:lnTo>
                    <a:pt x="341" y="675"/>
                  </a:lnTo>
                  <a:lnTo>
                    <a:pt x="673" y="34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4544336" y="3180333"/>
              <a:ext cx="238626" cy="352362"/>
            </a:xfrm>
            <a:custGeom>
              <a:gdLst>
                <a:gd fmla="*/ 23 w 45" name="T0"/>
                <a:gd fmla="*/ 67 h 67" name="T1"/>
                <a:gd fmla="*/ 15 w 45" name="T2"/>
                <a:gd fmla="*/ 66 h 67" name="T3"/>
                <a:gd fmla="*/ 7 w 45" name="T4"/>
                <a:gd fmla="*/ 63 h 67" name="T5"/>
                <a:gd fmla="*/ 2 w 45" name="T6"/>
                <a:gd fmla="*/ 57 h 67" name="T7"/>
                <a:gd fmla="*/ 0 w 45" name="T8"/>
                <a:gd fmla="*/ 47 h 67" name="T9"/>
                <a:gd fmla="*/ 0 w 45" name="T10"/>
                <a:gd fmla="*/ 23 h 67" name="T11"/>
                <a:gd fmla="*/ 2 w 45" name="T12"/>
                <a:gd fmla="*/ 12 h 67" name="T13"/>
                <a:gd fmla="*/ 6 w 45" name="T14"/>
                <a:gd fmla="*/ 5 h 67" name="T15"/>
                <a:gd fmla="*/ 14 w 45" name="T16"/>
                <a:gd fmla="*/ 1 h 67" name="T17"/>
                <a:gd fmla="*/ 23 w 45" name="T18"/>
                <a:gd fmla="*/ 0 h 67" name="T19"/>
                <a:gd fmla="*/ 32 w 45" name="T20"/>
                <a:gd fmla="*/ 1 h 67" name="T21"/>
                <a:gd fmla="*/ 39 w 45" name="T22"/>
                <a:gd fmla="*/ 5 h 67" name="T23"/>
                <a:gd fmla="*/ 43 w 45" name="T24"/>
                <a:gd fmla="*/ 11 h 67" name="T25"/>
                <a:gd fmla="*/ 45 w 45" name="T26"/>
                <a:gd fmla="*/ 22 h 67" name="T27"/>
                <a:gd fmla="*/ 45 w 45" name="T28"/>
                <a:gd fmla="*/ 45 h 67" name="T29"/>
                <a:gd fmla="*/ 43 w 45" name="T30"/>
                <a:gd fmla="*/ 56 h 67" name="T31"/>
                <a:gd fmla="*/ 38 w 45" name="T32"/>
                <a:gd fmla="*/ 63 h 67" name="T33"/>
                <a:gd fmla="*/ 31 w 45" name="T34"/>
                <a:gd fmla="*/ 66 h 67" name="T35"/>
                <a:gd fmla="*/ 23 w 45" name="T36"/>
                <a:gd fmla="*/ 67 h 67" name="T37"/>
                <a:gd fmla="*/ 33 w 45" name="T38"/>
                <a:gd fmla="*/ 24 h 67" name="T39"/>
                <a:gd fmla="*/ 31 w 45" name="T40"/>
                <a:gd fmla="*/ 14 h 67" name="T41"/>
                <a:gd fmla="*/ 23 w 45" name="T42"/>
                <a:gd fmla="*/ 11 h 67" name="T43"/>
                <a:gd fmla="*/ 18 w 45" name="T44"/>
                <a:gd fmla="*/ 12 h 67" name="T45"/>
                <a:gd fmla="*/ 14 w 45" name="T46"/>
                <a:gd fmla="*/ 14 h 67" name="T47"/>
                <a:gd fmla="*/ 12 w 45" name="T48"/>
                <a:gd fmla="*/ 18 h 67" name="T49"/>
                <a:gd fmla="*/ 12 w 45" name="T50"/>
                <a:gd fmla="*/ 24 h 67" name="T51"/>
                <a:gd fmla="*/ 12 w 45" name="T52"/>
                <a:gd fmla="*/ 46 h 67" name="T53"/>
                <a:gd fmla="*/ 15 w 45" name="T54"/>
                <a:gd fmla="*/ 54 h 67" name="T55"/>
                <a:gd fmla="*/ 23 w 45" name="T56"/>
                <a:gd fmla="*/ 56 h 67" name="T57"/>
                <a:gd fmla="*/ 27 w 45" name="T58"/>
                <a:gd fmla="*/ 56 h 67" name="T59"/>
                <a:gd fmla="*/ 31 w 45" name="T60"/>
                <a:gd fmla="*/ 54 h 67" name="T61"/>
                <a:gd fmla="*/ 33 w 45" name="T62"/>
                <a:gd fmla="*/ 50 h 67" name="T63"/>
                <a:gd fmla="*/ 33 w 45" name="T64"/>
                <a:gd fmla="*/ 45 h 67" name="T65"/>
                <a:gd fmla="*/ 33 w 45" name="T66"/>
                <a:gd fmla="*/ 24 h 6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67" w="45">
                  <a:moveTo>
                    <a:pt x="23" y="67"/>
                  </a:moveTo>
                  <a:cubicBezTo>
                    <a:pt x="20" y="67"/>
                    <a:pt x="18" y="66"/>
                    <a:pt x="15" y="66"/>
                  </a:cubicBezTo>
                  <a:cubicBezTo>
                    <a:pt x="12" y="65"/>
                    <a:pt x="10" y="64"/>
                    <a:pt x="7" y="63"/>
                  </a:cubicBezTo>
                  <a:cubicBezTo>
                    <a:pt x="5" y="62"/>
                    <a:pt x="3" y="59"/>
                    <a:pt x="2" y="57"/>
                  </a:cubicBezTo>
                  <a:cubicBezTo>
                    <a:pt x="1" y="54"/>
                    <a:pt x="0" y="51"/>
                    <a:pt x="0" y="4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0" y="15"/>
                    <a:pt x="2" y="12"/>
                  </a:cubicBezTo>
                  <a:cubicBezTo>
                    <a:pt x="3" y="9"/>
                    <a:pt x="4" y="7"/>
                    <a:pt x="6" y="5"/>
                  </a:cubicBezTo>
                  <a:cubicBezTo>
                    <a:pt x="8" y="3"/>
                    <a:pt x="11" y="2"/>
                    <a:pt x="14" y="1"/>
                  </a:cubicBezTo>
                  <a:cubicBezTo>
                    <a:pt x="17" y="1"/>
                    <a:pt x="20" y="0"/>
                    <a:pt x="23" y="0"/>
                  </a:cubicBezTo>
                  <a:cubicBezTo>
                    <a:pt x="26" y="0"/>
                    <a:pt x="29" y="1"/>
                    <a:pt x="32" y="1"/>
                  </a:cubicBezTo>
                  <a:cubicBezTo>
                    <a:pt x="34" y="2"/>
                    <a:pt x="37" y="3"/>
                    <a:pt x="39" y="5"/>
                  </a:cubicBezTo>
                  <a:cubicBezTo>
                    <a:pt x="41" y="6"/>
                    <a:pt x="42" y="8"/>
                    <a:pt x="43" y="11"/>
                  </a:cubicBezTo>
                  <a:cubicBezTo>
                    <a:pt x="45" y="14"/>
                    <a:pt x="45" y="17"/>
                    <a:pt x="45" y="22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50"/>
                    <a:pt x="45" y="53"/>
                    <a:pt x="43" y="56"/>
                  </a:cubicBezTo>
                  <a:cubicBezTo>
                    <a:pt x="42" y="59"/>
                    <a:pt x="40" y="61"/>
                    <a:pt x="38" y="63"/>
                  </a:cubicBezTo>
                  <a:cubicBezTo>
                    <a:pt x="36" y="65"/>
                    <a:pt x="34" y="66"/>
                    <a:pt x="31" y="66"/>
                  </a:cubicBezTo>
                  <a:cubicBezTo>
                    <a:pt x="29" y="66"/>
                    <a:pt x="26" y="67"/>
                    <a:pt x="23" y="67"/>
                  </a:cubicBezTo>
                  <a:close/>
                  <a:moveTo>
                    <a:pt x="33" y="24"/>
                  </a:moveTo>
                  <a:cubicBezTo>
                    <a:pt x="33" y="19"/>
                    <a:pt x="33" y="16"/>
                    <a:pt x="31" y="14"/>
                  </a:cubicBezTo>
                  <a:cubicBezTo>
                    <a:pt x="30" y="12"/>
                    <a:pt x="27" y="11"/>
                    <a:pt x="23" y="11"/>
                  </a:cubicBezTo>
                  <a:cubicBezTo>
                    <a:pt x="21" y="11"/>
                    <a:pt x="19" y="11"/>
                    <a:pt x="18" y="12"/>
                  </a:cubicBezTo>
                  <a:cubicBezTo>
                    <a:pt x="16" y="12"/>
                    <a:pt x="15" y="13"/>
                    <a:pt x="14" y="14"/>
                  </a:cubicBezTo>
                  <a:cubicBezTo>
                    <a:pt x="13" y="15"/>
                    <a:pt x="13" y="17"/>
                    <a:pt x="12" y="18"/>
                  </a:cubicBezTo>
                  <a:cubicBezTo>
                    <a:pt x="12" y="20"/>
                    <a:pt x="12" y="22"/>
                    <a:pt x="12" y="24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50"/>
                    <a:pt x="13" y="52"/>
                    <a:pt x="15" y="54"/>
                  </a:cubicBezTo>
                  <a:cubicBezTo>
                    <a:pt x="17" y="55"/>
                    <a:pt x="20" y="56"/>
                    <a:pt x="23" y="56"/>
                  </a:cubicBezTo>
                  <a:cubicBezTo>
                    <a:pt x="25" y="56"/>
                    <a:pt x="26" y="56"/>
                    <a:pt x="27" y="56"/>
                  </a:cubicBezTo>
                  <a:cubicBezTo>
                    <a:pt x="29" y="55"/>
                    <a:pt x="30" y="55"/>
                    <a:pt x="31" y="54"/>
                  </a:cubicBezTo>
                  <a:cubicBezTo>
                    <a:pt x="32" y="53"/>
                    <a:pt x="32" y="52"/>
                    <a:pt x="33" y="50"/>
                  </a:cubicBezTo>
                  <a:cubicBezTo>
                    <a:pt x="33" y="49"/>
                    <a:pt x="33" y="47"/>
                    <a:pt x="33" y="45"/>
                  </a:cubicBezTo>
                  <a:lnTo>
                    <a:pt x="33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>
                <a:solidFill>
                  <a:schemeClr val="bg1"/>
                </a:solidFill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4836485" y="3184793"/>
              <a:ext cx="231934" cy="343442"/>
            </a:xfrm>
            <a:custGeom>
              <a:gdLst>
                <a:gd fmla="*/ 3 w 44" name="T0"/>
                <a:gd fmla="*/ 65 h 65" name="T1"/>
                <a:gd fmla="*/ 1 w 44" name="T2"/>
                <a:gd fmla="*/ 64 h 65" name="T3"/>
                <a:gd fmla="*/ 0 w 44" name="T4"/>
                <a:gd fmla="*/ 62 h 65" name="T5"/>
                <a:gd fmla="*/ 0 w 44" name="T6"/>
                <a:gd fmla="*/ 58 h 65" name="T7"/>
                <a:gd fmla="*/ 1 w 44" name="T8"/>
                <a:gd fmla="*/ 48 h 65" name="T9"/>
                <a:gd fmla="*/ 6 w 44" name="T10"/>
                <a:gd fmla="*/ 41 h 65" name="T11"/>
                <a:gd fmla="*/ 12 w 44" name="T12"/>
                <a:gd fmla="*/ 35 h 65" name="T13"/>
                <a:gd fmla="*/ 18 w 44" name="T14"/>
                <a:gd fmla="*/ 30 h 65" name="T15"/>
                <a:gd fmla="*/ 23 w 44" name="T16"/>
                <a:gd fmla="*/ 27 h 65" name="T17"/>
                <a:gd fmla="*/ 27 w 44" name="T18"/>
                <a:gd fmla="*/ 24 h 65" name="T19"/>
                <a:gd fmla="*/ 30 w 44" name="T20"/>
                <a:gd fmla="*/ 21 h 65" name="T21"/>
                <a:gd fmla="*/ 32 w 44" name="T22"/>
                <a:gd fmla="*/ 18 h 65" name="T23"/>
                <a:gd fmla="*/ 21 w 44" name="T24"/>
                <a:gd fmla="*/ 10 h 65" name="T25"/>
                <a:gd fmla="*/ 13 w 44" name="T26"/>
                <a:gd fmla="*/ 12 h 65" name="T27"/>
                <a:gd fmla="*/ 7 w 44" name="T28"/>
                <a:gd fmla="*/ 14 h 65" name="T29"/>
                <a:gd fmla="*/ 6 w 44" name="T30"/>
                <a:gd fmla="*/ 13 h 65" name="T31"/>
                <a:gd fmla="*/ 4 w 44" name="T32"/>
                <a:gd fmla="*/ 10 h 65" name="T33"/>
                <a:gd fmla="*/ 3 w 44" name="T34"/>
                <a:gd fmla="*/ 6 h 65" name="T35"/>
                <a:gd fmla="*/ 3 w 44" name="T36"/>
                <a:gd fmla="*/ 4 h 65" name="T37"/>
                <a:gd fmla="*/ 6 w 44" name="T38"/>
                <a:gd fmla="*/ 3 h 65" name="T39"/>
                <a:gd fmla="*/ 10 w 44" name="T40"/>
                <a:gd fmla="*/ 2 h 65" name="T41"/>
                <a:gd fmla="*/ 15 w 44" name="T42"/>
                <a:gd fmla="*/ 0 h 65" name="T43"/>
                <a:gd fmla="*/ 23 w 44" name="T44"/>
                <a:gd fmla="*/ 0 h 65" name="T45"/>
                <a:gd fmla="*/ 38 w 44" name="T46"/>
                <a:gd fmla="*/ 4 h 65" name="T47"/>
                <a:gd fmla="*/ 44 w 44" name="T48"/>
                <a:gd fmla="*/ 16 h 65" name="T49"/>
                <a:gd fmla="*/ 42 w 44" name="T50"/>
                <a:gd fmla="*/ 24 h 65" name="T51"/>
                <a:gd fmla="*/ 38 w 44" name="T52"/>
                <a:gd fmla="*/ 30 h 65" name="T53"/>
                <a:gd fmla="*/ 32 w 44" name="T54"/>
                <a:gd fmla="*/ 35 h 65" name="T55"/>
                <a:gd fmla="*/ 25 w 44" name="T56"/>
                <a:gd fmla="*/ 39 h 65" name="T57"/>
                <a:gd fmla="*/ 17 w 44" name="T58"/>
                <a:gd fmla="*/ 45 h 65" name="T59"/>
                <a:gd fmla="*/ 14 w 44" name="T60"/>
                <a:gd fmla="*/ 54 h 65" name="T61"/>
                <a:gd fmla="*/ 15 w 44" name="T62"/>
                <a:gd fmla="*/ 54 h 65" name="T63"/>
                <a:gd fmla="*/ 40 w 44" name="T64"/>
                <a:gd fmla="*/ 54 h 65" name="T65"/>
                <a:gd fmla="*/ 43 w 44" name="T66"/>
                <a:gd fmla="*/ 55 h 65" name="T67"/>
                <a:gd fmla="*/ 44 w 44" name="T68"/>
                <a:gd fmla="*/ 57 h 65" name="T69"/>
                <a:gd fmla="*/ 44 w 44" name="T70"/>
                <a:gd fmla="*/ 62 h 65" name="T71"/>
                <a:gd fmla="*/ 43 w 44" name="T72"/>
                <a:gd fmla="*/ 64 h 65" name="T73"/>
                <a:gd fmla="*/ 42 w 44" name="T74"/>
                <a:gd fmla="*/ 65 h 65" name="T75"/>
                <a:gd fmla="*/ 3 w 44" name="T76"/>
                <a:gd fmla="*/ 65 h 65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65" w="44">
                  <a:moveTo>
                    <a:pt x="3" y="65"/>
                  </a:moveTo>
                  <a:cubicBezTo>
                    <a:pt x="2" y="65"/>
                    <a:pt x="1" y="65"/>
                    <a:pt x="1" y="64"/>
                  </a:cubicBezTo>
                  <a:cubicBezTo>
                    <a:pt x="0" y="64"/>
                    <a:pt x="0" y="63"/>
                    <a:pt x="0" y="6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4"/>
                    <a:pt x="0" y="51"/>
                    <a:pt x="1" y="48"/>
                  </a:cubicBezTo>
                  <a:cubicBezTo>
                    <a:pt x="3" y="46"/>
                    <a:pt x="4" y="43"/>
                    <a:pt x="6" y="41"/>
                  </a:cubicBezTo>
                  <a:cubicBezTo>
                    <a:pt x="8" y="38"/>
                    <a:pt x="10" y="36"/>
                    <a:pt x="12" y="35"/>
                  </a:cubicBezTo>
                  <a:cubicBezTo>
                    <a:pt x="14" y="33"/>
                    <a:pt x="16" y="31"/>
                    <a:pt x="18" y="30"/>
                  </a:cubicBezTo>
                  <a:cubicBezTo>
                    <a:pt x="19" y="29"/>
                    <a:pt x="21" y="28"/>
                    <a:pt x="23" y="27"/>
                  </a:cubicBezTo>
                  <a:cubicBezTo>
                    <a:pt x="24" y="26"/>
                    <a:pt x="26" y="25"/>
                    <a:pt x="27" y="24"/>
                  </a:cubicBezTo>
                  <a:cubicBezTo>
                    <a:pt x="28" y="23"/>
                    <a:pt x="29" y="22"/>
                    <a:pt x="30" y="21"/>
                  </a:cubicBezTo>
                  <a:cubicBezTo>
                    <a:pt x="31" y="20"/>
                    <a:pt x="32" y="19"/>
                    <a:pt x="32" y="18"/>
                  </a:cubicBezTo>
                  <a:cubicBezTo>
                    <a:pt x="32" y="13"/>
                    <a:pt x="28" y="10"/>
                    <a:pt x="21" y="10"/>
                  </a:cubicBezTo>
                  <a:cubicBezTo>
                    <a:pt x="18" y="10"/>
                    <a:pt x="15" y="11"/>
                    <a:pt x="13" y="12"/>
                  </a:cubicBezTo>
                  <a:cubicBezTo>
                    <a:pt x="11" y="12"/>
                    <a:pt x="9" y="13"/>
                    <a:pt x="7" y="14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5" y="12"/>
                    <a:pt x="4" y="11"/>
                    <a:pt x="4" y="10"/>
                  </a:cubicBezTo>
                  <a:cubicBezTo>
                    <a:pt x="4" y="8"/>
                    <a:pt x="3" y="7"/>
                    <a:pt x="3" y="6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7" y="2"/>
                    <a:pt x="8" y="2"/>
                    <a:pt x="10" y="2"/>
                  </a:cubicBezTo>
                  <a:cubicBezTo>
                    <a:pt x="11" y="1"/>
                    <a:pt x="13" y="1"/>
                    <a:pt x="15" y="0"/>
                  </a:cubicBezTo>
                  <a:cubicBezTo>
                    <a:pt x="17" y="0"/>
                    <a:pt x="20" y="0"/>
                    <a:pt x="23" y="0"/>
                  </a:cubicBezTo>
                  <a:cubicBezTo>
                    <a:pt x="29" y="0"/>
                    <a:pt x="35" y="1"/>
                    <a:pt x="38" y="4"/>
                  </a:cubicBezTo>
                  <a:cubicBezTo>
                    <a:pt x="42" y="7"/>
                    <a:pt x="44" y="11"/>
                    <a:pt x="44" y="16"/>
                  </a:cubicBezTo>
                  <a:cubicBezTo>
                    <a:pt x="44" y="19"/>
                    <a:pt x="44" y="22"/>
                    <a:pt x="42" y="24"/>
                  </a:cubicBezTo>
                  <a:cubicBezTo>
                    <a:pt x="41" y="26"/>
                    <a:pt x="40" y="28"/>
                    <a:pt x="38" y="30"/>
                  </a:cubicBezTo>
                  <a:cubicBezTo>
                    <a:pt x="36" y="32"/>
                    <a:pt x="34" y="33"/>
                    <a:pt x="32" y="35"/>
                  </a:cubicBezTo>
                  <a:cubicBezTo>
                    <a:pt x="29" y="36"/>
                    <a:pt x="27" y="38"/>
                    <a:pt x="25" y="39"/>
                  </a:cubicBezTo>
                  <a:cubicBezTo>
                    <a:pt x="22" y="40"/>
                    <a:pt x="19" y="42"/>
                    <a:pt x="17" y="45"/>
                  </a:cubicBezTo>
                  <a:cubicBezTo>
                    <a:pt x="15" y="47"/>
                    <a:pt x="14" y="50"/>
                    <a:pt x="14" y="54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2" y="54"/>
                    <a:pt x="43" y="54"/>
                    <a:pt x="43" y="55"/>
                  </a:cubicBezTo>
                  <a:cubicBezTo>
                    <a:pt x="44" y="55"/>
                    <a:pt x="44" y="56"/>
                    <a:pt x="44" y="57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3"/>
                    <a:pt x="44" y="64"/>
                    <a:pt x="43" y="64"/>
                  </a:cubicBezTo>
                  <a:cubicBezTo>
                    <a:pt x="43" y="65"/>
                    <a:pt x="42" y="65"/>
                    <a:pt x="42" y="65"/>
                  </a:cubicBezTo>
                  <a:lnTo>
                    <a:pt x="3" y="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4952452" y="3619491"/>
              <a:ext cx="464950" cy="572684"/>
              <a:chOff x="3946525" y="784226"/>
              <a:chExt cx="4295775" cy="5291138"/>
            </a:xfrm>
            <a:solidFill>
              <a:schemeClr val="bg1"/>
            </a:solidFill>
          </p:grpSpPr>
          <p:sp>
            <p:nvSpPr>
              <p:cNvPr id="84" name="Freeform 138"/>
              <p:cNvSpPr/>
              <p:nvPr/>
            </p:nvSpPr>
            <p:spPr bwMode="auto">
              <a:xfrm>
                <a:off x="7734300" y="2598738"/>
                <a:ext cx="508000" cy="233363"/>
              </a:xfrm>
              <a:custGeom>
                <a:gdLst>
                  <a:gd fmla="*/ 103 w 135" name="T0"/>
                  <a:gd fmla="*/ 0 h 62" name="T1"/>
                  <a:gd fmla="*/ 135 w 135" name="T2"/>
                  <a:gd fmla="*/ 31 h 62" name="T3"/>
                  <a:gd fmla="*/ 103 w 135" name="T4"/>
                  <a:gd fmla="*/ 62 h 62" name="T5"/>
                  <a:gd fmla="*/ 32 w 135" name="T6"/>
                  <a:gd fmla="*/ 62 h 62" name="T7"/>
                  <a:gd fmla="*/ 0 w 135" name="T8"/>
                  <a:gd fmla="*/ 31 h 62" name="T9"/>
                  <a:gd fmla="*/ 10 w 135" name="T10"/>
                  <a:gd fmla="*/ 9 h 62" name="T11"/>
                  <a:gd fmla="*/ 32 w 135" name="T12"/>
                  <a:gd fmla="*/ 0 h 62" name="T13"/>
                  <a:gd fmla="*/ 103 w 135" name="T14"/>
                  <a:gd fmla="*/ 0 h 6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2" w="135">
                    <a:moveTo>
                      <a:pt x="103" y="0"/>
                    </a:moveTo>
                    <a:cubicBezTo>
                      <a:pt x="121" y="0"/>
                      <a:pt x="135" y="14"/>
                      <a:pt x="135" y="31"/>
                    </a:cubicBezTo>
                    <a:cubicBezTo>
                      <a:pt x="135" y="48"/>
                      <a:pt x="121" y="62"/>
                      <a:pt x="103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23"/>
                      <a:pt x="4" y="15"/>
                      <a:pt x="10" y="9"/>
                    </a:cubicBezTo>
                    <a:cubicBezTo>
                      <a:pt x="15" y="3"/>
                      <a:pt x="23" y="0"/>
                      <a:pt x="32" y="0"/>
                    </a:cubicBezTo>
                    <a:lnTo>
                      <a:pt x="10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85" name="Freeform 139"/>
              <p:cNvSpPr/>
              <p:nvPr/>
            </p:nvSpPr>
            <p:spPr bwMode="auto">
              <a:xfrm>
                <a:off x="7281863" y="1384301"/>
                <a:ext cx="436563" cy="447675"/>
              </a:xfrm>
              <a:custGeom>
                <a:gdLst>
                  <a:gd fmla="*/ 104 w 116" name="T0"/>
                  <a:gd fmla="*/ 12 h 119" name="T1"/>
                  <a:gd fmla="*/ 104 w 116" name="T2"/>
                  <a:gd fmla="*/ 57 h 119" name="T3"/>
                  <a:gd fmla="*/ 53 w 116" name="T4"/>
                  <a:gd fmla="*/ 107 h 119" name="T5"/>
                  <a:gd fmla="*/ 9 w 116" name="T6"/>
                  <a:gd fmla="*/ 107 h 119" name="T7"/>
                  <a:gd fmla="*/ 0 w 116" name="T8"/>
                  <a:gd fmla="*/ 85 h 119" name="T9"/>
                  <a:gd fmla="*/ 9 w 116" name="T10"/>
                  <a:gd fmla="*/ 63 h 119" name="T11"/>
                  <a:gd fmla="*/ 60 w 116" name="T12"/>
                  <a:gd fmla="*/ 12 h 119" name="T13"/>
                  <a:gd fmla="*/ 104 w 116" name="T14"/>
                  <a:gd fmla="*/ 12 h 11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9" w="115">
                    <a:moveTo>
                      <a:pt x="104" y="12"/>
                    </a:moveTo>
                    <a:cubicBezTo>
                      <a:pt x="116" y="25"/>
                      <a:pt x="116" y="44"/>
                      <a:pt x="104" y="57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41" y="119"/>
                      <a:pt x="21" y="119"/>
                      <a:pt x="9" y="107"/>
                    </a:cubicBezTo>
                    <a:cubicBezTo>
                      <a:pt x="3" y="101"/>
                      <a:pt x="0" y="93"/>
                      <a:pt x="0" y="85"/>
                    </a:cubicBezTo>
                    <a:cubicBezTo>
                      <a:pt x="0" y="77"/>
                      <a:pt x="3" y="69"/>
                      <a:pt x="9" y="63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72" y="0"/>
                      <a:pt x="92" y="0"/>
                      <a:pt x="10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86" name="Freeform 140"/>
              <p:cNvSpPr/>
              <p:nvPr/>
            </p:nvSpPr>
            <p:spPr bwMode="auto">
              <a:xfrm>
                <a:off x="7281863" y="4044951"/>
                <a:ext cx="436563" cy="450850"/>
              </a:xfrm>
              <a:custGeom>
                <a:gdLst>
                  <a:gd fmla="*/ 104 w 116" name="T0"/>
                  <a:gd fmla="*/ 63 h 120" name="T1"/>
                  <a:gd fmla="*/ 104 w 116" name="T2"/>
                  <a:gd fmla="*/ 107 h 120" name="T3"/>
                  <a:gd fmla="*/ 60 w 116" name="T4"/>
                  <a:gd fmla="*/ 107 h 120" name="T5"/>
                  <a:gd fmla="*/ 9 w 116" name="T6"/>
                  <a:gd fmla="*/ 57 h 120" name="T7"/>
                  <a:gd fmla="*/ 0 w 116" name="T8"/>
                  <a:gd fmla="*/ 35 h 120" name="T9"/>
                  <a:gd fmla="*/ 9 w 116" name="T10"/>
                  <a:gd fmla="*/ 13 h 120" name="T11"/>
                  <a:gd fmla="*/ 53 w 116" name="T12"/>
                  <a:gd fmla="*/ 13 h 120" name="T13"/>
                  <a:gd fmla="*/ 104 w 116" name="T14"/>
                  <a:gd fmla="*/ 63 h 12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20" w="115">
                    <a:moveTo>
                      <a:pt x="104" y="63"/>
                    </a:moveTo>
                    <a:cubicBezTo>
                      <a:pt x="116" y="75"/>
                      <a:pt x="116" y="95"/>
                      <a:pt x="104" y="107"/>
                    </a:cubicBezTo>
                    <a:cubicBezTo>
                      <a:pt x="92" y="120"/>
                      <a:pt x="72" y="120"/>
                      <a:pt x="60" y="10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3" y="51"/>
                      <a:pt x="0" y="43"/>
                      <a:pt x="0" y="35"/>
                    </a:cubicBezTo>
                    <a:cubicBezTo>
                      <a:pt x="0" y="27"/>
                      <a:pt x="3" y="19"/>
                      <a:pt x="9" y="13"/>
                    </a:cubicBezTo>
                    <a:cubicBezTo>
                      <a:pt x="21" y="0"/>
                      <a:pt x="41" y="0"/>
                      <a:pt x="53" y="13"/>
                    </a:cubicBezTo>
                    <a:lnTo>
                      <a:pt x="104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87" name="Freeform 141"/>
              <p:cNvSpPr/>
              <p:nvPr/>
            </p:nvSpPr>
            <p:spPr bwMode="auto">
              <a:xfrm>
                <a:off x="4646613" y="1508126"/>
                <a:ext cx="2892425" cy="3649663"/>
              </a:xfrm>
              <a:custGeom>
                <a:gdLst>
                  <a:gd fmla="*/ 385 w 769" name="T0"/>
                  <a:gd fmla="*/ 0 h 971" name="T1"/>
                  <a:gd fmla="*/ 769 w 769" name="T2"/>
                  <a:gd fmla="*/ 385 h 971" name="T3"/>
                  <a:gd fmla="*/ 385 w 769" name="T4"/>
                  <a:gd fmla="*/ 769 h 971" name="T5"/>
                  <a:gd fmla="*/ 385 w 769" name="T6"/>
                  <a:gd fmla="*/ 971 h 971" name="T7"/>
                  <a:gd fmla="*/ 246 w 769" name="T8"/>
                  <a:gd fmla="*/ 971 h 971" name="T9"/>
                  <a:gd fmla="*/ 246 w 769" name="T10"/>
                  <a:gd fmla="*/ 627 h 971" name="T11"/>
                  <a:gd fmla="*/ 385 w 769" name="T12"/>
                  <a:gd fmla="*/ 627 h 971" name="T13"/>
                  <a:gd fmla="*/ 627 w 769" name="T14"/>
                  <a:gd fmla="*/ 385 h 971" name="T15"/>
                  <a:gd fmla="*/ 385 w 769" name="T16"/>
                  <a:gd fmla="*/ 143 h 971" name="T17"/>
                  <a:gd fmla="*/ 143 w 769" name="T18"/>
                  <a:gd fmla="*/ 385 h 971" name="T19"/>
                  <a:gd fmla="*/ 0 w 769" name="T20"/>
                  <a:gd fmla="*/ 385 h 971" name="T21"/>
                  <a:gd fmla="*/ 385 w 769" name="T22"/>
                  <a:gd fmla="*/ 0 h 971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971" w="769">
                    <a:moveTo>
                      <a:pt x="385" y="0"/>
                    </a:moveTo>
                    <a:cubicBezTo>
                      <a:pt x="597" y="0"/>
                      <a:pt x="769" y="172"/>
                      <a:pt x="769" y="385"/>
                    </a:cubicBezTo>
                    <a:cubicBezTo>
                      <a:pt x="769" y="597"/>
                      <a:pt x="597" y="769"/>
                      <a:pt x="385" y="769"/>
                    </a:cubicBezTo>
                    <a:cubicBezTo>
                      <a:pt x="385" y="971"/>
                      <a:pt x="385" y="971"/>
                      <a:pt x="385" y="971"/>
                    </a:cubicBezTo>
                    <a:cubicBezTo>
                      <a:pt x="246" y="971"/>
                      <a:pt x="246" y="971"/>
                      <a:pt x="246" y="971"/>
                    </a:cubicBezTo>
                    <a:cubicBezTo>
                      <a:pt x="246" y="627"/>
                      <a:pt x="246" y="627"/>
                      <a:pt x="246" y="627"/>
                    </a:cubicBezTo>
                    <a:cubicBezTo>
                      <a:pt x="385" y="627"/>
                      <a:pt x="385" y="627"/>
                      <a:pt x="385" y="627"/>
                    </a:cubicBezTo>
                    <a:cubicBezTo>
                      <a:pt x="518" y="627"/>
                      <a:pt x="627" y="518"/>
                      <a:pt x="627" y="385"/>
                    </a:cubicBezTo>
                    <a:cubicBezTo>
                      <a:pt x="627" y="251"/>
                      <a:pt x="518" y="143"/>
                      <a:pt x="385" y="143"/>
                    </a:cubicBezTo>
                    <a:cubicBezTo>
                      <a:pt x="251" y="143"/>
                      <a:pt x="143" y="251"/>
                      <a:pt x="143" y="385"/>
                    </a:cubicBezTo>
                    <a:cubicBezTo>
                      <a:pt x="0" y="385"/>
                      <a:pt x="0" y="385"/>
                      <a:pt x="0" y="385"/>
                    </a:cubicBezTo>
                    <a:cubicBezTo>
                      <a:pt x="0" y="172"/>
                      <a:pt x="172" y="0"/>
                      <a:pt x="38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88" name="Freeform 142"/>
              <p:cNvSpPr/>
              <p:nvPr/>
            </p:nvSpPr>
            <p:spPr bwMode="auto">
              <a:xfrm>
                <a:off x="5668963" y="2516188"/>
                <a:ext cx="846138" cy="969963"/>
              </a:xfrm>
              <a:custGeom>
                <a:gdLst>
                  <a:gd fmla="*/ 225 w 225" name="T0"/>
                  <a:gd fmla="*/ 0 h 258" name="T1"/>
                  <a:gd fmla="*/ 225 w 225" name="T2"/>
                  <a:gd fmla="*/ 250 h 258" name="T3"/>
                  <a:gd fmla="*/ 208 w 225" name="T4"/>
                  <a:gd fmla="*/ 258 h 258" name="T5"/>
                  <a:gd fmla="*/ 190 w 225" name="T6"/>
                  <a:gd fmla="*/ 250 h 258" name="T7"/>
                  <a:gd fmla="*/ 190 w 225" name="T8"/>
                  <a:gd fmla="*/ 34 h 258" name="T9"/>
                  <a:gd fmla="*/ 162 w 225" name="T10"/>
                  <a:gd fmla="*/ 34 h 258" name="T11"/>
                  <a:gd fmla="*/ 162 w 225" name="T12"/>
                  <a:gd fmla="*/ 148 h 258" name="T13"/>
                  <a:gd fmla="*/ 62 w 225" name="T14"/>
                  <a:gd fmla="*/ 148 h 258" name="T15"/>
                  <a:gd fmla="*/ 62 w 225" name="T16"/>
                  <a:gd fmla="*/ 34 h 258" name="T17"/>
                  <a:gd fmla="*/ 35 w 225" name="T18"/>
                  <a:gd fmla="*/ 34 h 258" name="T19"/>
                  <a:gd fmla="*/ 35 w 225" name="T20"/>
                  <a:gd fmla="*/ 250 h 258" name="T21"/>
                  <a:gd fmla="*/ 18 w 225" name="T22"/>
                  <a:gd fmla="*/ 258 h 258" name="T23"/>
                  <a:gd fmla="*/ 0 w 225" name="T24"/>
                  <a:gd fmla="*/ 250 h 258" name="T25"/>
                  <a:gd fmla="*/ 0 w 225" name="T26"/>
                  <a:gd fmla="*/ 0 h 258" name="T27"/>
                  <a:gd fmla="*/ 96 w 225" name="T28"/>
                  <a:gd fmla="*/ 0 h 258" name="T29"/>
                  <a:gd fmla="*/ 96 w 225" name="T30"/>
                  <a:gd fmla="*/ 113 h 258" name="T31"/>
                  <a:gd fmla="*/ 127 w 225" name="T32"/>
                  <a:gd fmla="*/ 113 h 258" name="T33"/>
                  <a:gd fmla="*/ 127 w 225" name="T34"/>
                  <a:gd fmla="*/ 0 h 258" name="T35"/>
                  <a:gd fmla="*/ 225 w 225" name="T36"/>
                  <a:gd fmla="*/ 0 h 258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258" w="225">
                    <a:moveTo>
                      <a:pt x="225" y="0"/>
                    </a:moveTo>
                    <a:cubicBezTo>
                      <a:pt x="225" y="250"/>
                      <a:pt x="225" y="250"/>
                      <a:pt x="225" y="250"/>
                    </a:cubicBezTo>
                    <a:cubicBezTo>
                      <a:pt x="225" y="255"/>
                      <a:pt x="217" y="258"/>
                      <a:pt x="208" y="258"/>
                    </a:cubicBezTo>
                    <a:cubicBezTo>
                      <a:pt x="198" y="258"/>
                      <a:pt x="190" y="255"/>
                      <a:pt x="190" y="250"/>
                    </a:cubicBezTo>
                    <a:cubicBezTo>
                      <a:pt x="190" y="34"/>
                      <a:pt x="190" y="34"/>
                      <a:pt x="190" y="34"/>
                    </a:cubicBezTo>
                    <a:cubicBezTo>
                      <a:pt x="162" y="34"/>
                      <a:pt x="162" y="34"/>
                      <a:pt x="162" y="34"/>
                    </a:cubicBezTo>
                    <a:cubicBezTo>
                      <a:pt x="162" y="148"/>
                      <a:pt x="162" y="148"/>
                      <a:pt x="162" y="148"/>
                    </a:cubicBezTo>
                    <a:cubicBezTo>
                      <a:pt x="62" y="148"/>
                      <a:pt x="62" y="148"/>
                      <a:pt x="62" y="148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250"/>
                      <a:pt x="35" y="250"/>
                      <a:pt x="35" y="250"/>
                    </a:cubicBezTo>
                    <a:cubicBezTo>
                      <a:pt x="35" y="255"/>
                      <a:pt x="27" y="258"/>
                      <a:pt x="18" y="258"/>
                    </a:cubicBezTo>
                    <a:cubicBezTo>
                      <a:pt x="8" y="258"/>
                      <a:pt x="0" y="255"/>
                      <a:pt x="0" y="2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113"/>
                      <a:pt x="96" y="113"/>
                      <a:pt x="96" y="113"/>
                    </a:cubicBezTo>
                    <a:cubicBezTo>
                      <a:pt x="127" y="113"/>
                      <a:pt x="127" y="113"/>
                      <a:pt x="127" y="113"/>
                    </a:cubicBezTo>
                    <a:cubicBezTo>
                      <a:pt x="127" y="0"/>
                      <a:pt x="127" y="0"/>
                      <a:pt x="127" y="0"/>
                    </a:cubicBezTo>
                    <a:lnTo>
                      <a:pt x="2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89" name="Freeform 143"/>
              <p:cNvSpPr/>
              <p:nvPr/>
            </p:nvSpPr>
            <p:spPr bwMode="auto">
              <a:xfrm>
                <a:off x="5981700" y="784226"/>
                <a:ext cx="236538" cy="503238"/>
              </a:xfrm>
              <a:custGeom>
                <a:gdLst>
                  <a:gd fmla="*/ 63 w 63" name="T0"/>
                  <a:gd fmla="*/ 32 h 134" name="T1"/>
                  <a:gd fmla="*/ 63 w 63" name="T2"/>
                  <a:gd fmla="*/ 103 h 134" name="T3"/>
                  <a:gd fmla="*/ 31 w 63" name="T4"/>
                  <a:gd fmla="*/ 134 h 134" name="T5"/>
                  <a:gd fmla="*/ 9 w 63" name="T6"/>
                  <a:gd fmla="*/ 125 h 134" name="T7"/>
                  <a:gd fmla="*/ 0 w 63" name="T8"/>
                  <a:gd fmla="*/ 103 h 134" name="T9"/>
                  <a:gd fmla="*/ 0 w 63" name="T10"/>
                  <a:gd fmla="*/ 32 h 134" name="T11"/>
                  <a:gd fmla="*/ 31 w 63" name="T12"/>
                  <a:gd fmla="*/ 0 h 134" name="T13"/>
                  <a:gd fmla="*/ 63 w 63" name="T14"/>
                  <a:gd fmla="*/ 32 h 13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34" w="62">
                    <a:moveTo>
                      <a:pt x="63" y="32"/>
                    </a:moveTo>
                    <a:cubicBezTo>
                      <a:pt x="63" y="103"/>
                      <a:pt x="63" y="103"/>
                      <a:pt x="63" y="103"/>
                    </a:cubicBezTo>
                    <a:cubicBezTo>
                      <a:pt x="63" y="120"/>
                      <a:pt x="49" y="134"/>
                      <a:pt x="31" y="134"/>
                    </a:cubicBezTo>
                    <a:cubicBezTo>
                      <a:pt x="23" y="134"/>
                      <a:pt x="15" y="131"/>
                      <a:pt x="9" y="125"/>
                    </a:cubicBezTo>
                    <a:cubicBezTo>
                      <a:pt x="4" y="120"/>
                      <a:pt x="0" y="112"/>
                      <a:pt x="0" y="10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9" y="0"/>
                      <a:pt x="63" y="14"/>
                      <a:pt x="63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90" name="Freeform 144"/>
              <p:cNvSpPr>
                <a:spLocks noEditPoints="1"/>
              </p:cNvSpPr>
              <p:nvPr/>
            </p:nvSpPr>
            <p:spPr bwMode="auto">
              <a:xfrm>
                <a:off x="5462588" y="5308601"/>
                <a:ext cx="763588" cy="766763"/>
              </a:xfrm>
              <a:custGeom>
                <a:gdLst>
                  <a:gd fmla="*/ 102 w 203" name="T0"/>
                  <a:gd fmla="*/ 0 h 204" name="T1"/>
                  <a:gd fmla="*/ 203 w 203" name="T2"/>
                  <a:gd fmla="*/ 102 h 204" name="T3"/>
                  <a:gd fmla="*/ 102 w 203" name="T4"/>
                  <a:gd fmla="*/ 204 h 204" name="T5"/>
                  <a:gd fmla="*/ 0 w 203" name="T6"/>
                  <a:gd fmla="*/ 102 h 204" name="T7"/>
                  <a:gd fmla="*/ 102 w 203" name="T8"/>
                  <a:gd fmla="*/ 0 h 204" name="T9"/>
                  <a:gd fmla="*/ 183 w 203" name="T10"/>
                  <a:gd fmla="*/ 101 h 204" name="T11"/>
                  <a:gd fmla="*/ 136 w 203" name="T12"/>
                  <a:gd fmla="*/ 36 h 204" name="T13"/>
                  <a:gd fmla="*/ 158 w 203" name="T14"/>
                  <a:gd fmla="*/ 98 h 204" name="T15"/>
                  <a:gd fmla="*/ 130 w 203" name="T16"/>
                  <a:gd fmla="*/ 168 h 204" name="T17"/>
                  <a:gd fmla="*/ 183 w 203" name="T18"/>
                  <a:gd fmla="*/ 101 h 20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04" w="203">
                    <a:moveTo>
                      <a:pt x="102" y="0"/>
                    </a:moveTo>
                    <a:cubicBezTo>
                      <a:pt x="158" y="0"/>
                      <a:pt x="203" y="46"/>
                      <a:pt x="203" y="102"/>
                    </a:cubicBezTo>
                    <a:cubicBezTo>
                      <a:pt x="203" y="158"/>
                      <a:pt x="158" y="204"/>
                      <a:pt x="102" y="204"/>
                    </a:cubicBezTo>
                    <a:cubicBezTo>
                      <a:pt x="46" y="204"/>
                      <a:pt x="0" y="158"/>
                      <a:pt x="0" y="102"/>
                    </a:cubicBezTo>
                    <a:cubicBezTo>
                      <a:pt x="0" y="46"/>
                      <a:pt x="46" y="0"/>
                      <a:pt x="102" y="0"/>
                    </a:cubicBezTo>
                    <a:close/>
                    <a:moveTo>
                      <a:pt x="183" y="101"/>
                    </a:moveTo>
                    <a:cubicBezTo>
                      <a:pt x="183" y="71"/>
                      <a:pt x="163" y="45"/>
                      <a:pt x="136" y="36"/>
                    </a:cubicBezTo>
                    <a:cubicBezTo>
                      <a:pt x="150" y="53"/>
                      <a:pt x="158" y="75"/>
                      <a:pt x="158" y="98"/>
                    </a:cubicBezTo>
                    <a:cubicBezTo>
                      <a:pt x="158" y="125"/>
                      <a:pt x="147" y="150"/>
                      <a:pt x="130" y="168"/>
                    </a:cubicBezTo>
                    <a:cubicBezTo>
                      <a:pt x="160" y="161"/>
                      <a:pt x="183" y="133"/>
                      <a:pt x="183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91" name="Freeform 145"/>
              <p:cNvSpPr/>
              <p:nvPr/>
            </p:nvSpPr>
            <p:spPr bwMode="auto">
              <a:xfrm>
                <a:off x="4451350" y="1384301"/>
                <a:ext cx="434975" cy="447675"/>
              </a:xfrm>
              <a:custGeom>
                <a:gdLst>
                  <a:gd fmla="*/ 107 w 116" name="T0"/>
                  <a:gd fmla="*/ 63 h 119" name="T1"/>
                  <a:gd fmla="*/ 116 w 116" name="T2"/>
                  <a:gd fmla="*/ 85 h 119" name="T3"/>
                  <a:gd fmla="*/ 107 w 116" name="T4"/>
                  <a:gd fmla="*/ 107 h 119" name="T5"/>
                  <a:gd fmla="*/ 63 w 116" name="T6"/>
                  <a:gd fmla="*/ 107 h 119" name="T7"/>
                  <a:gd fmla="*/ 12 w 116" name="T8"/>
                  <a:gd fmla="*/ 57 h 119" name="T9"/>
                  <a:gd fmla="*/ 12 w 116" name="T10"/>
                  <a:gd fmla="*/ 12 h 119" name="T11"/>
                  <a:gd fmla="*/ 57 w 116" name="T12"/>
                  <a:gd fmla="*/ 12 h 119" name="T13"/>
                  <a:gd fmla="*/ 107 w 116" name="T14"/>
                  <a:gd fmla="*/ 63 h 11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9" w="115">
                    <a:moveTo>
                      <a:pt x="107" y="63"/>
                    </a:moveTo>
                    <a:cubicBezTo>
                      <a:pt x="113" y="69"/>
                      <a:pt x="116" y="77"/>
                      <a:pt x="116" y="85"/>
                    </a:cubicBezTo>
                    <a:cubicBezTo>
                      <a:pt x="116" y="93"/>
                      <a:pt x="113" y="101"/>
                      <a:pt x="107" y="107"/>
                    </a:cubicBezTo>
                    <a:cubicBezTo>
                      <a:pt x="95" y="119"/>
                      <a:pt x="75" y="119"/>
                      <a:pt x="63" y="10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0" y="44"/>
                      <a:pt x="0" y="25"/>
                      <a:pt x="12" y="12"/>
                    </a:cubicBezTo>
                    <a:cubicBezTo>
                      <a:pt x="25" y="0"/>
                      <a:pt x="44" y="0"/>
                      <a:pt x="57" y="12"/>
                    </a:cubicBezTo>
                    <a:lnTo>
                      <a:pt x="107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92" name="Freeform 146"/>
              <p:cNvSpPr/>
              <p:nvPr/>
            </p:nvSpPr>
            <p:spPr bwMode="auto">
              <a:xfrm>
                <a:off x="4451350" y="4044951"/>
                <a:ext cx="434975" cy="450850"/>
              </a:xfrm>
              <a:custGeom>
                <a:gdLst>
                  <a:gd fmla="*/ 107 w 116" name="T0"/>
                  <a:gd fmla="*/ 13 h 120" name="T1"/>
                  <a:gd fmla="*/ 116 w 116" name="T2"/>
                  <a:gd fmla="*/ 35 h 120" name="T3"/>
                  <a:gd fmla="*/ 107 w 116" name="T4"/>
                  <a:gd fmla="*/ 57 h 120" name="T5"/>
                  <a:gd fmla="*/ 57 w 116" name="T6"/>
                  <a:gd fmla="*/ 107 h 120" name="T7"/>
                  <a:gd fmla="*/ 12 w 116" name="T8"/>
                  <a:gd fmla="*/ 107 h 120" name="T9"/>
                  <a:gd fmla="*/ 12 w 116" name="T10"/>
                  <a:gd fmla="*/ 63 h 120" name="T11"/>
                  <a:gd fmla="*/ 63 w 116" name="T12"/>
                  <a:gd fmla="*/ 13 h 120" name="T13"/>
                  <a:gd fmla="*/ 107 w 116" name="T14"/>
                  <a:gd fmla="*/ 13 h 12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20" w="115">
                    <a:moveTo>
                      <a:pt x="107" y="13"/>
                    </a:moveTo>
                    <a:cubicBezTo>
                      <a:pt x="113" y="19"/>
                      <a:pt x="116" y="27"/>
                      <a:pt x="116" y="35"/>
                    </a:cubicBezTo>
                    <a:cubicBezTo>
                      <a:pt x="116" y="43"/>
                      <a:pt x="113" y="51"/>
                      <a:pt x="107" y="57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44" y="120"/>
                      <a:pt x="25" y="120"/>
                      <a:pt x="12" y="107"/>
                    </a:cubicBezTo>
                    <a:cubicBezTo>
                      <a:pt x="0" y="95"/>
                      <a:pt x="0" y="75"/>
                      <a:pt x="12" y="63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75" y="0"/>
                      <a:pt x="95" y="0"/>
                      <a:pt x="10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93" name="Freeform 147"/>
              <p:cNvSpPr/>
              <p:nvPr/>
            </p:nvSpPr>
            <p:spPr bwMode="auto">
              <a:xfrm>
                <a:off x="3946525" y="2598738"/>
                <a:ext cx="504825" cy="233363"/>
              </a:xfrm>
              <a:custGeom>
                <a:gdLst>
                  <a:gd fmla="*/ 103 w 134" name="T0"/>
                  <a:gd fmla="*/ 0 h 62" name="T1"/>
                  <a:gd fmla="*/ 134 w 134" name="T2"/>
                  <a:gd fmla="*/ 31 h 62" name="T3"/>
                  <a:gd fmla="*/ 103 w 134" name="T4"/>
                  <a:gd fmla="*/ 62 h 62" name="T5"/>
                  <a:gd fmla="*/ 31 w 134" name="T6"/>
                  <a:gd fmla="*/ 62 h 62" name="T7"/>
                  <a:gd fmla="*/ 0 w 134" name="T8"/>
                  <a:gd fmla="*/ 31 h 62" name="T9"/>
                  <a:gd fmla="*/ 9 w 134" name="T10"/>
                  <a:gd fmla="*/ 9 h 62" name="T11"/>
                  <a:gd fmla="*/ 31 w 134" name="T12"/>
                  <a:gd fmla="*/ 0 h 62" name="T13"/>
                  <a:gd fmla="*/ 103 w 134" name="T14"/>
                  <a:gd fmla="*/ 0 h 6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2" w="134">
                    <a:moveTo>
                      <a:pt x="103" y="0"/>
                    </a:moveTo>
                    <a:cubicBezTo>
                      <a:pt x="120" y="0"/>
                      <a:pt x="134" y="14"/>
                      <a:pt x="134" y="31"/>
                    </a:cubicBezTo>
                    <a:cubicBezTo>
                      <a:pt x="134" y="48"/>
                      <a:pt x="120" y="62"/>
                      <a:pt x="103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4" y="62"/>
                      <a:pt x="0" y="48"/>
                      <a:pt x="0" y="31"/>
                    </a:cubicBezTo>
                    <a:cubicBezTo>
                      <a:pt x="0" y="23"/>
                      <a:pt x="3" y="15"/>
                      <a:pt x="9" y="9"/>
                    </a:cubicBezTo>
                    <a:cubicBezTo>
                      <a:pt x="15" y="3"/>
                      <a:pt x="22" y="0"/>
                      <a:pt x="31" y="0"/>
                    </a:cubicBezTo>
                    <a:lnTo>
                      <a:pt x="10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5960475" y="3073554"/>
            <a:ext cx="1500885" cy="1507574"/>
            <a:chOff x="5960475" y="3073554"/>
            <a:chExt cx="1500885" cy="1507574"/>
          </a:xfrm>
        </p:grpSpPr>
        <p:sp>
          <p:nvSpPr>
            <p:cNvPr id="7" name="Freeform 9"/>
            <p:cNvSpPr/>
            <p:nvPr/>
          </p:nvSpPr>
          <p:spPr bwMode="auto">
            <a:xfrm>
              <a:off x="5960475" y="3073554"/>
              <a:ext cx="1500885" cy="1507574"/>
            </a:xfrm>
            <a:custGeom>
              <a:gdLst>
                <a:gd fmla="*/ 0 w 673" name="T0"/>
                <a:gd fmla="*/ 332 h 676" name="T1"/>
                <a:gd fmla="*/ 225 w 673" name="T2"/>
                <a:gd fmla="*/ 557 h 676" name="T3"/>
                <a:gd fmla="*/ 109 w 673" name="T4"/>
                <a:gd fmla="*/ 676 h 676" name="T5"/>
                <a:gd fmla="*/ 673 w 673" name="T6"/>
                <a:gd fmla="*/ 676 h 676" name="T7"/>
                <a:gd fmla="*/ 673 w 673" name="T8"/>
                <a:gd fmla="*/ 109 h 676" name="T9"/>
                <a:gd fmla="*/ 557 w 673" name="T10"/>
                <a:gd fmla="*/ 228 h 676" name="T11"/>
                <a:gd fmla="*/ 329 w 673" name="T12"/>
                <a:gd fmla="*/ 0 h 676" name="T13"/>
                <a:gd fmla="*/ 0 w 673" name="T14"/>
                <a:gd fmla="*/ 332 h 67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76" w="673">
                  <a:moveTo>
                    <a:pt x="0" y="332"/>
                  </a:moveTo>
                  <a:lnTo>
                    <a:pt x="225" y="557"/>
                  </a:lnTo>
                  <a:lnTo>
                    <a:pt x="109" y="676"/>
                  </a:lnTo>
                  <a:lnTo>
                    <a:pt x="673" y="676"/>
                  </a:lnTo>
                  <a:lnTo>
                    <a:pt x="673" y="109"/>
                  </a:lnTo>
                  <a:lnTo>
                    <a:pt x="557" y="228"/>
                  </a:lnTo>
                  <a:lnTo>
                    <a:pt x="329" y="0"/>
                  </a:lnTo>
                  <a:lnTo>
                    <a:pt x="0" y="33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960475" y="3073554"/>
              <a:ext cx="1500885" cy="1507574"/>
            </a:xfrm>
            <a:custGeom>
              <a:gdLst>
                <a:gd fmla="*/ 0 w 673" name="T0"/>
                <a:gd fmla="*/ 332 h 676" name="T1"/>
                <a:gd fmla="*/ 225 w 673" name="T2"/>
                <a:gd fmla="*/ 557 h 676" name="T3"/>
                <a:gd fmla="*/ 109 w 673" name="T4"/>
                <a:gd fmla="*/ 676 h 676" name="T5"/>
                <a:gd fmla="*/ 673 w 673" name="T6"/>
                <a:gd fmla="*/ 676 h 676" name="T7"/>
                <a:gd fmla="*/ 673 w 673" name="T8"/>
                <a:gd fmla="*/ 109 h 676" name="T9"/>
                <a:gd fmla="*/ 557 w 673" name="T10"/>
                <a:gd fmla="*/ 228 h 676" name="T11"/>
                <a:gd fmla="*/ 329 w 673" name="T12"/>
                <a:gd fmla="*/ 0 h 676" name="T13"/>
                <a:gd fmla="*/ 0 w 673" name="T14"/>
                <a:gd fmla="*/ 332 h 67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76" w="673">
                  <a:moveTo>
                    <a:pt x="0" y="332"/>
                  </a:moveTo>
                  <a:lnTo>
                    <a:pt x="225" y="557"/>
                  </a:lnTo>
                  <a:lnTo>
                    <a:pt x="109" y="676"/>
                  </a:lnTo>
                  <a:lnTo>
                    <a:pt x="673" y="676"/>
                  </a:lnTo>
                  <a:lnTo>
                    <a:pt x="673" y="109"/>
                  </a:lnTo>
                  <a:lnTo>
                    <a:pt x="557" y="228"/>
                  </a:lnTo>
                  <a:lnTo>
                    <a:pt x="329" y="0"/>
                  </a:lnTo>
                  <a:lnTo>
                    <a:pt x="0" y="3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6890442" y="4141792"/>
              <a:ext cx="227474" cy="332291"/>
            </a:xfrm>
            <a:custGeom>
              <a:gdLst>
                <a:gd fmla="*/ 22 w 43" name="T0"/>
                <a:gd fmla="*/ 63 h 63" name="T1"/>
                <a:gd fmla="*/ 14 w 43" name="T2"/>
                <a:gd fmla="*/ 62 h 63" name="T3"/>
                <a:gd fmla="*/ 7 w 43" name="T4"/>
                <a:gd fmla="*/ 60 h 63" name="T5"/>
                <a:gd fmla="*/ 2 w 43" name="T6"/>
                <a:gd fmla="*/ 54 h 63" name="T7"/>
                <a:gd fmla="*/ 0 w 43" name="T8"/>
                <a:gd fmla="*/ 44 h 63" name="T9"/>
                <a:gd fmla="*/ 0 w 43" name="T10"/>
                <a:gd fmla="*/ 21 h 63" name="T11"/>
                <a:gd fmla="*/ 1 w 43" name="T12"/>
                <a:gd fmla="*/ 11 h 63" name="T13"/>
                <a:gd fmla="*/ 6 w 43" name="T14"/>
                <a:gd fmla="*/ 4 h 63" name="T15"/>
                <a:gd fmla="*/ 13 w 43" name="T16"/>
                <a:gd fmla="*/ 1 h 63" name="T17"/>
                <a:gd fmla="*/ 22 w 43" name="T18"/>
                <a:gd fmla="*/ 0 h 63" name="T19"/>
                <a:gd fmla="*/ 30 w 43" name="T20"/>
                <a:gd fmla="*/ 1 h 63" name="T21"/>
                <a:gd fmla="*/ 37 w 43" name="T22"/>
                <a:gd fmla="*/ 4 h 63" name="T23"/>
                <a:gd fmla="*/ 41 w 43" name="T24"/>
                <a:gd fmla="*/ 10 h 63" name="T25"/>
                <a:gd fmla="*/ 43 w 43" name="T26"/>
                <a:gd fmla="*/ 20 h 63" name="T27"/>
                <a:gd fmla="*/ 43 w 43" name="T28"/>
                <a:gd fmla="*/ 42 h 63" name="T29"/>
                <a:gd fmla="*/ 41 w 43" name="T30"/>
                <a:gd fmla="*/ 53 h 63" name="T31"/>
                <a:gd fmla="*/ 37 w 43" name="T32"/>
                <a:gd fmla="*/ 60 h 63" name="T33"/>
                <a:gd fmla="*/ 30 w 43" name="T34"/>
                <a:gd fmla="*/ 63 h 63" name="T35"/>
                <a:gd fmla="*/ 22 w 43" name="T36"/>
                <a:gd fmla="*/ 63 h 63" name="T37"/>
                <a:gd fmla="*/ 32 w 43" name="T38"/>
                <a:gd fmla="*/ 22 h 63" name="T39"/>
                <a:gd fmla="*/ 30 w 43" name="T40"/>
                <a:gd fmla="*/ 13 h 63" name="T41"/>
                <a:gd fmla="*/ 22 w 43" name="T42"/>
                <a:gd fmla="*/ 10 h 63" name="T43"/>
                <a:gd fmla="*/ 17 w 43" name="T44"/>
                <a:gd fmla="*/ 11 h 63" name="T45"/>
                <a:gd fmla="*/ 13 w 43" name="T46"/>
                <a:gd fmla="*/ 13 h 63" name="T47"/>
                <a:gd fmla="*/ 12 w 43" name="T48"/>
                <a:gd fmla="*/ 17 h 63" name="T49"/>
                <a:gd fmla="*/ 11 w 43" name="T50"/>
                <a:gd fmla="*/ 23 h 63" name="T51"/>
                <a:gd fmla="*/ 11 w 43" name="T52"/>
                <a:gd fmla="*/ 44 h 63" name="T53"/>
                <a:gd fmla="*/ 14 w 43" name="T54"/>
                <a:gd fmla="*/ 51 h 63" name="T55"/>
                <a:gd fmla="*/ 22 w 43" name="T56"/>
                <a:gd fmla="*/ 53 h 63" name="T57"/>
                <a:gd fmla="*/ 26 w 43" name="T58"/>
                <a:gd fmla="*/ 53 h 63" name="T59"/>
                <a:gd fmla="*/ 29 w 43" name="T60"/>
                <a:gd fmla="*/ 51 h 63" name="T61"/>
                <a:gd fmla="*/ 31 w 43" name="T62"/>
                <a:gd fmla="*/ 48 h 63" name="T63"/>
                <a:gd fmla="*/ 32 w 43" name="T64"/>
                <a:gd fmla="*/ 42 h 63" name="T65"/>
                <a:gd fmla="*/ 32 w 43" name="T66"/>
                <a:gd fmla="*/ 22 h 63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62" w="43">
                  <a:moveTo>
                    <a:pt x="22" y="63"/>
                  </a:moveTo>
                  <a:cubicBezTo>
                    <a:pt x="19" y="63"/>
                    <a:pt x="17" y="63"/>
                    <a:pt x="14" y="62"/>
                  </a:cubicBezTo>
                  <a:cubicBezTo>
                    <a:pt x="11" y="62"/>
                    <a:pt x="9" y="61"/>
                    <a:pt x="7" y="60"/>
                  </a:cubicBezTo>
                  <a:cubicBezTo>
                    <a:pt x="5" y="58"/>
                    <a:pt x="3" y="56"/>
                    <a:pt x="2" y="54"/>
                  </a:cubicBezTo>
                  <a:cubicBezTo>
                    <a:pt x="1" y="51"/>
                    <a:pt x="0" y="48"/>
                    <a:pt x="0" y="4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7"/>
                    <a:pt x="0" y="14"/>
                    <a:pt x="1" y="11"/>
                  </a:cubicBezTo>
                  <a:cubicBezTo>
                    <a:pt x="3" y="8"/>
                    <a:pt x="4" y="6"/>
                    <a:pt x="6" y="4"/>
                  </a:cubicBezTo>
                  <a:cubicBezTo>
                    <a:pt x="8" y="3"/>
                    <a:pt x="10" y="2"/>
                    <a:pt x="13" y="1"/>
                  </a:cubicBezTo>
                  <a:cubicBezTo>
                    <a:pt x="16" y="0"/>
                    <a:pt x="19" y="0"/>
                    <a:pt x="22" y="0"/>
                  </a:cubicBezTo>
                  <a:cubicBezTo>
                    <a:pt x="25" y="0"/>
                    <a:pt x="28" y="0"/>
                    <a:pt x="30" y="1"/>
                  </a:cubicBezTo>
                  <a:cubicBezTo>
                    <a:pt x="33" y="2"/>
                    <a:pt x="35" y="3"/>
                    <a:pt x="37" y="4"/>
                  </a:cubicBezTo>
                  <a:cubicBezTo>
                    <a:pt x="39" y="5"/>
                    <a:pt x="40" y="7"/>
                    <a:pt x="41" y="10"/>
                  </a:cubicBezTo>
                  <a:cubicBezTo>
                    <a:pt x="42" y="13"/>
                    <a:pt x="43" y="16"/>
                    <a:pt x="43" y="20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7"/>
                    <a:pt x="42" y="51"/>
                    <a:pt x="41" y="53"/>
                  </a:cubicBezTo>
                  <a:cubicBezTo>
                    <a:pt x="40" y="56"/>
                    <a:pt x="39" y="58"/>
                    <a:pt x="37" y="60"/>
                  </a:cubicBezTo>
                  <a:cubicBezTo>
                    <a:pt x="35" y="61"/>
                    <a:pt x="32" y="62"/>
                    <a:pt x="30" y="63"/>
                  </a:cubicBezTo>
                  <a:cubicBezTo>
                    <a:pt x="27" y="63"/>
                    <a:pt x="25" y="63"/>
                    <a:pt x="22" y="63"/>
                  </a:cubicBezTo>
                  <a:close/>
                  <a:moveTo>
                    <a:pt x="32" y="22"/>
                  </a:moveTo>
                  <a:cubicBezTo>
                    <a:pt x="32" y="18"/>
                    <a:pt x="31" y="15"/>
                    <a:pt x="30" y="13"/>
                  </a:cubicBezTo>
                  <a:cubicBezTo>
                    <a:pt x="28" y="11"/>
                    <a:pt x="26" y="10"/>
                    <a:pt x="22" y="10"/>
                  </a:cubicBezTo>
                  <a:cubicBezTo>
                    <a:pt x="20" y="10"/>
                    <a:pt x="18" y="11"/>
                    <a:pt x="17" y="11"/>
                  </a:cubicBezTo>
                  <a:cubicBezTo>
                    <a:pt x="15" y="11"/>
                    <a:pt x="14" y="12"/>
                    <a:pt x="13" y="13"/>
                  </a:cubicBezTo>
                  <a:cubicBezTo>
                    <a:pt x="13" y="14"/>
                    <a:pt x="12" y="16"/>
                    <a:pt x="12" y="17"/>
                  </a:cubicBezTo>
                  <a:cubicBezTo>
                    <a:pt x="12" y="19"/>
                    <a:pt x="11" y="21"/>
                    <a:pt x="11" y="2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7"/>
                    <a:pt x="12" y="49"/>
                    <a:pt x="14" y="51"/>
                  </a:cubicBezTo>
                  <a:cubicBezTo>
                    <a:pt x="16" y="52"/>
                    <a:pt x="19" y="53"/>
                    <a:pt x="22" y="53"/>
                  </a:cubicBezTo>
                  <a:cubicBezTo>
                    <a:pt x="24" y="53"/>
                    <a:pt x="25" y="53"/>
                    <a:pt x="26" y="53"/>
                  </a:cubicBezTo>
                  <a:cubicBezTo>
                    <a:pt x="27" y="52"/>
                    <a:pt x="28" y="52"/>
                    <a:pt x="29" y="51"/>
                  </a:cubicBezTo>
                  <a:cubicBezTo>
                    <a:pt x="30" y="50"/>
                    <a:pt x="31" y="49"/>
                    <a:pt x="31" y="48"/>
                  </a:cubicBezTo>
                  <a:cubicBezTo>
                    <a:pt x="32" y="46"/>
                    <a:pt x="32" y="44"/>
                    <a:pt x="32" y="42"/>
                  </a:cubicBezTo>
                  <a:lnTo>
                    <a:pt x="32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7169211" y="4141792"/>
              <a:ext cx="207403" cy="332291"/>
            </a:xfrm>
            <a:custGeom>
              <a:gdLst>
                <a:gd fmla="*/ 19 w 39" name="T0"/>
                <a:gd fmla="*/ 63 h 63" name="T1"/>
                <a:gd fmla="*/ 8 w 39" name="T2"/>
                <a:gd fmla="*/ 62 h 63" name="T3"/>
                <a:gd fmla="*/ 0 w 39" name="T4"/>
                <a:gd fmla="*/ 59 h 63" name="T5"/>
                <a:gd fmla="*/ 0 w 39" name="T6"/>
                <a:gd fmla="*/ 57 h 63" name="T7"/>
                <a:gd fmla="*/ 1 w 39" name="T8"/>
                <a:gd fmla="*/ 54 h 63" name="T9"/>
                <a:gd fmla="*/ 2 w 39" name="T10"/>
                <a:gd fmla="*/ 51 h 63" name="T11"/>
                <a:gd fmla="*/ 3 w 39" name="T12"/>
                <a:gd fmla="*/ 50 h 63" name="T13"/>
                <a:gd fmla="*/ 10 w 39" name="T14"/>
                <a:gd fmla="*/ 52 h 63" name="T15"/>
                <a:gd fmla="*/ 17 w 39" name="T16"/>
                <a:gd fmla="*/ 53 h 63" name="T17"/>
                <a:gd fmla="*/ 25 w 39" name="T18"/>
                <a:gd fmla="*/ 51 h 63" name="T19"/>
                <a:gd fmla="*/ 28 w 39" name="T20"/>
                <a:gd fmla="*/ 45 h 63" name="T21"/>
                <a:gd fmla="*/ 27 w 39" name="T22"/>
                <a:gd fmla="*/ 41 h 63" name="T23"/>
                <a:gd fmla="*/ 24 w 39" name="T24"/>
                <a:gd fmla="*/ 38 h 63" name="T25"/>
                <a:gd fmla="*/ 20 w 39" name="T26"/>
                <a:gd fmla="*/ 36 h 63" name="T27"/>
                <a:gd fmla="*/ 16 w 39" name="T28"/>
                <a:gd fmla="*/ 36 h 63" name="T29"/>
                <a:gd fmla="*/ 13 w 39" name="T30"/>
                <a:gd fmla="*/ 35 h 63" name="T31"/>
                <a:gd fmla="*/ 12 w 39" name="T32"/>
                <a:gd fmla="*/ 33 h 63" name="T33"/>
                <a:gd fmla="*/ 12 w 39" name="T34"/>
                <a:gd fmla="*/ 30 h 63" name="T35"/>
                <a:gd fmla="*/ 13 w 39" name="T36"/>
                <a:gd fmla="*/ 27 h 63" name="T37"/>
                <a:gd fmla="*/ 16 w 39" name="T38"/>
                <a:gd fmla="*/ 27 h 63" name="T39"/>
                <a:gd fmla="*/ 25 w 39" name="T40"/>
                <a:gd fmla="*/ 24 h 63" name="T41"/>
                <a:gd fmla="*/ 28 w 39" name="T42"/>
                <a:gd fmla="*/ 17 h 63" name="T43"/>
                <a:gd fmla="*/ 25 w 39" name="T44"/>
                <a:gd fmla="*/ 12 h 63" name="T45"/>
                <a:gd fmla="*/ 17 w 39" name="T46"/>
                <a:gd fmla="*/ 10 h 63" name="T47"/>
                <a:gd fmla="*/ 10 w 39" name="T48"/>
                <a:gd fmla="*/ 11 h 63" name="T49"/>
                <a:gd fmla="*/ 5 w 39" name="T50"/>
                <a:gd fmla="*/ 13 h 63" name="T51"/>
                <a:gd fmla="*/ 4 w 39" name="T52"/>
                <a:gd fmla="*/ 13 h 63" name="T53"/>
                <a:gd fmla="*/ 2 w 39" name="T54"/>
                <a:gd fmla="*/ 10 h 63" name="T55"/>
                <a:gd fmla="*/ 2 w 39" name="T56"/>
                <a:gd fmla="*/ 6 h 63" name="T57"/>
                <a:gd fmla="*/ 2 w 39" name="T58"/>
                <a:gd fmla="*/ 4 h 63" name="T59"/>
                <a:gd fmla="*/ 4 w 39" name="T60"/>
                <a:gd fmla="*/ 3 h 63" name="T61"/>
                <a:gd fmla="*/ 7 w 39" name="T62"/>
                <a:gd fmla="*/ 2 h 63" name="T63"/>
                <a:gd fmla="*/ 12 w 39" name="T64"/>
                <a:gd fmla="*/ 0 h 63" name="T65"/>
                <a:gd fmla="*/ 18 w 39" name="T66"/>
                <a:gd fmla="*/ 0 h 63" name="T67"/>
                <a:gd fmla="*/ 33 w 39" name="T68"/>
                <a:gd fmla="*/ 4 h 63" name="T69"/>
                <a:gd fmla="*/ 39 w 39" name="T70"/>
                <a:gd fmla="*/ 16 h 63" name="T71"/>
                <a:gd fmla="*/ 36 w 39" name="T72"/>
                <a:gd fmla="*/ 25 h 63" name="T73"/>
                <a:gd fmla="*/ 30 w 39" name="T74"/>
                <a:gd fmla="*/ 31 h 63" name="T75"/>
                <a:gd fmla="*/ 36 w 39" name="T76"/>
                <a:gd fmla="*/ 37 h 63" name="T77"/>
                <a:gd fmla="*/ 39 w 39" name="T78"/>
                <a:gd fmla="*/ 46 h 63" name="T79"/>
                <a:gd fmla="*/ 37 w 39" name="T80"/>
                <a:gd fmla="*/ 53 h 63" name="T81"/>
                <a:gd fmla="*/ 33 w 39" name="T82"/>
                <a:gd fmla="*/ 59 h 63" name="T83"/>
                <a:gd fmla="*/ 27 w 39" name="T84"/>
                <a:gd fmla="*/ 62 h 63" name="T85"/>
                <a:gd fmla="*/ 19 w 39" name="T86"/>
                <a:gd fmla="*/ 63 h 63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62" w="39">
                  <a:moveTo>
                    <a:pt x="19" y="63"/>
                  </a:moveTo>
                  <a:cubicBezTo>
                    <a:pt x="15" y="63"/>
                    <a:pt x="11" y="63"/>
                    <a:pt x="8" y="62"/>
                  </a:cubicBezTo>
                  <a:cubicBezTo>
                    <a:pt x="4" y="61"/>
                    <a:pt x="2" y="60"/>
                    <a:pt x="0" y="59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56"/>
                    <a:pt x="0" y="55"/>
                    <a:pt x="1" y="54"/>
                  </a:cubicBezTo>
                  <a:cubicBezTo>
                    <a:pt x="1" y="53"/>
                    <a:pt x="2" y="52"/>
                    <a:pt x="2" y="51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5" y="51"/>
                    <a:pt x="7" y="51"/>
                    <a:pt x="10" y="52"/>
                  </a:cubicBezTo>
                  <a:cubicBezTo>
                    <a:pt x="12" y="53"/>
                    <a:pt x="15" y="53"/>
                    <a:pt x="17" y="53"/>
                  </a:cubicBezTo>
                  <a:cubicBezTo>
                    <a:pt x="20" y="53"/>
                    <a:pt x="23" y="52"/>
                    <a:pt x="25" y="51"/>
                  </a:cubicBezTo>
                  <a:cubicBezTo>
                    <a:pt x="27" y="50"/>
                    <a:pt x="28" y="48"/>
                    <a:pt x="28" y="45"/>
                  </a:cubicBezTo>
                  <a:cubicBezTo>
                    <a:pt x="28" y="44"/>
                    <a:pt x="28" y="42"/>
                    <a:pt x="27" y="41"/>
                  </a:cubicBezTo>
                  <a:cubicBezTo>
                    <a:pt x="26" y="40"/>
                    <a:pt x="25" y="39"/>
                    <a:pt x="24" y="38"/>
                  </a:cubicBezTo>
                  <a:cubicBezTo>
                    <a:pt x="23" y="38"/>
                    <a:pt x="22" y="37"/>
                    <a:pt x="20" y="36"/>
                  </a:cubicBezTo>
                  <a:cubicBezTo>
                    <a:pt x="19" y="36"/>
                    <a:pt x="17" y="36"/>
                    <a:pt x="16" y="36"/>
                  </a:cubicBezTo>
                  <a:cubicBezTo>
                    <a:pt x="14" y="36"/>
                    <a:pt x="14" y="36"/>
                    <a:pt x="13" y="35"/>
                  </a:cubicBezTo>
                  <a:cubicBezTo>
                    <a:pt x="13" y="35"/>
                    <a:pt x="12" y="35"/>
                    <a:pt x="12" y="33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7"/>
                    <a:pt x="16" y="27"/>
                  </a:cubicBezTo>
                  <a:cubicBezTo>
                    <a:pt x="20" y="27"/>
                    <a:pt x="22" y="26"/>
                    <a:pt x="25" y="24"/>
                  </a:cubicBezTo>
                  <a:cubicBezTo>
                    <a:pt x="27" y="23"/>
                    <a:pt x="28" y="20"/>
                    <a:pt x="28" y="17"/>
                  </a:cubicBezTo>
                  <a:cubicBezTo>
                    <a:pt x="28" y="15"/>
                    <a:pt x="27" y="13"/>
                    <a:pt x="25" y="12"/>
                  </a:cubicBezTo>
                  <a:cubicBezTo>
                    <a:pt x="23" y="10"/>
                    <a:pt x="20" y="10"/>
                    <a:pt x="17" y="10"/>
                  </a:cubicBezTo>
                  <a:cubicBezTo>
                    <a:pt x="14" y="10"/>
                    <a:pt x="12" y="10"/>
                    <a:pt x="10" y="11"/>
                  </a:cubicBezTo>
                  <a:cubicBezTo>
                    <a:pt x="8" y="11"/>
                    <a:pt x="7" y="12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cubicBezTo>
                    <a:pt x="3" y="12"/>
                    <a:pt x="3" y="11"/>
                    <a:pt x="2" y="10"/>
                  </a:cubicBezTo>
                  <a:cubicBezTo>
                    <a:pt x="2" y="9"/>
                    <a:pt x="2" y="8"/>
                    <a:pt x="2" y="6"/>
                  </a:cubicBezTo>
                  <a:cubicBezTo>
                    <a:pt x="1" y="5"/>
                    <a:pt x="1" y="5"/>
                    <a:pt x="2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9" y="1"/>
                    <a:pt x="10" y="1"/>
                    <a:pt x="12" y="0"/>
                  </a:cubicBezTo>
                  <a:cubicBezTo>
                    <a:pt x="14" y="0"/>
                    <a:pt x="16" y="0"/>
                    <a:pt x="18" y="0"/>
                  </a:cubicBezTo>
                  <a:cubicBezTo>
                    <a:pt x="25" y="0"/>
                    <a:pt x="30" y="1"/>
                    <a:pt x="33" y="4"/>
                  </a:cubicBezTo>
                  <a:cubicBezTo>
                    <a:pt x="37" y="7"/>
                    <a:pt x="39" y="11"/>
                    <a:pt x="39" y="16"/>
                  </a:cubicBezTo>
                  <a:cubicBezTo>
                    <a:pt x="39" y="20"/>
                    <a:pt x="38" y="23"/>
                    <a:pt x="36" y="25"/>
                  </a:cubicBezTo>
                  <a:cubicBezTo>
                    <a:pt x="34" y="28"/>
                    <a:pt x="32" y="30"/>
                    <a:pt x="30" y="31"/>
                  </a:cubicBezTo>
                  <a:cubicBezTo>
                    <a:pt x="32" y="33"/>
                    <a:pt x="35" y="34"/>
                    <a:pt x="36" y="37"/>
                  </a:cubicBezTo>
                  <a:cubicBezTo>
                    <a:pt x="38" y="39"/>
                    <a:pt x="39" y="42"/>
                    <a:pt x="39" y="46"/>
                  </a:cubicBezTo>
                  <a:cubicBezTo>
                    <a:pt x="39" y="49"/>
                    <a:pt x="38" y="51"/>
                    <a:pt x="37" y="53"/>
                  </a:cubicBezTo>
                  <a:cubicBezTo>
                    <a:pt x="36" y="56"/>
                    <a:pt x="35" y="57"/>
                    <a:pt x="33" y="59"/>
                  </a:cubicBezTo>
                  <a:cubicBezTo>
                    <a:pt x="31" y="60"/>
                    <a:pt x="29" y="61"/>
                    <a:pt x="27" y="62"/>
                  </a:cubicBezTo>
                  <a:cubicBezTo>
                    <a:pt x="24" y="63"/>
                    <a:pt x="22" y="63"/>
                    <a:pt x="19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6466610" y="3575653"/>
              <a:ext cx="621752" cy="420220"/>
              <a:chOff x="3392488" y="1603375"/>
              <a:chExt cx="5407025" cy="3654425"/>
            </a:xfrm>
            <a:solidFill>
              <a:schemeClr val="bg1"/>
            </a:solidFill>
          </p:grpSpPr>
          <p:sp>
            <p:nvSpPr>
              <p:cNvPr id="72" name="Freeform 173"/>
              <p:cNvSpPr/>
              <p:nvPr/>
            </p:nvSpPr>
            <p:spPr bwMode="auto">
              <a:xfrm>
                <a:off x="7586663" y="3892550"/>
                <a:ext cx="1212850" cy="1365250"/>
              </a:xfrm>
              <a:custGeom>
                <a:gdLst>
                  <a:gd fmla="*/ 323 w 323" name="T0"/>
                  <a:gd fmla="*/ 145 h 363" name="T1"/>
                  <a:gd fmla="*/ 323 w 323" name="T2"/>
                  <a:gd fmla="*/ 363 h 363" name="T3"/>
                  <a:gd fmla="*/ 24 w 323" name="T4"/>
                  <a:gd fmla="*/ 363 h 363" name="T5"/>
                  <a:gd fmla="*/ 59 w 323" name="T6"/>
                  <a:gd fmla="*/ 309 h 363" name="T7"/>
                  <a:gd fmla="*/ 0 w 323" name="T8"/>
                  <a:gd fmla="*/ 96 h 363" name="T9"/>
                  <a:gd fmla="*/ 141 w 323" name="T10"/>
                  <a:gd fmla="*/ 0 h 363" name="T11"/>
                  <a:gd fmla="*/ 323 w 323" name="T12"/>
                  <a:gd fmla="*/ 145 h 36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3" w="323">
                    <a:moveTo>
                      <a:pt x="323" y="145"/>
                    </a:moveTo>
                    <a:cubicBezTo>
                      <a:pt x="323" y="292"/>
                      <a:pt x="323" y="363"/>
                      <a:pt x="323" y="363"/>
                    </a:cubicBezTo>
                    <a:cubicBezTo>
                      <a:pt x="24" y="363"/>
                      <a:pt x="24" y="363"/>
                      <a:pt x="24" y="363"/>
                    </a:cubicBezTo>
                    <a:cubicBezTo>
                      <a:pt x="59" y="309"/>
                      <a:pt x="59" y="309"/>
                      <a:pt x="59" y="30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63" y="92"/>
                      <a:pt x="116" y="53"/>
                      <a:pt x="141" y="0"/>
                    </a:cubicBezTo>
                    <a:cubicBezTo>
                      <a:pt x="229" y="24"/>
                      <a:pt x="323" y="67"/>
                      <a:pt x="323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3" name="Freeform 174"/>
              <p:cNvSpPr>
                <a:spLocks noEditPoints="1"/>
              </p:cNvSpPr>
              <p:nvPr/>
            </p:nvSpPr>
            <p:spPr bwMode="auto">
              <a:xfrm>
                <a:off x="6823076" y="2563813"/>
                <a:ext cx="1409700" cy="1414463"/>
              </a:xfrm>
              <a:custGeom>
                <a:gdLst>
                  <a:gd fmla="*/ 187 w 375" name="T0"/>
                  <a:gd fmla="*/ 0 h 376" name="T1"/>
                  <a:gd fmla="*/ 375 w 375" name="T2"/>
                  <a:gd fmla="*/ 188 h 376" name="T3"/>
                  <a:gd fmla="*/ 187 w 375" name="T4"/>
                  <a:gd fmla="*/ 376 h 376" name="T5"/>
                  <a:gd fmla="*/ 0 w 375" name="T6"/>
                  <a:gd fmla="*/ 188 h 376" name="T7"/>
                  <a:gd fmla="*/ 187 w 375" name="T8"/>
                  <a:gd fmla="*/ 0 h 376" name="T9"/>
                  <a:gd fmla="*/ 342 w 375" name="T10"/>
                  <a:gd fmla="*/ 181 h 376" name="T11"/>
                  <a:gd fmla="*/ 292 w 375" name="T12"/>
                  <a:gd fmla="*/ 75 h 376" name="T13"/>
                  <a:gd fmla="*/ 306 w 375" name="T14"/>
                  <a:gd fmla="*/ 149 h 376" name="T15"/>
                  <a:gd fmla="*/ 223 w 375" name="T16"/>
                  <a:gd fmla="*/ 316 h 376" name="T17"/>
                  <a:gd fmla="*/ 342 w 375" name="T18"/>
                  <a:gd fmla="*/ 181 h 37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76" w="375">
                    <a:moveTo>
                      <a:pt x="187" y="0"/>
                    </a:moveTo>
                    <a:cubicBezTo>
                      <a:pt x="291" y="0"/>
                      <a:pt x="375" y="84"/>
                      <a:pt x="375" y="188"/>
                    </a:cubicBezTo>
                    <a:cubicBezTo>
                      <a:pt x="375" y="292"/>
                      <a:pt x="291" y="376"/>
                      <a:pt x="187" y="376"/>
                    </a:cubicBezTo>
                    <a:cubicBezTo>
                      <a:pt x="84" y="376"/>
                      <a:pt x="0" y="292"/>
                      <a:pt x="0" y="188"/>
                    </a:cubicBezTo>
                    <a:cubicBezTo>
                      <a:pt x="0" y="84"/>
                      <a:pt x="84" y="0"/>
                      <a:pt x="187" y="0"/>
                    </a:cubicBezTo>
                    <a:close/>
                    <a:moveTo>
                      <a:pt x="342" y="181"/>
                    </a:moveTo>
                    <a:cubicBezTo>
                      <a:pt x="342" y="138"/>
                      <a:pt x="323" y="100"/>
                      <a:pt x="292" y="75"/>
                    </a:cubicBezTo>
                    <a:cubicBezTo>
                      <a:pt x="301" y="98"/>
                      <a:pt x="306" y="123"/>
                      <a:pt x="306" y="149"/>
                    </a:cubicBezTo>
                    <a:cubicBezTo>
                      <a:pt x="306" y="217"/>
                      <a:pt x="273" y="278"/>
                      <a:pt x="223" y="316"/>
                    </a:cubicBezTo>
                    <a:cubicBezTo>
                      <a:pt x="290" y="307"/>
                      <a:pt x="342" y="250"/>
                      <a:pt x="342" y="1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4" name="Freeform 175"/>
              <p:cNvSpPr/>
              <p:nvPr/>
            </p:nvSpPr>
            <p:spPr bwMode="auto">
              <a:xfrm>
                <a:off x="6286501" y="3892550"/>
                <a:ext cx="1212850" cy="1365250"/>
              </a:xfrm>
              <a:custGeom>
                <a:gdLst>
                  <a:gd fmla="*/ 323 w 323" name="T0"/>
                  <a:gd fmla="*/ 96 h 363" name="T1"/>
                  <a:gd fmla="*/ 264 w 323" name="T2"/>
                  <a:gd fmla="*/ 309 h 363" name="T3"/>
                  <a:gd fmla="*/ 299 w 323" name="T4"/>
                  <a:gd fmla="*/ 363 h 363" name="T5"/>
                  <a:gd fmla="*/ 0 w 323" name="T6"/>
                  <a:gd fmla="*/ 363 h 363" name="T7"/>
                  <a:gd fmla="*/ 0 w 323" name="T8"/>
                  <a:gd fmla="*/ 145 h 363" name="T9"/>
                  <a:gd fmla="*/ 182 w 323" name="T10"/>
                  <a:gd fmla="*/ 0 h 363" name="T11"/>
                  <a:gd fmla="*/ 323 w 323" name="T12"/>
                  <a:gd fmla="*/ 96 h 36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63" w="323">
                    <a:moveTo>
                      <a:pt x="323" y="96"/>
                    </a:moveTo>
                    <a:cubicBezTo>
                      <a:pt x="264" y="309"/>
                      <a:pt x="264" y="309"/>
                      <a:pt x="264" y="309"/>
                    </a:cubicBezTo>
                    <a:cubicBezTo>
                      <a:pt x="299" y="363"/>
                      <a:pt x="299" y="363"/>
                      <a:pt x="299" y="363"/>
                    </a:cubicBez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63"/>
                      <a:pt x="0" y="292"/>
                      <a:pt x="0" y="145"/>
                    </a:cubicBezTo>
                    <a:cubicBezTo>
                      <a:pt x="0" y="67"/>
                      <a:pt x="93" y="24"/>
                      <a:pt x="182" y="0"/>
                    </a:cubicBezTo>
                    <a:cubicBezTo>
                      <a:pt x="207" y="53"/>
                      <a:pt x="260" y="92"/>
                      <a:pt x="323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5" name="Freeform 176"/>
              <p:cNvSpPr/>
              <p:nvPr/>
            </p:nvSpPr>
            <p:spPr bwMode="auto">
              <a:xfrm>
                <a:off x="3392488" y="1603375"/>
                <a:ext cx="3938588" cy="3097213"/>
              </a:xfrm>
              <a:custGeom>
                <a:gdLst>
                  <a:gd fmla="*/ 1048 w 1048" name="T0"/>
                  <a:gd fmla="*/ 51 h 823" name="T1"/>
                  <a:gd fmla="*/ 1048 w 1048" name="T2"/>
                  <a:gd fmla="*/ 213 h 823" name="T3"/>
                  <a:gd fmla="*/ 954 w 1048" name="T4"/>
                  <a:gd fmla="*/ 256 h 823" name="T5"/>
                  <a:gd fmla="*/ 954 w 1048" name="T6"/>
                  <a:gd fmla="*/ 86 h 823" name="T7"/>
                  <a:gd fmla="*/ 926 w 1048" name="T8"/>
                  <a:gd fmla="*/ 58 h 823" name="T9"/>
                  <a:gd fmla="*/ 122 w 1048" name="T10"/>
                  <a:gd fmla="*/ 58 h 823" name="T11"/>
                  <a:gd fmla="*/ 93 w 1048" name="T12"/>
                  <a:gd fmla="*/ 86 h 823" name="T13"/>
                  <a:gd fmla="*/ 93 w 1048" name="T14"/>
                  <a:gd fmla="*/ 541 h 823" name="T15"/>
                  <a:gd fmla="*/ 122 w 1048" name="T16"/>
                  <a:gd fmla="*/ 570 h 823" name="T17"/>
                  <a:gd fmla="*/ 894 w 1048" name="T18"/>
                  <a:gd fmla="*/ 570 h 823" name="T19"/>
                  <a:gd fmla="*/ 902 w 1048" name="T20"/>
                  <a:gd fmla="*/ 582 h 823" name="T21"/>
                  <a:gd fmla="*/ 796 w 1048" name="T22"/>
                  <a:gd fmla="*/ 633 h 823" name="T23"/>
                  <a:gd fmla="*/ 95 w 1048" name="T24"/>
                  <a:gd fmla="*/ 633 h 823" name="T25"/>
                  <a:gd fmla="*/ 71 w 1048" name="T26"/>
                  <a:gd fmla="*/ 657 h 823" name="T27"/>
                  <a:gd fmla="*/ 71 w 1048" name="T28"/>
                  <a:gd fmla="*/ 823 h 823" name="T29"/>
                  <a:gd fmla="*/ 51 w 1048" name="T30"/>
                  <a:gd fmla="*/ 823 h 823" name="T31"/>
                  <a:gd fmla="*/ 0 w 1048" name="T32"/>
                  <a:gd fmla="*/ 772 h 823" name="T33"/>
                  <a:gd fmla="*/ 0 w 1048" name="T34"/>
                  <a:gd fmla="*/ 51 h 823" name="T35"/>
                  <a:gd fmla="*/ 51 w 1048" name="T36"/>
                  <a:gd fmla="*/ 0 h 823" name="T37"/>
                  <a:gd fmla="*/ 996 w 1048" name="T38"/>
                  <a:gd fmla="*/ 0 h 823" name="T39"/>
                  <a:gd fmla="*/ 1048 w 1048" name="T40"/>
                  <a:gd fmla="*/ 51 h 823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823" w="1048">
                    <a:moveTo>
                      <a:pt x="1048" y="51"/>
                    </a:moveTo>
                    <a:cubicBezTo>
                      <a:pt x="1048" y="213"/>
                      <a:pt x="1048" y="213"/>
                      <a:pt x="1048" y="213"/>
                    </a:cubicBezTo>
                    <a:cubicBezTo>
                      <a:pt x="1013" y="220"/>
                      <a:pt x="981" y="235"/>
                      <a:pt x="954" y="256"/>
                    </a:cubicBezTo>
                    <a:cubicBezTo>
                      <a:pt x="954" y="86"/>
                      <a:pt x="954" y="86"/>
                      <a:pt x="954" y="86"/>
                    </a:cubicBezTo>
                    <a:cubicBezTo>
                      <a:pt x="954" y="71"/>
                      <a:pt x="942" y="58"/>
                      <a:pt x="926" y="58"/>
                    </a:cubicBezTo>
                    <a:cubicBezTo>
                      <a:pt x="122" y="58"/>
                      <a:pt x="122" y="58"/>
                      <a:pt x="122" y="58"/>
                    </a:cubicBezTo>
                    <a:cubicBezTo>
                      <a:pt x="106" y="58"/>
                      <a:pt x="93" y="71"/>
                      <a:pt x="93" y="86"/>
                    </a:cubicBezTo>
                    <a:cubicBezTo>
                      <a:pt x="93" y="541"/>
                      <a:pt x="93" y="541"/>
                      <a:pt x="93" y="541"/>
                    </a:cubicBezTo>
                    <a:cubicBezTo>
                      <a:pt x="93" y="557"/>
                      <a:pt x="106" y="570"/>
                      <a:pt x="122" y="570"/>
                    </a:cubicBezTo>
                    <a:cubicBezTo>
                      <a:pt x="894" y="570"/>
                      <a:pt x="894" y="570"/>
                      <a:pt x="894" y="570"/>
                    </a:cubicBezTo>
                    <a:cubicBezTo>
                      <a:pt x="897" y="574"/>
                      <a:pt x="899" y="578"/>
                      <a:pt x="902" y="582"/>
                    </a:cubicBezTo>
                    <a:cubicBezTo>
                      <a:pt x="864" y="596"/>
                      <a:pt x="827" y="612"/>
                      <a:pt x="796" y="633"/>
                    </a:cubicBezTo>
                    <a:cubicBezTo>
                      <a:pt x="95" y="633"/>
                      <a:pt x="95" y="633"/>
                      <a:pt x="95" y="633"/>
                    </a:cubicBezTo>
                    <a:cubicBezTo>
                      <a:pt x="81" y="633"/>
                      <a:pt x="71" y="644"/>
                      <a:pt x="71" y="657"/>
                    </a:cubicBezTo>
                    <a:cubicBezTo>
                      <a:pt x="71" y="823"/>
                      <a:pt x="71" y="823"/>
                      <a:pt x="71" y="823"/>
                    </a:cubicBezTo>
                    <a:cubicBezTo>
                      <a:pt x="51" y="823"/>
                      <a:pt x="51" y="823"/>
                      <a:pt x="51" y="823"/>
                    </a:cubicBezTo>
                    <a:cubicBezTo>
                      <a:pt x="23" y="823"/>
                      <a:pt x="0" y="800"/>
                      <a:pt x="0" y="772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23"/>
                      <a:pt x="23" y="0"/>
                      <a:pt x="51" y="0"/>
                    </a:cubicBezTo>
                    <a:cubicBezTo>
                      <a:pt x="996" y="0"/>
                      <a:pt x="996" y="0"/>
                      <a:pt x="996" y="0"/>
                    </a:cubicBezTo>
                    <a:cubicBezTo>
                      <a:pt x="1025" y="0"/>
                      <a:pt x="1048" y="23"/>
                      <a:pt x="104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6" name="Rectangle 177"/>
              <p:cNvSpPr>
                <a:spLocks noChangeArrowheads="1"/>
              </p:cNvSpPr>
              <p:nvPr/>
            </p:nvSpPr>
            <p:spPr bwMode="auto">
              <a:xfrm>
                <a:off x="6270626" y="2047875"/>
                <a:ext cx="169863" cy="1444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7" name="Rectangle 178"/>
              <p:cNvSpPr>
                <a:spLocks noChangeArrowheads="1"/>
              </p:cNvSpPr>
              <p:nvPr/>
            </p:nvSpPr>
            <p:spPr bwMode="auto">
              <a:xfrm>
                <a:off x="6000751" y="2398713"/>
                <a:ext cx="165100" cy="10937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8" name="Rectangle 179"/>
              <p:cNvSpPr>
                <a:spLocks noChangeArrowheads="1"/>
              </p:cNvSpPr>
              <p:nvPr/>
            </p:nvSpPr>
            <p:spPr bwMode="auto">
              <a:xfrm>
                <a:off x="5707063" y="2822575"/>
                <a:ext cx="169863" cy="669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9" name="Rectangle 180"/>
              <p:cNvSpPr>
                <a:spLocks noChangeArrowheads="1"/>
              </p:cNvSpPr>
              <p:nvPr/>
            </p:nvSpPr>
            <p:spPr bwMode="auto">
              <a:xfrm>
                <a:off x="5432426" y="3044825"/>
                <a:ext cx="169863" cy="447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80" name="Rectangle 181"/>
              <p:cNvSpPr>
                <a:spLocks noChangeArrowheads="1"/>
              </p:cNvSpPr>
              <p:nvPr/>
            </p:nvSpPr>
            <p:spPr bwMode="auto">
              <a:xfrm>
                <a:off x="5157788" y="2706688"/>
                <a:ext cx="169863" cy="785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81" name="Rectangle 182"/>
              <p:cNvSpPr>
                <a:spLocks noChangeArrowheads="1"/>
              </p:cNvSpPr>
              <p:nvPr/>
            </p:nvSpPr>
            <p:spPr bwMode="auto">
              <a:xfrm>
                <a:off x="4887913" y="2913063"/>
                <a:ext cx="165100" cy="5794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82" name="Rectangle 183"/>
              <p:cNvSpPr>
                <a:spLocks noChangeArrowheads="1"/>
              </p:cNvSpPr>
              <p:nvPr/>
            </p:nvSpPr>
            <p:spPr bwMode="auto">
              <a:xfrm>
                <a:off x="4594226" y="3044825"/>
                <a:ext cx="169863" cy="447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83" name="Rectangle 184"/>
              <p:cNvSpPr>
                <a:spLocks noChangeArrowheads="1"/>
              </p:cNvSpPr>
              <p:nvPr/>
            </p:nvSpPr>
            <p:spPr bwMode="auto">
              <a:xfrm>
                <a:off x="4319588" y="3181350"/>
                <a:ext cx="169863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449428" y="4561777"/>
            <a:ext cx="1498654" cy="1500885"/>
            <a:chOff x="4449428" y="4561777"/>
            <a:chExt cx="1498654" cy="1500885"/>
          </a:xfrm>
        </p:grpSpPr>
        <p:sp>
          <p:nvSpPr>
            <p:cNvPr id="6" name="Freeform 8"/>
            <p:cNvSpPr/>
            <p:nvPr/>
          </p:nvSpPr>
          <p:spPr bwMode="auto">
            <a:xfrm>
              <a:off x="4449428" y="4561777"/>
              <a:ext cx="1498654" cy="1500885"/>
            </a:xfrm>
            <a:custGeom>
              <a:gdLst>
                <a:gd fmla="*/ 0 w 672" name="T0"/>
                <a:gd fmla="*/ 332 h 673" name="T1"/>
                <a:gd fmla="*/ 224 w 672" name="T2"/>
                <a:gd fmla="*/ 557 h 673" name="T3"/>
                <a:gd fmla="*/ 108 w 672" name="T4"/>
                <a:gd fmla="*/ 673 h 673" name="T5"/>
                <a:gd fmla="*/ 672 w 672" name="T6"/>
                <a:gd fmla="*/ 673 h 673" name="T7"/>
                <a:gd fmla="*/ 672 w 672" name="T8"/>
                <a:gd fmla="*/ 109 h 673" name="T9"/>
                <a:gd fmla="*/ 556 w 672" name="T10"/>
                <a:gd fmla="*/ 225 h 673" name="T11"/>
                <a:gd fmla="*/ 329 w 672" name="T12"/>
                <a:gd fmla="*/ 0 h 673" name="T13"/>
                <a:gd fmla="*/ 0 w 672" name="T14"/>
                <a:gd fmla="*/ 332 h 67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673" w="672">
                  <a:moveTo>
                    <a:pt x="0" y="332"/>
                  </a:moveTo>
                  <a:lnTo>
                    <a:pt x="224" y="557"/>
                  </a:lnTo>
                  <a:lnTo>
                    <a:pt x="108" y="673"/>
                  </a:lnTo>
                  <a:lnTo>
                    <a:pt x="672" y="673"/>
                  </a:lnTo>
                  <a:lnTo>
                    <a:pt x="672" y="109"/>
                  </a:lnTo>
                  <a:lnTo>
                    <a:pt x="556" y="225"/>
                  </a:lnTo>
                  <a:lnTo>
                    <a:pt x="329" y="0"/>
                  </a:lnTo>
                  <a:lnTo>
                    <a:pt x="0" y="33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5388317" y="5634475"/>
              <a:ext cx="227474" cy="338981"/>
            </a:xfrm>
            <a:custGeom>
              <a:gdLst>
                <a:gd fmla="*/ 22 w 43" name="T0"/>
                <a:gd fmla="*/ 64 h 64" name="T1"/>
                <a:gd fmla="*/ 14 w 43" name="T2"/>
                <a:gd fmla="*/ 63 h 64" name="T3"/>
                <a:gd fmla="*/ 7 w 43" name="T4"/>
                <a:gd fmla="*/ 60 h 64" name="T5"/>
                <a:gd fmla="*/ 2 w 43" name="T6"/>
                <a:gd fmla="*/ 54 h 64" name="T7"/>
                <a:gd fmla="*/ 0 w 43" name="T8"/>
                <a:gd fmla="*/ 45 h 64" name="T9"/>
                <a:gd fmla="*/ 0 w 43" name="T10"/>
                <a:gd fmla="*/ 22 h 64" name="T11"/>
                <a:gd fmla="*/ 1 w 43" name="T12"/>
                <a:gd fmla="*/ 11 h 64" name="T13"/>
                <a:gd fmla="*/ 6 w 43" name="T14"/>
                <a:gd fmla="*/ 5 h 64" name="T15"/>
                <a:gd fmla="*/ 13 w 43" name="T16"/>
                <a:gd fmla="*/ 1 h 64" name="T17"/>
                <a:gd fmla="*/ 22 w 43" name="T18"/>
                <a:gd fmla="*/ 0 h 64" name="T19"/>
                <a:gd fmla="*/ 30 w 43" name="T20"/>
                <a:gd fmla="*/ 1 h 64" name="T21"/>
                <a:gd fmla="*/ 37 w 43" name="T22"/>
                <a:gd fmla="*/ 4 h 64" name="T23"/>
                <a:gd fmla="*/ 41 w 43" name="T24"/>
                <a:gd fmla="*/ 10 h 64" name="T25"/>
                <a:gd fmla="*/ 43 w 43" name="T26"/>
                <a:gd fmla="*/ 21 h 64" name="T27"/>
                <a:gd fmla="*/ 43 w 43" name="T28"/>
                <a:gd fmla="*/ 43 h 64" name="T29"/>
                <a:gd fmla="*/ 41 w 43" name="T30"/>
                <a:gd fmla="*/ 54 h 64" name="T31"/>
                <a:gd fmla="*/ 37 w 43" name="T32"/>
                <a:gd fmla="*/ 60 h 64" name="T33"/>
                <a:gd fmla="*/ 30 w 43" name="T34"/>
                <a:gd fmla="*/ 63 h 64" name="T35"/>
                <a:gd fmla="*/ 22 w 43" name="T36"/>
                <a:gd fmla="*/ 64 h 64" name="T37"/>
                <a:gd fmla="*/ 32 w 43" name="T38"/>
                <a:gd fmla="*/ 23 h 64" name="T39"/>
                <a:gd fmla="*/ 30 w 43" name="T40"/>
                <a:gd fmla="*/ 13 h 64" name="T41"/>
                <a:gd fmla="*/ 22 w 43" name="T42"/>
                <a:gd fmla="*/ 11 h 64" name="T43"/>
                <a:gd fmla="*/ 17 w 43" name="T44"/>
                <a:gd fmla="*/ 11 h 64" name="T45"/>
                <a:gd fmla="*/ 13 w 43" name="T46"/>
                <a:gd fmla="*/ 14 h 64" name="T47"/>
                <a:gd fmla="*/ 12 w 43" name="T48"/>
                <a:gd fmla="*/ 18 h 64" name="T49"/>
                <a:gd fmla="*/ 11 w 43" name="T50"/>
                <a:gd fmla="*/ 23 h 64" name="T51"/>
                <a:gd fmla="*/ 11 w 43" name="T52"/>
                <a:gd fmla="*/ 44 h 64" name="T53"/>
                <a:gd fmla="*/ 14 w 43" name="T54"/>
                <a:gd fmla="*/ 51 h 64" name="T55"/>
                <a:gd fmla="*/ 22 w 43" name="T56"/>
                <a:gd fmla="*/ 54 h 64" name="T57"/>
                <a:gd fmla="*/ 26 w 43" name="T58"/>
                <a:gd fmla="*/ 53 h 64" name="T59"/>
                <a:gd fmla="*/ 29 w 43" name="T60"/>
                <a:gd fmla="*/ 51 h 64" name="T61"/>
                <a:gd fmla="*/ 31 w 43" name="T62"/>
                <a:gd fmla="*/ 48 h 64" name="T63"/>
                <a:gd fmla="*/ 32 w 43" name="T64"/>
                <a:gd fmla="*/ 43 h 64" name="T65"/>
                <a:gd fmla="*/ 32 w 43" name="T66"/>
                <a:gd fmla="*/ 23 h 6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64" w="43">
                  <a:moveTo>
                    <a:pt x="22" y="64"/>
                  </a:moveTo>
                  <a:cubicBezTo>
                    <a:pt x="19" y="64"/>
                    <a:pt x="17" y="63"/>
                    <a:pt x="14" y="63"/>
                  </a:cubicBezTo>
                  <a:cubicBezTo>
                    <a:pt x="11" y="63"/>
                    <a:pt x="9" y="62"/>
                    <a:pt x="7" y="60"/>
                  </a:cubicBezTo>
                  <a:cubicBezTo>
                    <a:pt x="5" y="59"/>
                    <a:pt x="3" y="57"/>
                    <a:pt x="2" y="54"/>
                  </a:cubicBezTo>
                  <a:cubicBezTo>
                    <a:pt x="0" y="52"/>
                    <a:pt x="0" y="49"/>
                    <a:pt x="0" y="4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7"/>
                    <a:pt x="0" y="14"/>
                    <a:pt x="1" y="11"/>
                  </a:cubicBezTo>
                  <a:cubicBezTo>
                    <a:pt x="2" y="8"/>
                    <a:pt x="4" y="6"/>
                    <a:pt x="6" y="5"/>
                  </a:cubicBezTo>
                  <a:cubicBezTo>
                    <a:pt x="8" y="3"/>
                    <a:pt x="10" y="2"/>
                    <a:pt x="13" y="1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5" y="0"/>
                    <a:pt x="28" y="1"/>
                    <a:pt x="30" y="1"/>
                  </a:cubicBezTo>
                  <a:cubicBezTo>
                    <a:pt x="33" y="2"/>
                    <a:pt x="35" y="3"/>
                    <a:pt x="37" y="4"/>
                  </a:cubicBezTo>
                  <a:cubicBezTo>
                    <a:pt x="39" y="6"/>
                    <a:pt x="40" y="8"/>
                    <a:pt x="41" y="10"/>
                  </a:cubicBezTo>
                  <a:cubicBezTo>
                    <a:pt x="42" y="13"/>
                    <a:pt x="43" y="16"/>
                    <a:pt x="43" y="21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7"/>
                    <a:pt x="42" y="51"/>
                    <a:pt x="41" y="54"/>
                  </a:cubicBezTo>
                  <a:cubicBezTo>
                    <a:pt x="40" y="57"/>
                    <a:pt x="39" y="59"/>
                    <a:pt x="37" y="60"/>
                  </a:cubicBezTo>
                  <a:cubicBezTo>
                    <a:pt x="35" y="62"/>
                    <a:pt x="32" y="63"/>
                    <a:pt x="30" y="63"/>
                  </a:cubicBezTo>
                  <a:cubicBezTo>
                    <a:pt x="27" y="63"/>
                    <a:pt x="25" y="64"/>
                    <a:pt x="22" y="64"/>
                  </a:cubicBezTo>
                  <a:close/>
                  <a:moveTo>
                    <a:pt x="32" y="23"/>
                  </a:moveTo>
                  <a:cubicBezTo>
                    <a:pt x="32" y="18"/>
                    <a:pt x="31" y="15"/>
                    <a:pt x="30" y="13"/>
                  </a:cubicBezTo>
                  <a:cubicBezTo>
                    <a:pt x="28" y="12"/>
                    <a:pt x="26" y="11"/>
                    <a:pt x="22" y="11"/>
                  </a:cubicBezTo>
                  <a:cubicBezTo>
                    <a:pt x="20" y="11"/>
                    <a:pt x="18" y="11"/>
                    <a:pt x="17" y="11"/>
                  </a:cubicBezTo>
                  <a:cubicBezTo>
                    <a:pt x="15" y="12"/>
                    <a:pt x="14" y="13"/>
                    <a:pt x="13" y="14"/>
                  </a:cubicBezTo>
                  <a:cubicBezTo>
                    <a:pt x="13" y="15"/>
                    <a:pt x="12" y="16"/>
                    <a:pt x="12" y="18"/>
                  </a:cubicBezTo>
                  <a:cubicBezTo>
                    <a:pt x="11" y="19"/>
                    <a:pt x="11" y="21"/>
                    <a:pt x="11" y="2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8"/>
                    <a:pt x="12" y="50"/>
                    <a:pt x="14" y="51"/>
                  </a:cubicBezTo>
                  <a:cubicBezTo>
                    <a:pt x="16" y="53"/>
                    <a:pt x="19" y="54"/>
                    <a:pt x="22" y="54"/>
                  </a:cubicBezTo>
                  <a:cubicBezTo>
                    <a:pt x="23" y="54"/>
                    <a:pt x="25" y="54"/>
                    <a:pt x="26" y="53"/>
                  </a:cubicBezTo>
                  <a:cubicBezTo>
                    <a:pt x="27" y="53"/>
                    <a:pt x="28" y="52"/>
                    <a:pt x="29" y="51"/>
                  </a:cubicBezTo>
                  <a:cubicBezTo>
                    <a:pt x="30" y="51"/>
                    <a:pt x="31" y="50"/>
                    <a:pt x="31" y="48"/>
                  </a:cubicBezTo>
                  <a:cubicBezTo>
                    <a:pt x="32" y="47"/>
                    <a:pt x="32" y="45"/>
                    <a:pt x="32" y="43"/>
                  </a:cubicBezTo>
                  <a:lnTo>
                    <a:pt x="32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5642553" y="5645625"/>
              <a:ext cx="227474" cy="321140"/>
            </a:xfrm>
            <a:custGeom>
              <a:gdLst>
                <a:gd fmla="*/ 38 w 43" name="T0"/>
                <a:gd fmla="*/ 49 h 61" name="T1"/>
                <a:gd fmla="*/ 38 w 43" name="T2"/>
                <a:gd fmla="*/ 59 h 61" name="T3"/>
                <a:gd fmla="*/ 38 w 43" name="T4"/>
                <a:gd fmla="*/ 61 h 61" name="T5"/>
                <a:gd fmla="*/ 35 w 43" name="T6"/>
                <a:gd fmla="*/ 61 h 61" name="T7"/>
                <a:gd fmla="*/ 31 w 43" name="T8"/>
                <a:gd fmla="*/ 61 h 61" name="T9"/>
                <a:gd fmla="*/ 29 w 43" name="T10"/>
                <a:gd fmla="*/ 60 h 61" name="T11"/>
                <a:gd fmla="*/ 28 w 43" name="T12"/>
                <a:gd fmla="*/ 58 h 61" name="T13"/>
                <a:gd fmla="*/ 28 w 43" name="T14"/>
                <a:gd fmla="*/ 49 h 61" name="T15"/>
                <a:gd fmla="*/ 3 w 43" name="T16"/>
                <a:gd fmla="*/ 49 h 61" name="T17"/>
                <a:gd fmla="*/ 1 w 43" name="T18"/>
                <a:gd fmla="*/ 49 h 61" name="T19"/>
                <a:gd fmla="*/ 0 w 43" name="T20"/>
                <a:gd fmla="*/ 47 h 61" name="T21"/>
                <a:gd fmla="*/ 0 w 43" name="T22"/>
                <a:gd fmla="*/ 43 h 61" name="T23"/>
                <a:gd fmla="*/ 0 w 43" name="T24"/>
                <a:gd fmla="*/ 41 h 61" name="T25"/>
                <a:gd fmla="*/ 1 w 43" name="T26"/>
                <a:gd fmla="*/ 40 h 61" name="T27"/>
                <a:gd fmla="*/ 26 w 43" name="T28"/>
                <a:gd fmla="*/ 3 h 61" name="T29"/>
                <a:gd fmla="*/ 28 w 43" name="T30"/>
                <a:gd fmla="*/ 1 h 61" name="T31"/>
                <a:gd fmla="*/ 30 w 43" name="T32"/>
                <a:gd fmla="*/ 0 h 61" name="T33"/>
                <a:gd fmla="*/ 36 w 43" name="T34"/>
                <a:gd fmla="*/ 0 h 61" name="T35"/>
                <a:gd fmla="*/ 38 w 43" name="T36"/>
                <a:gd fmla="*/ 1 h 61" name="T37"/>
                <a:gd fmla="*/ 38 w 43" name="T38"/>
                <a:gd fmla="*/ 3 h 61" name="T39"/>
                <a:gd fmla="*/ 38 w 43" name="T40"/>
                <a:gd fmla="*/ 40 h 61" name="T41"/>
                <a:gd fmla="*/ 41 w 43" name="T42"/>
                <a:gd fmla="*/ 40 h 61" name="T43"/>
                <a:gd fmla="*/ 43 w 43" name="T44"/>
                <a:gd fmla="*/ 41 h 61" name="T45"/>
                <a:gd fmla="*/ 43 w 43" name="T46"/>
                <a:gd fmla="*/ 43 h 61" name="T47"/>
                <a:gd fmla="*/ 43 w 43" name="T48"/>
                <a:gd fmla="*/ 46 h 61" name="T49"/>
                <a:gd fmla="*/ 43 w 43" name="T50"/>
                <a:gd fmla="*/ 49 h 61" name="T51"/>
                <a:gd fmla="*/ 41 w 43" name="T52"/>
                <a:gd fmla="*/ 49 h 61" name="T53"/>
                <a:gd fmla="*/ 38 w 43" name="T54"/>
                <a:gd fmla="*/ 49 h 61" name="T55"/>
                <a:gd fmla="*/ 28 w 43" name="T56"/>
                <a:gd fmla="*/ 18 h 61" name="T57"/>
                <a:gd fmla="*/ 20 w 43" name="T58"/>
                <a:gd fmla="*/ 29 h 61" name="T59"/>
                <a:gd fmla="*/ 13 w 43" name="T60"/>
                <a:gd fmla="*/ 40 h 61" name="T61"/>
                <a:gd fmla="*/ 28 w 43" name="T62"/>
                <a:gd fmla="*/ 40 h 61" name="T63"/>
                <a:gd fmla="*/ 28 w 43" name="T64"/>
                <a:gd fmla="*/ 18 h 61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61" w="43">
                  <a:moveTo>
                    <a:pt x="38" y="49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38" y="60"/>
                    <a:pt x="38" y="60"/>
                    <a:pt x="38" y="61"/>
                  </a:cubicBezTo>
                  <a:cubicBezTo>
                    <a:pt x="37" y="61"/>
                    <a:pt x="36" y="61"/>
                    <a:pt x="35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29" y="61"/>
                    <a:pt x="29" y="60"/>
                  </a:cubicBezTo>
                  <a:cubicBezTo>
                    <a:pt x="28" y="60"/>
                    <a:pt x="28" y="59"/>
                    <a:pt x="28" y="58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1" y="49"/>
                    <a:pt x="1" y="49"/>
                  </a:cubicBezTo>
                  <a:cubicBezTo>
                    <a:pt x="0" y="49"/>
                    <a:pt x="0" y="48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1" y="41"/>
                    <a:pt x="1" y="41"/>
                    <a:pt x="1" y="4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2"/>
                    <a:pt x="27" y="2"/>
                    <a:pt x="28" y="1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7" y="0"/>
                    <a:pt x="38" y="0"/>
                    <a:pt x="38" y="1"/>
                  </a:cubicBezTo>
                  <a:cubicBezTo>
                    <a:pt x="38" y="1"/>
                    <a:pt x="38" y="2"/>
                    <a:pt x="38" y="3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2" y="40"/>
                    <a:pt x="42" y="40"/>
                    <a:pt x="43" y="41"/>
                  </a:cubicBezTo>
                  <a:cubicBezTo>
                    <a:pt x="43" y="41"/>
                    <a:pt x="43" y="42"/>
                    <a:pt x="43" y="43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8"/>
                    <a:pt x="43" y="48"/>
                    <a:pt x="43" y="49"/>
                  </a:cubicBezTo>
                  <a:cubicBezTo>
                    <a:pt x="42" y="49"/>
                    <a:pt x="42" y="49"/>
                    <a:pt x="41" y="49"/>
                  </a:cubicBezTo>
                  <a:lnTo>
                    <a:pt x="38" y="49"/>
                  </a:lnTo>
                  <a:close/>
                  <a:moveTo>
                    <a:pt x="28" y="18"/>
                  </a:moveTo>
                  <a:cubicBezTo>
                    <a:pt x="25" y="22"/>
                    <a:pt x="23" y="25"/>
                    <a:pt x="20" y="29"/>
                  </a:cubicBezTo>
                  <a:cubicBezTo>
                    <a:pt x="18" y="32"/>
                    <a:pt x="16" y="36"/>
                    <a:pt x="13" y="40"/>
                  </a:cubicBezTo>
                  <a:cubicBezTo>
                    <a:pt x="28" y="40"/>
                    <a:pt x="28" y="40"/>
                    <a:pt x="28" y="40"/>
                  </a:cubicBezTo>
                  <a:lnTo>
                    <a:pt x="28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4813409" y="5021058"/>
              <a:ext cx="793246" cy="447698"/>
              <a:chOff x="3100388" y="1738313"/>
              <a:chExt cx="5991226" cy="3381375"/>
            </a:xfrm>
            <a:solidFill>
              <a:schemeClr val="bg1"/>
            </a:solidFill>
          </p:grpSpPr>
          <p:sp>
            <p:nvSpPr>
              <p:cNvPr id="67" name="Freeform 429"/>
              <p:cNvSpPr>
                <a:spLocks noEditPoints="1"/>
              </p:cNvSpPr>
              <p:nvPr/>
            </p:nvSpPr>
            <p:spPr bwMode="auto">
              <a:xfrm>
                <a:off x="5854701" y="1855788"/>
                <a:ext cx="3236913" cy="3241675"/>
              </a:xfrm>
              <a:custGeom>
                <a:gdLst>
                  <a:gd fmla="*/ 431 w 861" name="T0"/>
                  <a:gd fmla="*/ 0 h 861" name="T1"/>
                  <a:gd fmla="*/ 861 w 861" name="T2"/>
                  <a:gd fmla="*/ 430 h 861" name="T3"/>
                  <a:gd fmla="*/ 431 w 861" name="T4"/>
                  <a:gd fmla="*/ 861 h 861" name="T5"/>
                  <a:gd fmla="*/ 0 w 861" name="T6"/>
                  <a:gd fmla="*/ 430 h 861" name="T7"/>
                  <a:gd fmla="*/ 431 w 861" name="T8"/>
                  <a:gd fmla="*/ 0 h 861" name="T9"/>
                  <a:gd fmla="*/ 795 w 861" name="T10"/>
                  <a:gd fmla="*/ 429 h 861" name="T11"/>
                  <a:gd fmla="*/ 460 w 861" name="T12"/>
                  <a:gd fmla="*/ 66 h 861" name="T13"/>
                  <a:gd fmla="*/ 460 w 861" name="T14"/>
                  <a:gd fmla="*/ 178 h 861" name="T15"/>
                  <a:gd fmla="*/ 533 w 861" name="T16"/>
                  <a:gd fmla="*/ 178 h 861" name="T17"/>
                  <a:gd fmla="*/ 603 w 861" name="T18"/>
                  <a:gd fmla="*/ 234 h 861" name="T19"/>
                  <a:gd fmla="*/ 603 w 861" name="T20"/>
                  <a:gd fmla="*/ 315 h 861" name="T21"/>
                  <a:gd fmla="*/ 539 w 861" name="T22"/>
                  <a:gd fmla="*/ 315 h 861" name="T23"/>
                  <a:gd fmla="*/ 539 w 861" name="T24"/>
                  <a:gd fmla="*/ 264 h 861" name="T25"/>
                  <a:gd fmla="*/ 495 w 861" name="T26"/>
                  <a:gd fmla="*/ 229 h 861" name="T27"/>
                  <a:gd fmla="*/ 460 w 861" name="T28"/>
                  <a:gd fmla="*/ 229 h 861" name="T29"/>
                  <a:gd fmla="*/ 460 w 861" name="T30"/>
                  <a:gd fmla="*/ 400 h 861" name="T31"/>
                  <a:gd fmla="*/ 532 w 861" name="T32"/>
                  <a:gd fmla="*/ 400 h 861" name="T33"/>
                  <a:gd fmla="*/ 603 w 861" name="T34"/>
                  <a:gd fmla="*/ 456 h 861" name="T35"/>
                  <a:gd fmla="*/ 603 w 861" name="T36"/>
                  <a:gd fmla="*/ 617 h 861" name="T37"/>
                  <a:gd fmla="*/ 532 w 861" name="T38"/>
                  <a:gd fmla="*/ 673 h 861" name="T39"/>
                  <a:gd fmla="*/ 460 w 861" name="T40"/>
                  <a:gd fmla="*/ 673 h 861" name="T41"/>
                  <a:gd fmla="*/ 460 w 861" name="T42"/>
                  <a:gd fmla="*/ 791 h 861" name="T43"/>
                  <a:gd fmla="*/ 795 w 861" name="T44"/>
                  <a:gd fmla="*/ 429 h 861" name="T45"/>
                  <a:gd fmla="*/ 538 w 861" name="T46"/>
                  <a:gd fmla="*/ 587 h 861" name="T47"/>
                  <a:gd fmla="*/ 538 w 861" name="T48"/>
                  <a:gd fmla="*/ 486 h 861" name="T49"/>
                  <a:gd fmla="*/ 494 w 861" name="T50"/>
                  <a:gd fmla="*/ 451 h 861" name="T51"/>
                  <a:gd fmla="*/ 460 w 861" name="T52"/>
                  <a:gd fmla="*/ 451 h 861" name="T53"/>
                  <a:gd fmla="*/ 460 w 861" name="T54"/>
                  <a:gd fmla="*/ 622 h 861" name="T55"/>
                  <a:gd fmla="*/ 494 w 861" name="T56"/>
                  <a:gd fmla="*/ 622 h 861" name="T57"/>
                  <a:gd fmla="*/ 538 w 861" name="T58"/>
                  <a:gd fmla="*/ 587 h 861" name="T59"/>
                  <a:gd fmla="*/ 402 w 861" name="T60"/>
                  <a:gd fmla="*/ 791 h 861" name="T61"/>
                  <a:gd fmla="*/ 402 w 861" name="T62"/>
                  <a:gd fmla="*/ 673 h 861" name="T63"/>
                  <a:gd fmla="*/ 329 w 861" name="T64"/>
                  <a:gd fmla="*/ 673 h 861" name="T65"/>
                  <a:gd fmla="*/ 259 w 861" name="T66"/>
                  <a:gd fmla="*/ 617 h 861" name="T67"/>
                  <a:gd fmla="*/ 259 w 861" name="T68"/>
                  <a:gd fmla="*/ 536 h 861" name="T69"/>
                  <a:gd fmla="*/ 323 w 861" name="T70"/>
                  <a:gd fmla="*/ 536 h 861" name="T71"/>
                  <a:gd fmla="*/ 323 w 861" name="T72"/>
                  <a:gd fmla="*/ 587 h 861" name="T73"/>
                  <a:gd fmla="*/ 367 w 861" name="T74"/>
                  <a:gd fmla="*/ 622 h 861" name="T75"/>
                  <a:gd fmla="*/ 402 w 861" name="T76"/>
                  <a:gd fmla="*/ 622 h 861" name="T77"/>
                  <a:gd fmla="*/ 402 w 861" name="T78"/>
                  <a:gd fmla="*/ 451 h 861" name="T79"/>
                  <a:gd fmla="*/ 330 w 861" name="T80"/>
                  <a:gd fmla="*/ 451 h 861" name="T81"/>
                  <a:gd fmla="*/ 260 w 861" name="T82"/>
                  <a:gd fmla="*/ 395 h 861" name="T83"/>
                  <a:gd fmla="*/ 260 w 861" name="T84"/>
                  <a:gd fmla="*/ 234 h 861" name="T85"/>
                  <a:gd fmla="*/ 330 w 861" name="T86"/>
                  <a:gd fmla="*/ 178 h 861" name="T87"/>
                  <a:gd fmla="*/ 402 w 861" name="T88"/>
                  <a:gd fmla="*/ 178 h 861" name="T89"/>
                  <a:gd fmla="*/ 402 w 861" name="T90"/>
                  <a:gd fmla="*/ 66 h 861" name="T91"/>
                  <a:gd fmla="*/ 67 w 861" name="T92"/>
                  <a:gd fmla="*/ 429 h 861" name="T93"/>
                  <a:gd fmla="*/ 402 w 861" name="T94"/>
                  <a:gd fmla="*/ 791 h 861" name="T95"/>
                  <a:gd fmla="*/ 402 w 861" name="T96"/>
                  <a:gd fmla="*/ 400 h 861" name="T97"/>
                  <a:gd fmla="*/ 402 w 861" name="T98"/>
                  <a:gd fmla="*/ 229 h 861" name="T99"/>
                  <a:gd fmla="*/ 368 w 861" name="T100"/>
                  <a:gd fmla="*/ 229 h 861" name="T101"/>
                  <a:gd fmla="*/ 324 w 861" name="T102"/>
                  <a:gd fmla="*/ 264 h 861" name="T103"/>
                  <a:gd fmla="*/ 324 w 861" name="T104"/>
                  <a:gd fmla="*/ 365 h 861" name="T105"/>
                  <a:gd fmla="*/ 368 w 861" name="T106"/>
                  <a:gd fmla="*/ 400 h 861" name="T107"/>
                  <a:gd fmla="*/ 402 w 861" name="T108"/>
                  <a:gd fmla="*/ 400 h 861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861" w="861">
                    <a:moveTo>
                      <a:pt x="431" y="0"/>
                    </a:moveTo>
                    <a:cubicBezTo>
                      <a:pt x="668" y="0"/>
                      <a:pt x="861" y="193"/>
                      <a:pt x="861" y="430"/>
                    </a:cubicBezTo>
                    <a:cubicBezTo>
                      <a:pt x="861" y="668"/>
                      <a:pt x="668" y="861"/>
                      <a:pt x="431" y="861"/>
                    </a:cubicBezTo>
                    <a:cubicBezTo>
                      <a:pt x="193" y="861"/>
                      <a:pt x="0" y="668"/>
                      <a:pt x="0" y="430"/>
                    </a:cubicBezTo>
                    <a:cubicBezTo>
                      <a:pt x="0" y="193"/>
                      <a:pt x="193" y="0"/>
                      <a:pt x="431" y="0"/>
                    </a:cubicBezTo>
                    <a:close/>
                    <a:moveTo>
                      <a:pt x="795" y="429"/>
                    </a:moveTo>
                    <a:cubicBezTo>
                      <a:pt x="795" y="237"/>
                      <a:pt x="647" y="81"/>
                      <a:pt x="460" y="66"/>
                    </a:cubicBezTo>
                    <a:cubicBezTo>
                      <a:pt x="460" y="178"/>
                      <a:pt x="460" y="178"/>
                      <a:pt x="460" y="178"/>
                    </a:cubicBezTo>
                    <a:cubicBezTo>
                      <a:pt x="533" y="178"/>
                      <a:pt x="533" y="178"/>
                      <a:pt x="533" y="178"/>
                    </a:cubicBezTo>
                    <a:cubicBezTo>
                      <a:pt x="572" y="178"/>
                      <a:pt x="603" y="203"/>
                      <a:pt x="603" y="234"/>
                    </a:cubicBezTo>
                    <a:cubicBezTo>
                      <a:pt x="603" y="315"/>
                      <a:pt x="603" y="315"/>
                      <a:pt x="603" y="315"/>
                    </a:cubicBezTo>
                    <a:cubicBezTo>
                      <a:pt x="539" y="315"/>
                      <a:pt x="539" y="315"/>
                      <a:pt x="539" y="315"/>
                    </a:cubicBezTo>
                    <a:cubicBezTo>
                      <a:pt x="539" y="264"/>
                      <a:pt x="539" y="264"/>
                      <a:pt x="539" y="264"/>
                    </a:cubicBezTo>
                    <a:cubicBezTo>
                      <a:pt x="539" y="245"/>
                      <a:pt x="519" y="229"/>
                      <a:pt x="495" y="229"/>
                    </a:cubicBezTo>
                    <a:cubicBezTo>
                      <a:pt x="460" y="229"/>
                      <a:pt x="460" y="229"/>
                      <a:pt x="460" y="229"/>
                    </a:cubicBezTo>
                    <a:cubicBezTo>
                      <a:pt x="460" y="400"/>
                      <a:pt x="460" y="400"/>
                      <a:pt x="460" y="400"/>
                    </a:cubicBezTo>
                    <a:cubicBezTo>
                      <a:pt x="532" y="400"/>
                      <a:pt x="532" y="400"/>
                      <a:pt x="532" y="400"/>
                    </a:cubicBezTo>
                    <a:cubicBezTo>
                      <a:pt x="571" y="400"/>
                      <a:pt x="603" y="425"/>
                      <a:pt x="603" y="456"/>
                    </a:cubicBezTo>
                    <a:cubicBezTo>
                      <a:pt x="603" y="617"/>
                      <a:pt x="603" y="617"/>
                      <a:pt x="603" y="617"/>
                    </a:cubicBezTo>
                    <a:cubicBezTo>
                      <a:pt x="603" y="648"/>
                      <a:pt x="571" y="673"/>
                      <a:pt x="532" y="673"/>
                    </a:cubicBezTo>
                    <a:cubicBezTo>
                      <a:pt x="460" y="673"/>
                      <a:pt x="460" y="673"/>
                      <a:pt x="460" y="673"/>
                    </a:cubicBezTo>
                    <a:cubicBezTo>
                      <a:pt x="460" y="791"/>
                      <a:pt x="460" y="791"/>
                      <a:pt x="460" y="791"/>
                    </a:cubicBezTo>
                    <a:cubicBezTo>
                      <a:pt x="647" y="777"/>
                      <a:pt x="795" y="620"/>
                      <a:pt x="795" y="429"/>
                    </a:cubicBezTo>
                    <a:close/>
                    <a:moveTo>
                      <a:pt x="538" y="587"/>
                    </a:moveTo>
                    <a:cubicBezTo>
                      <a:pt x="538" y="486"/>
                      <a:pt x="538" y="486"/>
                      <a:pt x="538" y="486"/>
                    </a:cubicBezTo>
                    <a:cubicBezTo>
                      <a:pt x="538" y="467"/>
                      <a:pt x="519" y="451"/>
                      <a:pt x="494" y="451"/>
                    </a:cubicBezTo>
                    <a:cubicBezTo>
                      <a:pt x="460" y="451"/>
                      <a:pt x="460" y="451"/>
                      <a:pt x="460" y="451"/>
                    </a:cubicBezTo>
                    <a:cubicBezTo>
                      <a:pt x="460" y="622"/>
                      <a:pt x="460" y="622"/>
                      <a:pt x="460" y="622"/>
                    </a:cubicBezTo>
                    <a:cubicBezTo>
                      <a:pt x="494" y="622"/>
                      <a:pt x="494" y="622"/>
                      <a:pt x="494" y="622"/>
                    </a:cubicBezTo>
                    <a:cubicBezTo>
                      <a:pt x="519" y="622"/>
                      <a:pt x="538" y="606"/>
                      <a:pt x="538" y="587"/>
                    </a:cubicBezTo>
                    <a:close/>
                    <a:moveTo>
                      <a:pt x="402" y="791"/>
                    </a:moveTo>
                    <a:cubicBezTo>
                      <a:pt x="402" y="673"/>
                      <a:pt x="402" y="673"/>
                      <a:pt x="402" y="673"/>
                    </a:cubicBezTo>
                    <a:cubicBezTo>
                      <a:pt x="329" y="673"/>
                      <a:pt x="329" y="673"/>
                      <a:pt x="329" y="673"/>
                    </a:cubicBezTo>
                    <a:cubicBezTo>
                      <a:pt x="290" y="673"/>
                      <a:pt x="259" y="648"/>
                      <a:pt x="259" y="617"/>
                    </a:cubicBezTo>
                    <a:cubicBezTo>
                      <a:pt x="259" y="536"/>
                      <a:pt x="259" y="536"/>
                      <a:pt x="259" y="536"/>
                    </a:cubicBezTo>
                    <a:cubicBezTo>
                      <a:pt x="323" y="536"/>
                      <a:pt x="323" y="536"/>
                      <a:pt x="323" y="536"/>
                    </a:cubicBezTo>
                    <a:cubicBezTo>
                      <a:pt x="323" y="587"/>
                      <a:pt x="323" y="587"/>
                      <a:pt x="323" y="587"/>
                    </a:cubicBezTo>
                    <a:cubicBezTo>
                      <a:pt x="323" y="606"/>
                      <a:pt x="343" y="622"/>
                      <a:pt x="367" y="622"/>
                    </a:cubicBezTo>
                    <a:cubicBezTo>
                      <a:pt x="402" y="622"/>
                      <a:pt x="402" y="622"/>
                      <a:pt x="402" y="622"/>
                    </a:cubicBezTo>
                    <a:cubicBezTo>
                      <a:pt x="402" y="451"/>
                      <a:pt x="402" y="451"/>
                      <a:pt x="402" y="451"/>
                    </a:cubicBezTo>
                    <a:cubicBezTo>
                      <a:pt x="330" y="451"/>
                      <a:pt x="330" y="451"/>
                      <a:pt x="330" y="451"/>
                    </a:cubicBezTo>
                    <a:cubicBezTo>
                      <a:pt x="291" y="451"/>
                      <a:pt x="260" y="426"/>
                      <a:pt x="260" y="395"/>
                    </a:cubicBezTo>
                    <a:cubicBezTo>
                      <a:pt x="260" y="234"/>
                      <a:pt x="260" y="234"/>
                      <a:pt x="260" y="234"/>
                    </a:cubicBezTo>
                    <a:cubicBezTo>
                      <a:pt x="260" y="203"/>
                      <a:pt x="291" y="178"/>
                      <a:pt x="330" y="178"/>
                    </a:cubicBezTo>
                    <a:cubicBezTo>
                      <a:pt x="402" y="178"/>
                      <a:pt x="402" y="178"/>
                      <a:pt x="402" y="178"/>
                    </a:cubicBezTo>
                    <a:cubicBezTo>
                      <a:pt x="402" y="66"/>
                      <a:pt x="402" y="66"/>
                      <a:pt x="402" y="66"/>
                    </a:cubicBezTo>
                    <a:cubicBezTo>
                      <a:pt x="215" y="81"/>
                      <a:pt x="67" y="237"/>
                      <a:pt x="67" y="429"/>
                    </a:cubicBezTo>
                    <a:cubicBezTo>
                      <a:pt x="67" y="620"/>
                      <a:pt x="215" y="777"/>
                      <a:pt x="402" y="791"/>
                    </a:cubicBezTo>
                    <a:close/>
                    <a:moveTo>
                      <a:pt x="402" y="400"/>
                    </a:moveTo>
                    <a:cubicBezTo>
                      <a:pt x="402" y="229"/>
                      <a:pt x="402" y="229"/>
                      <a:pt x="402" y="229"/>
                    </a:cubicBezTo>
                    <a:cubicBezTo>
                      <a:pt x="368" y="229"/>
                      <a:pt x="368" y="229"/>
                      <a:pt x="368" y="229"/>
                    </a:cubicBezTo>
                    <a:cubicBezTo>
                      <a:pt x="344" y="229"/>
                      <a:pt x="324" y="245"/>
                      <a:pt x="324" y="264"/>
                    </a:cubicBezTo>
                    <a:cubicBezTo>
                      <a:pt x="324" y="365"/>
                      <a:pt x="324" y="365"/>
                      <a:pt x="324" y="365"/>
                    </a:cubicBezTo>
                    <a:cubicBezTo>
                      <a:pt x="324" y="384"/>
                      <a:pt x="344" y="400"/>
                      <a:pt x="368" y="400"/>
                    </a:cubicBezTo>
                    <a:lnTo>
                      <a:pt x="402" y="4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68" name="Freeform 430"/>
              <p:cNvSpPr/>
              <p:nvPr/>
            </p:nvSpPr>
            <p:spPr bwMode="auto">
              <a:xfrm>
                <a:off x="3100388" y="1738313"/>
                <a:ext cx="2855913" cy="3381375"/>
              </a:xfrm>
              <a:custGeom>
                <a:gdLst>
                  <a:gd fmla="*/ 760 w 760" name="T0"/>
                  <a:gd fmla="*/ 125 h 898" name="T1"/>
                  <a:gd fmla="*/ 718 w 760" name="T2"/>
                  <a:gd fmla="*/ 166 h 898" name="T3"/>
                  <a:gd fmla="*/ 449 w 760" name="T4"/>
                  <a:gd fmla="*/ 59 h 898" name="T5"/>
                  <a:gd fmla="*/ 59 w 760" name="T6"/>
                  <a:gd fmla="*/ 449 h 898" name="T7"/>
                  <a:gd fmla="*/ 449 w 760" name="T8"/>
                  <a:gd fmla="*/ 839 h 898" name="T9"/>
                  <a:gd fmla="*/ 713 w 760" name="T10"/>
                  <a:gd fmla="*/ 736 h 898" name="T11"/>
                  <a:gd fmla="*/ 755 w 760" name="T12"/>
                  <a:gd fmla="*/ 778 h 898" name="T13"/>
                  <a:gd fmla="*/ 449 w 760" name="T14"/>
                  <a:gd fmla="*/ 898 h 898" name="T15"/>
                  <a:gd fmla="*/ 0 w 760" name="T16"/>
                  <a:gd fmla="*/ 449 h 898" name="T17"/>
                  <a:gd fmla="*/ 449 w 760" name="T18"/>
                  <a:gd fmla="*/ 0 h 898" name="T19"/>
                  <a:gd fmla="*/ 760 w 760" name="T20"/>
                  <a:gd fmla="*/ 125 h 89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98" w="760">
                    <a:moveTo>
                      <a:pt x="760" y="125"/>
                    </a:moveTo>
                    <a:cubicBezTo>
                      <a:pt x="745" y="138"/>
                      <a:pt x="731" y="151"/>
                      <a:pt x="718" y="166"/>
                    </a:cubicBezTo>
                    <a:cubicBezTo>
                      <a:pt x="648" y="99"/>
                      <a:pt x="553" y="59"/>
                      <a:pt x="449" y="59"/>
                    </a:cubicBezTo>
                    <a:cubicBezTo>
                      <a:pt x="234" y="59"/>
                      <a:pt x="59" y="233"/>
                      <a:pt x="59" y="449"/>
                    </a:cubicBezTo>
                    <a:cubicBezTo>
                      <a:pt x="59" y="664"/>
                      <a:pt x="234" y="839"/>
                      <a:pt x="449" y="839"/>
                    </a:cubicBezTo>
                    <a:cubicBezTo>
                      <a:pt x="551" y="839"/>
                      <a:pt x="644" y="800"/>
                      <a:pt x="713" y="736"/>
                    </a:cubicBezTo>
                    <a:cubicBezTo>
                      <a:pt x="726" y="751"/>
                      <a:pt x="740" y="765"/>
                      <a:pt x="755" y="778"/>
                    </a:cubicBezTo>
                    <a:cubicBezTo>
                      <a:pt x="675" y="852"/>
                      <a:pt x="567" y="898"/>
                      <a:pt x="449" y="898"/>
                    </a:cubicBezTo>
                    <a:cubicBezTo>
                      <a:pt x="201" y="898"/>
                      <a:pt x="0" y="697"/>
                      <a:pt x="0" y="449"/>
                    </a:cubicBezTo>
                    <a:cubicBezTo>
                      <a:pt x="0" y="201"/>
                      <a:pt x="201" y="0"/>
                      <a:pt x="449" y="0"/>
                    </a:cubicBezTo>
                    <a:cubicBezTo>
                      <a:pt x="570" y="0"/>
                      <a:pt x="680" y="48"/>
                      <a:pt x="760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69" name="Freeform 431"/>
              <p:cNvSpPr>
                <a:spLocks noEditPoints="1"/>
              </p:cNvSpPr>
              <p:nvPr/>
            </p:nvSpPr>
            <p:spPr bwMode="auto">
              <a:xfrm>
                <a:off x="4471988" y="2308226"/>
                <a:ext cx="1233488" cy="1433513"/>
              </a:xfrm>
              <a:custGeom>
                <a:gdLst>
                  <a:gd fmla="*/ 302 w 328" name="T0"/>
                  <a:gd fmla="*/ 298 h 381" name="T1"/>
                  <a:gd fmla="*/ 326 w 328" name="T2"/>
                  <a:gd fmla="*/ 327 h 381" name="T3"/>
                  <a:gd fmla="*/ 297 w 328" name="T4"/>
                  <a:gd fmla="*/ 352 h 381" name="T5"/>
                  <a:gd fmla="*/ 150 w 328" name="T6"/>
                  <a:gd fmla="*/ 340 h 381" name="T7"/>
                  <a:gd fmla="*/ 80 w 328" name="T8"/>
                  <a:gd fmla="*/ 381 h 381" name="T9"/>
                  <a:gd fmla="*/ 0 w 328" name="T10"/>
                  <a:gd fmla="*/ 301 h 381" name="T11"/>
                  <a:gd fmla="*/ 48 w 328" name="T12"/>
                  <a:gd fmla="*/ 228 h 381" name="T13"/>
                  <a:gd fmla="*/ 48 w 328" name="T14"/>
                  <a:gd fmla="*/ 27 h 381" name="T15"/>
                  <a:gd fmla="*/ 75 w 328" name="T16"/>
                  <a:gd fmla="*/ 0 h 381" name="T17"/>
                  <a:gd fmla="*/ 102 w 328" name="T18"/>
                  <a:gd fmla="*/ 27 h 381" name="T19"/>
                  <a:gd fmla="*/ 102 w 328" name="T20"/>
                  <a:gd fmla="*/ 224 h 381" name="T21"/>
                  <a:gd fmla="*/ 159 w 328" name="T22"/>
                  <a:gd fmla="*/ 287 h 381" name="T23"/>
                  <a:gd fmla="*/ 302 w 328" name="T24"/>
                  <a:gd fmla="*/ 298 h 381" name="T25"/>
                  <a:gd fmla="*/ 117 w 328" name="T26"/>
                  <a:gd fmla="*/ 301 h 381" name="T27"/>
                  <a:gd fmla="*/ 79 w 328" name="T28"/>
                  <a:gd fmla="*/ 262 h 381" name="T29"/>
                  <a:gd fmla="*/ 40 w 328" name="T30"/>
                  <a:gd fmla="*/ 301 h 381" name="T31"/>
                  <a:gd fmla="*/ 79 w 328" name="T32"/>
                  <a:gd fmla="*/ 340 h 381" name="T33"/>
                  <a:gd fmla="*/ 117 w 328" name="T34"/>
                  <a:gd fmla="*/ 301 h 38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381" w="328">
                    <a:moveTo>
                      <a:pt x="302" y="298"/>
                    </a:moveTo>
                    <a:cubicBezTo>
                      <a:pt x="316" y="299"/>
                      <a:pt x="328" y="312"/>
                      <a:pt x="326" y="327"/>
                    </a:cubicBezTo>
                    <a:cubicBezTo>
                      <a:pt x="325" y="342"/>
                      <a:pt x="312" y="353"/>
                      <a:pt x="297" y="352"/>
                    </a:cubicBezTo>
                    <a:cubicBezTo>
                      <a:pt x="150" y="340"/>
                      <a:pt x="150" y="340"/>
                      <a:pt x="150" y="340"/>
                    </a:cubicBezTo>
                    <a:cubicBezTo>
                      <a:pt x="137" y="365"/>
                      <a:pt x="110" y="381"/>
                      <a:pt x="80" y="381"/>
                    </a:cubicBezTo>
                    <a:cubicBezTo>
                      <a:pt x="36" y="381"/>
                      <a:pt x="0" y="345"/>
                      <a:pt x="0" y="301"/>
                    </a:cubicBezTo>
                    <a:cubicBezTo>
                      <a:pt x="0" y="268"/>
                      <a:pt x="20" y="240"/>
                      <a:pt x="48" y="228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8" y="12"/>
                      <a:pt x="60" y="0"/>
                      <a:pt x="75" y="0"/>
                    </a:cubicBezTo>
                    <a:cubicBezTo>
                      <a:pt x="90" y="0"/>
                      <a:pt x="102" y="12"/>
                      <a:pt x="102" y="27"/>
                    </a:cubicBezTo>
                    <a:cubicBezTo>
                      <a:pt x="102" y="224"/>
                      <a:pt x="102" y="224"/>
                      <a:pt x="102" y="224"/>
                    </a:cubicBezTo>
                    <a:cubicBezTo>
                      <a:pt x="131" y="232"/>
                      <a:pt x="154" y="256"/>
                      <a:pt x="159" y="287"/>
                    </a:cubicBezTo>
                    <a:lnTo>
                      <a:pt x="302" y="298"/>
                    </a:lnTo>
                    <a:close/>
                    <a:moveTo>
                      <a:pt x="117" y="301"/>
                    </a:moveTo>
                    <a:cubicBezTo>
                      <a:pt x="117" y="280"/>
                      <a:pt x="100" y="262"/>
                      <a:pt x="79" y="262"/>
                    </a:cubicBezTo>
                    <a:cubicBezTo>
                      <a:pt x="57" y="262"/>
                      <a:pt x="40" y="280"/>
                      <a:pt x="40" y="301"/>
                    </a:cubicBezTo>
                    <a:cubicBezTo>
                      <a:pt x="40" y="323"/>
                      <a:pt x="57" y="340"/>
                      <a:pt x="79" y="340"/>
                    </a:cubicBezTo>
                    <a:cubicBezTo>
                      <a:pt x="100" y="340"/>
                      <a:pt x="117" y="323"/>
                      <a:pt x="117" y="3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0" name="Oval 432"/>
              <p:cNvSpPr>
                <a:spLocks noChangeArrowheads="1"/>
              </p:cNvSpPr>
              <p:nvPr/>
            </p:nvSpPr>
            <p:spPr bwMode="auto">
              <a:xfrm>
                <a:off x="4543426" y="4302126"/>
                <a:ext cx="447675" cy="4524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71" name="Oval 433"/>
              <p:cNvSpPr>
                <a:spLocks noChangeArrowheads="1"/>
              </p:cNvSpPr>
              <p:nvPr/>
            </p:nvSpPr>
            <p:spPr bwMode="auto">
              <a:xfrm>
                <a:off x="3517901" y="3373438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871943" y="1205510"/>
            <a:ext cx="2949838" cy="1093826"/>
            <a:chOff x="2871943" y="1205510"/>
            <a:chExt cx="2949838" cy="1093826"/>
          </a:xfrm>
        </p:grpSpPr>
        <p:sp>
          <p:nvSpPr>
            <p:cNvPr id="59" name="文本框 58"/>
            <p:cNvSpPr txBox="1"/>
            <p:nvPr/>
          </p:nvSpPr>
          <p:spPr>
            <a:xfrm>
              <a:off x="2871943" y="1542206"/>
              <a:ext cx="2903219" cy="7498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请填入您的内容，或复制内容后点击右键选择只保留文本来粘贴您的内容。请填入您的内容。</a:t>
              </a: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4471583" y="1205510"/>
              <a:ext cx="1350198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600">
                  <a:solidFill>
                    <a:srgbClr val="00762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您的小标题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68119" y="3234697"/>
            <a:ext cx="3013266" cy="1039220"/>
            <a:chOff x="1268119" y="3234697"/>
            <a:chExt cx="3013266" cy="1039220"/>
          </a:xfrm>
        </p:grpSpPr>
        <p:sp>
          <p:nvSpPr>
            <p:cNvPr id="60" name="文本框 59"/>
            <p:cNvSpPr txBox="1"/>
            <p:nvPr/>
          </p:nvSpPr>
          <p:spPr>
            <a:xfrm>
              <a:off x="1268119" y="3516787"/>
              <a:ext cx="2903219" cy="7498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请填入您的内容，或复制内容后点击右键选择只保留文本来粘贴您的内容。请填入您的内容。</a:t>
              </a: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2931187" y="3234697"/>
              <a:ext cx="1350198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600">
                  <a:solidFill>
                    <a:srgbClr val="00762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您的小标题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386138" y="4891929"/>
            <a:ext cx="2959753" cy="1129655"/>
            <a:chOff x="6386138" y="4891929"/>
            <a:chExt cx="2959753" cy="1129655"/>
          </a:xfrm>
        </p:grpSpPr>
        <p:sp>
          <p:nvSpPr>
            <p:cNvPr id="62" name="文本框 61"/>
            <p:cNvSpPr txBox="1"/>
            <p:nvPr/>
          </p:nvSpPr>
          <p:spPr>
            <a:xfrm>
              <a:off x="6442671" y="5264453"/>
              <a:ext cx="2903219" cy="7498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请填入您的内容，或复制内容后点击右键选择只保留文本来粘贴您的内容。请填入您的内容。</a:t>
              </a: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6386138" y="4891929"/>
              <a:ext cx="1350198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600">
                  <a:solidFill>
                    <a:srgbClr val="00762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您的小标题</a:t>
              </a:r>
            </a:p>
          </p:txBody>
        </p:sp>
      </p:grpSp>
      <p:sp>
        <p:nvSpPr>
          <p:cNvPr id="106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  <p:grpSp>
        <p:nvGrpSpPr>
          <p:cNvPr id="107" name="组合 106"/>
          <p:cNvGrpSpPr/>
          <p:nvPr/>
        </p:nvGrpSpPr>
        <p:grpSpPr>
          <a:xfrm>
            <a:off x="7541324" y="3500330"/>
            <a:ext cx="2963633" cy="1095684"/>
            <a:chOff x="7541324" y="3500330"/>
            <a:chExt cx="2963633" cy="1095684"/>
          </a:xfrm>
        </p:grpSpPr>
        <p:sp>
          <p:nvSpPr>
            <p:cNvPr id="108" name="文本框 60"/>
            <p:cNvSpPr txBox="1"/>
            <p:nvPr/>
          </p:nvSpPr>
          <p:spPr>
            <a:xfrm>
              <a:off x="7601739" y="3838884"/>
              <a:ext cx="2903219" cy="7498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请填入您的内容，或复制内容后点击右键选择只保留文本来粘贴您的内容。请填入您的内容。</a:t>
              </a:r>
            </a:p>
          </p:txBody>
        </p:sp>
        <p:sp>
          <p:nvSpPr>
            <p:cNvPr id="109" name="文本框 103"/>
            <p:cNvSpPr txBox="1"/>
            <p:nvPr/>
          </p:nvSpPr>
          <p:spPr>
            <a:xfrm>
              <a:off x="7541325" y="3500331"/>
              <a:ext cx="1350198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mtClean="0" sz="1600">
                  <a:solidFill>
                    <a:srgbClr val="00762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您的小标题</a:t>
              </a:r>
            </a:p>
          </p:txBody>
        </p:sp>
      </p:grpSp>
    </p:spTree>
  </p:cSld>
  <p:clrMapOvr>
    <a:masterClrMapping/>
  </p:clrMapOvr>
  <mc:AlternateContent>
    <mc:Choice Requires="p14">
      <p:transition p14:dur="12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fill="hold" id="2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id="2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fill="hold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fill="hold" grpId="0" id="3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id="4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2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id="4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fill="hold" id="4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06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9" name="矩形 68"/>
          <p:cNvSpPr/>
          <p:nvPr/>
        </p:nvSpPr>
        <p:spPr>
          <a:xfrm>
            <a:off x="5658267" y="2255628"/>
            <a:ext cx="5433247" cy="3361115"/>
          </a:xfrm>
          <a:prstGeom prst="rect">
            <a:avLst/>
          </a:prstGeom>
          <a:gradFill>
            <a:gsLst>
              <a:gs pos="0">
                <a:srgbClr val="E4E4E4"/>
              </a:gs>
              <a:gs pos="100000">
                <a:schemeClr val="bg1"/>
              </a:gs>
            </a:gsLst>
            <a:lin ang="2700000" scaled="0"/>
          </a:gradFill>
          <a:ln w="19050">
            <a:noFill/>
          </a:ln>
          <a:effectLst>
            <a:outerShdw algn="tr" blurRad="647700" dir="8100000" dist="6858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b="1" lang="zh-CN">
              <a:ln w="3175">
                <a:noFill/>
              </a:ln>
              <a:solidFill>
                <a:srgbClr val="325682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645867" y="3123705"/>
            <a:ext cx="225991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>
                <a:solidFill>
                  <a:srgbClr val="00762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填入您的标题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5364181" y="1990962"/>
            <a:ext cx="1208565" cy="1228877"/>
            <a:chOff x="8286719" y="2437426"/>
            <a:chExt cx="1450728" cy="147511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8286719" y="2437426"/>
              <a:ext cx="1450728" cy="1475110"/>
            </a:xfrm>
            <a:prstGeom prst="rect">
              <a:avLst/>
            </a:prstGeom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2" name="组合 21"/>
            <p:cNvGrpSpPr/>
            <p:nvPr/>
          </p:nvGrpSpPr>
          <p:grpSpPr>
            <a:xfrm>
              <a:off x="8810505" y="2951609"/>
              <a:ext cx="495300" cy="371475"/>
              <a:chOff x="1716088" y="1390650"/>
              <a:chExt cx="495300" cy="37147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" name="Freeform 63"/>
              <p:cNvSpPr>
                <a:spLocks noEditPoints="1"/>
              </p:cNvSpPr>
              <p:nvPr/>
            </p:nvSpPr>
            <p:spPr bwMode="auto">
              <a:xfrm>
                <a:off x="1716088" y="1390650"/>
                <a:ext cx="106363" cy="368300"/>
              </a:xfrm>
              <a:custGeom>
                <a:gdLst>
                  <a:gd fmla="*/ 27 w 28" name="T0"/>
                  <a:gd fmla="*/ 0 h 97" name="T1"/>
                  <a:gd fmla="*/ 1 w 28" name="T2"/>
                  <a:gd fmla="*/ 0 h 97" name="T3"/>
                  <a:gd fmla="*/ 0 w 28" name="T4"/>
                  <a:gd fmla="*/ 1 h 97" name="T5"/>
                  <a:gd fmla="*/ 0 w 28" name="T6"/>
                  <a:gd fmla="*/ 96 h 97" name="T7"/>
                  <a:gd fmla="*/ 1 w 28" name="T8"/>
                  <a:gd fmla="*/ 97 h 97" name="T9"/>
                  <a:gd fmla="*/ 27 w 28" name="T10"/>
                  <a:gd fmla="*/ 97 h 97" name="T11"/>
                  <a:gd fmla="*/ 28 w 28" name="T12"/>
                  <a:gd fmla="*/ 96 h 97" name="T13"/>
                  <a:gd fmla="*/ 28 w 28" name="T14"/>
                  <a:gd fmla="*/ 1 h 97" name="T15"/>
                  <a:gd fmla="*/ 27 w 28" name="T16"/>
                  <a:gd fmla="*/ 0 h 97" name="T17"/>
                  <a:gd fmla="*/ 14 w 28" name="T18"/>
                  <a:gd fmla="*/ 94 h 97" name="T19"/>
                  <a:gd fmla="*/ 7 w 28" name="T20"/>
                  <a:gd fmla="*/ 87 h 97" name="T21"/>
                  <a:gd fmla="*/ 14 w 28" name="T22"/>
                  <a:gd fmla="*/ 80 h 97" name="T23"/>
                  <a:gd fmla="*/ 21 w 28" name="T24"/>
                  <a:gd fmla="*/ 87 h 97" name="T25"/>
                  <a:gd fmla="*/ 14 w 28" name="T26"/>
                  <a:gd fmla="*/ 94 h 97" name="T27"/>
                  <a:gd fmla="*/ 24 w 28" name="T28"/>
                  <a:gd fmla="*/ 54 h 97" name="T29"/>
                  <a:gd fmla="*/ 23 w 28" name="T30"/>
                  <a:gd fmla="*/ 55 h 97" name="T31"/>
                  <a:gd fmla="*/ 5 w 28" name="T32"/>
                  <a:gd fmla="*/ 55 h 97" name="T33"/>
                  <a:gd fmla="*/ 4 w 28" name="T34"/>
                  <a:gd fmla="*/ 54 h 97" name="T35"/>
                  <a:gd fmla="*/ 4 w 28" name="T36"/>
                  <a:gd fmla="*/ 6 h 97" name="T37"/>
                  <a:gd fmla="*/ 5 w 28" name="T38"/>
                  <a:gd fmla="*/ 5 h 97" name="T39"/>
                  <a:gd fmla="*/ 23 w 28" name="T40"/>
                  <a:gd fmla="*/ 5 h 97" name="T41"/>
                  <a:gd fmla="*/ 24 w 28" name="T42"/>
                  <a:gd fmla="*/ 6 h 97" name="T43"/>
                  <a:gd fmla="*/ 24 w 28" name="T44"/>
                  <a:gd fmla="*/ 54 h 97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97" w="28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7"/>
                      <a:pt x="1" y="97"/>
                      <a:pt x="1" y="97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8" y="97"/>
                      <a:pt x="28" y="96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0"/>
                      <a:pt x="27" y="0"/>
                    </a:cubicBezTo>
                    <a:close/>
                    <a:moveTo>
                      <a:pt x="14" y="94"/>
                    </a:moveTo>
                    <a:cubicBezTo>
                      <a:pt x="10" y="94"/>
                      <a:pt x="7" y="91"/>
                      <a:pt x="7" y="87"/>
                    </a:cubicBezTo>
                    <a:cubicBezTo>
                      <a:pt x="7" y="83"/>
                      <a:pt x="10" y="80"/>
                      <a:pt x="14" y="80"/>
                    </a:cubicBezTo>
                    <a:cubicBezTo>
                      <a:pt x="18" y="80"/>
                      <a:pt x="21" y="83"/>
                      <a:pt x="21" y="87"/>
                    </a:cubicBezTo>
                    <a:cubicBezTo>
                      <a:pt x="21" y="91"/>
                      <a:pt x="18" y="94"/>
                      <a:pt x="14" y="94"/>
                    </a:cubicBezTo>
                    <a:close/>
                    <a:moveTo>
                      <a:pt x="24" y="54"/>
                    </a:moveTo>
                    <a:cubicBezTo>
                      <a:pt x="24" y="55"/>
                      <a:pt x="24" y="55"/>
                      <a:pt x="23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4" y="55"/>
                      <a:pt x="4" y="5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6"/>
                      <a:pt x="24" y="6"/>
                    </a:cubicBezTo>
                    <a:lnTo>
                      <a:pt x="24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4" name="Freeform 64"/>
              <p:cNvSpPr/>
              <p:nvPr/>
            </p:nvSpPr>
            <p:spPr bwMode="auto">
              <a:xfrm>
                <a:off x="1743076" y="1436688"/>
                <a:ext cx="55563" cy="14287"/>
              </a:xfrm>
              <a:custGeom>
                <a:gdLst>
                  <a:gd fmla="*/ 15 w 15" name="T0"/>
                  <a:gd fmla="*/ 3 h 4" name="T1"/>
                  <a:gd fmla="*/ 14 w 15" name="T2"/>
                  <a:gd fmla="*/ 4 h 4" name="T3"/>
                  <a:gd fmla="*/ 0 w 15" name="T4"/>
                  <a:gd fmla="*/ 4 h 4" name="T5"/>
                  <a:gd fmla="*/ 0 w 15" name="T6"/>
                  <a:gd fmla="*/ 3 h 4" name="T7"/>
                  <a:gd fmla="*/ 0 w 15" name="T8"/>
                  <a:gd fmla="*/ 1 h 4" name="T9"/>
                  <a:gd fmla="*/ 0 w 15" name="T10"/>
                  <a:gd fmla="*/ 0 h 4" name="T11"/>
                  <a:gd fmla="*/ 14 w 15" name="T12"/>
                  <a:gd fmla="*/ 0 h 4" name="T13"/>
                  <a:gd fmla="*/ 15 w 15" name="T14"/>
                  <a:gd fmla="*/ 1 h 4" name="T15"/>
                  <a:gd fmla="*/ 15 w 15" name="T16"/>
                  <a:gd fmla="*/ 3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15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5" name="Freeform 65"/>
              <p:cNvSpPr/>
              <p:nvPr/>
            </p:nvSpPr>
            <p:spPr bwMode="auto">
              <a:xfrm>
                <a:off x="1743076" y="1455738"/>
                <a:ext cx="55563" cy="14287"/>
              </a:xfrm>
              <a:custGeom>
                <a:gdLst>
                  <a:gd fmla="*/ 15 w 15" name="T0"/>
                  <a:gd fmla="*/ 3 h 4" name="T1"/>
                  <a:gd fmla="*/ 14 w 15" name="T2"/>
                  <a:gd fmla="*/ 4 h 4" name="T3"/>
                  <a:gd fmla="*/ 1 w 15" name="T4"/>
                  <a:gd fmla="*/ 4 h 4" name="T5"/>
                  <a:gd fmla="*/ 0 w 15" name="T6"/>
                  <a:gd fmla="*/ 3 h 4" name="T7"/>
                  <a:gd fmla="*/ 0 w 15" name="T8"/>
                  <a:gd fmla="*/ 1 h 4" name="T9"/>
                  <a:gd fmla="*/ 1 w 15" name="T10"/>
                  <a:gd fmla="*/ 0 h 4" name="T11"/>
                  <a:gd fmla="*/ 14 w 15" name="T12"/>
                  <a:gd fmla="*/ 0 h 4" name="T13"/>
                  <a:gd fmla="*/ 15 w 15" name="T14"/>
                  <a:gd fmla="*/ 1 h 4" name="T15"/>
                  <a:gd fmla="*/ 15 w 15" name="T16"/>
                  <a:gd fmla="*/ 3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15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6" name="Freeform 66"/>
              <p:cNvSpPr>
                <a:spLocks noEditPoints="1"/>
              </p:cNvSpPr>
              <p:nvPr/>
            </p:nvSpPr>
            <p:spPr bwMode="auto">
              <a:xfrm>
                <a:off x="1841501" y="1390650"/>
                <a:ext cx="101600" cy="368300"/>
              </a:xfrm>
              <a:custGeom>
                <a:gdLst>
                  <a:gd fmla="*/ 27 w 27" name="T0"/>
                  <a:gd fmla="*/ 0 h 97" name="T1"/>
                  <a:gd fmla="*/ 1 w 27" name="T2"/>
                  <a:gd fmla="*/ 0 h 97" name="T3"/>
                  <a:gd fmla="*/ 0 w 27" name="T4"/>
                  <a:gd fmla="*/ 1 h 97" name="T5"/>
                  <a:gd fmla="*/ 0 w 27" name="T6"/>
                  <a:gd fmla="*/ 96 h 97" name="T7"/>
                  <a:gd fmla="*/ 1 w 27" name="T8"/>
                  <a:gd fmla="*/ 97 h 97" name="T9"/>
                  <a:gd fmla="*/ 27 w 27" name="T10"/>
                  <a:gd fmla="*/ 97 h 97" name="T11"/>
                  <a:gd fmla="*/ 27 w 27" name="T12"/>
                  <a:gd fmla="*/ 96 h 97" name="T13"/>
                  <a:gd fmla="*/ 27 w 27" name="T14"/>
                  <a:gd fmla="*/ 1 h 97" name="T15"/>
                  <a:gd fmla="*/ 27 w 27" name="T16"/>
                  <a:gd fmla="*/ 0 h 97" name="T17"/>
                  <a:gd fmla="*/ 14 w 27" name="T18"/>
                  <a:gd fmla="*/ 94 h 97" name="T19"/>
                  <a:gd fmla="*/ 7 w 27" name="T20"/>
                  <a:gd fmla="*/ 87 h 97" name="T21"/>
                  <a:gd fmla="*/ 14 w 27" name="T22"/>
                  <a:gd fmla="*/ 80 h 97" name="T23"/>
                  <a:gd fmla="*/ 21 w 27" name="T24"/>
                  <a:gd fmla="*/ 87 h 97" name="T25"/>
                  <a:gd fmla="*/ 14 w 27" name="T26"/>
                  <a:gd fmla="*/ 94 h 97" name="T27"/>
                  <a:gd fmla="*/ 24 w 27" name="T28"/>
                  <a:gd fmla="*/ 54 h 97" name="T29"/>
                  <a:gd fmla="*/ 23 w 27" name="T30"/>
                  <a:gd fmla="*/ 55 h 97" name="T31"/>
                  <a:gd fmla="*/ 5 w 27" name="T32"/>
                  <a:gd fmla="*/ 55 h 97" name="T33"/>
                  <a:gd fmla="*/ 4 w 27" name="T34"/>
                  <a:gd fmla="*/ 54 h 97" name="T35"/>
                  <a:gd fmla="*/ 4 w 27" name="T36"/>
                  <a:gd fmla="*/ 6 h 97" name="T37"/>
                  <a:gd fmla="*/ 5 w 27" name="T38"/>
                  <a:gd fmla="*/ 5 h 97" name="T39"/>
                  <a:gd fmla="*/ 23 w 27" name="T40"/>
                  <a:gd fmla="*/ 5 h 97" name="T41"/>
                  <a:gd fmla="*/ 24 w 27" name="T42"/>
                  <a:gd fmla="*/ 6 h 97" name="T43"/>
                  <a:gd fmla="*/ 24 w 27" name="T44"/>
                  <a:gd fmla="*/ 54 h 97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97" w="27">
                    <a:moveTo>
                      <a:pt x="2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7"/>
                      <a:pt x="1" y="97"/>
                      <a:pt x="1" y="97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7"/>
                      <a:pt x="27" y="97"/>
                      <a:pt x="27" y="96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0"/>
                      <a:pt x="27" y="0"/>
                    </a:cubicBezTo>
                    <a:close/>
                    <a:moveTo>
                      <a:pt x="14" y="94"/>
                    </a:moveTo>
                    <a:cubicBezTo>
                      <a:pt x="10" y="94"/>
                      <a:pt x="7" y="91"/>
                      <a:pt x="7" y="87"/>
                    </a:cubicBezTo>
                    <a:cubicBezTo>
                      <a:pt x="7" y="83"/>
                      <a:pt x="10" y="80"/>
                      <a:pt x="14" y="80"/>
                    </a:cubicBezTo>
                    <a:cubicBezTo>
                      <a:pt x="18" y="80"/>
                      <a:pt x="21" y="83"/>
                      <a:pt x="21" y="87"/>
                    </a:cubicBezTo>
                    <a:cubicBezTo>
                      <a:pt x="21" y="91"/>
                      <a:pt x="18" y="94"/>
                      <a:pt x="14" y="94"/>
                    </a:cubicBezTo>
                    <a:close/>
                    <a:moveTo>
                      <a:pt x="24" y="54"/>
                    </a:moveTo>
                    <a:cubicBezTo>
                      <a:pt x="24" y="55"/>
                      <a:pt x="24" y="55"/>
                      <a:pt x="23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4" y="55"/>
                      <a:pt x="4" y="5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5"/>
                      <a:pt x="24" y="6"/>
                      <a:pt x="24" y="6"/>
                    </a:cubicBezTo>
                    <a:lnTo>
                      <a:pt x="24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7" name="Freeform 67"/>
              <p:cNvSpPr/>
              <p:nvPr/>
            </p:nvSpPr>
            <p:spPr bwMode="auto">
              <a:xfrm>
                <a:off x="1866901" y="1436688"/>
                <a:ext cx="53975" cy="14287"/>
              </a:xfrm>
              <a:custGeom>
                <a:gdLst>
                  <a:gd fmla="*/ 14 w 14" name="T0"/>
                  <a:gd fmla="*/ 3 h 4" name="T1"/>
                  <a:gd fmla="*/ 14 w 14" name="T2"/>
                  <a:gd fmla="*/ 4 h 4" name="T3"/>
                  <a:gd fmla="*/ 0 w 14" name="T4"/>
                  <a:gd fmla="*/ 4 h 4" name="T5"/>
                  <a:gd fmla="*/ 0 w 14" name="T6"/>
                  <a:gd fmla="*/ 3 h 4" name="T7"/>
                  <a:gd fmla="*/ 0 w 14" name="T8"/>
                  <a:gd fmla="*/ 1 h 4" name="T9"/>
                  <a:gd fmla="*/ 0 w 14" name="T10"/>
                  <a:gd fmla="*/ 0 h 4" name="T11"/>
                  <a:gd fmla="*/ 14 w 14" name="T12"/>
                  <a:gd fmla="*/ 0 h 4" name="T13"/>
                  <a:gd fmla="*/ 14 w 14" name="T14"/>
                  <a:gd fmla="*/ 1 h 4" name="T15"/>
                  <a:gd fmla="*/ 14 w 14" name="T16"/>
                  <a:gd fmla="*/ 3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14">
                    <a:moveTo>
                      <a:pt x="14" y="3"/>
                    </a:moveTo>
                    <a:cubicBezTo>
                      <a:pt x="14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8" name="Freeform 68"/>
              <p:cNvSpPr/>
              <p:nvPr/>
            </p:nvSpPr>
            <p:spPr bwMode="auto">
              <a:xfrm>
                <a:off x="1866901" y="1455738"/>
                <a:ext cx="57150" cy="14287"/>
              </a:xfrm>
              <a:custGeom>
                <a:gdLst>
                  <a:gd fmla="*/ 15 w 15" name="T0"/>
                  <a:gd fmla="*/ 3 h 4" name="T1"/>
                  <a:gd fmla="*/ 14 w 15" name="T2"/>
                  <a:gd fmla="*/ 4 h 4" name="T3"/>
                  <a:gd fmla="*/ 0 w 15" name="T4"/>
                  <a:gd fmla="*/ 4 h 4" name="T5"/>
                  <a:gd fmla="*/ 0 w 15" name="T6"/>
                  <a:gd fmla="*/ 3 h 4" name="T7"/>
                  <a:gd fmla="*/ 0 w 15" name="T8"/>
                  <a:gd fmla="*/ 1 h 4" name="T9"/>
                  <a:gd fmla="*/ 0 w 15" name="T10"/>
                  <a:gd fmla="*/ 0 h 4" name="T11"/>
                  <a:gd fmla="*/ 14 w 15" name="T12"/>
                  <a:gd fmla="*/ 0 h 4" name="T13"/>
                  <a:gd fmla="*/ 15 w 15" name="T14"/>
                  <a:gd fmla="*/ 1 h 4" name="T15"/>
                  <a:gd fmla="*/ 15 w 15" name="T16"/>
                  <a:gd fmla="*/ 3 h 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" w="15">
                    <a:moveTo>
                      <a:pt x="15" y="3"/>
                    </a:moveTo>
                    <a:cubicBezTo>
                      <a:pt x="15" y="3"/>
                      <a:pt x="14" y="4"/>
                      <a:pt x="14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5" y="0"/>
                      <a:pt x="15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9" name="Freeform 69"/>
              <p:cNvSpPr>
                <a:spLocks noEditPoints="1"/>
              </p:cNvSpPr>
              <p:nvPr/>
            </p:nvSpPr>
            <p:spPr bwMode="auto">
              <a:xfrm>
                <a:off x="1954213" y="1390650"/>
                <a:ext cx="257175" cy="371475"/>
              </a:xfrm>
              <a:custGeom>
                <a:gdLst>
                  <a:gd fmla="*/ 23 w 68" name="T0"/>
                  <a:gd fmla="*/ 0 h 98" name="T1"/>
                  <a:gd fmla="*/ 0 w 68" name="T2"/>
                  <a:gd fmla="*/ 12 h 98" name="T3"/>
                  <a:gd fmla="*/ 0 w 68" name="T4"/>
                  <a:gd fmla="*/ 13 h 98" name="T5"/>
                  <a:gd fmla="*/ 44 w 68" name="T6"/>
                  <a:gd fmla="*/ 97 h 98" name="T7"/>
                  <a:gd fmla="*/ 45 w 68" name="T8"/>
                  <a:gd fmla="*/ 98 h 98" name="T9"/>
                  <a:gd fmla="*/ 67 w 68" name="T10"/>
                  <a:gd fmla="*/ 86 h 98" name="T11"/>
                  <a:gd fmla="*/ 68 w 68" name="T12"/>
                  <a:gd fmla="*/ 85 h 98" name="T13"/>
                  <a:gd fmla="*/ 24 w 68" name="T14"/>
                  <a:gd fmla="*/ 0 h 98" name="T15"/>
                  <a:gd fmla="*/ 23 w 68" name="T16"/>
                  <a:gd fmla="*/ 0 h 98" name="T17"/>
                  <a:gd fmla="*/ 54 w 68" name="T18"/>
                  <a:gd fmla="*/ 89 h 98" name="T19"/>
                  <a:gd fmla="*/ 45 w 68" name="T20"/>
                  <a:gd fmla="*/ 86 h 98" name="T21"/>
                  <a:gd fmla="*/ 48 w 68" name="T22"/>
                  <a:gd fmla="*/ 77 h 98" name="T23"/>
                  <a:gd fmla="*/ 57 w 68" name="T24"/>
                  <a:gd fmla="*/ 80 h 98" name="T25"/>
                  <a:gd fmla="*/ 54 w 68" name="T26"/>
                  <a:gd fmla="*/ 89 h 98" name="T27"/>
                  <a:gd fmla="*/ 45 w 68" name="T28"/>
                  <a:gd fmla="*/ 49 h 98" name="T29"/>
                  <a:gd fmla="*/ 45 w 68" name="T30"/>
                  <a:gd fmla="*/ 50 h 98" name="T31"/>
                  <a:gd fmla="*/ 29 w 68" name="T32"/>
                  <a:gd fmla="*/ 59 h 98" name="T33"/>
                  <a:gd fmla="*/ 28 w 68" name="T34"/>
                  <a:gd fmla="*/ 58 h 98" name="T35"/>
                  <a:gd fmla="*/ 6 w 68" name="T36"/>
                  <a:gd fmla="*/ 15 h 98" name="T37"/>
                  <a:gd fmla="*/ 6 w 68" name="T38"/>
                  <a:gd fmla="*/ 14 h 98" name="T39"/>
                  <a:gd fmla="*/ 22 w 68" name="T40"/>
                  <a:gd fmla="*/ 6 h 98" name="T41"/>
                  <a:gd fmla="*/ 23 w 68" name="T42"/>
                  <a:gd fmla="*/ 6 h 98" name="T43"/>
                  <a:gd fmla="*/ 45 w 68" name="T44"/>
                  <a:gd fmla="*/ 49 h 98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98" w="68">
                    <a:moveTo>
                      <a:pt x="23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4" y="98"/>
                      <a:pt x="44" y="98"/>
                      <a:pt x="45" y="98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68" y="86"/>
                      <a:pt x="68" y="85"/>
                      <a:pt x="68" y="8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lose/>
                    <a:moveTo>
                      <a:pt x="54" y="89"/>
                    </a:moveTo>
                    <a:cubicBezTo>
                      <a:pt x="51" y="90"/>
                      <a:pt x="47" y="89"/>
                      <a:pt x="45" y="86"/>
                    </a:cubicBezTo>
                    <a:cubicBezTo>
                      <a:pt x="44" y="83"/>
                      <a:pt x="45" y="79"/>
                      <a:pt x="48" y="77"/>
                    </a:cubicBezTo>
                    <a:cubicBezTo>
                      <a:pt x="52" y="75"/>
                      <a:pt x="56" y="76"/>
                      <a:pt x="57" y="80"/>
                    </a:cubicBezTo>
                    <a:cubicBezTo>
                      <a:pt x="59" y="83"/>
                      <a:pt x="58" y="87"/>
                      <a:pt x="54" y="89"/>
                    </a:cubicBezTo>
                    <a:close/>
                    <a:moveTo>
                      <a:pt x="45" y="49"/>
                    </a:moveTo>
                    <a:cubicBezTo>
                      <a:pt x="46" y="50"/>
                      <a:pt x="45" y="50"/>
                      <a:pt x="45" y="50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8" y="59"/>
                      <a:pt x="28" y="58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3" y="6"/>
                      <a:pt x="23" y="6"/>
                    </a:cubicBezTo>
                    <a:lnTo>
                      <a:pt x="45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30" name="Freeform 70"/>
              <p:cNvSpPr/>
              <p:nvPr/>
            </p:nvSpPr>
            <p:spPr bwMode="auto">
              <a:xfrm>
                <a:off x="1995488" y="1439863"/>
                <a:ext cx="52388" cy="38100"/>
              </a:xfrm>
              <a:custGeom>
                <a:gdLst>
                  <a:gd fmla="*/ 14 w 14" name="T0"/>
                  <a:gd fmla="*/ 2 h 10" name="T1"/>
                  <a:gd fmla="*/ 14 w 14" name="T2"/>
                  <a:gd fmla="*/ 3 h 10" name="T3"/>
                  <a:gd fmla="*/ 2 w 14" name="T4"/>
                  <a:gd fmla="*/ 9 h 10" name="T5"/>
                  <a:gd fmla="*/ 1 w 14" name="T6"/>
                  <a:gd fmla="*/ 9 h 10" name="T7"/>
                  <a:gd fmla="*/ 0 w 14" name="T8"/>
                  <a:gd fmla="*/ 7 h 10" name="T9"/>
                  <a:gd fmla="*/ 0 w 14" name="T10"/>
                  <a:gd fmla="*/ 6 h 10" name="T11"/>
                  <a:gd fmla="*/ 12 w 14" name="T12"/>
                  <a:gd fmla="*/ 0 h 10" name="T13"/>
                  <a:gd fmla="*/ 13 w 14" name="T14"/>
                  <a:gd fmla="*/ 0 h 10" name="T15"/>
                  <a:gd fmla="*/ 14 w 14" name="T16"/>
                  <a:gd fmla="*/ 2 h 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" w="14">
                    <a:moveTo>
                      <a:pt x="14" y="2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31" name="Freeform 71"/>
              <p:cNvSpPr/>
              <p:nvPr/>
            </p:nvSpPr>
            <p:spPr bwMode="auto">
              <a:xfrm>
                <a:off x="2003426" y="1455738"/>
                <a:ext cx="57150" cy="38100"/>
              </a:xfrm>
              <a:custGeom>
                <a:gdLst>
                  <a:gd fmla="*/ 14 w 15" name="T0"/>
                  <a:gd fmla="*/ 3 h 10" name="T1"/>
                  <a:gd fmla="*/ 14 w 15" name="T2"/>
                  <a:gd fmla="*/ 4 h 10" name="T3"/>
                  <a:gd fmla="*/ 2 w 15" name="T4"/>
                  <a:gd fmla="*/ 10 h 10" name="T5"/>
                  <a:gd fmla="*/ 1 w 15" name="T6"/>
                  <a:gd fmla="*/ 9 h 10" name="T7"/>
                  <a:gd fmla="*/ 0 w 15" name="T8"/>
                  <a:gd fmla="*/ 8 h 10" name="T9"/>
                  <a:gd fmla="*/ 1 w 15" name="T10"/>
                  <a:gd fmla="*/ 6 h 10" name="T11"/>
                  <a:gd fmla="*/ 12 w 15" name="T12"/>
                  <a:gd fmla="*/ 0 h 10" name="T13"/>
                  <a:gd fmla="*/ 13 w 15" name="T14"/>
                  <a:gd fmla="*/ 1 h 10" name="T15"/>
                  <a:gd fmla="*/ 14 w 15" name="T16"/>
                  <a:gd fmla="*/ 3 h 1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" w="15">
                    <a:moveTo>
                      <a:pt x="14" y="3"/>
                    </a:moveTo>
                    <a:cubicBezTo>
                      <a:pt x="15" y="3"/>
                      <a:pt x="14" y="3"/>
                      <a:pt x="14" y="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10"/>
                      <a:pt x="1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1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lnTo>
                      <a:pt x="14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6715013" y="2555506"/>
            <a:ext cx="740421" cy="752865"/>
            <a:chOff x="12750364" y="4467957"/>
            <a:chExt cx="1450728" cy="1475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2750364" y="4467957"/>
              <a:ext cx="1450728" cy="1475110"/>
            </a:xfrm>
            <a:prstGeom prst="rect">
              <a:avLst/>
            </a:prstGeom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3" name="组合 42"/>
            <p:cNvGrpSpPr/>
            <p:nvPr/>
          </p:nvGrpSpPr>
          <p:grpSpPr>
            <a:xfrm>
              <a:off x="13223997" y="4971579"/>
              <a:ext cx="422275" cy="401637"/>
              <a:chOff x="2921001" y="1944688"/>
              <a:chExt cx="422275" cy="401637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44" name="Oval 81"/>
              <p:cNvSpPr>
                <a:spLocks noChangeArrowheads="1"/>
              </p:cNvSpPr>
              <p:nvPr/>
            </p:nvSpPr>
            <p:spPr bwMode="auto">
              <a:xfrm>
                <a:off x="3082926" y="2281238"/>
                <a:ext cx="63500" cy="65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5" name="Oval 82"/>
              <p:cNvSpPr>
                <a:spLocks noChangeArrowheads="1"/>
              </p:cNvSpPr>
              <p:nvPr/>
            </p:nvSpPr>
            <p:spPr bwMode="auto">
              <a:xfrm>
                <a:off x="3244851" y="2281238"/>
                <a:ext cx="63500" cy="65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6" name="Oval 83"/>
              <p:cNvSpPr>
                <a:spLocks noChangeArrowheads="1"/>
              </p:cNvSpPr>
              <p:nvPr/>
            </p:nvSpPr>
            <p:spPr bwMode="auto">
              <a:xfrm>
                <a:off x="3101976" y="2092325"/>
                <a:ext cx="41275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7" name="Oval 84"/>
              <p:cNvSpPr>
                <a:spLocks noChangeArrowheads="1"/>
              </p:cNvSpPr>
              <p:nvPr/>
            </p:nvSpPr>
            <p:spPr bwMode="auto">
              <a:xfrm>
                <a:off x="3241676" y="2092325"/>
                <a:ext cx="41275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8" name="Oval 85"/>
              <p:cNvSpPr>
                <a:spLocks noChangeArrowheads="1"/>
              </p:cNvSpPr>
              <p:nvPr/>
            </p:nvSpPr>
            <p:spPr bwMode="auto">
              <a:xfrm>
                <a:off x="3138488" y="2160588"/>
                <a:ext cx="42863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49" name="Oval 86"/>
              <p:cNvSpPr>
                <a:spLocks noChangeArrowheads="1"/>
              </p:cNvSpPr>
              <p:nvPr/>
            </p:nvSpPr>
            <p:spPr bwMode="auto">
              <a:xfrm>
                <a:off x="3206751" y="2160588"/>
                <a:ext cx="41275" cy="381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50" name="Freeform 87"/>
              <p:cNvSpPr/>
              <p:nvPr/>
            </p:nvSpPr>
            <p:spPr bwMode="auto">
              <a:xfrm>
                <a:off x="2921001" y="2012950"/>
                <a:ext cx="422275" cy="246062"/>
              </a:xfrm>
              <a:custGeom>
                <a:gdLst>
                  <a:gd fmla="*/ 111 w 112" name="T0"/>
                  <a:gd fmla="*/ 24 h 65" name="T1"/>
                  <a:gd fmla="*/ 112 w 112" name="T2"/>
                  <a:gd fmla="*/ 25 h 65" name="T3"/>
                  <a:gd fmla="*/ 98 w 112" name="T4"/>
                  <a:gd fmla="*/ 64 h 65" name="T5"/>
                  <a:gd fmla="*/ 98 w 112" name="T6"/>
                  <a:gd fmla="*/ 65 h 65" name="T7"/>
                  <a:gd fmla="*/ 47 w 112" name="T8"/>
                  <a:gd fmla="*/ 65 h 65" name="T9"/>
                  <a:gd fmla="*/ 47 w 112" name="T10"/>
                  <a:gd fmla="*/ 64 h 65" name="T11"/>
                  <a:gd fmla="*/ 25 w 112" name="T12"/>
                  <a:gd fmla="*/ 9 h 65" name="T13"/>
                  <a:gd fmla="*/ 24 w 112" name="T14"/>
                  <a:gd fmla="*/ 9 h 65" name="T15"/>
                  <a:gd fmla="*/ 2 w 112" name="T16"/>
                  <a:gd fmla="*/ 9 h 65" name="T17"/>
                  <a:gd fmla="*/ 0 w 112" name="T18"/>
                  <a:gd fmla="*/ 8 h 65" name="T19"/>
                  <a:gd fmla="*/ 1 w 112" name="T20"/>
                  <a:gd fmla="*/ 0 h 65" name="T21"/>
                  <a:gd fmla="*/ 2 w 112" name="T22"/>
                  <a:gd fmla="*/ 0 h 65" name="T23"/>
                  <a:gd fmla="*/ 30 w 112" name="T24"/>
                  <a:gd fmla="*/ 0 h 65" name="T25"/>
                  <a:gd fmla="*/ 31 w 112" name="T26"/>
                  <a:gd fmla="*/ 0 h 65" name="T27"/>
                  <a:gd fmla="*/ 53 w 112" name="T28"/>
                  <a:gd fmla="*/ 55 h 65" name="T29"/>
                  <a:gd fmla="*/ 54 w 112" name="T30"/>
                  <a:gd fmla="*/ 56 h 65" name="T31"/>
                  <a:gd fmla="*/ 91 w 112" name="T32"/>
                  <a:gd fmla="*/ 56 h 65" name="T33"/>
                  <a:gd fmla="*/ 92 w 112" name="T34"/>
                  <a:gd fmla="*/ 55 h 65" name="T35"/>
                  <a:gd fmla="*/ 103 w 112" name="T36"/>
                  <a:gd fmla="*/ 22 h 65" name="T37"/>
                  <a:gd fmla="*/ 104 w 112" name="T38"/>
                  <a:gd fmla="*/ 21 h 65" name="T39"/>
                  <a:gd fmla="*/ 111 w 112" name="T40"/>
                  <a:gd fmla="*/ 24 h 65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65" w="112">
                    <a:moveTo>
                      <a:pt x="111" y="24"/>
                    </a:moveTo>
                    <a:cubicBezTo>
                      <a:pt x="112" y="24"/>
                      <a:pt x="112" y="24"/>
                      <a:pt x="112" y="2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8" y="64"/>
                      <a:pt x="98" y="65"/>
                      <a:pt x="98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7" y="65"/>
                      <a:pt x="47" y="64"/>
                      <a:pt x="47" y="64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0" y="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1" y="0"/>
                      <a:pt x="31" y="0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53" y="55"/>
                      <a:pt x="53" y="56"/>
                      <a:pt x="54" y="56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91" y="56"/>
                      <a:pt x="92" y="55"/>
                      <a:pt x="92" y="55"/>
                    </a:cubicBezTo>
                    <a:cubicBezTo>
                      <a:pt x="103" y="22"/>
                      <a:pt x="103" y="22"/>
                      <a:pt x="103" y="22"/>
                    </a:cubicBezTo>
                    <a:cubicBezTo>
                      <a:pt x="103" y="21"/>
                      <a:pt x="104" y="21"/>
                      <a:pt x="104" y="21"/>
                    </a:cubicBezTo>
                    <a:lnTo>
                      <a:pt x="111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51" name="Freeform 88"/>
              <p:cNvSpPr/>
              <p:nvPr/>
            </p:nvSpPr>
            <p:spPr bwMode="auto">
              <a:xfrm>
                <a:off x="3151188" y="1944688"/>
                <a:ext cx="85725" cy="204787"/>
              </a:xfrm>
              <a:custGeom>
                <a:gdLst>
                  <a:gd fmla="*/ 8 w 23" name="T0"/>
                  <a:gd fmla="*/ 54 h 54" name="T1"/>
                  <a:gd fmla="*/ 7 w 23" name="T2"/>
                  <a:gd fmla="*/ 53 h 54" name="T3"/>
                  <a:gd fmla="*/ 7 w 23" name="T4"/>
                  <a:gd fmla="*/ 19 h 54" name="T5"/>
                  <a:gd fmla="*/ 7 w 23" name="T6"/>
                  <a:gd fmla="*/ 19 h 54" name="T7"/>
                  <a:gd fmla="*/ 1 w 23" name="T8"/>
                  <a:gd fmla="*/ 19 h 54" name="T9"/>
                  <a:gd fmla="*/ 1 w 23" name="T10"/>
                  <a:gd fmla="*/ 18 h 54" name="T11"/>
                  <a:gd fmla="*/ 11 w 23" name="T12"/>
                  <a:gd fmla="*/ 1 h 54" name="T13"/>
                  <a:gd fmla="*/ 12 w 23" name="T14"/>
                  <a:gd fmla="*/ 1 h 54" name="T15"/>
                  <a:gd fmla="*/ 23 w 23" name="T16"/>
                  <a:gd fmla="*/ 18 h 54" name="T17"/>
                  <a:gd fmla="*/ 22 w 23" name="T18"/>
                  <a:gd fmla="*/ 19 h 54" name="T19"/>
                  <a:gd fmla="*/ 17 w 23" name="T20"/>
                  <a:gd fmla="*/ 19 h 54" name="T21"/>
                  <a:gd fmla="*/ 16 w 23" name="T22"/>
                  <a:gd fmla="*/ 19 h 54" name="T23"/>
                  <a:gd fmla="*/ 16 w 23" name="T24"/>
                  <a:gd fmla="*/ 53 h 54" name="T25"/>
                  <a:gd fmla="*/ 16 w 23" name="T26"/>
                  <a:gd fmla="*/ 54 h 54" name="T27"/>
                  <a:gd fmla="*/ 8 w 23" name="T28"/>
                  <a:gd fmla="*/ 54 h 5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4" w="23">
                    <a:moveTo>
                      <a:pt x="8" y="54"/>
                    </a:moveTo>
                    <a:cubicBezTo>
                      <a:pt x="7" y="54"/>
                      <a:pt x="7" y="54"/>
                      <a:pt x="7" y="53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0" y="19"/>
                      <a:pt x="1" y="1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9"/>
                      <a:pt x="23" y="19"/>
                      <a:pt x="22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4"/>
                      <a:pt x="16" y="54"/>
                      <a:pt x="16" y="54"/>
                    </a:cubicBezTo>
                    <a:lnTo>
                      <a:pt x="8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  <p:sp>
        <p:nvSpPr>
          <p:cNvPr id="74" name="文本框 73"/>
          <p:cNvSpPr txBox="1"/>
          <p:nvPr/>
        </p:nvSpPr>
        <p:spPr>
          <a:xfrm>
            <a:off x="6319701" y="3523318"/>
            <a:ext cx="4329708" cy="16276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7643708" y="2277971"/>
            <a:ext cx="881515" cy="896330"/>
            <a:chOff x="11677731" y="780518"/>
            <a:chExt cx="1450728" cy="147511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1677731" y="780518"/>
              <a:ext cx="1450728" cy="1475110"/>
            </a:xfrm>
            <a:prstGeom prst="rect">
              <a:avLst/>
            </a:prstGeom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9" name="组合 18"/>
            <p:cNvGrpSpPr/>
            <p:nvPr/>
          </p:nvGrpSpPr>
          <p:grpSpPr>
            <a:xfrm>
              <a:off x="12172024" y="1268760"/>
              <a:ext cx="430212" cy="436562"/>
              <a:chOff x="2946401" y="1379538"/>
              <a:chExt cx="430212" cy="436562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0" name="Freeform 61"/>
              <p:cNvSpPr/>
              <p:nvPr/>
            </p:nvSpPr>
            <p:spPr bwMode="auto">
              <a:xfrm>
                <a:off x="3097213" y="1450975"/>
                <a:ext cx="279400" cy="327025"/>
              </a:xfrm>
              <a:custGeom>
                <a:gdLst>
                  <a:gd fmla="*/ 53 w 74" name="T0"/>
                  <a:gd fmla="*/ 0 h 86" name="T1"/>
                  <a:gd fmla="*/ 20 w 74" name="T2"/>
                  <a:gd fmla="*/ 0 h 86" name="T3"/>
                  <a:gd fmla="*/ 0 w 74" name="T4"/>
                  <a:gd fmla="*/ 20 h 86" name="T5"/>
                  <a:gd fmla="*/ 0 w 74" name="T6"/>
                  <a:gd fmla="*/ 36 h 86" name="T7"/>
                  <a:gd fmla="*/ 20 w 74" name="T8"/>
                  <a:gd fmla="*/ 56 h 86" name="T9"/>
                  <a:gd fmla="*/ 46 w 74" name="T10"/>
                  <a:gd fmla="*/ 56 h 86" name="T11"/>
                  <a:gd fmla="*/ 62 w 74" name="T12"/>
                  <a:gd fmla="*/ 86 h 86" name="T13"/>
                  <a:gd fmla="*/ 57 w 74" name="T14"/>
                  <a:gd fmla="*/ 56 h 86" name="T15"/>
                  <a:gd fmla="*/ 74 w 74" name="T16"/>
                  <a:gd fmla="*/ 36 h 86" name="T17"/>
                  <a:gd fmla="*/ 74 w 74" name="T18"/>
                  <a:gd fmla="*/ 20 h 86" name="T19"/>
                  <a:gd fmla="*/ 53 w 74" name="T20"/>
                  <a:gd fmla="*/ 0 h 8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86" w="74">
                    <a:moveTo>
                      <a:pt x="5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47"/>
                      <a:pt x="9" y="56"/>
                      <a:pt x="20" y="56"/>
                    </a:cubicBezTo>
                    <a:cubicBezTo>
                      <a:pt x="46" y="56"/>
                      <a:pt x="46" y="56"/>
                      <a:pt x="46" y="56"/>
                    </a:cubicBezTo>
                    <a:cubicBezTo>
                      <a:pt x="47" y="63"/>
                      <a:pt x="50" y="83"/>
                      <a:pt x="62" y="86"/>
                    </a:cubicBezTo>
                    <a:cubicBezTo>
                      <a:pt x="62" y="86"/>
                      <a:pt x="55" y="66"/>
                      <a:pt x="57" y="56"/>
                    </a:cubicBezTo>
                    <a:cubicBezTo>
                      <a:pt x="66" y="54"/>
                      <a:pt x="74" y="46"/>
                      <a:pt x="74" y="36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9"/>
                      <a:pt x="64" y="0"/>
                      <a:pt x="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21" name="Freeform 62"/>
              <p:cNvSpPr/>
              <p:nvPr/>
            </p:nvSpPr>
            <p:spPr bwMode="auto">
              <a:xfrm>
                <a:off x="2946401" y="1379538"/>
                <a:ext cx="369888" cy="436562"/>
              </a:xfrm>
              <a:custGeom>
                <a:gdLst>
                  <a:gd fmla="*/ 36 w 98" name="T0"/>
                  <a:gd fmla="*/ 55 h 115" name="T1"/>
                  <a:gd fmla="*/ 36 w 98" name="T2"/>
                  <a:gd fmla="*/ 38 h 115" name="T3"/>
                  <a:gd fmla="*/ 59 w 98" name="T4"/>
                  <a:gd fmla="*/ 15 h 115" name="T5"/>
                  <a:gd fmla="*/ 95 w 98" name="T6"/>
                  <a:gd fmla="*/ 15 h 115" name="T7"/>
                  <a:gd fmla="*/ 98 w 98" name="T8"/>
                  <a:gd fmla="*/ 16 h 115" name="T9"/>
                  <a:gd fmla="*/ 78 w 98" name="T10"/>
                  <a:gd fmla="*/ 0 h 115" name="T11"/>
                  <a:gd fmla="*/ 21 w 98" name="T12"/>
                  <a:gd fmla="*/ 0 h 115" name="T13"/>
                  <a:gd fmla="*/ 0 w 98" name="T14"/>
                  <a:gd fmla="*/ 20 h 115" name="T15"/>
                  <a:gd fmla="*/ 0 w 98" name="T16"/>
                  <a:gd fmla="*/ 55 h 115" name="T17"/>
                  <a:gd fmla="*/ 21 w 98" name="T18"/>
                  <a:gd fmla="*/ 76 h 115" name="T19"/>
                  <a:gd fmla="*/ 30 w 98" name="T20"/>
                  <a:gd fmla="*/ 76 h 115" name="T21"/>
                  <a:gd fmla="*/ 11 w 98" name="T22"/>
                  <a:gd fmla="*/ 110 h 115" name="T23"/>
                  <a:gd fmla="*/ 50 w 98" name="T24"/>
                  <a:gd fmla="*/ 76 h 115" name="T25"/>
                  <a:gd fmla="*/ 36 w 98" name="T26"/>
                  <a:gd fmla="*/ 55 h 115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15" w="98">
                    <a:moveTo>
                      <a:pt x="36" y="55"/>
                    </a:moveTo>
                    <a:cubicBezTo>
                      <a:pt x="36" y="38"/>
                      <a:pt x="36" y="38"/>
                      <a:pt x="36" y="38"/>
                    </a:cubicBezTo>
                    <a:cubicBezTo>
                      <a:pt x="36" y="25"/>
                      <a:pt x="46" y="15"/>
                      <a:pt x="59" y="15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6" y="15"/>
                      <a:pt x="97" y="16"/>
                      <a:pt x="98" y="16"/>
                    </a:cubicBezTo>
                    <a:cubicBezTo>
                      <a:pt x="96" y="7"/>
                      <a:pt x="88" y="0"/>
                      <a:pt x="78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7"/>
                      <a:pt x="9" y="76"/>
                      <a:pt x="21" y="76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29" y="85"/>
                      <a:pt x="26" y="106"/>
                      <a:pt x="11" y="110"/>
                    </a:cubicBezTo>
                    <a:cubicBezTo>
                      <a:pt x="11" y="110"/>
                      <a:pt x="40" y="115"/>
                      <a:pt x="50" y="76"/>
                    </a:cubicBezTo>
                    <a:cubicBezTo>
                      <a:pt x="42" y="73"/>
                      <a:pt x="36" y="65"/>
                      <a:pt x="36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198662" y="1607194"/>
            <a:ext cx="3970338" cy="4775201"/>
            <a:chOff x="1198662" y="1607194"/>
            <a:chExt cx="3970338" cy="4775201"/>
          </a:xfrm>
        </p:grpSpPr>
        <p:sp>
          <p:nvSpPr>
            <p:cNvPr id="7" name="Freeform 48"/>
            <p:cNvSpPr>
              <a:spLocks noEditPoints="1"/>
            </p:cNvSpPr>
            <p:nvPr/>
          </p:nvSpPr>
          <p:spPr bwMode="auto">
            <a:xfrm>
              <a:off x="1198662" y="1607194"/>
              <a:ext cx="3970338" cy="3970338"/>
            </a:xfrm>
            <a:custGeom>
              <a:gdLst>
                <a:gd fmla="*/ 556 w 1252" name="T0"/>
                <a:gd fmla="*/ 1248 h 1252" name="T1"/>
                <a:gd fmla="*/ 375 w 1252" name="T2"/>
                <a:gd fmla="*/ 1200 h 1252" name="T3"/>
                <a:gd fmla="*/ 255 w 1252" name="T4"/>
                <a:gd fmla="*/ 1130 h 1252" name="T5"/>
                <a:gd fmla="*/ 122 w 1252" name="T6"/>
                <a:gd fmla="*/ 998 h 1252" name="T7"/>
                <a:gd fmla="*/ 52 w 1252" name="T8"/>
                <a:gd fmla="*/ 877 h 1252" name="T9"/>
                <a:gd fmla="*/ 4 w 1252" name="T10"/>
                <a:gd fmla="*/ 696 h 1252" name="T11"/>
                <a:gd fmla="*/ 4 w 1252" name="T12"/>
                <a:gd fmla="*/ 560 h 1252" name="T13"/>
                <a:gd fmla="*/ 137 w 1252" name="T14"/>
                <a:gd fmla="*/ 458 h 1252" name="T15"/>
                <a:gd fmla="*/ 120 w 1252" name="T16"/>
                <a:gd fmla="*/ 257 h 1252" name="T17"/>
                <a:gd fmla="*/ 287 w 1252" name="T18"/>
                <a:gd fmla="*/ 236 h 1252" name="T19"/>
                <a:gd fmla="*/ 372 w 1252" name="T20"/>
                <a:gd fmla="*/ 54 h 1252" name="T21"/>
                <a:gd fmla="*/ 528 w 1252" name="T22"/>
                <a:gd fmla="*/ 119 h 1252" name="T23"/>
                <a:gd fmla="*/ 626 w 1252" name="T24"/>
                <a:gd fmla="*/ 0 h 1252" name="T25"/>
                <a:gd fmla="*/ 724 w 1252" name="T26"/>
                <a:gd fmla="*/ 119 h 1252" name="T27"/>
                <a:gd fmla="*/ 879 w 1252" name="T28"/>
                <a:gd fmla="*/ 54 h 1252" name="T29"/>
                <a:gd fmla="*/ 965 w 1252" name="T30"/>
                <a:gd fmla="*/ 236 h 1252" name="T31"/>
                <a:gd fmla="*/ 1132 w 1252" name="T32"/>
                <a:gd fmla="*/ 257 h 1252" name="T33"/>
                <a:gd fmla="*/ 1115 w 1252" name="T34"/>
                <a:gd fmla="*/ 458 h 1252" name="T35"/>
                <a:gd fmla="*/ 1248 w 1252" name="T36"/>
                <a:gd fmla="*/ 560 h 1252" name="T37"/>
                <a:gd fmla="*/ 1248 w 1252" name="T38"/>
                <a:gd fmla="*/ 696 h 1252" name="T39"/>
                <a:gd fmla="*/ 1200 w 1252" name="T40"/>
                <a:gd fmla="*/ 877 h 1252" name="T41"/>
                <a:gd fmla="*/ 1130 w 1252" name="T42"/>
                <a:gd fmla="*/ 998 h 1252" name="T43"/>
                <a:gd fmla="*/ 997 w 1252" name="T44"/>
                <a:gd fmla="*/ 1130 h 1252" name="T45"/>
                <a:gd fmla="*/ 877 w 1252" name="T46"/>
                <a:gd fmla="*/ 1200 h 1252" name="T47"/>
                <a:gd fmla="*/ 696 w 1252" name="T48"/>
                <a:gd fmla="*/ 1248 h 1252" name="T49"/>
                <a:gd fmla="*/ 563 w 1252" name="T50"/>
                <a:gd fmla="*/ 1241 h 1252" name="T51"/>
                <a:gd fmla="*/ 717 w 1252" name="T52"/>
                <a:gd fmla="*/ 1126 h 1252" name="T53"/>
                <a:gd fmla="*/ 797 w 1252" name="T54"/>
                <a:gd fmla="*/ 1105 h 1252" name="T55"/>
                <a:gd fmla="*/ 955 w 1252" name="T56"/>
                <a:gd fmla="*/ 1014 h 1252" name="T57"/>
                <a:gd fmla="*/ 1013 w 1252" name="T58"/>
                <a:gd fmla="*/ 955 h 1252" name="T59"/>
                <a:gd fmla="*/ 1105 w 1252" name="T60"/>
                <a:gd fmla="*/ 797 h 1252" name="T61"/>
                <a:gd fmla="*/ 1126 w 1252" name="T62"/>
                <a:gd fmla="*/ 718 h 1252" name="T63"/>
                <a:gd fmla="*/ 1240 w 1252" name="T64"/>
                <a:gd fmla="*/ 563 h 1252" name="T65"/>
                <a:gd fmla="*/ 1106 w 1252" name="T66"/>
                <a:gd fmla="*/ 458 h 1252" name="T67"/>
                <a:gd fmla="*/ 1127 w 1252" name="T68"/>
                <a:gd fmla="*/ 265 h 1252" name="T69"/>
                <a:gd fmla="*/ 957 w 1252" name="T70"/>
                <a:gd fmla="*/ 241 h 1252" name="T71"/>
                <a:gd fmla="*/ 879 w 1252" name="T72"/>
                <a:gd fmla="*/ 63 h 1252" name="T73"/>
                <a:gd fmla="*/ 720 w 1252" name="T74"/>
                <a:gd fmla="*/ 127 h 1252" name="T75"/>
                <a:gd fmla="*/ 626 w 1252" name="T76"/>
                <a:gd fmla="*/ 9 h 1252" name="T77"/>
                <a:gd fmla="*/ 532 w 1252" name="T78"/>
                <a:gd fmla="*/ 127 h 1252" name="T79"/>
                <a:gd fmla="*/ 373 w 1252" name="T80"/>
                <a:gd fmla="*/ 63 h 1252" name="T81"/>
                <a:gd fmla="*/ 295 w 1252" name="T82"/>
                <a:gd fmla="*/ 241 h 1252" name="T83"/>
                <a:gd fmla="*/ 125 w 1252" name="T84"/>
                <a:gd fmla="*/ 265 h 1252" name="T85"/>
                <a:gd fmla="*/ 146 w 1252" name="T86"/>
                <a:gd fmla="*/ 458 h 1252" name="T87"/>
                <a:gd fmla="*/ 12 w 1252" name="T88"/>
                <a:gd fmla="*/ 563 h 1252" name="T89"/>
                <a:gd fmla="*/ 126 w 1252" name="T90"/>
                <a:gd fmla="*/ 718 h 1252" name="T91"/>
                <a:gd fmla="*/ 147 w 1252" name="T92"/>
                <a:gd fmla="*/ 797 h 1252" name="T93"/>
                <a:gd fmla="*/ 239 w 1252" name="T94"/>
                <a:gd fmla="*/ 955 h 1252" name="T95"/>
                <a:gd fmla="*/ 297 w 1252" name="T96"/>
                <a:gd fmla="*/ 1014 h 1252" name="T97"/>
                <a:gd fmla="*/ 455 w 1252" name="T98"/>
                <a:gd fmla="*/ 1105 h 1252" name="T99"/>
                <a:gd fmla="*/ 535 w 1252" name="T100"/>
                <a:gd fmla="*/ 1126 h 1252" name="T101"/>
                <a:gd fmla="*/ 288 w 1252" name="T102"/>
                <a:gd fmla="*/ 964 h 1252" name="T103"/>
                <a:gd fmla="*/ 626 w 1252" name="T104"/>
                <a:gd fmla="*/ 148 h 1252" name="T105"/>
                <a:gd fmla="*/ 964 w 1252" name="T106"/>
                <a:gd fmla="*/ 964 h 1252" name="T107"/>
                <a:gd fmla="*/ 157 w 1252" name="T108"/>
                <a:gd fmla="*/ 626 h 1252" name="T109"/>
                <a:gd fmla="*/ 626 w 1252" name="T110"/>
                <a:gd fmla="*/ 157 h 1252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252" w="1252">
                  <a:moveTo>
                    <a:pt x="626" y="1252"/>
                  </a:moveTo>
                  <a:cubicBezTo>
                    <a:pt x="604" y="1252"/>
                    <a:pt x="581" y="1251"/>
                    <a:pt x="559" y="1249"/>
                  </a:cubicBezTo>
                  <a:cubicBezTo>
                    <a:pt x="556" y="1248"/>
                    <a:pt x="556" y="1248"/>
                    <a:pt x="556" y="1248"/>
                  </a:cubicBezTo>
                  <a:cubicBezTo>
                    <a:pt x="528" y="1134"/>
                    <a:pt x="528" y="1134"/>
                    <a:pt x="528" y="1134"/>
                  </a:cubicBezTo>
                  <a:cubicBezTo>
                    <a:pt x="504" y="1129"/>
                    <a:pt x="480" y="1123"/>
                    <a:pt x="458" y="1115"/>
                  </a:cubicBezTo>
                  <a:cubicBezTo>
                    <a:pt x="375" y="1200"/>
                    <a:pt x="375" y="1200"/>
                    <a:pt x="375" y="1200"/>
                  </a:cubicBezTo>
                  <a:cubicBezTo>
                    <a:pt x="372" y="1199"/>
                    <a:pt x="372" y="1199"/>
                    <a:pt x="372" y="1199"/>
                  </a:cubicBezTo>
                  <a:cubicBezTo>
                    <a:pt x="332" y="1181"/>
                    <a:pt x="293" y="1158"/>
                    <a:pt x="257" y="1132"/>
                  </a:cubicBezTo>
                  <a:cubicBezTo>
                    <a:pt x="255" y="1130"/>
                    <a:pt x="255" y="1130"/>
                    <a:pt x="255" y="1130"/>
                  </a:cubicBezTo>
                  <a:cubicBezTo>
                    <a:pt x="287" y="1016"/>
                    <a:pt x="287" y="1016"/>
                    <a:pt x="287" y="1016"/>
                  </a:cubicBezTo>
                  <a:cubicBezTo>
                    <a:pt x="269" y="1001"/>
                    <a:pt x="252" y="983"/>
                    <a:pt x="236" y="965"/>
                  </a:cubicBezTo>
                  <a:cubicBezTo>
                    <a:pt x="122" y="998"/>
                    <a:pt x="122" y="998"/>
                    <a:pt x="122" y="998"/>
                  </a:cubicBezTo>
                  <a:cubicBezTo>
                    <a:pt x="120" y="995"/>
                    <a:pt x="120" y="995"/>
                    <a:pt x="120" y="995"/>
                  </a:cubicBezTo>
                  <a:cubicBezTo>
                    <a:pt x="94" y="959"/>
                    <a:pt x="72" y="921"/>
                    <a:pt x="54" y="880"/>
                  </a:cubicBezTo>
                  <a:cubicBezTo>
                    <a:pt x="52" y="877"/>
                    <a:pt x="52" y="877"/>
                    <a:pt x="52" y="877"/>
                  </a:cubicBezTo>
                  <a:cubicBezTo>
                    <a:pt x="137" y="795"/>
                    <a:pt x="137" y="795"/>
                    <a:pt x="137" y="795"/>
                  </a:cubicBezTo>
                  <a:cubicBezTo>
                    <a:pt x="130" y="772"/>
                    <a:pt x="123" y="748"/>
                    <a:pt x="119" y="725"/>
                  </a:cubicBezTo>
                  <a:cubicBezTo>
                    <a:pt x="4" y="696"/>
                    <a:pt x="4" y="696"/>
                    <a:pt x="4" y="696"/>
                  </a:cubicBezTo>
                  <a:cubicBezTo>
                    <a:pt x="4" y="693"/>
                    <a:pt x="4" y="693"/>
                    <a:pt x="4" y="693"/>
                  </a:cubicBezTo>
                  <a:cubicBezTo>
                    <a:pt x="1" y="671"/>
                    <a:pt x="0" y="648"/>
                    <a:pt x="0" y="626"/>
                  </a:cubicBezTo>
                  <a:cubicBezTo>
                    <a:pt x="0" y="604"/>
                    <a:pt x="1" y="582"/>
                    <a:pt x="4" y="560"/>
                  </a:cubicBezTo>
                  <a:cubicBezTo>
                    <a:pt x="4" y="557"/>
                    <a:pt x="4" y="557"/>
                    <a:pt x="4" y="557"/>
                  </a:cubicBezTo>
                  <a:cubicBezTo>
                    <a:pt x="119" y="528"/>
                    <a:pt x="119" y="528"/>
                    <a:pt x="119" y="528"/>
                  </a:cubicBezTo>
                  <a:cubicBezTo>
                    <a:pt x="123" y="504"/>
                    <a:pt x="130" y="481"/>
                    <a:pt x="137" y="458"/>
                  </a:cubicBezTo>
                  <a:cubicBezTo>
                    <a:pt x="52" y="376"/>
                    <a:pt x="52" y="376"/>
                    <a:pt x="52" y="376"/>
                  </a:cubicBezTo>
                  <a:cubicBezTo>
                    <a:pt x="54" y="373"/>
                    <a:pt x="54" y="373"/>
                    <a:pt x="54" y="373"/>
                  </a:cubicBezTo>
                  <a:cubicBezTo>
                    <a:pt x="72" y="332"/>
                    <a:pt x="94" y="293"/>
                    <a:pt x="120" y="257"/>
                  </a:cubicBezTo>
                  <a:cubicBezTo>
                    <a:pt x="122" y="255"/>
                    <a:pt x="122" y="255"/>
                    <a:pt x="122" y="255"/>
                  </a:cubicBezTo>
                  <a:cubicBezTo>
                    <a:pt x="236" y="287"/>
                    <a:pt x="236" y="287"/>
                    <a:pt x="236" y="287"/>
                  </a:cubicBezTo>
                  <a:cubicBezTo>
                    <a:pt x="252" y="269"/>
                    <a:pt x="269" y="252"/>
                    <a:pt x="287" y="236"/>
                  </a:cubicBezTo>
                  <a:cubicBezTo>
                    <a:pt x="255" y="122"/>
                    <a:pt x="255" y="122"/>
                    <a:pt x="255" y="122"/>
                  </a:cubicBezTo>
                  <a:cubicBezTo>
                    <a:pt x="257" y="121"/>
                    <a:pt x="257" y="121"/>
                    <a:pt x="257" y="121"/>
                  </a:cubicBezTo>
                  <a:cubicBezTo>
                    <a:pt x="293" y="94"/>
                    <a:pt x="332" y="72"/>
                    <a:pt x="372" y="54"/>
                  </a:cubicBezTo>
                  <a:cubicBezTo>
                    <a:pt x="375" y="53"/>
                    <a:pt x="375" y="53"/>
                    <a:pt x="375" y="53"/>
                  </a:cubicBezTo>
                  <a:cubicBezTo>
                    <a:pt x="458" y="138"/>
                    <a:pt x="458" y="138"/>
                    <a:pt x="458" y="138"/>
                  </a:cubicBezTo>
                  <a:cubicBezTo>
                    <a:pt x="480" y="130"/>
                    <a:pt x="504" y="123"/>
                    <a:pt x="528" y="119"/>
                  </a:cubicBezTo>
                  <a:cubicBezTo>
                    <a:pt x="556" y="4"/>
                    <a:pt x="556" y="4"/>
                    <a:pt x="556" y="4"/>
                  </a:cubicBezTo>
                  <a:cubicBezTo>
                    <a:pt x="559" y="4"/>
                    <a:pt x="559" y="4"/>
                    <a:pt x="559" y="4"/>
                  </a:cubicBezTo>
                  <a:cubicBezTo>
                    <a:pt x="581" y="2"/>
                    <a:pt x="604" y="0"/>
                    <a:pt x="626" y="0"/>
                  </a:cubicBezTo>
                  <a:cubicBezTo>
                    <a:pt x="648" y="0"/>
                    <a:pt x="671" y="2"/>
                    <a:pt x="693" y="4"/>
                  </a:cubicBezTo>
                  <a:cubicBezTo>
                    <a:pt x="696" y="4"/>
                    <a:pt x="696" y="4"/>
                    <a:pt x="696" y="4"/>
                  </a:cubicBezTo>
                  <a:cubicBezTo>
                    <a:pt x="724" y="119"/>
                    <a:pt x="724" y="119"/>
                    <a:pt x="724" y="119"/>
                  </a:cubicBezTo>
                  <a:cubicBezTo>
                    <a:pt x="748" y="123"/>
                    <a:pt x="772" y="130"/>
                    <a:pt x="794" y="138"/>
                  </a:cubicBezTo>
                  <a:cubicBezTo>
                    <a:pt x="877" y="53"/>
                    <a:pt x="877" y="53"/>
                    <a:pt x="877" y="53"/>
                  </a:cubicBezTo>
                  <a:cubicBezTo>
                    <a:pt x="879" y="54"/>
                    <a:pt x="879" y="54"/>
                    <a:pt x="879" y="54"/>
                  </a:cubicBezTo>
                  <a:cubicBezTo>
                    <a:pt x="920" y="72"/>
                    <a:pt x="959" y="94"/>
                    <a:pt x="995" y="121"/>
                  </a:cubicBezTo>
                  <a:cubicBezTo>
                    <a:pt x="997" y="122"/>
                    <a:pt x="997" y="122"/>
                    <a:pt x="997" y="122"/>
                  </a:cubicBezTo>
                  <a:cubicBezTo>
                    <a:pt x="965" y="236"/>
                    <a:pt x="965" y="236"/>
                    <a:pt x="965" y="236"/>
                  </a:cubicBezTo>
                  <a:cubicBezTo>
                    <a:pt x="983" y="252"/>
                    <a:pt x="1000" y="269"/>
                    <a:pt x="1016" y="287"/>
                  </a:cubicBezTo>
                  <a:cubicBezTo>
                    <a:pt x="1130" y="255"/>
                    <a:pt x="1130" y="255"/>
                    <a:pt x="1130" y="255"/>
                  </a:cubicBezTo>
                  <a:cubicBezTo>
                    <a:pt x="1132" y="257"/>
                    <a:pt x="1132" y="257"/>
                    <a:pt x="1132" y="257"/>
                  </a:cubicBezTo>
                  <a:cubicBezTo>
                    <a:pt x="1158" y="293"/>
                    <a:pt x="1180" y="332"/>
                    <a:pt x="1198" y="373"/>
                  </a:cubicBezTo>
                  <a:cubicBezTo>
                    <a:pt x="1200" y="376"/>
                    <a:pt x="1200" y="376"/>
                    <a:pt x="1200" y="376"/>
                  </a:cubicBezTo>
                  <a:cubicBezTo>
                    <a:pt x="1115" y="458"/>
                    <a:pt x="1115" y="458"/>
                    <a:pt x="1115" y="458"/>
                  </a:cubicBezTo>
                  <a:cubicBezTo>
                    <a:pt x="1123" y="481"/>
                    <a:pt x="1129" y="504"/>
                    <a:pt x="1133" y="528"/>
                  </a:cubicBezTo>
                  <a:cubicBezTo>
                    <a:pt x="1248" y="557"/>
                    <a:pt x="1248" y="557"/>
                    <a:pt x="1248" y="557"/>
                  </a:cubicBezTo>
                  <a:cubicBezTo>
                    <a:pt x="1248" y="560"/>
                    <a:pt x="1248" y="560"/>
                    <a:pt x="1248" y="560"/>
                  </a:cubicBezTo>
                  <a:cubicBezTo>
                    <a:pt x="1251" y="582"/>
                    <a:pt x="1252" y="604"/>
                    <a:pt x="1252" y="626"/>
                  </a:cubicBezTo>
                  <a:cubicBezTo>
                    <a:pt x="1252" y="649"/>
                    <a:pt x="1251" y="671"/>
                    <a:pt x="1248" y="693"/>
                  </a:cubicBezTo>
                  <a:cubicBezTo>
                    <a:pt x="1248" y="696"/>
                    <a:pt x="1248" y="696"/>
                    <a:pt x="1248" y="696"/>
                  </a:cubicBezTo>
                  <a:cubicBezTo>
                    <a:pt x="1133" y="725"/>
                    <a:pt x="1133" y="725"/>
                    <a:pt x="1133" y="725"/>
                  </a:cubicBezTo>
                  <a:cubicBezTo>
                    <a:pt x="1129" y="748"/>
                    <a:pt x="1122" y="772"/>
                    <a:pt x="1115" y="795"/>
                  </a:cubicBezTo>
                  <a:cubicBezTo>
                    <a:pt x="1200" y="877"/>
                    <a:pt x="1200" y="877"/>
                    <a:pt x="1200" y="877"/>
                  </a:cubicBezTo>
                  <a:cubicBezTo>
                    <a:pt x="1198" y="880"/>
                    <a:pt x="1198" y="880"/>
                    <a:pt x="1198" y="880"/>
                  </a:cubicBezTo>
                  <a:cubicBezTo>
                    <a:pt x="1180" y="920"/>
                    <a:pt x="1158" y="959"/>
                    <a:pt x="1132" y="995"/>
                  </a:cubicBezTo>
                  <a:cubicBezTo>
                    <a:pt x="1130" y="998"/>
                    <a:pt x="1130" y="998"/>
                    <a:pt x="1130" y="998"/>
                  </a:cubicBezTo>
                  <a:cubicBezTo>
                    <a:pt x="1016" y="965"/>
                    <a:pt x="1016" y="965"/>
                    <a:pt x="1016" y="965"/>
                  </a:cubicBezTo>
                  <a:cubicBezTo>
                    <a:pt x="1000" y="983"/>
                    <a:pt x="983" y="1001"/>
                    <a:pt x="965" y="1016"/>
                  </a:cubicBezTo>
                  <a:cubicBezTo>
                    <a:pt x="997" y="1130"/>
                    <a:pt x="997" y="1130"/>
                    <a:pt x="997" y="1130"/>
                  </a:cubicBezTo>
                  <a:cubicBezTo>
                    <a:pt x="995" y="1132"/>
                    <a:pt x="995" y="1132"/>
                    <a:pt x="995" y="1132"/>
                  </a:cubicBezTo>
                  <a:cubicBezTo>
                    <a:pt x="959" y="1158"/>
                    <a:pt x="920" y="1181"/>
                    <a:pt x="879" y="1199"/>
                  </a:cubicBezTo>
                  <a:cubicBezTo>
                    <a:pt x="877" y="1200"/>
                    <a:pt x="877" y="1200"/>
                    <a:pt x="877" y="1200"/>
                  </a:cubicBezTo>
                  <a:cubicBezTo>
                    <a:pt x="794" y="1115"/>
                    <a:pt x="794" y="1115"/>
                    <a:pt x="794" y="1115"/>
                  </a:cubicBezTo>
                  <a:cubicBezTo>
                    <a:pt x="772" y="1123"/>
                    <a:pt x="748" y="1129"/>
                    <a:pt x="724" y="1134"/>
                  </a:cubicBezTo>
                  <a:cubicBezTo>
                    <a:pt x="696" y="1248"/>
                    <a:pt x="696" y="1248"/>
                    <a:pt x="696" y="1248"/>
                  </a:cubicBezTo>
                  <a:cubicBezTo>
                    <a:pt x="693" y="1249"/>
                    <a:pt x="693" y="1249"/>
                    <a:pt x="693" y="1249"/>
                  </a:cubicBezTo>
                  <a:cubicBezTo>
                    <a:pt x="671" y="1251"/>
                    <a:pt x="648" y="1252"/>
                    <a:pt x="626" y="1252"/>
                  </a:cubicBezTo>
                  <a:close/>
                  <a:moveTo>
                    <a:pt x="563" y="1241"/>
                  </a:moveTo>
                  <a:cubicBezTo>
                    <a:pt x="584" y="1243"/>
                    <a:pt x="605" y="1244"/>
                    <a:pt x="626" y="1244"/>
                  </a:cubicBezTo>
                  <a:cubicBezTo>
                    <a:pt x="647" y="1244"/>
                    <a:pt x="668" y="1243"/>
                    <a:pt x="689" y="1241"/>
                  </a:cubicBezTo>
                  <a:cubicBezTo>
                    <a:pt x="717" y="1126"/>
                    <a:pt x="717" y="1126"/>
                    <a:pt x="717" y="1126"/>
                  </a:cubicBezTo>
                  <a:cubicBezTo>
                    <a:pt x="720" y="1126"/>
                    <a:pt x="720" y="1126"/>
                    <a:pt x="720" y="1126"/>
                  </a:cubicBezTo>
                  <a:cubicBezTo>
                    <a:pt x="745" y="1121"/>
                    <a:pt x="770" y="1114"/>
                    <a:pt x="794" y="1106"/>
                  </a:cubicBezTo>
                  <a:cubicBezTo>
                    <a:pt x="797" y="1105"/>
                    <a:pt x="797" y="1105"/>
                    <a:pt x="797" y="1105"/>
                  </a:cubicBezTo>
                  <a:cubicBezTo>
                    <a:pt x="879" y="1190"/>
                    <a:pt x="879" y="1190"/>
                    <a:pt x="879" y="1190"/>
                  </a:cubicBezTo>
                  <a:cubicBezTo>
                    <a:pt x="917" y="1173"/>
                    <a:pt x="953" y="1151"/>
                    <a:pt x="988" y="1127"/>
                  </a:cubicBezTo>
                  <a:cubicBezTo>
                    <a:pt x="955" y="1014"/>
                    <a:pt x="955" y="1014"/>
                    <a:pt x="955" y="1014"/>
                  </a:cubicBezTo>
                  <a:cubicBezTo>
                    <a:pt x="957" y="1012"/>
                    <a:pt x="957" y="1012"/>
                    <a:pt x="957" y="1012"/>
                  </a:cubicBezTo>
                  <a:cubicBezTo>
                    <a:pt x="977" y="995"/>
                    <a:pt x="995" y="977"/>
                    <a:pt x="1011" y="958"/>
                  </a:cubicBezTo>
                  <a:cubicBezTo>
                    <a:pt x="1013" y="955"/>
                    <a:pt x="1013" y="955"/>
                    <a:pt x="1013" y="955"/>
                  </a:cubicBezTo>
                  <a:cubicBezTo>
                    <a:pt x="1127" y="988"/>
                    <a:pt x="1127" y="988"/>
                    <a:pt x="1127" y="988"/>
                  </a:cubicBezTo>
                  <a:cubicBezTo>
                    <a:pt x="1151" y="954"/>
                    <a:pt x="1172" y="917"/>
                    <a:pt x="1189" y="879"/>
                  </a:cubicBezTo>
                  <a:cubicBezTo>
                    <a:pt x="1105" y="797"/>
                    <a:pt x="1105" y="797"/>
                    <a:pt x="1105" y="797"/>
                  </a:cubicBezTo>
                  <a:cubicBezTo>
                    <a:pt x="1106" y="795"/>
                    <a:pt x="1106" y="795"/>
                    <a:pt x="1106" y="795"/>
                  </a:cubicBezTo>
                  <a:cubicBezTo>
                    <a:pt x="1114" y="771"/>
                    <a:pt x="1121" y="746"/>
                    <a:pt x="1125" y="720"/>
                  </a:cubicBezTo>
                  <a:cubicBezTo>
                    <a:pt x="1126" y="718"/>
                    <a:pt x="1126" y="718"/>
                    <a:pt x="1126" y="718"/>
                  </a:cubicBezTo>
                  <a:cubicBezTo>
                    <a:pt x="1240" y="689"/>
                    <a:pt x="1240" y="689"/>
                    <a:pt x="1240" y="689"/>
                  </a:cubicBezTo>
                  <a:cubicBezTo>
                    <a:pt x="1242" y="668"/>
                    <a:pt x="1243" y="647"/>
                    <a:pt x="1243" y="626"/>
                  </a:cubicBezTo>
                  <a:cubicBezTo>
                    <a:pt x="1243" y="605"/>
                    <a:pt x="1242" y="584"/>
                    <a:pt x="1240" y="563"/>
                  </a:cubicBezTo>
                  <a:cubicBezTo>
                    <a:pt x="1126" y="535"/>
                    <a:pt x="1126" y="535"/>
                    <a:pt x="1126" y="535"/>
                  </a:cubicBezTo>
                  <a:cubicBezTo>
                    <a:pt x="1125" y="532"/>
                    <a:pt x="1125" y="532"/>
                    <a:pt x="1125" y="532"/>
                  </a:cubicBezTo>
                  <a:cubicBezTo>
                    <a:pt x="1121" y="507"/>
                    <a:pt x="1114" y="482"/>
                    <a:pt x="1106" y="458"/>
                  </a:cubicBezTo>
                  <a:cubicBezTo>
                    <a:pt x="1105" y="455"/>
                    <a:pt x="1105" y="455"/>
                    <a:pt x="1105" y="455"/>
                  </a:cubicBezTo>
                  <a:cubicBezTo>
                    <a:pt x="1189" y="374"/>
                    <a:pt x="1189" y="374"/>
                    <a:pt x="1189" y="374"/>
                  </a:cubicBezTo>
                  <a:cubicBezTo>
                    <a:pt x="1172" y="335"/>
                    <a:pt x="1151" y="299"/>
                    <a:pt x="1127" y="265"/>
                  </a:cubicBezTo>
                  <a:cubicBezTo>
                    <a:pt x="1013" y="297"/>
                    <a:pt x="1013" y="297"/>
                    <a:pt x="1013" y="297"/>
                  </a:cubicBezTo>
                  <a:cubicBezTo>
                    <a:pt x="1011" y="295"/>
                    <a:pt x="1011" y="295"/>
                    <a:pt x="1011" y="295"/>
                  </a:cubicBezTo>
                  <a:cubicBezTo>
                    <a:pt x="995" y="276"/>
                    <a:pt x="977" y="257"/>
                    <a:pt x="957" y="241"/>
                  </a:cubicBezTo>
                  <a:cubicBezTo>
                    <a:pt x="955" y="239"/>
                    <a:pt x="955" y="239"/>
                    <a:pt x="955" y="239"/>
                  </a:cubicBezTo>
                  <a:cubicBezTo>
                    <a:pt x="988" y="126"/>
                    <a:pt x="988" y="126"/>
                    <a:pt x="988" y="126"/>
                  </a:cubicBezTo>
                  <a:cubicBezTo>
                    <a:pt x="953" y="101"/>
                    <a:pt x="917" y="80"/>
                    <a:pt x="879" y="63"/>
                  </a:cubicBezTo>
                  <a:cubicBezTo>
                    <a:pt x="797" y="148"/>
                    <a:pt x="797" y="148"/>
                    <a:pt x="797" y="148"/>
                  </a:cubicBezTo>
                  <a:cubicBezTo>
                    <a:pt x="794" y="147"/>
                    <a:pt x="794" y="147"/>
                    <a:pt x="794" y="147"/>
                  </a:cubicBezTo>
                  <a:cubicBezTo>
                    <a:pt x="770" y="138"/>
                    <a:pt x="745" y="131"/>
                    <a:pt x="720" y="127"/>
                  </a:cubicBezTo>
                  <a:cubicBezTo>
                    <a:pt x="717" y="126"/>
                    <a:pt x="717" y="126"/>
                    <a:pt x="717" y="126"/>
                  </a:cubicBezTo>
                  <a:cubicBezTo>
                    <a:pt x="689" y="12"/>
                    <a:pt x="689" y="12"/>
                    <a:pt x="689" y="12"/>
                  </a:cubicBezTo>
                  <a:cubicBezTo>
                    <a:pt x="668" y="10"/>
                    <a:pt x="647" y="9"/>
                    <a:pt x="626" y="9"/>
                  </a:cubicBezTo>
                  <a:cubicBezTo>
                    <a:pt x="605" y="9"/>
                    <a:pt x="584" y="10"/>
                    <a:pt x="563" y="12"/>
                  </a:cubicBezTo>
                  <a:cubicBezTo>
                    <a:pt x="535" y="126"/>
                    <a:pt x="535" y="126"/>
                    <a:pt x="535" y="126"/>
                  </a:cubicBezTo>
                  <a:cubicBezTo>
                    <a:pt x="532" y="127"/>
                    <a:pt x="532" y="127"/>
                    <a:pt x="532" y="127"/>
                  </a:cubicBezTo>
                  <a:cubicBezTo>
                    <a:pt x="507" y="131"/>
                    <a:pt x="482" y="138"/>
                    <a:pt x="458" y="147"/>
                  </a:cubicBezTo>
                  <a:cubicBezTo>
                    <a:pt x="455" y="148"/>
                    <a:pt x="455" y="148"/>
                    <a:pt x="455" y="148"/>
                  </a:cubicBezTo>
                  <a:cubicBezTo>
                    <a:pt x="373" y="63"/>
                    <a:pt x="373" y="63"/>
                    <a:pt x="373" y="63"/>
                  </a:cubicBezTo>
                  <a:cubicBezTo>
                    <a:pt x="335" y="80"/>
                    <a:pt x="298" y="101"/>
                    <a:pt x="264" y="126"/>
                  </a:cubicBezTo>
                  <a:cubicBezTo>
                    <a:pt x="297" y="239"/>
                    <a:pt x="297" y="239"/>
                    <a:pt x="297" y="239"/>
                  </a:cubicBezTo>
                  <a:cubicBezTo>
                    <a:pt x="295" y="241"/>
                    <a:pt x="295" y="241"/>
                    <a:pt x="295" y="241"/>
                  </a:cubicBezTo>
                  <a:cubicBezTo>
                    <a:pt x="275" y="257"/>
                    <a:pt x="257" y="276"/>
                    <a:pt x="241" y="295"/>
                  </a:cubicBezTo>
                  <a:cubicBezTo>
                    <a:pt x="239" y="297"/>
                    <a:pt x="239" y="297"/>
                    <a:pt x="239" y="297"/>
                  </a:cubicBezTo>
                  <a:cubicBezTo>
                    <a:pt x="125" y="265"/>
                    <a:pt x="125" y="265"/>
                    <a:pt x="125" y="265"/>
                  </a:cubicBezTo>
                  <a:cubicBezTo>
                    <a:pt x="101" y="299"/>
                    <a:pt x="80" y="335"/>
                    <a:pt x="63" y="374"/>
                  </a:cubicBezTo>
                  <a:cubicBezTo>
                    <a:pt x="147" y="455"/>
                    <a:pt x="147" y="455"/>
                    <a:pt x="147" y="455"/>
                  </a:cubicBezTo>
                  <a:cubicBezTo>
                    <a:pt x="146" y="458"/>
                    <a:pt x="146" y="458"/>
                    <a:pt x="146" y="458"/>
                  </a:cubicBezTo>
                  <a:cubicBezTo>
                    <a:pt x="138" y="482"/>
                    <a:pt x="131" y="507"/>
                    <a:pt x="127" y="532"/>
                  </a:cubicBezTo>
                  <a:cubicBezTo>
                    <a:pt x="126" y="535"/>
                    <a:pt x="126" y="535"/>
                    <a:pt x="126" y="535"/>
                  </a:cubicBezTo>
                  <a:cubicBezTo>
                    <a:pt x="12" y="563"/>
                    <a:pt x="12" y="563"/>
                    <a:pt x="12" y="563"/>
                  </a:cubicBezTo>
                  <a:cubicBezTo>
                    <a:pt x="10" y="584"/>
                    <a:pt x="9" y="606"/>
                    <a:pt x="9" y="626"/>
                  </a:cubicBezTo>
                  <a:cubicBezTo>
                    <a:pt x="9" y="647"/>
                    <a:pt x="10" y="668"/>
                    <a:pt x="12" y="689"/>
                  </a:cubicBezTo>
                  <a:cubicBezTo>
                    <a:pt x="126" y="718"/>
                    <a:pt x="126" y="718"/>
                    <a:pt x="126" y="718"/>
                  </a:cubicBezTo>
                  <a:cubicBezTo>
                    <a:pt x="127" y="720"/>
                    <a:pt x="127" y="720"/>
                    <a:pt x="127" y="720"/>
                  </a:cubicBezTo>
                  <a:cubicBezTo>
                    <a:pt x="131" y="746"/>
                    <a:pt x="138" y="771"/>
                    <a:pt x="146" y="795"/>
                  </a:cubicBezTo>
                  <a:cubicBezTo>
                    <a:pt x="147" y="797"/>
                    <a:pt x="147" y="797"/>
                    <a:pt x="147" y="797"/>
                  </a:cubicBezTo>
                  <a:cubicBezTo>
                    <a:pt x="63" y="879"/>
                    <a:pt x="63" y="879"/>
                    <a:pt x="63" y="879"/>
                  </a:cubicBezTo>
                  <a:cubicBezTo>
                    <a:pt x="80" y="917"/>
                    <a:pt x="101" y="954"/>
                    <a:pt x="125" y="988"/>
                  </a:cubicBezTo>
                  <a:cubicBezTo>
                    <a:pt x="239" y="955"/>
                    <a:pt x="239" y="955"/>
                    <a:pt x="239" y="955"/>
                  </a:cubicBezTo>
                  <a:cubicBezTo>
                    <a:pt x="241" y="958"/>
                    <a:pt x="241" y="958"/>
                    <a:pt x="241" y="958"/>
                  </a:cubicBezTo>
                  <a:cubicBezTo>
                    <a:pt x="257" y="977"/>
                    <a:pt x="275" y="995"/>
                    <a:pt x="295" y="1012"/>
                  </a:cubicBezTo>
                  <a:cubicBezTo>
                    <a:pt x="297" y="1014"/>
                    <a:pt x="297" y="1014"/>
                    <a:pt x="297" y="1014"/>
                  </a:cubicBezTo>
                  <a:cubicBezTo>
                    <a:pt x="264" y="1127"/>
                    <a:pt x="264" y="1127"/>
                    <a:pt x="264" y="1127"/>
                  </a:cubicBezTo>
                  <a:cubicBezTo>
                    <a:pt x="298" y="1151"/>
                    <a:pt x="335" y="1173"/>
                    <a:pt x="373" y="1190"/>
                  </a:cubicBezTo>
                  <a:cubicBezTo>
                    <a:pt x="455" y="1105"/>
                    <a:pt x="455" y="1105"/>
                    <a:pt x="455" y="1105"/>
                  </a:cubicBezTo>
                  <a:cubicBezTo>
                    <a:pt x="458" y="1106"/>
                    <a:pt x="458" y="1106"/>
                    <a:pt x="458" y="1106"/>
                  </a:cubicBezTo>
                  <a:cubicBezTo>
                    <a:pt x="482" y="1114"/>
                    <a:pt x="507" y="1121"/>
                    <a:pt x="532" y="1126"/>
                  </a:cubicBezTo>
                  <a:cubicBezTo>
                    <a:pt x="535" y="1126"/>
                    <a:pt x="535" y="1126"/>
                    <a:pt x="535" y="1126"/>
                  </a:cubicBezTo>
                  <a:lnTo>
                    <a:pt x="563" y="1241"/>
                  </a:lnTo>
                  <a:close/>
                  <a:moveTo>
                    <a:pt x="626" y="1104"/>
                  </a:moveTo>
                  <a:cubicBezTo>
                    <a:pt x="498" y="1104"/>
                    <a:pt x="378" y="1055"/>
                    <a:pt x="288" y="964"/>
                  </a:cubicBezTo>
                  <a:cubicBezTo>
                    <a:pt x="198" y="874"/>
                    <a:pt x="148" y="754"/>
                    <a:pt x="148" y="626"/>
                  </a:cubicBezTo>
                  <a:cubicBezTo>
                    <a:pt x="148" y="499"/>
                    <a:pt x="198" y="379"/>
                    <a:pt x="288" y="288"/>
                  </a:cubicBezTo>
                  <a:cubicBezTo>
                    <a:pt x="378" y="198"/>
                    <a:pt x="498" y="148"/>
                    <a:pt x="626" y="148"/>
                  </a:cubicBezTo>
                  <a:cubicBezTo>
                    <a:pt x="754" y="148"/>
                    <a:pt x="874" y="198"/>
                    <a:pt x="964" y="288"/>
                  </a:cubicBezTo>
                  <a:cubicBezTo>
                    <a:pt x="1054" y="379"/>
                    <a:pt x="1104" y="499"/>
                    <a:pt x="1104" y="626"/>
                  </a:cubicBezTo>
                  <a:cubicBezTo>
                    <a:pt x="1104" y="754"/>
                    <a:pt x="1054" y="874"/>
                    <a:pt x="964" y="964"/>
                  </a:cubicBezTo>
                  <a:cubicBezTo>
                    <a:pt x="874" y="1055"/>
                    <a:pt x="754" y="1104"/>
                    <a:pt x="626" y="1104"/>
                  </a:cubicBezTo>
                  <a:close/>
                  <a:moveTo>
                    <a:pt x="626" y="157"/>
                  </a:moveTo>
                  <a:cubicBezTo>
                    <a:pt x="367" y="157"/>
                    <a:pt x="157" y="367"/>
                    <a:pt x="157" y="626"/>
                  </a:cubicBezTo>
                  <a:cubicBezTo>
                    <a:pt x="157" y="885"/>
                    <a:pt x="367" y="1096"/>
                    <a:pt x="626" y="1096"/>
                  </a:cubicBezTo>
                  <a:cubicBezTo>
                    <a:pt x="885" y="1096"/>
                    <a:pt x="1095" y="885"/>
                    <a:pt x="1095" y="626"/>
                  </a:cubicBezTo>
                  <a:cubicBezTo>
                    <a:pt x="1095" y="367"/>
                    <a:pt x="885" y="157"/>
                    <a:pt x="626" y="15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9" name="Freeform 49"/>
            <p:cNvSpPr/>
            <p:nvPr/>
          </p:nvSpPr>
          <p:spPr bwMode="auto">
            <a:xfrm>
              <a:off x="1857475" y="2221557"/>
              <a:ext cx="2671763" cy="4160838"/>
            </a:xfrm>
            <a:custGeom>
              <a:gdLst>
                <a:gd fmla="*/ 388 w 842" name="T0"/>
                <a:gd fmla="*/ 1312 h 1312" name="T1"/>
                <a:gd fmla="*/ 340 w 842" name="T2"/>
                <a:gd fmla="*/ 1265 h 1312" name="T3"/>
                <a:gd fmla="*/ 343 w 842" name="T4"/>
                <a:gd fmla="*/ 1249 h 1312" name="T5"/>
                <a:gd fmla="*/ 278 w 842" name="T6"/>
                <a:gd fmla="*/ 1249 h 1312" name="T7"/>
                <a:gd fmla="*/ 228 w 842" name="T8"/>
                <a:gd fmla="*/ 1199 h 1312" name="T9"/>
                <a:gd fmla="*/ 241 w 842" name="T10"/>
                <a:gd fmla="*/ 1164 h 1312" name="T11"/>
                <a:gd fmla="*/ 219 w 842" name="T12"/>
                <a:gd fmla="*/ 1121 h 1312" name="T13"/>
                <a:gd fmla="*/ 232 w 842" name="T14"/>
                <a:gd fmla="*/ 1086 h 1312" name="T15"/>
                <a:gd fmla="*/ 196 w 842" name="T16"/>
                <a:gd fmla="*/ 1022 h 1312" name="T17"/>
                <a:gd fmla="*/ 196 w 842" name="T18"/>
                <a:gd fmla="*/ 982 h 1312" name="T19"/>
                <a:gd fmla="*/ 196 w 842" name="T20"/>
                <a:gd fmla="*/ 982 h 1312" name="T21"/>
                <a:gd fmla="*/ 196 w 842" name="T22"/>
                <a:gd fmla="*/ 976 h 1312" name="T23"/>
                <a:gd fmla="*/ 196 w 842" name="T24"/>
                <a:gd fmla="*/ 947 h 1312" name="T25"/>
                <a:gd fmla="*/ 197 w 842" name="T26"/>
                <a:gd fmla="*/ 940 h 1312" name="T27"/>
                <a:gd fmla="*/ 197 w 842" name="T28"/>
                <a:gd fmla="*/ 917 h 1312" name="T29"/>
                <a:gd fmla="*/ 180 w 842" name="T30"/>
                <a:gd fmla="*/ 849 h 1312" name="T31"/>
                <a:gd fmla="*/ 129 w 842" name="T32"/>
                <a:gd fmla="*/ 779 h 1312" name="T33"/>
                <a:gd fmla="*/ 0 w 842" name="T34"/>
                <a:gd fmla="*/ 419 h 1312" name="T35"/>
                <a:gd fmla="*/ 419 w 842" name="T36"/>
                <a:gd fmla="*/ 0 h 1312" name="T37"/>
                <a:gd fmla="*/ 423 w 842" name="T38"/>
                <a:gd fmla="*/ 0 h 1312" name="T39"/>
                <a:gd fmla="*/ 842 w 842" name="T40"/>
                <a:gd fmla="*/ 419 h 1312" name="T41"/>
                <a:gd fmla="*/ 713 w 842" name="T42"/>
                <a:gd fmla="*/ 779 h 1312" name="T43"/>
                <a:gd fmla="*/ 662 w 842" name="T44"/>
                <a:gd fmla="*/ 849 h 1312" name="T45"/>
                <a:gd fmla="*/ 647 w 842" name="T46"/>
                <a:gd fmla="*/ 899 h 1312" name="T47"/>
                <a:gd fmla="*/ 646 w 842" name="T48"/>
                <a:gd fmla="*/ 1023 h 1312" name="T49"/>
                <a:gd fmla="*/ 610 w 842" name="T50"/>
                <a:gd fmla="*/ 1086 h 1312" name="T51"/>
                <a:gd fmla="*/ 623 w 842" name="T52"/>
                <a:gd fmla="*/ 1121 h 1312" name="T53"/>
                <a:gd fmla="*/ 601 w 842" name="T54"/>
                <a:gd fmla="*/ 1164 h 1312" name="T55"/>
                <a:gd fmla="*/ 614 w 842" name="T56"/>
                <a:gd fmla="*/ 1199 h 1312" name="T57"/>
                <a:gd fmla="*/ 564 w 842" name="T58"/>
                <a:gd fmla="*/ 1249 h 1312" name="T59"/>
                <a:gd fmla="*/ 499 w 842" name="T60"/>
                <a:gd fmla="*/ 1249 h 1312" name="T61"/>
                <a:gd fmla="*/ 502 w 842" name="T62"/>
                <a:gd fmla="*/ 1265 h 1312" name="T63"/>
                <a:gd fmla="*/ 455 w 842" name="T64"/>
                <a:gd fmla="*/ 1312 h 1312" name="T65"/>
                <a:gd fmla="*/ 388 w 842" name="T66"/>
                <a:gd fmla="*/ 1312 h 1312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312" w="842">
                  <a:moveTo>
                    <a:pt x="388" y="1312"/>
                  </a:moveTo>
                  <a:cubicBezTo>
                    <a:pt x="362" y="1312"/>
                    <a:pt x="340" y="1291"/>
                    <a:pt x="340" y="1265"/>
                  </a:cubicBezTo>
                  <a:cubicBezTo>
                    <a:pt x="340" y="1259"/>
                    <a:pt x="341" y="1254"/>
                    <a:pt x="343" y="1249"/>
                  </a:cubicBezTo>
                  <a:cubicBezTo>
                    <a:pt x="278" y="1249"/>
                    <a:pt x="278" y="1249"/>
                    <a:pt x="278" y="1249"/>
                  </a:cubicBezTo>
                  <a:cubicBezTo>
                    <a:pt x="250" y="1249"/>
                    <a:pt x="228" y="1226"/>
                    <a:pt x="228" y="1199"/>
                  </a:cubicBezTo>
                  <a:cubicBezTo>
                    <a:pt x="228" y="1186"/>
                    <a:pt x="233" y="1173"/>
                    <a:pt x="241" y="1164"/>
                  </a:cubicBezTo>
                  <a:cubicBezTo>
                    <a:pt x="228" y="1156"/>
                    <a:pt x="219" y="1140"/>
                    <a:pt x="219" y="1121"/>
                  </a:cubicBezTo>
                  <a:cubicBezTo>
                    <a:pt x="219" y="1108"/>
                    <a:pt x="223" y="1095"/>
                    <a:pt x="232" y="1086"/>
                  </a:cubicBezTo>
                  <a:cubicBezTo>
                    <a:pt x="210" y="1073"/>
                    <a:pt x="196" y="1049"/>
                    <a:pt x="196" y="102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82"/>
                    <a:pt x="196" y="982"/>
                    <a:pt x="196" y="982"/>
                  </a:cubicBezTo>
                  <a:cubicBezTo>
                    <a:pt x="196" y="976"/>
                    <a:pt x="196" y="976"/>
                    <a:pt x="196" y="976"/>
                  </a:cubicBezTo>
                  <a:cubicBezTo>
                    <a:pt x="196" y="966"/>
                    <a:pt x="196" y="957"/>
                    <a:pt x="196" y="947"/>
                  </a:cubicBezTo>
                  <a:cubicBezTo>
                    <a:pt x="197" y="940"/>
                    <a:pt x="197" y="940"/>
                    <a:pt x="197" y="940"/>
                  </a:cubicBezTo>
                  <a:cubicBezTo>
                    <a:pt x="197" y="917"/>
                    <a:pt x="197" y="917"/>
                    <a:pt x="197" y="917"/>
                  </a:cubicBezTo>
                  <a:cubicBezTo>
                    <a:pt x="196" y="897"/>
                    <a:pt x="194" y="871"/>
                    <a:pt x="180" y="849"/>
                  </a:cubicBezTo>
                  <a:cubicBezTo>
                    <a:pt x="166" y="824"/>
                    <a:pt x="148" y="802"/>
                    <a:pt x="129" y="779"/>
                  </a:cubicBezTo>
                  <a:cubicBezTo>
                    <a:pt x="69" y="706"/>
                    <a:pt x="0" y="623"/>
                    <a:pt x="0" y="419"/>
                  </a:cubicBezTo>
                  <a:cubicBezTo>
                    <a:pt x="0" y="188"/>
                    <a:pt x="188" y="0"/>
                    <a:pt x="419" y="0"/>
                  </a:cubicBezTo>
                  <a:cubicBezTo>
                    <a:pt x="423" y="0"/>
                    <a:pt x="423" y="0"/>
                    <a:pt x="423" y="0"/>
                  </a:cubicBezTo>
                  <a:cubicBezTo>
                    <a:pt x="654" y="0"/>
                    <a:pt x="842" y="188"/>
                    <a:pt x="842" y="419"/>
                  </a:cubicBezTo>
                  <a:cubicBezTo>
                    <a:pt x="842" y="623"/>
                    <a:pt x="773" y="706"/>
                    <a:pt x="713" y="779"/>
                  </a:cubicBezTo>
                  <a:cubicBezTo>
                    <a:pt x="694" y="802"/>
                    <a:pt x="676" y="824"/>
                    <a:pt x="662" y="849"/>
                  </a:cubicBezTo>
                  <a:cubicBezTo>
                    <a:pt x="653" y="863"/>
                    <a:pt x="649" y="879"/>
                    <a:pt x="647" y="899"/>
                  </a:cubicBezTo>
                  <a:cubicBezTo>
                    <a:pt x="646" y="1023"/>
                    <a:pt x="646" y="1023"/>
                    <a:pt x="646" y="1023"/>
                  </a:cubicBezTo>
                  <a:cubicBezTo>
                    <a:pt x="646" y="1049"/>
                    <a:pt x="632" y="1073"/>
                    <a:pt x="610" y="1086"/>
                  </a:cubicBezTo>
                  <a:cubicBezTo>
                    <a:pt x="619" y="1095"/>
                    <a:pt x="623" y="1108"/>
                    <a:pt x="623" y="1121"/>
                  </a:cubicBezTo>
                  <a:cubicBezTo>
                    <a:pt x="623" y="1140"/>
                    <a:pt x="614" y="1156"/>
                    <a:pt x="601" y="1164"/>
                  </a:cubicBezTo>
                  <a:cubicBezTo>
                    <a:pt x="609" y="1173"/>
                    <a:pt x="614" y="1186"/>
                    <a:pt x="614" y="1199"/>
                  </a:cubicBezTo>
                  <a:cubicBezTo>
                    <a:pt x="614" y="1226"/>
                    <a:pt x="592" y="1249"/>
                    <a:pt x="564" y="1249"/>
                  </a:cubicBezTo>
                  <a:cubicBezTo>
                    <a:pt x="499" y="1249"/>
                    <a:pt x="499" y="1249"/>
                    <a:pt x="499" y="1249"/>
                  </a:cubicBezTo>
                  <a:cubicBezTo>
                    <a:pt x="501" y="1254"/>
                    <a:pt x="502" y="1259"/>
                    <a:pt x="502" y="1265"/>
                  </a:cubicBezTo>
                  <a:cubicBezTo>
                    <a:pt x="502" y="1291"/>
                    <a:pt x="480" y="1312"/>
                    <a:pt x="455" y="1312"/>
                  </a:cubicBezTo>
                  <a:lnTo>
                    <a:pt x="388" y="131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ffectLst>
              <a:outerShdw algn="tr" blurRad="393700" dir="8100000" dist="4699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0" name="Freeform 50"/>
            <p:cNvSpPr/>
            <p:nvPr/>
          </p:nvSpPr>
          <p:spPr bwMode="auto">
            <a:xfrm>
              <a:off x="3048100" y="6204594"/>
              <a:ext cx="293688" cy="82550"/>
            </a:xfrm>
            <a:custGeom>
              <a:gdLst>
                <a:gd fmla="*/ 13 w 93" name="T0"/>
                <a:gd fmla="*/ 26 h 26" name="T1"/>
                <a:gd fmla="*/ 0 w 93" name="T2"/>
                <a:gd fmla="*/ 13 h 26" name="T3"/>
                <a:gd fmla="*/ 13 w 93" name="T4"/>
                <a:gd fmla="*/ 0 h 26" name="T5"/>
                <a:gd fmla="*/ 80 w 93" name="T6"/>
                <a:gd fmla="*/ 0 h 26" name="T7"/>
                <a:gd fmla="*/ 93 w 93" name="T8"/>
                <a:gd fmla="*/ 13 h 26" name="T9"/>
                <a:gd fmla="*/ 80 w 93" name="T10"/>
                <a:gd fmla="*/ 26 h 26" name="T11"/>
                <a:gd fmla="*/ 13 w 93" name="T12"/>
                <a:gd fmla="*/ 26 h 2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6" w="93">
                  <a:moveTo>
                    <a:pt x="13" y="26"/>
                  </a:moveTo>
                  <a:cubicBezTo>
                    <a:pt x="5" y="26"/>
                    <a:pt x="0" y="20"/>
                    <a:pt x="0" y="13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7" y="0"/>
                    <a:pt x="93" y="6"/>
                    <a:pt x="93" y="13"/>
                  </a:cubicBezTo>
                  <a:cubicBezTo>
                    <a:pt x="93" y="20"/>
                    <a:pt x="87" y="26"/>
                    <a:pt x="80" y="26"/>
                  </a:cubicBezTo>
                  <a:lnTo>
                    <a:pt x="13" y="26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1" name="Freeform 51"/>
            <p:cNvSpPr/>
            <p:nvPr/>
          </p:nvSpPr>
          <p:spPr bwMode="auto">
            <a:xfrm>
              <a:off x="2689325" y="5982344"/>
              <a:ext cx="1008063" cy="104775"/>
            </a:xfrm>
            <a:custGeom>
              <a:gdLst>
                <a:gd fmla="*/ 16 w 318" name="T0"/>
                <a:gd fmla="*/ 33 h 33" name="T1"/>
                <a:gd fmla="*/ 0 w 318" name="T2"/>
                <a:gd fmla="*/ 16 h 33" name="T3"/>
                <a:gd fmla="*/ 16 w 318" name="T4"/>
                <a:gd fmla="*/ 0 h 33" name="T5"/>
                <a:gd fmla="*/ 302 w 318" name="T6"/>
                <a:gd fmla="*/ 0 h 33" name="T7"/>
                <a:gd fmla="*/ 318 w 318" name="T8"/>
                <a:gd fmla="*/ 16 h 33" name="T9"/>
                <a:gd fmla="*/ 302 w 318" name="T10"/>
                <a:gd fmla="*/ 33 h 33" name="T11"/>
                <a:gd fmla="*/ 16 w 318" name="T12"/>
                <a:gd fmla="*/ 33 h 3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" w="318">
                  <a:moveTo>
                    <a:pt x="16" y="33"/>
                  </a:move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11" y="0"/>
                    <a:pt x="318" y="7"/>
                    <a:pt x="318" y="16"/>
                  </a:cubicBezTo>
                  <a:cubicBezTo>
                    <a:pt x="318" y="25"/>
                    <a:pt x="311" y="33"/>
                    <a:pt x="302" y="33"/>
                  </a:cubicBezTo>
                  <a:lnTo>
                    <a:pt x="16" y="33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" name="Freeform 52"/>
            <p:cNvSpPr/>
            <p:nvPr/>
          </p:nvSpPr>
          <p:spPr bwMode="auto">
            <a:xfrm>
              <a:off x="2657575" y="5717232"/>
              <a:ext cx="1052513" cy="107950"/>
            </a:xfrm>
            <a:custGeom>
              <a:gdLst>
                <a:gd fmla="*/ 17 w 332" name="T0"/>
                <a:gd fmla="*/ 34 h 34" name="T1"/>
                <a:gd fmla="*/ 0 w 332" name="T2"/>
                <a:gd fmla="*/ 17 h 34" name="T3"/>
                <a:gd fmla="*/ 17 w 332" name="T4"/>
                <a:gd fmla="*/ 0 h 34" name="T5"/>
                <a:gd fmla="*/ 315 w 332" name="T6"/>
                <a:gd fmla="*/ 0 h 34" name="T7"/>
                <a:gd fmla="*/ 332 w 332" name="T8"/>
                <a:gd fmla="*/ 17 h 34" name="T9"/>
                <a:gd fmla="*/ 315 w 332" name="T10"/>
                <a:gd fmla="*/ 34 h 34" name="T11"/>
                <a:gd fmla="*/ 17 w 332" name="T12"/>
                <a:gd fmla="*/ 34 h 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4" w="332">
                  <a:moveTo>
                    <a:pt x="17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324" y="0"/>
                    <a:pt x="332" y="7"/>
                    <a:pt x="332" y="17"/>
                  </a:cubicBezTo>
                  <a:cubicBezTo>
                    <a:pt x="332" y="26"/>
                    <a:pt x="324" y="34"/>
                    <a:pt x="315" y="34"/>
                  </a:cubicBezTo>
                  <a:lnTo>
                    <a:pt x="17" y="34"/>
                  </a:lnTo>
                  <a:close/>
                </a:path>
              </a:pathLst>
            </a:custGeom>
            <a:solidFill>
              <a:srgbClr val="85868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" name="Freeform 53"/>
            <p:cNvSpPr/>
            <p:nvPr/>
          </p:nvSpPr>
          <p:spPr bwMode="auto">
            <a:xfrm>
              <a:off x="2581375" y="5031432"/>
              <a:ext cx="1223963" cy="552450"/>
            </a:xfrm>
            <a:custGeom>
              <a:gdLst>
                <a:gd fmla="*/ 3 w 386" name="T0"/>
                <a:gd fmla="*/ 30 h 174" name="T1"/>
                <a:gd fmla="*/ 3 w 386" name="T2"/>
                <a:gd fmla="*/ 30 h 174" name="T3"/>
                <a:gd fmla="*/ 3 w 386" name="T4"/>
                <a:gd fmla="*/ 54 h 174" name="T5"/>
                <a:gd fmla="*/ 2 w 386" name="T6"/>
                <a:gd fmla="*/ 62 h 174" name="T7"/>
                <a:gd fmla="*/ 3 w 386" name="T8"/>
                <a:gd fmla="*/ 62 h 174" name="T9"/>
                <a:gd fmla="*/ 2 w 386" name="T10"/>
                <a:gd fmla="*/ 137 h 174" name="T11"/>
                <a:gd fmla="*/ 27 w 386" name="T12"/>
                <a:gd fmla="*/ 174 h 174" name="T13"/>
                <a:gd fmla="*/ 359 w 386" name="T14"/>
                <a:gd fmla="*/ 174 h 174" name="T15"/>
                <a:gd fmla="*/ 384 w 386" name="T16"/>
                <a:gd fmla="*/ 136 h 174" name="T17"/>
                <a:gd fmla="*/ 385 w 386" name="T18"/>
                <a:gd fmla="*/ 11 h 174" name="T19"/>
                <a:gd fmla="*/ 385 w 386" name="T20"/>
                <a:gd fmla="*/ 10 h 174" name="T21"/>
                <a:gd fmla="*/ 386 w 386" name="T22"/>
                <a:gd fmla="*/ 0 h 174" name="T23"/>
                <a:gd fmla="*/ 0 w 386" name="T24"/>
                <a:gd fmla="*/ 0 h 174" name="T25"/>
                <a:gd fmla="*/ 3 w 386" name="T26"/>
                <a:gd fmla="*/ 30 h 17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74" w="386"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2" y="62"/>
                    <a:pt x="2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2" y="153"/>
                    <a:pt x="12" y="168"/>
                    <a:pt x="27" y="174"/>
                  </a:cubicBezTo>
                  <a:cubicBezTo>
                    <a:pt x="34" y="173"/>
                    <a:pt x="359" y="174"/>
                    <a:pt x="359" y="174"/>
                  </a:cubicBezTo>
                  <a:cubicBezTo>
                    <a:pt x="374" y="168"/>
                    <a:pt x="384" y="153"/>
                    <a:pt x="384" y="136"/>
                  </a:cubicBezTo>
                  <a:cubicBezTo>
                    <a:pt x="385" y="11"/>
                    <a:pt x="385" y="11"/>
                    <a:pt x="385" y="11"/>
                  </a:cubicBezTo>
                  <a:cubicBezTo>
                    <a:pt x="385" y="10"/>
                    <a:pt x="385" y="10"/>
                    <a:pt x="385" y="10"/>
                  </a:cubicBezTo>
                  <a:cubicBezTo>
                    <a:pt x="385" y="6"/>
                    <a:pt x="385" y="3"/>
                    <a:pt x="3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1"/>
                    <a:pt x="2" y="21"/>
                    <a:pt x="3" y="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4" name="Freeform 54"/>
            <p:cNvSpPr/>
            <p:nvPr/>
          </p:nvSpPr>
          <p:spPr bwMode="auto">
            <a:xfrm>
              <a:off x="1968600" y="2329507"/>
              <a:ext cx="2452688" cy="2578100"/>
            </a:xfrm>
            <a:custGeom>
              <a:gdLst>
                <a:gd fmla="*/ 597 w 773" name="T0"/>
                <a:gd fmla="*/ 797 h 813" name="T1"/>
                <a:gd fmla="*/ 652 w 773" name="T2"/>
                <a:gd fmla="*/ 723 h 813" name="T3"/>
                <a:gd fmla="*/ 773 w 773" name="T4"/>
                <a:gd fmla="*/ 385 h 813" name="T5"/>
                <a:gd fmla="*/ 388 w 773" name="T6"/>
                <a:gd fmla="*/ 0 h 813" name="T7"/>
                <a:gd fmla="*/ 384 w 773" name="T8"/>
                <a:gd fmla="*/ 0 h 813" name="T9"/>
                <a:gd fmla="*/ 0 w 773" name="T10"/>
                <a:gd fmla="*/ 385 h 813" name="T11"/>
                <a:gd fmla="*/ 120 w 773" name="T12"/>
                <a:gd fmla="*/ 723 h 813" name="T13"/>
                <a:gd fmla="*/ 175 w 773" name="T14"/>
                <a:gd fmla="*/ 797 h 813" name="T15"/>
                <a:gd fmla="*/ 183 w 773" name="T16"/>
                <a:gd fmla="*/ 813 h 813" name="T17"/>
                <a:gd fmla="*/ 589 w 773" name="T18"/>
                <a:gd fmla="*/ 813 h 813" name="T19"/>
                <a:gd fmla="*/ 597 w 773" name="T20"/>
                <a:gd fmla="*/ 797 h 81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13" w="773">
                  <a:moveTo>
                    <a:pt x="597" y="797"/>
                  </a:moveTo>
                  <a:cubicBezTo>
                    <a:pt x="613" y="771"/>
                    <a:pt x="632" y="748"/>
                    <a:pt x="652" y="723"/>
                  </a:cubicBezTo>
                  <a:cubicBezTo>
                    <a:pt x="709" y="655"/>
                    <a:pt x="773" y="577"/>
                    <a:pt x="773" y="385"/>
                  </a:cubicBezTo>
                  <a:cubicBezTo>
                    <a:pt x="773" y="173"/>
                    <a:pt x="600" y="0"/>
                    <a:pt x="388" y="0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172" y="0"/>
                    <a:pt x="0" y="173"/>
                    <a:pt x="0" y="385"/>
                  </a:cubicBezTo>
                  <a:cubicBezTo>
                    <a:pt x="0" y="577"/>
                    <a:pt x="64" y="655"/>
                    <a:pt x="120" y="723"/>
                  </a:cubicBezTo>
                  <a:cubicBezTo>
                    <a:pt x="140" y="748"/>
                    <a:pt x="159" y="771"/>
                    <a:pt x="175" y="797"/>
                  </a:cubicBezTo>
                  <a:cubicBezTo>
                    <a:pt x="178" y="803"/>
                    <a:pt x="180" y="808"/>
                    <a:pt x="183" y="813"/>
                  </a:cubicBezTo>
                  <a:cubicBezTo>
                    <a:pt x="589" y="813"/>
                    <a:pt x="589" y="813"/>
                    <a:pt x="589" y="813"/>
                  </a:cubicBezTo>
                  <a:cubicBezTo>
                    <a:pt x="592" y="808"/>
                    <a:pt x="594" y="802"/>
                    <a:pt x="597" y="79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89" name="Freeform 270"/>
            <p:cNvSpPr>
              <a:spLocks noEditPoints="1"/>
            </p:cNvSpPr>
            <p:nvPr/>
          </p:nvSpPr>
          <p:spPr bwMode="auto">
            <a:xfrm>
              <a:off x="2511075" y="2776801"/>
              <a:ext cx="1091063" cy="1167026"/>
            </a:xfrm>
            <a:custGeom>
              <a:gdLst>
                <a:gd fmla="*/ 46 w 158" name="T0"/>
                <a:gd fmla="*/ 68 h 169" name="T1"/>
                <a:gd fmla="*/ 66 w 158" name="T2"/>
                <a:gd fmla="*/ 62 h 169" name="T3"/>
                <a:gd fmla="*/ 81 w 158" name="T4"/>
                <a:gd fmla="*/ 75 h 169" name="T5"/>
                <a:gd fmla="*/ 94 w 158" name="T6"/>
                <a:gd fmla="*/ 88 h 169" name="T7"/>
                <a:gd fmla="*/ 107 w 158" name="T8"/>
                <a:gd fmla="*/ 103 h 169" name="T9"/>
                <a:gd fmla="*/ 101 w 158" name="T10"/>
                <a:gd fmla="*/ 117 h 169" name="T11"/>
                <a:gd fmla="*/ 101 w 158" name="T12"/>
                <a:gd fmla="*/ 139 h 169" name="T13"/>
                <a:gd fmla="*/ 85 w 158" name="T14"/>
                <a:gd fmla="*/ 150 h 169" name="T15"/>
                <a:gd fmla="*/ 70 w 158" name="T16"/>
                <a:gd fmla="*/ 160 h 169" name="T17"/>
                <a:gd fmla="*/ 52 w 158" name="T18"/>
                <a:gd fmla="*/ 169 h 169" name="T19"/>
                <a:gd fmla="*/ 39 w 158" name="T20"/>
                <a:gd fmla="*/ 160 h 169" name="T21"/>
                <a:gd fmla="*/ 19 w 158" name="T22"/>
                <a:gd fmla="*/ 154 h 169" name="T23"/>
                <a:gd fmla="*/ 11 w 158" name="T24"/>
                <a:gd fmla="*/ 136 h 169" name="T25"/>
                <a:gd fmla="*/ 8 w 158" name="T26"/>
                <a:gd fmla="*/ 117 h 169" name="T27"/>
                <a:gd fmla="*/ 2 w 158" name="T28"/>
                <a:gd fmla="*/ 99 h 169" name="T29"/>
                <a:gd fmla="*/ 15 w 158" name="T30"/>
                <a:gd fmla="*/ 88 h 169" name="T31"/>
                <a:gd fmla="*/ 26 w 158" name="T32"/>
                <a:gd fmla="*/ 70 h 169" name="T33"/>
                <a:gd fmla="*/ 94 w 158" name="T34"/>
                <a:gd fmla="*/ 13 h 169" name="T35"/>
                <a:gd fmla="*/ 83 w 158" name="T36"/>
                <a:gd fmla="*/ 24 h 169" name="T37"/>
                <a:gd fmla="*/ 74 w 158" name="T38"/>
                <a:gd fmla="*/ 35 h 169" name="T39"/>
                <a:gd fmla="*/ 79 w 158" name="T40"/>
                <a:gd fmla="*/ 48 h 169" name="T41"/>
                <a:gd fmla="*/ 79 w 158" name="T42"/>
                <a:gd fmla="*/ 64 h 169" name="T43"/>
                <a:gd fmla="*/ 92 w 158" name="T44"/>
                <a:gd fmla="*/ 72 h 169" name="T45"/>
                <a:gd fmla="*/ 105 w 158" name="T46"/>
                <a:gd fmla="*/ 79 h 169" name="T47"/>
                <a:gd fmla="*/ 120 w 158" name="T48"/>
                <a:gd fmla="*/ 86 h 169" name="T49"/>
                <a:gd fmla="*/ 129 w 158" name="T50"/>
                <a:gd fmla="*/ 77 h 169" name="T51"/>
                <a:gd fmla="*/ 145 w 158" name="T52"/>
                <a:gd fmla="*/ 73 h 169" name="T53"/>
                <a:gd fmla="*/ 149 w 158" name="T54"/>
                <a:gd fmla="*/ 59 h 169" name="T55"/>
                <a:gd fmla="*/ 153 w 158" name="T56"/>
                <a:gd fmla="*/ 44 h 169" name="T57"/>
                <a:gd fmla="*/ 155 w 158" name="T58"/>
                <a:gd fmla="*/ 29 h 169" name="T59"/>
                <a:gd fmla="*/ 145 w 158" name="T60"/>
                <a:gd fmla="*/ 22 h 169" name="T61"/>
                <a:gd fmla="*/ 136 w 158" name="T62"/>
                <a:gd fmla="*/ 7 h 169" name="T63"/>
                <a:gd fmla="*/ 122 w 158" name="T64"/>
                <a:gd fmla="*/ 5 h 169" name="T65"/>
                <a:gd fmla="*/ 107 w 158" name="T66"/>
                <a:gd fmla="*/ 7 h 169" name="T67"/>
                <a:gd fmla="*/ 109 w 158" name="T68"/>
                <a:gd fmla="*/ 31 h 169" name="T69"/>
                <a:gd fmla="*/ 127 w 158" name="T70"/>
                <a:gd fmla="*/ 37 h 169" name="T71"/>
                <a:gd fmla="*/ 118 w 158" name="T72"/>
                <a:gd fmla="*/ 55 h 169" name="T73"/>
                <a:gd fmla="*/ 103 w 158" name="T74"/>
                <a:gd fmla="*/ 40 h 169" name="T75"/>
                <a:gd fmla="*/ 122 w 158" name="T76"/>
                <a:gd fmla="*/ 37 h 169" name="T77"/>
                <a:gd fmla="*/ 120 w 158" name="T78"/>
                <a:gd fmla="*/ 51 h 169" name="T79"/>
                <a:gd fmla="*/ 107 w 158" name="T80"/>
                <a:gd fmla="*/ 48 h 169" name="T81"/>
                <a:gd fmla="*/ 114 w 158" name="T82"/>
                <a:gd fmla="*/ 35 h 169" name="T83"/>
                <a:gd fmla="*/ 101 w 158" name="T84"/>
                <a:gd fmla="*/ 20 h 169" name="T85"/>
                <a:gd fmla="*/ 101 w 158" name="T86"/>
                <a:gd fmla="*/ 64 h 169" name="T87"/>
                <a:gd fmla="*/ 140 w 158" name="T88"/>
                <a:gd fmla="*/ 49 h 169" name="T89"/>
                <a:gd fmla="*/ 122 w 158" name="T90"/>
                <a:gd fmla="*/ 18 h 169" name="T91"/>
                <a:gd fmla="*/ 43 w 158" name="T92"/>
                <a:gd fmla="*/ 121 h 169" name="T93"/>
                <a:gd fmla="*/ 61 w 158" name="T94"/>
                <a:gd fmla="*/ 127 h 169" name="T95"/>
                <a:gd fmla="*/ 63 w 158" name="T96"/>
                <a:gd fmla="*/ 105 h 169" name="T97"/>
                <a:gd fmla="*/ 57 w 158" name="T98"/>
                <a:gd fmla="*/ 106 h 169" name="T99"/>
                <a:gd fmla="*/ 46 w 158" name="T100"/>
                <a:gd fmla="*/ 116 h 169" name="T101"/>
                <a:gd fmla="*/ 59 w 158" name="T102"/>
                <a:gd fmla="*/ 123 h 169" name="T103"/>
                <a:gd fmla="*/ 63 w 158" name="T104"/>
                <a:gd fmla="*/ 110 h 169" name="T105"/>
                <a:gd fmla="*/ 50 w 158" name="T106"/>
                <a:gd fmla="*/ 83 h 169" name="T107"/>
                <a:gd fmla="*/ 22 w 158" name="T108"/>
                <a:gd fmla="*/ 106 h 169" name="T109"/>
                <a:gd fmla="*/ 30 w 158" name="T110"/>
                <a:gd fmla="*/ 136 h 169" name="T111"/>
                <a:gd fmla="*/ 65 w 158" name="T112"/>
                <a:gd fmla="*/ 147 h 169" name="T113"/>
                <a:gd fmla="*/ 87 w 158" name="T114"/>
                <a:gd fmla="*/ 123 h 169" name="T115"/>
                <a:gd fmla="*/ 74 w 158" name="T116"/>
                <a:gd fmla="*/ 88 h 169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169" w="158">
                  <a:moveTo>
                    <a:pt x="33" y="73"/>
                  </a:moveTo>
                  <a:lnTo>
                    <a:pt x="33" y="73"/>
                  </a:lnTo>
                  <a:lnTo>
                    <a:pt x="39" y="70"/>
                  </a:lnTo>
                  <a:lnTo>
                    <a:pt x="39" y="64"/>
                  </a:lnTo>
                  <a:lnTo>
                    <a:pt x="43" y="62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52" y="68"/>
                  </a:lnTo>
                  <a:lnTo>
                    <a:pt x="52" y="61"/>
                  </a:lnTo>
                  <a:lnTo>
                    <a:pt x="57" y="61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63" y="68"/>
                  </a:lnTo>
                  <a:lnTo>
                    <a:pt x="66" y="62"/>
                  </a:lnTo>
                  <a:lnTo>
                    <a:pt x="70" y="64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76" y="73"/>
                  </a:lnTo>
                  <a:lnTo>
                    <a:pt x="79" y="68"/>
                  </a:lnTo>
                  <a:lnTo>
                    <a:pt x="83" y="70"/>
                  </a:lnTo>
                  <a:lnTo>
                    <a:pt x="81" y="75"/>
                  </a:lnTo>
                  <a:lnTo>
                    <a:pt x="81" y="75"/>
                  </a:lnTo>
                  <a:lnTo>
                    <a:pt x="85" y="79"/>
                  </a:lnTo>
                  <a:lnTo>
                    <a:pt x="90" y="75"/>
                  </a:lnTo>
                  <a:lnTo>
                    <a:pt x="94" y="79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4" y="88"/>
                  </a:lnTo>
                  <a:lnTo>
                    <a:pt x="99" y="86"/>
                  </a:lnTo>
                  <a:lnTo>
                    <a:pt x="101" y="90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9" y="99"/>
                  </a:lnTo>
                  <a:lnTo>
                    <a:pt x="105" y="99"/>
                  </a:lnTo>
                  <a:lnTo>
                    <a:pt x="107" y="103"/>
                  </a:lnTo>
                  <a:lnTo>
                    <a:pt x="101" y="106"/>
                  </a:lnTo>
                  <a:lnTo>
                    <a:pt x="101" y="106"/>
                  </a:lnTo>
                  <a:lnTo>
                    <a:pt x="101" y="112"/>
                  </a:lnTo>
                  <a:lnTo>
                    <a:pt x="109" y="112"/>
                  </a:lnTo>
                  <a:lnTo>
                    <a:pt x="109" y="117"/>
                  </a:lnTo>
                  <a:lnTo>
                    <a:pt x="101" y="117"/>
                  </a:lnTo>
                  <a:lnTo>
                    <a:pt x="101" y="117"/>
                  </a:lnTo>
                  <a:lnTo>
                    <a:pt x="101" y="123"/>
                  </a:lnTo>
                  <a:lnTo>
                    <a:pt x="107" y="127"/>
                  </a:lnTo>
                  <a:lnTo>
                    <a:pt x="105" y="130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6" y="136"/>
                  </a:lnTo>
                  <a:lnTo>
                    <a:pt x="101" y="139"/>
                  </a:lnTo>
                  <a:lnTo>
                    <a:pt x="99" y="143"/>
                  </a:lnTo>
                  <a:lnTo>
                    <a:pt x="94" y="141"/>
                  </a:lnTo>
                  <a:lnTo>
                    <a:pt x="94" y="141"/>
                  </a:lnTo>
                  <a:lnTo>
                    <a:pt x="90" y="145"/>
                  </a:lnTo>
                  <a:lnTo>
                    <a:pt x="94" y="150"/>
                  </a:lnTo>
                  <a:lnTo>
                    <a:pt x="90" y="154"/>
                  </a:lnTo>
                  <a:lnTo>
                    <a:pt x="85" y="150"/>
                  </a:lnTo>
                  <a:lnTo>
                    <a:pt x="85" y="150"/>
                  </a:lnTo>
                  <a:lnTo>
                    <a:pt x="81" y="154"/>
                  </a:lnTo>
                  <a:lnTo>
                    <a:pt x="83" y="160"/>
                  </a:lnTo>
                  <a:lnTo>
                    <a:pt x="79" y="163"/>
                  </a:lnTo>
                  <a:lnTo>
                    <a:pt x="76" y="158"/>
                  </a:lnTo>
                  <a:lnTo>
                    <a:pt x="76" y="158"/>
                  </a:lnTo>
                  <a:lnTo>
                    <a:pt x="70" y="160"/>
                  </a:lnTo>
                  <a:lnTo>
                    <a:pt x="70" y="167"/>
                  </a:lnTo>
                  <a:lnTo>
                    <a:pt x="66" y="167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57" y="161"/>
                  </a:lnTo>
                  <a:lnTo>
                    <a:pt x="57" y="169"/>
                  </a:lnTo>
                  <a:lnTo>
                    <a:pt x="52" y="169"/>
                  </a:lnTo>
                  <a:lnTo>
                    <a:pt x="52" y="161"/>
                  </a:lnTo>
                  <a:lnTo>
                    <a:pt x="52" y="161"/>
                  </a:lnTo>
                  <a:lnTo>
                    <a:pt x="46" y="161"/>
                  </a:lnTo>
                  <a:lnTo>
                    <a:pt x="43" y="167"/>
                  </a:lnTo>
                  <a:lnTo>
                    <a:pt x="39" y="167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33" y="158"/>
                  </a:lnTo>
                  <a:lnTo>
                    <a:pt x="30" y="163"/>
                  </a:lnTo>
                  <a:lnTo>
                    <a:pt x="26" y="160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24" y="150"/>
                  </a:lnTo>
                  <a:lnTo>
                    <a:pt x="19" y="154"/>
                  </a:lnTo>
                  <a:lnTo>
                    <a:pt x="15" y="150"/>
                  </a:lnTo>
                  <a:lnTo>
                    <a:pt x="19" y="145"/>
                  </a:lnTo>
                  <a:lnTo>
                    <a:pt x="19" y="145"/>
                  </a:lnTo>
                  <a:lnTo>
                    <a:pt x="15" y="141"/>
                  </a:lnTo>
                  <a:lnTo>
                    <a:pt x="10" y="143"/>
                  </a:lnTo>
                  <a:lnTo>
                    <a:pt x="6" y="139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0" y="130"/>
                  </a:lnTo>
                  <a:lnTo>
                    <a:pt x="2" y="130"/>
                  </a:lnTo>
                  <a:lnTo>
                    <a:pt x="2" y="127"/>
                  </a:lnTo>
                  <a:lnTo>
                    <a:pt x="8" y="123"/>
                  </a:lnTo>
                  <a:lnTo>
                    <a:pt x="8" y="123"/>
                  </a:lnTo>
                  <a:lnTo>
                    <a:pt x="8" y="117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06"/>
                  </a:lnTo>
                  <a:lnTo>
                    <a:pt x="2" y="103"/>
                  </a:lnTo>
                  <a:lnTo>
                    <a:pt x="2" y="99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1" y="94"/>
                  </a:lnTo>
                  <a:lnTo>
                    <a:pt x="6" y="90"/>
                  </a:lnTo>
                  <a:lnTo>
                    <a:pt x="10" y="86"/>
                  </a:lnTo>
                  <a:lnTo>
                    <a:pt x="15" y="88"/>
                  </a:lnTo>
                  <a:lnTo>
                    <a:pt x="15" y="88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19" y="75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8" y="75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3" y="73"/>
                  </a:lnTo>
                  <a:lnTo>
                    <a:pt x="33" y="73"/>
                  </a:lnTo>
                  <a:close/>
                  <a:moveTo>
                    <a:pt x="98" y="11"/>
                  </a:moveTo>
                  <a:lnTo>
                    <a:pt x="94" y="5"/>
                  </a:lnTo>
                  <a:lnTo>
                    <a:pt x="90" y="7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0" y="16"/>
                  </a:lnTo>
                  <a:lnTo>
                    <a:pt x="85" y="13"/>
                  </a:lnTo>
                  <a:lnTo>
                    <a:pt x="83" y="16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3" y="24"/>
                  </a:lnTo>
                  <a:lnTo>
                    <a:pt x="79" y="22"/>
                  </a:lnTo>
                  <a:lnTo>
                    <a:pt x="77" y="26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79" y="33"/>
                  </a:lnTo>
                  <a:lnTo>
                    <a:pt x="74" y="31"/>
                  </a:lnTo>
                  <a:lnTo>
                    <a:pt x="74" y="35"/>
                  </a:lnTo>
                  <a:lnTo>
                    <a:pt x="79" y="37"/>
                  </a:lnTo>
                  <a:lnTo>
                    <a:pt x="79" y="37"/>
                  </a:lnTo>
                  <a:lnTo>
                    <a:pt x="77" y="42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79" y="51"/>
                  </a:lnTo>
                  <a:lnTo>
                    <a:pt x="74" y="53"/>
                  </a:lnTo>
                  <a:lnTo>
                    <a:pt x="76" y="57"/>
                  </a:lnTo>
                  <a:lnTo>
                    <a:pt x="81" y="57"/>
                  </a:lnTo>
                  <a:lnTo>
                    <a:pt x="81" y="57"/>
                  </a:lnTo>
                  <a:lnTo>
                    <a:pt x="83" y="61"/>
                  </a:lnTo>
                  <a:lnTo>
                    <a:pt x="79" y="64"/>
                  </a:lnTo>
                  <a:lnTo>
                    <a:pt x="81" y="68"/>
                  </a:lnTo>
                  <a:lnTo>
                    <a:pt x="85" y="64"/>
                  </a:lnTo>
                  <a:lnTo>
                    <a:pt x="85" y="64"/>
                  </a:lnTo>
                  <a:lnTo>
                    <a:pt x="88" y="68"/>
                  </a:lnTo>
                  <a:lnTo>
                    <a:pt x="85" y="73"/>
                  </a:lnTo>
                  <a:lnTo>
                    <a:pt x="88" y="75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6" y="75"/>
                  </a:lnTo>
                  <a:lnTo>
                    <a:pt x="94" y="79"/>
                  </a:lnTo>
                  <a:lnTo>
                    <a:pt x="98" y="81"/>
                  </a:lnTo>
                  <a:lnTo>
                    <a:pt x="99" y="77"/>
                  </a:lnTo>
                  <a:lnTo>
                    <a:pt x="99" y="77"/>
                  </a:lnTo>
                  <a:lnTo>
                    <a:pt x="105" y="79"/>
                  </a:lnTo>
                  <a:lnTo>
                    <a:pt x="105" y="84"/>
                  </a:lnTo>
                  <a:lnTo>
                    <a:pt x="109" y="84"/>
                  </a:lnTo>
                  <a:lnTo>
                    <a:pt x="110" y="79"/>
                  </a:lnTo>
                  <a:lnTo>
                    <a:pt x="110" y="79"/>
                  </a:lnTo>
                  <a:lnTo>
                    <a:pt x="114" y="81"/>
                  </a:lnTo>
                  <a:lnTo>
                    <a:pt x="116" y="86"/>
                  </a:lnTo>
                  <a:lnTo>
                    <a:pt x="120" y="86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23" y="79"/>
                  </a:lnTo>
                  <a:lnTo>
                    <a:pt x="127" y="84"/>
                  </a:lnTo>
                  <a:lnTo>
                    <a:pt x="129" y="83"/>
                  </a:lnTo>
                  <a:lnTo>
                    <a:pt x="129" y="77"/>
                  </a:lnTo>
                  <a:lnTo>
                    <a:pt x="129" y="77"/>
                  </a:lnTo>
                  <a:lnTo>
                    <a:pt x="133" y="75"/>
                  </a:lnTo>
                  <a:lnTo>
                    <a:pt x="136" y="81"/>
                  </a:lnTo>
                  <a:lnTo>
                    <a:pt x="140" y="77"/>
                  </a:lnTo>
                  <a:lnTo>
                    <a:pt x="138" y="73"/>
                  </a:lnTo>
                  <a:lnTo>
                    <a:pt x="138" y="73"/>
                  </a:lnTo>
                  <a:lnTo>
                    <a:pt x="140" y="70"/>
                  </a:lnTo>
                  <a:lnTo>
                    <a:pt x="145" y="73"/>
                  </a:lnTo>
                  <a:lnTo>
                    <a:pt x="147" y="70"/>
                  </a:lnTo>
                  <a:lnTo>
                    <a:pt x="144" y="66"/>
                  </a:lnTo>
                  <a:lnTo>
                    <a:pt x="144" y="66"/>
                  </a:lnTo>
                  <a:lnTo>
                    <a:pt x="147" y="62"/>
                  </a:lnTo>
                  <a:lnTo>
                    <a:pt x="153" y="64"/>
                  </a:lnTo>
                  <a:lnTo>
                    <a:pt x="155" y="61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51" y="53"/>
                  </a:lnTo>
                  <a:lnTo>
                    <a:pt x="156" y="55"/>
                  </a:lnTo>
                  <a:lnTo>
                    <a:pt x="156" y="51"/>
                  </a:lnTo>
                  <a:lnTo>
                    <a:pt x="153" y="49"/>
                  </a:lnTo>
                  <a:lnTo>
                    <a:pt x="153" y="49"/>
                  </a:lnTo>
                  <a:lnTo>
                    <a:pt x="153" y="44"/>
                  </a:lnTo>
                  <a:lnTo>
                    <a:pt x="158" y="44"/>
                  </a:lnTo>
                  <a:lnTo>
                    <a:pt x="158" y="40"/>
                  </a:lnTo>
                  <a:lnTo>
                    <a:pt x="153" y="38"/>
                  </a:lnTo>
                  <a:lnTo>
                    <a:pt x="153" y="38"/>
                  </a:lnTo>
                  <a:lnTo>
                    <a:pt x="151" y="35"/>
                  </a:lnTo>
                  <a:lnTo>
                    <a:pt x="156" y="33"/>
                  </a:lnTo>
                  <a:lnTo>
                    <a:pt x="155" y="29"/>
                  </a:lnTo>
                  <a:lnTo>
                    <a:pt x="151" y="29"/>
                  </a:lnTo>
                  <a:lnTo>
                    <a:pt x="151" y="29"/>
                  </a:lnTo>
                  <a:lnTo>
                    <a:pt x="147" y="26"/>
                  </a:lnTo>
                  <a:lnTo>
                    <a:pt x="153" y="22"/>
                  </a:lnTo>
                  <a:lnTo>
                    <a:pt x="151" y="18"/>
                  </a:lnTo>
                  <a:lnTo>
                    <a:pt x="145" y="22"/>
                  </a:lnTo>
                  <a:lnTo>
                    <a:pt x="145" y="22"/>
                  </a:lnTo>
                  <a:lnTo>
                    <a:pt x="142" y="18"/>
                  </a:lnTo>
                  <a:lnTo>
                    <a:pt x="145" y="13"/>
                  </a:lnTo>
                  <a:lnTo>
                    <a:pt x="144" y="11"/>
                  </a:lnTo>
                  <a:lnTo>
                    <a:pt x="138" y="15"/>
                  </a:lnTo>
                  <a:lnTo>
                    <a:pt x="138" y="15"/>
                  </a:lnTo>
                  <a:lnTo>
                    <a:pt x="134" y="11"/>
                  </a:lnTo>
                  <a:lnTo>
                    <a:pt x="136" y="7"/>
                  </a:lnTo>
                  <a:lnTo>
                    <a:pt x="134" y="5"/>
                  </a:lnTo>
                  <a:lnTo>
                    <a:pt x="131" y="9"/>
                  </a:lnTo>
                  <a:lnTo>
                    <a:pt x="131" y="9"/>
                  </a:lnTo>
                  <a:lnTo>
                    <a:pt x="127" y="7"/>
                  </a:lnTo>
                  <a:lnTo>
                    <a:pt x="127" y="2"/>
                  </a:lnTo>
                  <a:lnTo>
                    <a:pt x="123" y="2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16" y="5"/>
                  </a:lnTo>
                  <a:lnTo>
                    <a:pt x="116" y="0"/>
                  </a:lnTo>
                  <a:lnTo>
                    <a:pt x="112" y="0"/>
                  </a:lnTo>
                  <a:lnTo>
                    <a:pt x="110" y="5"/>
                  </a:lnTo>
                  <a:lnTo>
                    <a:pt x="110" y="5"/>
                  </a:lnTo>
                  <a:lnTo>
                    <a:pt x="107" y="7"/>
                  </a:lnTo>
                  <a:lnTo>
                    <a:pt x="105" y="2"/>
                  </a:lnTo>
                  <a:lnTo>
                    <a:pt x="101" y="4"/>
                  </a:lnTo>
                  <a:lnTo>
                    <a:pt x="101" y="9"/>
                  </a:lnTo>
                  <a:lnTo>
                    <a:pt x="101" y="9"/>
                  </a:lnTo>
                  <a:lnTo>
                    <a:pt x="98" y="11"/>
                  </a:lnTo>
                  <a:lnTo>
                    <a:pt x="98" y="11"/>
                  </a:lnTo>
                  <a:close/>
                  <a:moveTo>
                    <a:pt x="109" y="31"/>
                  </a:moveTo>
                  <a:lnTo>
                    <a:pt x="109" y="31"/>
                  </a:lnTo>
                  <a:lnTo>
                    <a:pt x="114" y="29"/>
                  </a:lnTo>
                  <a:lnTo>
                    <a:pt x="118" y="31"/>
                  </a:lnTo>
                  <a:lnTo>
                    <a:pt x="118" y="31"/>
                  </a:lnTo>
                  <a:lnTo>
                    <a:pt x="123" y="33"/>
                  </a:lnTo>
                  <a:lnTo>
                    <a:pt x="127" y="37"/>
                  </a:lnTo>
                  <a:lnTo>
                    <a:pt x="127" y="37"/>
                  </a:lnTo>
                  <a:lnTo>
                    <a:pt x="129" y="42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25" y="51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18" y="55"/>
                  </a:lnTo>
                  <a:lnTo>
                    <a:pt x="112" y="55"/>
                  </a:lnTo>
                  <a:lnTo>
                    <a:pt x="112" y="55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3" y="44"/>
                  </a:lnTo>
                  <a:lnTo>
                    <a:pt x="103" y="40"/>
                  </a:lnTo>
                  <a:lnTo>
                    <a:pt x="103" y="40"/>
                  </a:lnTo>
                  <a:lnTo>
                    <a:pt x="105" y="35"/>
                  </a:lnTo>
                  <a:lnTo>
                    <a:pt x="109" y="31"/>
                  </a:lnTo>
                  <a:lnTo>
                    <a:pt x="109" y="31"/>
                  </a:lnTo>
                  <a:close/>
                  <a:moveTo>
                    <a:pt x="118" y="35"/>
                  </a:moveTo>
                  <a:lnTo>
                    <a:pt x="118" y="35"/>
                  </a:lnTo>
                  <a:lnTo>
                    <a:pt x="122" y="37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5" y="42"/>
                  </a:lnTo>
                  <a:lnTo>
                    <a:pt x="123" y="46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0" y="51"/>
                  </a:lnTo>
                  <a:lnTo>
                    <a:pt x="120" y="51"/>
                  </a:lnTo>
                  <a:lnTo>
                    <a:pt x="116" y="51"/>
                  </a:lnTo>
                  <a:lnTo>
                    <a:pt x="112" y="51"/>
                  </a:lnTo>
                  <a:lnTo>
                    <a:pt x="112" y="51"/>
                  </a:lnTo>
                  <a:lnTo>
                    <a:pt x="110" y="49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4"/>
                  </a:lnTo>
                  <a:lnTo>
                    <a:pt x="107" y="40"/>
                  </a:lnTo>
                  <a:lnTo>
                    <a:pt x="107" y="40"/>
                  </a:lnTo>
                  <a:lnTo>
                    <a:pt x="109" y="37"/>
                  </a:lnTo>
                  <a:lnTo>
                    <a:pt x="110" y="35"/>
                  </a:lnTo>
                  <a:lnTo>
                    <a:pt x="110" y="35"/>
                  </a:lnTo>
                  <a:lnTo>
                    <a:pt x="114" y="35"/>
                  </a:lnTo>
                  <a:lnTo>
                    <a:pt x="118" y="35"/>
                  </a:lnTo>
                  <a:lnTo>
                    <a:pt x="118" y="35"/>
                  </a:lnTo>
                  <a:close/>
                  <a:moveTo>
                    <a:pt x="122" y="18"/>
                  </a:moveTo>
                  <a:lnTo>
                    <a:pt x="122" y="18"/>
                  </a:lnTo>
                  <a:lnTo>
                    <a:pt x="110" y="18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94" y="27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90" y="48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101" y="64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20" y="68"/>
                  </a:lnTo>
                  <a:lnTo>
                    <a:pt x="129" y="64"/>
                  </a:lnTo>
                  <a:lnTo>
                    <a:pt x="129" y="64"/>
                  </a:lnTo>
                  <a:lnTo>
                    <a:pt x="136" y="59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2" y="38"/>
                  </a:lnTo>
                  <a:lnTo>
                    <a:pt x="138" y="29"/>
                  </a:lnTo>
                  <a:lnTo>
                    <a:pt x="138" y="29"/>
                  </a:lnTo>
                  <a:lnTo>
                    <a:pt x="131" y="22"/>
                  </a:lnTo>
                  <a:lnTo>
                    <a:pt x="122" y="18"/>
                  </a:lnTo>
                  <a:lnTo>
                    <a:pt x="122" y="18"/>
                  </a:lnTo>
                  <a:close/>
                  <a:moveTo>
                    <a:pt x="48" y="103"/>
                  </a:moveTo>
                  <a:lnTo>
                    <a:pt x="48" y="103"/>
                  </a:lnTo>
                  <a:lnTo>
                    <a:pt x="44" y="106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1" y="116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6" y="125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5" y="128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5" y="123"/>
                  </a:lnTo>
                  <a:lnTo>
                    <a:pt x="66" y="117"/>
                  </a:lnTo>
                  <a:lnTo>
                    <a:pt x="66" y="117"/>
                  </a:lnTo>
                  <a:lnTo>
                    <a:pt x="66" y="114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3" y="105"/>
                  </a:lnTo>
                  <a:lnTo>
                    <a:pt x="57" y="103"/>
                  </a:lnTo>
                  <a:lnTo>
                    <a:pt x="57" y="103"/>
                  </a:lnTo>
                  <a:lnTo>
                    <a:pt x="54" y="103"/>
                  </a:lnTo>
                  <a:lnTo>
                    <a:pt x="48" y="103"/>
                  </a:lnTo>
                  <a:lnTo>
                    <a:pt x="48" y="103"/>
                  </a:lnTo>
                  <a:close/>
                  <a:moveTo>
                    <a:pt x="57" y="106"/>
                  </a:moveTo>
                  <a:lnTo>
                    <a:pt x="57" y="106"/>
                  </a:lnTo>
                  <a:lnTo>
                    <a:pt x="54" y="106"/>
                  </a:lnTo>
                  <a:lnTo>
                    <a:pt x="50" y="106"/>
                  </a:lnTo>
                  <a:lnTo>
                    <a:pt x="50" y="106"/>
                  </a:lnTo>
                  <a:lnTo>
                    <a:pt x="46" y="110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6" y="116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8" y="123"/>
                  </a:lnTo>
                  <a:lnTo>
                    <a:pt x="52" y="123"/>
                  </a:lnTo>
                  <a:lnTo>
                    <a:pt x="52" y="123"/>
                  </a:lnTo>
                  <a:lnTo>
                    <a:pt x="55" y="123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61" y="121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63" y="114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59" y="108"/>
                  </a:lnTo>
                  <a:lnTo>
                    <a:pt x="57" y="106"/>
                  </a:lnTo>
                  <a:lnTo>
                    <a:pt x="57" y="106"/>
                  </a:lnTo>
                  <a:close/>
                  <a:moveTo>
                    <a:pt x="63" y="83"/>
                  </a:moveTo>
                  <a:lnTo>
                    <a:pt x="63" y="83"/>
                  </a:lnTo>
                  <a:lnTo>
                    <a:pt x="57" y="83"/>
                  </a:lnTo>
                  <a:lnTo>
                    <a:pt x="50" y="83"/>
                  </a:lnTo>
                  <a:lnTo>
                    <a:pt x="44" y="84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33" y="90"/>
                  </a:lnTo>
                  <a:lnTo>
                    <a:pt x="28" y="95"/>
                  </a:lnTo>
                  <a:lnTo>
                    <a:pt x="24" y="101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2" y="112"/>
                  </a:lnTo>
                  <a:lnTo>
                    <a:pt x="22" y="119"/>
                  </a:lnTo>
                  <a:lnTo>
                    <a:pt x="22" y="125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0" y="136"/>
                  </a:lnTo>
                  <a:lnTo>
                    <a:pt x="35" y="141"/>
                  </a:lnTo>
                  <a:lnTo>
                    <a:pt x="41" y="145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52" y="147"/>
                  </a:lnTo>
                  <a:lnTo>
                    <a:pt x="59" y="147"/>
                  </a:lnTo>
                  <a:lnTo>
                    <a:pt x="65" y="147"/>
                  </a:lnTo>
                  <a:lnTo>
                    <a:pt x="70" y="143"/>
                  </a:lnTo>
                  <a:lnTo>
                    <a:pt x="70" y="143"/>
                  </a:lnTo>
                  <a:lnTo>
                    <a:pt x="76" y="139"/>
                  </a:lnTo>
                  <a:lnTo>
                    <a:pt x="81" y="134"/>
                  </a:lnTo>
                  <a:lnTo>
                    <a:pt x="85" y="128"/>
                  </a:lnTo>
                  <a:lnTo>
                    <a:pt x="87" y="123"/>
                  </a:lnTo>
                  <a:lnTo>
                    <a:pt x="87" y="123"/>
                  </a:lnTo>
                  <a:lnTo>
                    <a:pt x="87" y="117"/>
                  </a:lnTo>
                  <a:lnTo>
                    <a:pt x="87" y="110"/>
                  </a:lnTo>
                  <a:lnTo>
                    <a:pt x="85" y="105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79" y="94"/>
                  </a:lnTo>
                  <a:lnTo>
                    <a:pt x="74" y="88"/>
                  </a:lnTo>
                  <a:lnTo>
                    <a:pt x="68" y="84"/>
                  </a:lnTo>
                  <a:lnTo>
                    <a:pt x="63" y="83"/>
                  </a:lnTo>
                  <a:lnTo>
                    <a:pt x="63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90" name="Freeform 319"/>
            <p:cNvSpPr>
              <a:spLocks noEditPoints="1"/>
            </p:cNvSpPr>
            <p:nvPr/>
          </p:nvSpPr>
          <p:spPr bwMode="auto">
            <a:xfrm>
              <a:off x="2984397" y="3875010"/>
              <a:ext cx="725691" cy="715817"/>
            </a:xfrm>
            <a:custGeom>
              <a:gdLst>
                <a:gd fmla="*/ 118 w 147" name="T0"/>
                <a:gd fmla="*/ 29 h 145" name="T1"/>
                <a:gd fmla="*/ 134 w 147" name="T2"/>
                <a:gd fmla="*/ 31 h 145" name="T3"/>
                <a:gd fmla="*/ 129 w 147" name="T4"/>
                <a:gd fmla="*/ 45 h 145" name="T5"/>
                <a:gd fmla="*/ 132 w 147" name="T6"/>
                <a:gd fmla="*/ 56 h 145" name="T7"/>
                <a:gd fmla="*/ 147 w 147" name="T8"/>
                <a:gd fmla="*/ 66 h 145" name="T9"/>
                <a:gd fmla="*/ 136 w 147" name="T10"/>
                <a:gd fmla="*/ 77 h 145" name="T11"/>
                <a:gd fmla="*/ 143 w 147" name="T12"/>
                <a:gd fmla="*/ 95 h 145" name="T13"/>
                <a:gd fmla="*/ 125 w 147" name="T14"/>
                <a:gd fmla="*/ 106 h 145" name="T15"/>
                <a:gd fmla="*/ 123 w 147" name="T16"/>
                <a:gd fmla="*/ 126 h 145" name="T17"/>
                <a:gd fmla="*/ 108 w 147" name="T18"/>
                <a:gd fmla="*/ 137 h 145" name="T19"/>
                <a:gd fmla="*/ 96 w 147" name="T20"/>
                <a:gd fmla="*/ 130 h 145" name="T21"/>
                <a:gd fmla="*/ 90 w 147" name="T22"/>
                <a:gd fmla="*/ 143 h 145" name="T23"/>
                <a:gd fmla="*/ 72 w 147" name="T24"/>
                <a:gd fmla="*/ 145 h 145" name="T25"/>
                <a:gd fmla="*/ 59 w 147" name="T26"/>
                <a:gd fmla="*/ 132 h 145" name="T27"/>
                <a:gd fmla="*/ 44 w 147" name="T28"/>
                <a:gd fmla="*/ 139 h 145" name="T29"/>
                <a:gd fmla="*/ 40 w 147" name="T30"/>
                <a:gd fmla="*/ 123 h 145" name="T31"/>
                <a:gd fmla="*/ 20 w 147" name="T32"/>
                <a:gd fmla="*/ 121 h 145" name="T33"/>
                <a:gd fmla="*/ 18 w 147" name="T34"/>
                <a:gd fmla="*/ 99 h 145" name="T35"/>
                <a:gd fmla="*/ 17 w 147" name="T36"/>
                <a:gd fmla="*/ 93 h 145" name="T37"/>
                <a:gd fmla="*/ 4 w 147" name="T38"/>
                <a:gd fmla="*/ 88 h 145" name="T39"/>
                <a:gd fmla="*/ 13 w 147" name="T40"/>
                <a:gd fmla="*/ 67 h 145" name="T41"/>
                <a:gd fmla="*/ 6 w 147" name="T42"/>
                <a:gd fmla="*/ 51 h 145" name="T43"/>
                <a:gd fmla="*/ 13 w 147" name="T44"/>
                <a:gd fmla="*/ 34 h 145" name="T45"/>
                <a:gd fmla="*/ 31 w 147" name="T46"/>
                <a:gd fmla="*/ 29 h 145" name="T47"/>
                <a:gd fmla="*/ 31 w 147" name="T48"/>
                <a:gd fmla="*/ 12 h 145" name="T49"/>
                <a:gd fmla="*/ 48 w 147" name="T50"/>
                <a:gd fmla="*/ 18 h 145" name="T51"/>
                <a:gd fmla="*/ 59 w 147" name="T52"/>
                <a:gd fmla="*/ 12 h 145" name="T53"/>
                <a:gd fmla="*/ 68 w 147" name="T54"/>
                <a:gd fmla="*/ 0 h 145" name="T55"/>
                <a:gd fmla="*/ 79 w 147" name="T56"/>
                <a:gd fmla="*/ 11 h 145" name="T57"/>
                <a:gd fmla="*/ 96 w 147" name="T58"/>
                <a:gd fmla="*/ 3 h 145" name="T59"/>
                <a:gd fmla="*/ 108 w 147" name="T60"/>
                <a:gd fmla="*/ 22 h 145" name="T61"/>
                <a:gd fmla="*/ 112 w 147" name="T62"/>
                <a:gd fmla="*/ 58 h 145" name="T63"/>
                <a:gd fmla="*/ 97 w 147" name="T64"/>
                <a:gd fmla="*/ 40 h 145" name="T65"/>
                <a:gd fmla="*/ 83 w 147" name="T66"/>
                <a:gd fmla="*/ 33 h 145" name="T67"/>
                <a:gd fmla="*/ 61 w 147" name="T68"/>
                <a:gd fmla="*/ 34 h 145" name="T69"/>
                <a:gd fmla="*/ 46 w 147" name="T70"/>
                <a:gd fmla="*/ 44 h 145" name="T71"/>
                <a:gd fmla="*/ 37 w 147" name="T72"/>
                <a:gd fmla="*/ 56 h 145" name="T73"/>
                <a:gd fmla="*/ 35 w 147" name="T74"/>
                <a:gd fmla="*/ 78 h 145" name="T75"/>
                <a:gd fmla="*/ 40 w 147" name="T76"/>
                <a:gd fmla="*/ 93 h 145" name="T77"/>
                <a:gd fmla="*/ 57 w 147" name="T78"/>
                <a:gd fmla="*/ 110 h 145" name="T79"/>
                <a:gd fmla="*/ 74 w 147" name="T80"/>
                <a:gd fmla="*/ 113 h 145" name="T81"/>
                <a:gd fmla="*/ 88 w 147" name="T82"/>
                <a:gd fmla="*/ 110 h 145" name="T83"/>
                <a:gd fmla="*/ 107 w 147" name="T84"/>
                <a:gd fmla="*/ 97 h 145" name="T85"/>
                <a:gd fmla="*/ 114 w 147" name="T86"/>
                <a:gd fmla="*/ 80 h 145" name="T87"/>
                <a:gd fmla="*/ 112 w 147" name="T88"/>
                <a:gd fmla="*/ 58 h 145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45" w="147">
                  <a:moveTo>
                    <a:pt x="108" y="22"/>
                  </a:moveTo>
                  <a:lnTo>
                    <a:pt x="108" y="22"/>
                  </a:lnTo>
                  <a:lnTo>
                    <a:pt x="118" y="29"/>
                  </a:lnTo>
                  <a:lnTo>
                    <a:pt x="129" y="23"/>
                  </a:lnTo>
                  <a:lnTo>
                    <a:pt x="129" y="23"/>
                  </a:lnTo>
                  <a:lnTo>
                    <a:pt x="134" y="31"/>
                  </a:lnTo>
                  <a:lnTo>
                    <a:pt x="138" y="38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30" y="51"/>
                  </a:lnTo>
                  <a:lnTo>
                    <a:pt x="130" y="51"/>
                  </a:lnTo>
                  <a:lnTo>
                    <a:pt x="132" y="56"/>
                  </a:lnTo>
                  <a:lnTo>
                    <a:pt x="145" y="56"/>
                  </a:lnTo>
                  <a:lnTo>
                    <a:pt x="145" y="56"/>
                  </a:lnTo>
                  <a:lnTo>
                    <a:pt x="147" y="66"/>
                  </a:lnTo>
                  <a:lnTo>
                    <a:pt x="147" y="75"/>
                  </a:lnTo>
                  <a:lnTo>
                    <a:pt x="136" y="77"/>
                  </a:lnTo>
                  <a:lnTo>
                    <a:pt x="136" y="77"/>
                  </a:lnTo>
                  <a:lnTo>
                    <a:pt x="132" y="88"/>
                  </a:lnTo>
                  <a:lnTo>
                    <a:pt x="143" y="95"/>
                  </a:lnTo>
                  <a:lnTo>
                    <a:pt x="143" y="95"/>
                  </a:lnTo>
                  <a:lnTo>
                    <a:pt x="141" y="102"/>
                  </a:lnTo>
                  <a:lnTo>
                    <a:pt x="136" y="110"/>
                  </a:lnTo>
                  <a:lnTo>
                    <a:pt x="125" y="106"/>
                  </a:lnTo>
                  <a:lnTo>
                    <a:pt x="125" y="106"/>
                  </a:lnTo>
                  <a:lnTo>
                    <a:pt x="118" y="115"/>
                  </a:lnTo>
                  <a:lnTo>
                    <a:pt x="123" y="126"/>
                  </a:lnTo>
                  <a:lnTo>
                    <a:pt x="123" y="126"/>
                  </a:lnTo>
                  <a:lnTo>
                    <a:pt x="116" y="132"/>
                  </a:lnTo>
                  <a:lnTo>
                    <a:pt x="108" y="137"/>
                  </a:lnTo>
                  <a:lnTo>
                    <a:pt x="101" y="128"/>
                  </a:lnTo>
                  <a:lnTo>
                    <a:pt x="101" y="128"/>
                  </a:lnTo>
                  <a:lnTo>
                    <a:pt x="96" y="130"/>
                  </a:lnTo>
                  <a:lnTo>
                    <a:pt x="96" y="130"/>
                  </a:lnTo>
                  <a:lnTo>
                    <a:pt x="90" y="132"/>
                  </a:lnTo>
                  <a:lnTo>
                    <a:pt x="90" y="143"/>
                  </a:lnTo>
                  <a:lnTo>
                    <a:pt x="90" y="143"/>
                  </a:lnTo>
                  <a:lnTo>
                    <a:pt x="81" y="145"/>
                  </a:lnTo>
                  <a:lnTo>
                    <a:pt x="72" y="145"/>
                  </a:lnTo>
                  <a:lnTo>
                    <a:pt x="70" y="134"/>
                  </a:lnTo>
                  <a:lnTo>
                    <a:pt x="70" y="134"/>
                  </a:lnTo>
                  <a:lnTo>
                    <a:pt x="59" y="132"/>
                  </a:lnTo>
                  <a:lnTo>
                    <a:pt x="52" y="141"/>
                  </a:lnTo>
                  <a:lnTo>
                    <a:pt x="52" y="141"/>
                  </a:lnTo>
                  <a:lnTo>
                    <a:pt x="44" y="139"/>
                  </a:lnTo>
                  <a:lnTo>
                    <a:pt x="37" y="134"/>
                  </a:lnTo>
                  <a:lnTo>
                    <a:pt x="40" y="123"/>
                  </a:lnTo>
                  <a:lnTo>
                    <a:pt x="40" y="123"/>
                  </a:lnTo>
                  <a:lnTo>
                    <a:pt x="31" y="115"/>
                  </a:lnTo>
                  <a:lnTo>
                    <a:pt x="20" y="121"/>
                  </a:lnTo>
                  <a:lnTo>
                    <a:pt x="20" y="121"/>
                  </a:lnTo>
                  <a:lnTo>
                    <a:pt x="15" y="115"/>
                  </a:lnTo>
                  <a:lnTo>
                    <a:pt x="9" y="108"/>
                  </a:lnTo>
                  <a:lnTo>
                    <a:pt x="18" y="99"/>
                  </a:lnTo>
                  <a:lnTo>
                    <a:pt x="18" y="99"/>
                  </a:lnTo>
                  <a:lnTo>
                    <a:pt x="17" y="93"/>
                  </a:lnTo>
                  <a:lnTo>
                    <a:pt x="17" y="93"/>
                  </a:lnTo>
                  <a:lnTo>
                    <a:pt x="15" y="88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0" y="78"/>
                  </a:lnTo>
                  <a:lnTo>
                    <a:pt x="2" y="71"/>
                  </a:lnTo>
                  <a:lnTo>
                    <a:pt x="13" y="67"/>
                  </a:lnTo>
                  <a:lnTo>
                    <a:pt x="13" y="67"/>
                  </a:lnTo>
                  <a:lnTo>
                    <a:pt x="15" y="56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7" y="42"/>
                  </a:lnTo>
                  <a:lnTo>
                    <a:pt x="13" y="34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1" y="12"/>
                  </a:lnTo>
                  <a:lnTo>
                    <a:pt x="39" y="9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9" y="12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90" y="14"/>
                  </a:lnTo>
                  <a:lnTo>
                    <a:pt x="96" y="3"/>
                  </a:lnTo>
                  <a:lnTo>
                    <a:pt x="96" y="3"/>
                  </a:lnTo>
                  <a:lnTo>
                    <a:pt x="105" y="5"/>
                  </a:lnTo>
                  <a:lnTo>
                    <a:pt x="112" y="11"/>
                  </a:lnTo>
                  <a:lnTo>
                    <a:pt x="108" y="22"/>
                  </a:lnTo>
                  <a:lnTo>
                    <a:pt x="108" y="22"/>
                  </a:lnTo>
                  <a:close/>
                  <a:moveTo>
                    <a:pt x="112" y="58"/>
                  </a:moveTo>
                  <a:lnTo>
                    <a:pt x="112" y="58"/>
                  </a:lnTo>
                  <a:lnTo>
                    <a:pt x="108" y="51"/>
                  </a:lnTo>
                  <a:lnTo>
                    <a:pt x="103" y="45"/>
                  </a:lnTo>
                  <a:lnTo>
                    <a:pt x="97" y="40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3" y="33"/>
                  </a:lnTo>
                  <a:lnTo>
                    <a:pt x="75" y="33"/>
                  </a:lnTo>
                  <a:lnTo>
                    <a:pt x="68" y="33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53" y="38"/>
                  </a:lnTo>
                  <a:lnTo>
                    <a:pt x="46" y="44"/>
                  </a:lnTo>
                  <a:lnTo>
                    <a:pt x="42" y="49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35" y="64"/>
                  </a:lnTo>
                  <a:lnTo>
                    <a:pt x="33" y="71"/>
                  </a:lnTo>
                  <a:lnTo>
                    <a:pt x="35" y="78"/>
                  </a:lnTo>
                  <a:lnTo>
                    <a:pt x="37" y="86"/>
                  </a:lnTo>
                  <a:lnTo>
                    <a:pt x="37" y="86"/>
                  </a:lnTo>
                  <a:lnTo>
                    <a:pt x="40" y="93"/>
                  </a:lnTo>
                  <a:lnTo>
                    <a:pt x="44" y="100"/>
                  </a:lnTo>
                  <a:lnTo>
                    <a:pt x="50" y="104"/>
                  </a:lnTo>
                  <a:lnTo>
                    <a:pt x="57" y="110"/>
                  </a:lnTo>
                  <a:lnTo>
                    <a:pt x="57" y="110"/>
                  </a:lnTo>
                  <a:lnTo>
                    <a:pt x="66" y="112"/>
                  </a:lnTo>
                  <a:lnTo>
                    <a:pt x="74" y="113"/>
                  </a:lnTo>
                  <a:lnTo>
                    <a:pt x="81" y="112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96" y="106"/>
                  </a:lnTo>
                  <a:lnTo>
                    <a:pt x="101" y="102"/>
                  </a:lnTo>
                  <a:lnTo>
                    <a:pt x="107" y="97"/>
                  </a:lnTo>
                  <a:lnTo>
                    <a:pt x="110" y="89"/>
                  </a:lnTo>
                  <a:lnTo>
                    <a:pt x="110" y="89"/>
                  </a:lnTo>
                  <a:lnTo>
                    <a:pt x="114" y="80"/>
                  </a:lnTo>
                  <a:lnTo>
                    <a:pt x="114" y="73"/>
                  </a:lnTo>
                  <a:lnTo>
                    <a:pt x="114" y="66"/>
                  </a:lnTo>
                  <a:lnTo>
                    <a:pt x="112" y="58"/>
                  </a:lnTo>
                  <a:lnTo>
                    <a:pt x="112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42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2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2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2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3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30" nodeType="after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32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33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5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3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3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39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4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4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3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44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45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4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4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4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grpId="0" id="5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55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9"/>
      <p:bldP grpId="0" spid="71"/>
      <p:bldP grpId="0" spid="74"/>
      <p:bldP grpId="0" spid="42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user\Desktop\10-1512032056405V.jp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860" t="27313"/>
          <a:stretch>
            <a:fillRect/>
          </a:stretch>
        </p:blipFill>
        <p:spPr bwMode="auto">
          <a:xfrm>
            <a:off x="0" y="-19050"/>
            <a:ext cx="12190413" cy="4797153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2038" y="5041602"/>
            <a:ext cx="5335216" cy="9144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 spc="-300" sz="5400">
                <a:solidFill>
                  <a:srgbClr val="266435"/>
                </a:solidFill>
                <a:latin charset="-122" panose="03000509000000000000" pitchFamily="65" typeface="方正姚体简体"/>
                <a:ea charset="-122" panose="03000509000000000000" pitchFamily="65" typeface="方正姚体简体"/>
                <a:cs charset="-122" pitchFamily="2" typeface="庞中华简体 V2007"/>
              </a:rPr>
              <a:t>谢谢您的聆听</a:t>
            </a:r>
          </a:p>
        </p:txBody>
      </p:sp>
      <p:sp>
        <p:nvSpPr>
          <p:cNvPr id="8" name="矩形 7"/>
          <p:cNvSpPr/>
          <p:nvPr/>
        </p:nvSpPr>
        <p:spPr>
          <a:xfrm>
            <a:off x="1394927" y="6145559"/>
            <a:ext cx="4035743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zh-CN" b="1" lang="en-US" smtClean="0" spc="600" sz="1400">
                <a:solidFill>
                  <a:srgbClr val="26643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THANK YOU VERY MUCH </a:t>
            </a:r>
          </a:p>
        </p:txBody>
      </p:sp>
      <p:sp>
        <p:nvSpPr>
          <p:cNvPr id="10" name="矩形 9"/>
          <p:cNvSpPr/>
          <p:nvPr/>
        </p:nvSpPr>
        <p:spPr>
          <a:xfrm>
            <a:off x="9839623" y="6019651"/>
            <a:ext cx="17322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b="1" lang="zh-CN" smtClean="0" sz="2000">
                <a:solidFill>
                  <a:srgbClr val="26643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汇报人：XXX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928749" y="6021288"/>
            <a:ext cx="461870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p14:dur="4000" spd="slow">
        <p14:vortex dir="u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875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875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175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175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1" id="12" nodeType="afterEffect" presetClass="emph" presetID="3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autoRev="1" dur="250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autoRev="1" dur="25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autoRev="1" dur="25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autoRev="1" dur="2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1" spid="6"/>
      <p:bldP grpId="0" spid="8"/>
      <p:bldP grpId="0" spid="1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1" name="组合 50"/>
          <p:cNvGrpSpPr/>
          <p:nvPr/>
        </p:nvGrpSpPr>
        <p:grpSpPr>
          <a:xfrm>
            <a:off x="5951190" y="2543991"/>
            <a:ext cx="858185" cy="595008"/>
            <a:chOff x="4500760" y="2808312"/>
            <a:chExt cx="714375" cy="495300"/>
          </a:xfrm>
          <a:effectLst>
            <a:outerShdw blurRad="393700" dir="5400000" dist="228600" rotWithShape="0" sx="90000" sy="-19000">
              <a:prstClr val="black">
                <a:alpha val="59000"/>
              </a:prstClr>
            </a:outerShdw>
          </a:effectLst>
        </p:grpSpPr>
        <p:sp>
          <p:nvSpPr>
            <p:cNvPr id="11" name="Freeform 10"/>
            <p:cNvSpPr/>
            <p:nvPr/>
          </p:nvSpPr>
          <p:spPr bwMode="auto">
            <a:xfrm flipH="1">
              <a:off x="4500760" y="2813074"/>
              <a:ext cx="712788" cy="490538"/>
            </a:xfrm>
            <a:custGeom>
              <a:gdLst>
                <a:gd fmla="*/ 165 w 481" name="T0"/>
                <a:gd fmla="*/ 277 h 330" name="T1"/>
                <a:gd fmla="*/ 181 w 481" name="T2"/>
                <a:gd fmla="*/ 315 h 330" name="T3"/>
                <a:gd fmla="*/ 198 w 481" name="T4"/>
                <a:gd fmla="*/ 324 h 330" name="T5"/>
                <a:gd fmla="*/ 211 w 481" name="T6"/>
                <a:gd fmla="*/ 327 h 330" name="T7"/>
                <a:gd fmla="*/ 229 w 481" name="T8"/>
                <a:gd fmla="*/ 329 h 330" name="T9"/>
                <a:gd fmla="*/ 250 w 481" name="T10"/>
                <a:gd fmla="*/ 330 h 330" name="T11"/>
                <a:gd fmla="*/ 264 w 481" name="T12"/>
                <a:gd fmla="*/ 330 h 330" name="T13"/>
                <a:gd fmla="*/ 279 w 481" name="T14"/>
                <a:gd fmla="*/ 329 h 330" name="T15"/>
                <a:gd fmla="*/ 295 w 481" name="T16"/>
                <a:gd fmla="*/ 325 h 330" name="T17"/>
                <a:gd fmla="*/ 312 w 481" name="T18"/>
                <a:gd fmla="*/ 319 h 330" name="T19"/>
                <a:gd fmla="*/ 319 w 481" name="T20"/>
                <a:gd fmla="*/ 315 h 330" name="T21"/>
                <a:gd fmla="*/ 322 w 481" name="T22"/>
                <a:gd fmla="*/ 311 h 330" name="T23"/>
                <a:gd fmla="*/ 331 w 481" name="T24"/>
                <a:gd fmla="*/ 275 h 330" name="T25"/>
                <a:gd fmla="*/ 422 w 481" name="T26"/>
                <a:gd fmla="*/ 276 h 330" name="T27"/>
                <a:gd fmla="*/ 454 w 481" name="T28"/>
                <a:gd fmla="*/ 276 h 330" name="T29"/>
                <a:gd fmla="*/ 456 w 481" name="T30"/>
                <a:gd fmla="*/ 277 h 330" name="T31"/>
                <a:gd fmla="*/ 458 w 481" name="T32"/>
                <a:gd fmla="*/ 277 h 330" name="T33"/>
                <a:gd fmla="*/ 461 w 481" name="T34"/>
                <a:gd fmla="*/ 276 h 330" name="T35"/>
                <a:gd fmla="*/ 468 w 481" name="T36"/>
                <a:gd fmla="*/ 275 h 330" name="T37"/>
                <a:gd fmla="*/ 472 w 481" name="T38"/>
                <a:gd fmla="*/ 272 h 330" name="T39"/>
                <a:gd fmla="*/ 474 w 481" name="T40"/>
                <a:gd fmla="*/ 268 h 330" name="T41"/>
                <a:gd fmla="*/ 476 w 481" name="T42"/>
                <a:gd fmla="*/ 256 h 330" name="T43"/>
                <a:gd fmla="*/ 478 w 481" name="T44"/>
                <a:gd fmla="*/ 216 h 330" name="T45"/>
                <a:gd fmla="*/ 481 w 481" name="T46"/>
                <a:gd fmla="*/ 90 h 330" name="T47"/>
                <a:gd fmla="*/ 474 w 481" name="T48"/>
                <a:gd fmla="*/ 143 h 330" name="T49"/>
                <a:gd fmla="*/ 461 w 481" name="T50"/>
                <a:gd fmla="*/ 46 h 330" name="T51"/>
                <a:gd fmla="*/ 438 w 481" name="T52"/>
                <a:gd fmla="*/ 52 h 330" name="T53"/>
                <a:gd fmla="*/ 408 w 481" name="T54"/>
                <a:gd fmla="*/ 52 h 330" name="T55"/>
                <a:gd fmla="*/ 394 w 481" name="T56"/>
                <a:gd fmla="*/ 51 h 330" name="T57"/>
                <a:gd fmla="*/ 383 w 481" name="T58"/>
                <a:gd fmla="*/ 51 h 330" name="T59"/>
                <a:gd fmla="*/ 372 w 481" name="T60"/>
                <a:gd fmla="*/ 52 h 330" name="T61"/>
                <a:gd fmla="*/ 352 w 481" name="T62"/>
                <a:gd fmla="*/ 56 h 330" name="T63"/>
                <a:gd fmla="*/ 347 w 481" name="T64"/>
                <a:gd fmla="*/ 58 h 330" name="T65"/>
                <a:gd fmla="*/ 343 w 481" name="T66"/>
                <a:gd fmla="*/ 60 h 330" name="T67"/>
                <a:gd fmla="*/ 341 w 481" name="T68"/>
                <a:gd fmla="*/ 64 h 330" name="T69"/>
                <a:gd fmla="*/ 332 w 481" name="T70"/>
                <a:gd fmla="*/ 145 h 330" name="T71"/>
                <a:gd fmla="*/ 318 w 481" name="T72"/>
                <a:gd fmla="*/ 146 h 330" name="T73"/>
                <a:gd fmla="*/ 308 w 481" name="T74"/>
                <a:gd fmla="*/ 147 h 330" name="T75"/>
                <a:gd fmla="*/ 304 w 481" name="T76"/>
                <a:gd fmla="*/ 149 h 330" name="T77"/>
                <a:gd fmla="*/ 302 w 481" name="T78"/>
                <a:gd fmla="*/ 150 h 330" name="T79"/>
                <a:gd fmla="*/ 301 w 481" name="T80"/>
                <a:gd fmla="*/ 152 h 330" name="T81"/>
                <a:gd fmla="*/ 270 w 481" name="T82"/>
                <a:gd fmla="*/ 195 h 330" name="T83"/>
                <a:gd fmla="*/ 197 w 481" name="T84"/>
                <a:gd fmla="*/ 190 h 330" name="T85"/>
                <a:gd fmla="*/ 183 w 481" name="T86"/>
                <a:gd fmla="*/ 149 h 330" name="T87"/>
                <a:gd fmla="*/ 179 w 481" name="T88"/>
                <a:gd fmla="*/ 148 h 330" name="T89"/>
                <a:gd fmla="*/ 170 w 481" name="T90"/>
                <a:gd fmla="*/ 147 h 330" name="T91"/>
                <a:gd fmla="*/ 152 w 481" name="T92"/>
                <a:gd fmla="*/ 146 h 330" name="T93"/>
                <a:gd fmla="*/ 126 w 481" name="T94"/>
                <a:gd fmla="*/ 78 h 330" name="T95"/>
                <a:gd fmla="*/ 106 w 481" name="T96"/>
                <a:gd fmla="*/ 64 h 330" name="T97"/>
                <a:gd fmla="*/ 99 w 481" name="T98"/>
                <a:gd fmla="*/ 63 h 330" name="T99"/>
                <a:gd fmla="*/ 90 w 481" name="T100"/>
                <a:gd fmla="*/ 63 h 330" name="T101"/>
                <a:gd fmla="*/ 77 w 481" name="T102"/>
                <a:gd fmla="*/ 63 h 330" name="T103"/>
                <a:gd fmla="*/ 56 w 481" name="T104"/>
                <a:gd fmla="*/ 63 h 330" name="T105"/>
                <a:gd fmla="*/ 21 w 481" name="T106"/>
                <a:gd fmla="*/ 65 h 330" name="T107"/>
                <a:gd fmla="*/ 2 w 481" name="T108"/>
                <a:gd fmla="*/ 178 h 330" name="T109"/>
                <a:gd fmla="*/ 26 w 481" name="T110"/>
                <a:gd fmla="*/ 274 h 330" name="T111"/>
                <a:gd fmla="*/ 31 w 481" name="T112"/>
                <a:gd fmla="*/ 276 h 330" name="T113"/>
                <a:gd fmla="*/ 35 w 481" name="T114"/>
                <a:gd fmla="*/ 277 h 330" name="T115"/>
                <a:gd fmla="*/ 41 w 481" name="T116"/>
                <a:gd fmla="*/ 278 h 330" name="T117"/>
                <a:gd fmla="*/ 52 w 481" name="T118"/>
                <a:gd fmla="*/ 278 h 330" name="T119"/>
                <a:gd fmla="*/ 78 w 481" name="T120"/>
                <a:gd fmla="*/ 277 h 330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330" w="481">
                  <a:moveTo>
                    <a:pt x="78" y="277"/>
                  </a:moveTo>
                  <a:cubicBezTo>
                    <a:pt x="81" y="277"/>
                    <a:pt x="84" y="277"/>
                    <a:pt x="87" y="277"/>
                  </a:cubicBezTo>
                  <a:cubicBezTo>
                    <a:pt x="93" y="277"/>
                    <a:pt x="99" y="277"/>
                    <a:pt x="106" y="277"/>
                  </a:cubicBezTo>
                  <a:cubicBezTo>
                    <a:pt x="107" y="277"/>
                    <a:pt x="107" y="277"/>
                    <a:pt x="107" y="277"/>
                  </a:cubicBezTo>
                  <a:cubicBezTo>
                    <a:pt x="113" y="276"/>
                    <a:pt x="120" y="276"/>
                    <a:pt x="127" y="276"/>
                  </a:cubicBezTo>
                  <a:cubicBezTo>
                    <a:pt x="130" y="276"/>
                    <a:pt x="134" y="276"/>
                    <a:pt x="137" y="276"/>
                  </a:cubicBezTo>
                  <a:cubicBezTo>
                    <a:pt x="138" y="276"/>
                    <a:pt x="138" y="276"/>
                    <a:pt x="138" y="276"/>
                  </a:cubicBezTo>
                  <a:cubicBezTo>
                    <a:pt x="141" y="276"/>
                    <a:pt x="144" y="276"/>
                    <a:pt x="147" y="276"/>
                  </a:cubicBezTo>
                  <a:cubicBezTo>
                    <a:pt x="148" y="276"/>
                    <a:pt x="148" y="276"/>
                    <a:pt x="148" y="276"/>
                  </a:cubicBezTo>
                  <a:cubicBezTo>
                    <a:pt x="149" y="276"/>
                    <a:pt x="151" y="276"/>
                    <a:pt x="152" y="276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154" y="276"/>
                    <a:pt x="155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9" y="276"/>
                    <a:pt x="160" y="276"/>
                    <a:pt x="161" y="276"/>
                  </a:cubicBezTo>
                  <a:cubicBezTo>
                    <a:pt x="161" y="276"/>
                    <a:pt x="161" y="276"/>
                    <a:pt x="161" y="276"/>
                  </a:cubicBezTo>
                  <a:cubicBezTo>
                    <a:pt x="163" y="277"/>
                    <a:pt x="164" y="277"/>
                    <a:pt x="165" y="277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7" y="277"/>
                    <a:pt x="168" y="277"/>
                    <a:pt x="169" y="277"/>
                  </a:cubicBezTo>
                  <a:cubicBezTo>
                    <a:pt x="169" y="277"/>
                    <a:pt x="169" y="277"/>
                    <a:pt x="169" y="277"/>
                  </a:cubicBezTo>
                  <a:cubicBezTo>
                    <a:pt x="171" y="277"/>
                    <a:pt x="172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5" y="277"/>
                    <a:pt x="176" y="278"/>
                    <a:pt x="177" y="278"/>
                  </a:cubicBezTo>
                  <a:cubicBezTo>
                    <a:pt x="177" y="287"/>
                    <a:pt x="177" y="297"/>
                    <a:pt x="177" y="307"/>
                  </a:cubicBezTo>
                  <a:cubicBezTo>
                    <a:pt x="177" y="307"/>
                    <a:pt x="177" y="308"/>
                    <a:pt x="177" y="309"/>
                  </a:cubicBezTo>
                  <a:cubicBezTo>
                    <a:pt x="178" y="310"/>
                    <a:pt x="178" y="310"/>
                    <a:pt x="178" y="310"/>
                  </a:cubicBezTo>
                  <a:cubicBezTo>
                    <a:pt x="178" y="310"/>
                    <a:pt x="178" y="311"/>
                    <a:pt x="178" y="311"/>
                  </a:cubicBezTo>
                  <a:cubicBezTo>
                    <a:pt x="178" y="311"/>
                    <a:pt x="178" y="311"/>
                    <a:pt x="178" y="311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9" y="312"/>
                    <a:pt x="179" y="312"/>
                    <a:pt x="179" y="312"/>
                  </a:cubicBezTo>
                  <a:cubicBezTo>
                    <a:pt x="179" y="313"/>
                    <a:pt x="179" y="313"/>
                    <a:pt x="180" y="314"/>
                  </a:cubicBezTo>
                  <a:cubicBezTo>
                    <a:pt x="181" y="315"/>
                    <a:pt x="181" y="315"/>
                    <a:pt x="181" y="315"/>
                  </a:cubicBezTo>
                  <a:cubicBezTo>
                    <a:pt x="181" y="316"/>
                    <a:pt x="181" y="316"/>
                    <a:pt x="181" y="316"/>
                  </a:cubicBezTo>
                  <a:cubicBezTo>
                    <a:pt x="182" y="316"/>
                    <a:pt x="182" y="316"/>
                    <a:pt x="182" y="316"/>
                  </a:cubicBezTo>
                  <a:cubicBezTo>
                    <a:pt x="182" y="317"/>
                    <a:pt x="182" y="317"/>
                    <a:pt x="182" y="317"/>
                  </a:cubicBezTo>
                  <a:cubicBezTo>
                    <a:pt x="183" y="317"/>
                    <a:pt x="183" y="317"/>
                    <a:pt x="183" y="317"/>
                  </a:cubicBezTo>
                  <a:cubicBezTo>
                    <a:pt x="184" y="318"/>
                    <a:pt x="184" y="318"/>
                    <a:pt x="185" y="318"/>
                  </a:cubicBezTo>
                  <a:cubicBezTo>
                    <a:pt x="185" y="319"/>
                    <a:pt x="186" y="319"/>
                    <a:pt x="186" y="319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8" y="320"/>
                    <a:pt x="188" y="321"/>
                  </a:cubicBezTo>
                  <a:cubicBezTo>
                    <a:pt x="189" y="321"/>
                    <a:pt x="189" y="321"/>
                    <a:pt x="189" y="321"/>
                  </a:cubicBezTo>
                  <a:cubicBezTo>
                    <a:pt x="190" y="322"/>
                    <a:pt x="190" y="322"/>
                    <a:pt x="190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2" y="322"/>
                    <a:pt x="194" y="323"/>
                    <a:pt x="195" y="323"/>
                  </a:cubicBezTo>
                  <a:cubicBezTo>
                    <a:pt x="195" y="323"/>
                    <a:pt x="195" y="323"/>
                    <a:pt x="195" y="323"/>
                  </a:cubicBezTo>
                  <a:cubicBezTo>
                    <a:pt x="196" y="324"/>
                    <a:pt x="196" y="324"/>
                    <a:pt x="196" y="324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8" y="324"/>
                    <a:pt x="198" y="324"/>
                    <a:pt x="198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1" y="325"/>
                    <a:pt x="201" y="325"/>
                    <a:pt x="201" y="325"/>
                  </a:cubicBezTo>
                  <a:cubicBezTo>
                    <a:pt x="202" y="325"/>
                    <a:pt x="202" y="325"/>
                    <a:pt x="202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4" y="325"/>
                    <a:pt x="204" y="326"/>
                    <a:pt x="205" y="326"/>
                  </a:cubicBezTo>
                  <a:cubicBezTo>
                    <a:pt x="205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7" y="326"/>
                    <a:pt x="207" y="326"/>
                    <a:pt x="208" y="326"/>
                  </a:cubicBezTo>
                  <a:cubicBezTo>
                    <a:pt x="208" y="326"/>
                    <a:pt x="209" y="326"/>
                    <a:pt x="209" y="326"/>
                  </a:cubicBezTo>
                  <a:cubicBezTo>
                    <a:pt x="210" y="327"/>
                    <a:pt x="210" y="327"/>
                    <a:pt x="211" y="327"/>
                  </a:cubicBezTo>
                  <a:cubicBezTo>
                    <a:pt x="212" y="327"/>
                    <a:pt x="212" y="327"/>
                    <a:pt x="213" y="327"/>
                  </a:cubicBezTo>
                  <a:cubicBezTo>
                    <a:pt x="213" y="327"/>
                    <a:pt x="214" y="327"/>
                    <a:pt x="214" y="327"/>
                  </a:cubicBezTo>
                  <a:cubicBezTo>
                    <a:pt x="215" y="327"/>
                    <a:pt x="215" y="327"/>
                    <a:pt x="216" y="327"/>
                  </a:cubicBezTo>
                  <a:cubicBezTo>
                    <a:pt x="216" y="327"/>
                    <a:pt x="217" y="328"/>
                    <a:pt x="217" y="328"/>
                  </a:cubicBezTo>
                  <a:cubicBezTo>
                    <a:pt x="218" y="328"/>
                    <a:pt x="219" y="328"/>
                    <a:pt x="219" y="328"/>
                  </a:cubicBezTo>
                  <a:cubicBezTo>
                    <a:pt x="219" y="328"/>
                    <a:pt x="219" y="328"/>
                    <a:pt x="219" y="328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20" y="328"/>
                    <a:pt x="220" y="328"/>
                    <a:pt x="221" y="328"/>
                  </a:cubicBezTo>
                  <a:cubicBezTo>
                    <a:pt x="221" y="328"/>
                    <a:pt x="222" y="328"/>
                    <a:pt x="222" y="328"/>
                  </a:cubicBezTo>
                  <a:cubicBezTo>
                    <a:pt x="223" y="328"/>
                    <a:pt x="224" y="328"/>
                    <a:pt x="224" y="328"/>
                  </a:cubicBezTo>
                  <a:cubicBezTo>
                    <a:pt x="225" y="328"/>
                    <a:pt x="225" y="329"/>
                    <a:pt x="226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8" y="329"/>
                    <a:pt x="228" y="329"/>
                    <a:pt x="228" y="329"/>
                  </a:cubicBezTo>
                  <a:cubicBezTo>
                    <a:pt x="228" y="329"/>
                    <a:pt x="229" y="329"/>
                    <a:pt x="229" y="329"/>
                  </a:cubicBezTo>
                  <a:cubicBezTo>
                    <a:pt x="230" y="329"/>
                    <a:pt x="230" y="329"/>
                    <a:pt x="231" y="329"/>
                  </a:cubicBezTo>
                  <a:cubicBezTo>
                    <a:pt x="231" y="329"/>
                    <a:pt x="232" y="329"/>
                    <a:pt x="233" y="329"/>
                  </a:cubicBezTo>
                  <a:cubicBezTo>
                    <a:pt x="233" y="329"/>
                    <a:pt x="234" y="329"/>
                    <a:pt x="234" y="329"/>
                  </a:cubicBezTo>
                  <a:cubicBezTo>
                    <a:pt x="235" y="329"/>
                    <a:pt x="235" y="329"/>
                    <a:pt x="236" y="329"/>
                  </a:cubicBezTo>
                  <a:cubicBezTo>
                    <a:pt x="236" y="329"/>
                    <a:pt x="237" y="329"/>
                    <a:pt x="238" y="330"/>
                  </a:cubicBezTo>
                  <a:cubicBezTo>
                    <a:pt x="238" y="330"/>
                    <a:pt x="239" y="330"/>
                    <a:pt x="239" y="330"/>
                  </a:cubicBezTo>
                  <a:cubicBezTo>
                    <a:pt x="240" y="330"/>
                    <a:pt x="240" y="330"/>
                    <a:pt x="241" y="330"/>
                  </a:cubicBezTo>
                  <a:cubicBezTo>
                    <a:pt x="241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3" y="330"/>
                    <a:pt x="243" y="330"/>
                    <a:pt x="244" y="330"/>
                  </a:cubicBezTo>
                  <a:cubicBezTo>
                    <a:pt x="244" y="330"/>
                    <a:pt x="245" y="330"/>
                    <a:pt x="246" y="330"/>
                  </a:cubicBezTo>
                  <a:cubicBezTo>
                    <a:pt x="246" y="330"/>
                    <a:pt x="247" y="330"/>
                    <a:pt x="247" y="330"/>
                  </a:cubicBezTo>
                  <a:cubicBezTo>
                    <a:pt x="248" y="330"/>
                    <a:pt x="248" y="330"/>
                    <a:pt x="249" y="330"/>
                  </a:cubicBezTo>
                  <a:cubicBezTo>
                    <a:pt x="249" y="330"/>
                    <a:pt x="249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1" y="330"/>
                    <a:pt x="251" y="330"/>
                    <a:pt x="252" y="330"/>
                  </a:cubicBezTo>
                  <a:cubicBezTo>
                    <a:pt x="252" y="330"/>
                    <a:pt x="253" y="330"/>
                    <a:pt x="253" y="330"/>
                  </a:cubicBezTo>
                  <a:cubicBezTo>
                    <a:pt x="254" y="330"/>
                    <a:pt x="254" y="330"/>
                    <a:pt x="254" y="330"/>
                  </a:cubicBezTo>
                  <a:cubicBezTo>
                    <a:pt x="255" y="330"/>
                    <a:pt x="255" y="330"/>
                    <a:pt x="255" y="330"/>
                  </a:cubicBezTo>
                  <a:cubicBezTo>
                    <a:pt x="256" y="330"/>
                    <a:pt x="256" y="330"/>
                    <a:pt x="256" y="330"/>
                  </a:cubicBezTo>
                  <a:cubicBezTo>
                    <a:pt x="257" y="330"/>
                    <a:pt x="257" y="330"/>
                    <a:pt x="257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30"/>
                    <a:pt x="261" y="330"/>
                    <a:pt x="261" y="330"/>
                  </a:cubicBezTo>
                  <a:cubicBezTo>
                    <a:pt x="262" y="330"/>
                    <a:pt x="262" y="330"/>
                    <a:pt x="263" y="330"/>
                  </a:cubicBezTo>
                  <a:cubicBezTo>
                    <a:pt x="263" y="330"/>
                    <a:pt x="264" y="330"/>
                    <a:pt x="264" y="330"/>
                  </a:cubicBezTo>
                  <a:cubicBezTo>
                    <a:pt x="264" y="330"/>
                    <a:pt x="265" y="330"/>
                    <a:pt x="265" y="330"/>
                  </a:cubicBezTo>
                  <a:cubicBezTo>
                    <a:pt x="266" y="330"/>
                    <a:pt x="266" y="330"/>
                    <a:pt x="267" y="330"/>
                  </a:cubicBezTo>
                  <a:cubicBezTo>
                    <a:pt x="267" y="330"/>
                    <a:pt x="267" y="330"/>
                    <a:pt x="268" y="330"/>
                  </a:cubicBezTo>
                  <a:cubicBezTo>
                    <a:pt x="268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70" y="330"/>
                    <a:pt x="270" y="330"/>
                  </a:cubicBezTo>
                  <a:cubicBezTo>
                    <a:pt x="271" y="329"/>
                    <a:pt x="271" y="329"/>
                    <a:pt x="272" y="329"/>
                  </a:cubicBezTo>
                  <a:cubicBezTo>
                    <a:pt x="272" y="329"/>
                    <a:pt x="273" y="329"/>
                    <a:pt x="273" y="329"/>
                  </a:cubicBezTo>
                  <a:cubicBezTo>
                    <a:pt x="273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5" y="329"/>
                    <a:pt x="275" y="329"/>
                    <a:pt x="276" y="329"/>
                  </a:cubicBezTo>
                  <a:cubicBezTo>
                    <a:pt x="276" y="329"/>
                    <a:pt x="277" y="329"/>
                    <a:pt x="277" y="329"/>
                  </a:cubicBezTo>
                  <a:cubicBezTo>
                    <a:pt x="278" y="329"/>
                    <a:pt x="278" y="329"/>
                    <a:pt x="279" y="329"/>
                  </a:cubicBezTo>
                  <a:cubicBezTo>
                    <a:pt x="279" y="329"/>
                    <a:pt x="279" y="329"/>
                    <a:pt x="279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1" y="328"/>
                    <a:pt x="281" y="328"/>
                    <a:pt x="281" y="328"/>
                  </a:cubicBezTo>
                  <a:cubicBezTo>
                    <a:pt x="281" y="328"/>
                    <a:pt x="282" y="328"/>
                    <a:pt x="282" y="328"/>
                  </a:cubicBezTo>
                  <a:cubicBezTo>
                    <a:pt x="283" y="328"/>
                    <a:pt x="283" y="328"/>
                    <a:pt x="284" y="328"/>
                  </a:cubicBezTo>
                  <a:cubicBezTo>
                    <a:pt x="284" y="328"/>
                    <a:pt x="285" y="328"/>
                    <a:pt x="285" y="328"/>
                  </a:cubicBezTo>
                  <a:cubicBezTo>
                    <a:pt x="286" y="328"/>
                    <a:pt x="286" y="328"/>
                    <a:pt x="286" y="328"/>
                  </a:cubicBezTo>
                  <a:cubicBezTo>
                    <a:pt x="287" y="327"/>
                    <a:pt x="288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90" y="327"/>
                    <a:pt x="291" y="326"/>
                    <a:pt x="292" y="326"/>
                  </a:cubicBezTo>
                  <a:cubicBezTo>
                    <a:pt x="293" y="326"/>
                    <a:pt x="293" y="326"/>
                    <a:pt x="293" y="326"/>
                  </a:cubicBezTo>
                  <a:cubicBezTo>
                    <a:pt x="293" y="326"/>
                    <a:pt x="294" y="326"/>
                    <a:pt x="294" y="326"/>
                  </a:cubicBezTo>
                  <a:cubicBezTo>
                    <a:pt x="295" y="326"/>
                    <a:pt x="295" y="325"/>
                    <a:pt x="295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9" y="324"/>
                    <a:pt x="300" y="324"/>
                    <a:pt x="301" y="323"/>
                  </a:cubicBezTo>
                  <a:cubicBezTo>
                    <a:pt x="301" y="323"/>
                    <a:pt x="302" y="323"/>
                    <a:pt x="302" y="323"/>
                  </a:cubicBezTo>
                  <a:cubicBezTo>
                    <a:pt x="303" y="322"/>
                    <a:pt x="303" y="322"/>
                    <a:pt x="303" y="322"/>
                  </a:cubicBezTo>
                  <a:cubicBezTo>
                    <a:pt x="304" y="322"/>
                    <a:pt x="304" y="322"/>
                    <a:pt x="304" y="322"/>
                  </a:cubicBezTo>
                  <a:cubicBezTo>
                    <a:pt x="305" y="322"/>
                    <a:pt x="306" y="321"/>
                    <a:pt x="306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0"/>
                    <a:pt x="308" y="320"/>
                    <a:pt x="308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0" y="320"/>
                    <a:pt x="310" y="320"/>
                    <a:pt x="311" y="319"/>
                  </a:cubicBezTo>
                  <a:cubicBezTo>
                    <a:pt x="311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3" y="318"/>
                    <a:pt x="313" y="318"/>
                    <a:pt x="313" y="318"/>
                  </a:cubicBezTo>
                  <a:cubicBezTo>
                    <a:pt x="314" y="318"/>
                    <a:pt x="314" y="318"/>
                    <a:pt x="315" y="317"/>
                  </a:cubicBezTo>
                  <a:cubicBezTo>
                    <a:pt x="315" y="317"/>
                    <a:pt x="315" y="317"/>
                    <a:pt x="315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8" y="316"/>
                    <a:pt x="318" y="316"/>
                    <a:pt x="318" y="316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9" y="315"/>
                    <a:pt x="319" y="315"/>
                    <a:pt x="319" y="315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298"/>
                    <a:pt x="322" y="287"/>
                    <a:pt x="323" y="276"/>
                  </a:cubicBezTo>
                  <a:cubicBezTo>
                    <a:pt x="323" y="276"/>
                    <a:pt x="323" y="276"/>
                    <a:pt x="323" y="276"/>
                  </a:cubicBezTo>
                  <a:cubicBezTo>
                    <a:pt x="324" y="276"/>
                    <a:pt x="325" y="275"/>
                    <a:pt x="326" y="275"/>
                  </a:cubicBezTo>
                  <a:cubicBezTo>
                    <a:pt x="328" y="275"/>
                    <a:pt x="329" y="275"/>
                    <a:pt x="331" y="275"/>
                  </a:cubicBezTo>
                  <a:cubicBezTo>
                    <a:pt x="332" y="275"/>
                    <a:pt x="334" y="275"/>
                    <a:pt x="336" y="275"/>
                  </a:cubicBezTo>
                  <a:cubicBezTo>
                    <a:pt x="338" y="275"/>
                    <a:pt x="340" y="275"/>
                    <a:pt x="343" y="275"/>
                  </a:cubicBezTo>
                  <a:cubicBezTo>
                    <a:pt x="343" y="275"/>
                    <a:pt x="344" y="275"/>
                    <a:pt x="345" y="275"/>
                  </a:cubicBezTo>
                  <a:cubicBezTo>
                    <a:pt x="347" y="275"/>
                    <a:pt x="349" y="275"/>
                    <a:pt x="352" y="275"/>
                  </a:cubicBezTo>
                  <a:cubicBezTo>
                    <a:pt x="352" y="275"/>
                    <a:pt x="353" y="275"/>
                    <a:pt x="353" y="275"/>
                  </a:cubicBezTo>
                  <a:cubicBezTo>
                    <a:pt x="354" y="275"/>
                    <a:pt x="355" y="275"/>
                    <a:pt x="356" y="275"/>
                  </a:cubicBezTo>
                  <a:cubicBezTo>
                    <a:pt x="359" y="275"/>
                    <a:pt x="362" y="275"/>
                    <a:pt x="365" y="275"/>
                  </a:cubicBezTo>
                  <a:cubicBezTo>
                    <a:pt x="366" y="275"/>
                    <a:pt x="367" y="275"/>
                    <a:pt x="368" y="275"/>
                  </a:cubicBezTo>
                  <a:cubicBezTo>
                    <a:pt x="371" y="275"/>
                    <a:pt x="374" y="275"/>
                    <a:pt x="377" y="275"/>
                  </a:cubicBezTo>
                  <a:cubicBezTo>
                    <a:pt x="378" y="275"/>
                    <a:pt x="380" y="275"/>
                    <a:pt x="381" y="275"/>
                  </a:cubicBezTo>
                  <a:cubicBezTo>
                    <a:pt x="384" y="275"/>
                    <a:pt x="388" y="275"/>
                    <a:pt x="392" y="275"/>
                  </a:cubicBezTo>
                  <a:cubicBezTo>
                    <a:pt x="393" y="275"/>
                    <a:pt x="394" y="275"/>
                    <a:pt x="395" y="275"/>
                  </a:cubicBezTo>
                  <a:cubicBezTo>
                    <a:pt x="398" y="275"/>
                    <a:pt x="401" y="275"/>
                    <a:pt x="403" y="276"/>
                  </a:cubicBezTo>
                  <a:cubicBezTo>
                    <a:pt x="405" y="276"/>
                    <a:pt x="407" y="276"/>
                    <a:pt x="408" y="276"/>
                  </a:cubicBezTo>
                  <a:cubicBezTo>
                    <a:pt x="409" y="276"/>
                    <a:pt x="409" y="276"/>
                    <a:pt x="410" y="276"/>
                  </a:cubicBezTo>
                  <a:cubicBezTo>
                    <a:pt x="414" y="276"/>
                    <a:pt x="418" y="276"/>
                    <a:pt x="422" y="276"/>
                  </a:cubicBezTo>
                  <a:cubicBezTo>
                    <a:pt x="422" y="276"/>
                    <a:pt x="422" y="276"/>
                    <a:pt x="422" y="276"/>
                  </a:cubicBezTo>
                  <a:cubicBezTo>
                    <a:pt x="423" y="276"/>
                    <a:pt x="424" y="276"/>
                    <a:pt x="425" y="276"/>
                  </a:cubicBezTo>
                  <a:cubicBezTo>
                    <a:pt x="426" y="276"/>
                    <a:pt x="426" y="276"/>
                    <a:pt x="426" y="276"/>
                  </a:cubicBezTo>
                  <a:cubicBezTo>
                    <a:pt x="428" y="276"/>
                    <a:pt x="430" y="276"/>
                    <a:pt x="432" y="276"/>
                  </a:cubicBezTo>
                  <a:cubicBezTo>
                    <a:pt x="432" y="276"/>
                    <a:pt x="433" y="276"/>
                    <a:pt x="433" y="276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9" y="276"/>
                    <a:pt x="442" y="276"/>
                    <a:pt x="44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47" y="276"/>
                    <a:pt x="448" y="276"/>
                    <a:pt x="449" y="276"/>
                  </a:cubicBezTo>
                  <a:cubicBezTo>
                    <a:pt x="450" y="276"/>
                    <a:pt x="450" y="276"/>
                    <a:pt x="451" y="276"/>
                  </a:cubicBezTo>
                  <a:cubicBezTo>
                    <a:pt x="452" y="276"/>
                    <a:pt x="452" y="276"/>
                    <a:pt x="452" y="276"/>
                  </a:cubicBezTo>
                  <a:cubicBezTo>
                    <a:pt x="452" y="276"/>
                    <a:pt x="453" y="276"/>
                    <a:pt x="453" y="276"/>
                  </a:cubicBezTo>
                  <a:cubicBezTo>
                    <a:pt x="453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4" y="276"/>
                    <a:pt x="464" y="276"/>
                    <a:pt x="464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5"/>
                    <a:pt x="465" y="275"/>
                    <a:pt x="465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70" y="274"/>
                    <a:pt x="470" y="274"/>
                    <a:pt x="470" y="274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2"/>
                    <a:pt x="471" y="272"/>
                    <a:pt x="471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4" y="270"/>
                    <a:pt x="474" y="270"/>
                    <a:pt x="474" y="270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3"/>
                    <a:pt x="476" y="263"/>
                    <a:pt x="476" y="262"/>
                  </a:cubicBezTo>
                  <a:cubicBezTo>
                    <a:pt x="476" y="262"/>
                    <a:pt x="476" y="261"/>
                    <a:pt x="476" y="261"/>
                  </a:cubicBezTo>
                  <a:cubicBezTo>
                    <a:pt x="476" y="260"/>
                    <a:pt x="476" y="259"/>
                    <a:pt x="476" y="258"/>
                  </a:cubicBezTo>
                  <a:cubicBezTo>
                    <a:pt x="476" y="258"/>
                    <a:pt x="476" y="257"/>
                    <a:pt x="476" y="257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7" y="255"/>
                    <a:pt x="477" y="254"/>
                    <a:pt x="477" y="254"/>
                  </a:cubicBezTo>
                  <a:cubicBezTo>
                    <a:pt x="477" y="253"/>
                    <a:pt x="477" y="252"/>
                    <a:pt x="477" y="252"/>
                  </a:cubicBezTo>
                  <a:cubicBezTo>
                    <a:pt x="477" y="251"/>
                    <a:pt x="477" y="250"/>
                    <a:pt x="477" y="249"/>
                  </a:cubicBezTo>
                  <a:cubicBezTo>
                    <a:pt x="477" y="248"/>
                    <a:pt x="477" y="248"/>
                    <a:pt x="477" y="247"/>
                  </a:cubicBezTo>
                  <a:cubicBezTo>
                    <a:pt x="477" y="247"/>
                    <a:pt x="477" y="247"/>
                    <a:pt x="477" y="247"/>
                  </a:cubicBezTo>
                  <a:cubicBezTo>
                    <a:pt x="477" y="246"/>
                    <a:pt x="477" y="246"/>
                    <a:pt x="477" y="246"/>
                  </a:cubicBezTo>
                  <a:cubicBezTo>
                    <a:pt x="477" y="244"/>
                    <a:pt x="477" y="242"/>
                    <a:pt x="477" y="240"/>
                  </a:cubicBezTo>
                  <a:cubicBezTo>
                    <a:pt x="477" y="239"/>
                    <a:pt x="478" y="238"/>
                    <a:pt x="478" y="237"/>
                  </a:cubicBezTo>
                  <a:cubicBezTo>
                    <a:pt x="478" y="237"/>
                    <a:pt x="478" y="237"/>
                    <a:pt x="478" y="237"/>
                  </a:cubicBezTo>
                  <a:cubicBezTo>
                    <a:pt x="478" y="236"/>
                    <a:pt x="478" y="236"/>
                    <a:pt x="478" y="236"/>
                  </a:cubicBezTo>
                  <a:cubicBezTo>
                    <a:pt x="478" y="236"/>
                    <a:pt x="478" y="235"/>
                    <a:pt x="478" y="234"/>
                  </a:cubicBezTo>
                  <a:cubicBezTo>
                    <a:pt x="478" y="233"/>
                    <a:pt x="478" y="233"/>
                    <a:pt x="478" y="232"/>
                  </a:cubicBezTo>
                  <a:cubicBezTo>
                    <a:pt x="478" y="231"/>
                    <a:pt x="478" y="229"/>
                    <a:pt x="478" y="228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9" y="174"/>
                    <a:pt x="480" y="132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110"/>
                    <a:pt x="481" y="110"/>
                    <a:pt x="481" y="110"/>
                  </a:cubicBezTo>
                  <a:cubicBezTo>
                    <a:pt x="481" y="110"/>
                    <a:pt x="481" y="111"/>
                    <a:pt x="481" y="111"/>
                  </a:cubicBezTo>
                  <a:cubicBezTo>
                    <a:pt x="481" y="114"/>
                    <a:pt x="480" y="116"/>
                    <a:pt x="480" y="118"/>
                  </a:cubicBezTo>
                  <a:cubicBezTo>
                    <a:pt x="480" y="119"/>
                    <a:pt x="480" y="120"/>
                    <a:pt x="480" y="120"/>
                  </a:cubicBezTo>
                  <a:cubicBezTo>
                    <a:pt x="480" y="121"/>
                    <a:pt x="480" y="122"/>
                    <a:pt x="480" y="123"/>
                  </a:cubicBezTo>
                  <a:cubicBezTo>
                    <a:pt x="480" y="123"/>
                    <a:pt x="480" y="124"/>
                    <a:pt x="480" y="125"/>
                  </a:cubicBezTo>
                  <a:cubicBezTo>
                    <a:pt x="480" y="126"/>
                    <a:pt x="480" y="126"/>
                    <a:pt x="480" y="127"/>
                  </a:cubicBezTo>
                  <a:cubicBezTo>
                    <a:pt x="480" y="128"/>
                    <a:pt x="480" y="128"/>
                    <a:pt x="479" y="129"/>
                  </a:cubicBezTo>
                  <a:cubicBezTo>
                    <a:pt x="479" y="130"/>
                    <a:pt x="479" y="130"/>
                    <a:pt x="479" y="131"/>
                  </a:cubicBezTo>
                  <a:cubicBezTo>
                    <a:pt x="479" y="132"/>
                    <a:pt x="479" y="132"/>
                    <a:pt x="479" y="133"/>
                  </a:cubicBezTo>
                  <a:cubicBezTo>
                    <a:pt x="479" y="134"/>
                    <a:pt x="479" y="134"/>
                    <a:pt x="479" y="135"/>
                  </a:cubicBezTo>
                  <a:cubicBezTo>
                    <a:pt x="478" y="136"/>
                    <a:pt x="478" y="137"/>
                    <a:pt x="478" y="138"/>
                  </a:cubicBezTo>
                  <a:cubicBezTo>
                    <a:pt x="478" y="138"/>
                    <a:pt x="478" y="138"/>
                    <a:pt x="478" y="138"/>
                  </a:cubicBezTo>
                  <a:cubicBezTo>
                    <a:pt x="477" y="139"/>
                    <a:pt x="477" y="140"/>
                    <a:pt x="476" y="141"/>
                  </a:cubicBezTo>
                  <a:cubicBezTo>
                    <a:pt x="476" y="141"/>
                    <a:pt x="476" y="141"/>
                    <a:pt x="476" y="141"/>
                  </a:cubicBezTo>
                  <a:cubicBezTo>
                    <a:pt x="475" y="141"/>
                    <a:pt x="475" y="142"/>
                    <a:pt x="474" y="143"/>
                  </a:cubicBezTo>
                  <a:cubicBezTo>
                    <a:pt x="474" y="143"/>
                    <a:pt x="474" y="143"/>
                    <a:pt x="474" y="143"/>
                  </a:cubicBezTo>
                  <a:cubicBezTo>
                    <a:pt x="473" y="143"/>
                    <a:pt x="472" y="144"/>
                    <a:pt x="471" y="144"/>
                  </a:cubicBezTo>
                  <a:cubicBezTo>
                    <a:pt x="471" y="144"/>
                    <a:pt x="471" y="144"/>
                    <a:pt x="471" y="144"/>
                  </a:cubicBezTo>
                  <a:cubicBezTo>
                    <a:pt x="470" y="144"/>
                    <a:pt x="470" y="145"/>
                    <a:pt x="469" y="145"/>
                  </a:cubicBezTo>
                  <a:cubicBezTo>
                    <a:pt x="468" y="145"/>
                    <a:pt x="468" y="145"/>
                    <a:pt x="468" y="145"/>
                  </a:cubicBezTo>
                  <a:cubicBezTo>
                    <a:pt x="468" y="145"/>
                    <a:pt x="467" y="145"/>
                    <a:pt x="466" y="145"/>
                  </a:cubicBezTo>
                  <a:cubicBezTo>
                    <a:pt x="466" y="145"/>
                    <a:pt x="466" y="145"/>
                    <a:pt x="466" y="145"/>
                  </a:cubicBezTo>
                  <a:cubicBezTo>
                    <a:pt x="465" y="146"/>
                    <a:pt x="464" y="146"/>
                    <a:pt x="463" y="146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2" y="146"/>
                    <a:pt x="462" y="146"/>
                    <a:pt x="461" y="146"/>
                  </a:cubicBezTo>
                  <a:cubicBezTo>
                    <a:pt x="460" y="146"/>
                    <a:pt x="460" y="146"/>
                    <a:pt x="460" y="146"/>
                  </a:cubicBezTo>
                  <a:cubicBezTo>
                    <a:pt x="460" y="112"/>
                    <a:pt x="461" y="78"/>
                    <a:pt x="462" y="44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0" y="47"/>
                    <a:pt x="460" y="47"/>
                  </a:cubicBezTo>
                  <a:cubicBezTo>
                    <a:pt x="460" y="47"/>
                    <a:pt x="460" y="47"/>
                    <a:pt x="460" y="47"/>
                  </a:cubicBezTo>
                  <a:cubicBezTo>
                    <a:pt x="460" y="47"/>
                    <a:pt x="459" y="47"/>
                    <a:pt x="459" y="48"/>
                  </a:cubicBezTo>
                  <a:cubicBezTo>
                    <a:pt x="459" y="48"/>
                    <a:pt x="459" y="48"/>
                    <a:pt x="459" y="48"/>
                  </a:cubicBezTo>
                  <a:cubicBezTo>
                    <a:pt x="458" y="48"/>
                    <a:pt x="458" y="48"/>
                    <a:pt x="457" y="48"/>
                  </a:cubicBezTo>
                  <a:cubicBezTo>
                    <a:pt x="457" y="48"/>
                    <a:pt x="457" y="48"/>
                    <a:pt x="457" y="48"/>
                  </a:cubicBezTo>
                  <a:cubicBezTo>
                    <a:pt x="456" y="49"/>
                    <a:pt x="456" y="49"/>
                    <a:pt x="455" y="49"/>
                  </a:cubicBezTo>
                  <a:cubicBezTo>
                    <a:pt x="455" y="49"/>
                    <a:pt x="455" y="49"/>
                    <a:pt x="455" y="49"/>
                  </a:cubicBezTo>
                  <a:cubicBezTo>
                    <a:pt x="455" y="49"/>
                    <a:pt x="454" y="49"/>
                    <a:pt x="454" y="49"/>
                  </a:cubicBezTo>
                  <a:cubicBezTo>
                    <a:pt x="453" y="49"/>
                    <a:pt x="453" y="50"/>
                    <a:pt x="453" y="50"/>
                  </a:cubicBezTo>
                  <a:cubicBezTo>
                    <a:pt x="452" y="50"/>
                    <a:pt x="452" y="50"/>
                    <a:pt x="451" y="50"/>
                  </a:cubicBezTo>
                  <a:cubicBezTo>
                    <a:pt x="451" y="50"/>
                    <a:pt x="451" y="50"/>
                    <a:pt x="450" y="50"/>
                  </a:cubicBezTo>
                  <a:cubicBezTo>
                    <a:pt x="449" y="50"/>
                    <a:pt x="447" y="51"/>
                    <a:pt x="445" y="51"/>
                  </a:cubicBezTo>
                  <a:cubicBezTo>
                    <a:pt x="445" y="51"/>
                    <a:pt x="445" y="51"/>
                    <a:pt x="445" y="51"/>
                  </a:cubicBezTo>
                  <a:cubicBezTo>
                    <a:pt x="443" y="51"/>
                    <a:pt x="441" y="51"/>
                    <a:pt x="439" y="52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36" y="52"/>
                    <a:pt x="434" y="52"/>
                    <a:pt x="432" y="52"/>
                  </a:cubicBezTo>
                  <a:cubicBezTo>
                    <a:pt x="432" y="52"/>
                    <a:pt x="432" y="52"/>
                    <a:pt x="432" y="52"/>
                  </a:cubicBezTo>
                  <a:cubicBezTo>
                    <a:pt x="429" y="52"/>
                    <a:pt x="427" y="52"/>
                    <a:pt x="425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35"/>
                    <a:pt x="425" y="17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3" y="52"/>
                    <a:pt x="423" y="52"/>
                    <a:pt x="423" y="52"/>
                  </a:cubicBezTo>
                  <a:cubicBezTo>
                    <a:pt x="422" y="52"/>
                    <a:pt x="421" y="52"/>
                    <a:pt x="420" y="52"/>
                  </a:cubicBezTo>
                  <a:cubicBezTo>
                    <a:pt x="419" y="52"/>
                    <a:pt x="418" y="52"/>
                    <a:pt x="416" y="52"/>
                  </a:cubicBezTo>
                  <a:cubicBezTo>
                    <a:pt x="415" y="52"/>
                    <a:pt x="414" y="52"/>
                    <a:pt x="412" y="52"/>
                  </a:cubicBezTo>
                  <a:cubicBezTo>
                    <a:pt x="412" y="52"/>
                    <a:pt x="412" y="52"/>
                    <a:pt x="412" y="52"/>
                  </a:cubicBezTo>
                  <a:cubicBezTo>
                    <a:pt x="411" y="52"/>
                    <a:pt x="409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7" y="52"/>
                    <a:pt x="407" y="52"/>
                    <a:pt x="407" y="52"/>
                  </a:cubicBezTo>
                  <a:cubicBezTo>
                    <a:pt x="407" y="52"/>
                    <a:pt x="407" y="52"/>
                    <a:pt x="406" y="52"/>
                  </a:cubicBezTo>
                  <a:cubicBezTo>
                    <a:pt x="406" y="52"/>
                    <a:pt x="405" y="52"/>
                    <a:pt x="405" y="52"/>
                  </a:cubicBezTo>
                  <a:cubicBezTo>
                    <a:pt x="404" y="52"/>
                    <a:pt x="404" y="52"/>
                    <a:pt x="403" y="52"/>
                  </a:cubicBezTo>
                  <a:cubicBezTo>
                    <a:pt x="403" y="52"/>
                    <a:pt x="402" y="52"/>
                    <a:pt x="402" y="52"/>
                  </a:cubicBezTo>
                  <a:cubicBezTo>
                    <a:pt x="402" y="52"/>
                    <a:pt x="401" y="52"/>
                    <a:pt x="401" y="52"/>
                  </a:cubicBezTo>
                  <a:cubicBezTo>
                    <a:pt x="400" y="52"/>
                    <a:pt x="400" y="51"/>
                    <a:pt x="400" y="51"/>
                  </a:cubicBezTo>
                  <a:cubicBezTo>
                    <a:pt x="399" y="51"/>
                    <a:pt x="399" y="51"/>
                    <a:pt x="398" y="51"/>
                  </a:cubicBezTo>
                  <a:cubicBezTo>
                    <a:pt x="398" y="51"/>
                    <a:pt x="398" y="51"/>
                    <a:pt x="397" y="51"/>
                  </a:cubicBezTo>
                  <a:cubicBezTo>
                    <a:pt x="397" y="51"/>
                    <a:pt x="397" y="51"/>
                    <a:pt x="397" y="51"/>
                  </a:cubicBezTo>
                  <a:cubicBezTo>
                    <a:pt x="396" y="51"/>
                    <a:pt x="396" y="51"/>
                    <a:pt x="396" y="51"/>
                  </a:cubicBezTo>
                  <a:cubicBezTo>
                    <a:pt x="395" y="51"/>
                    <a:pt x="395" y="51"/>
                    <a:pt x="395" y="51"/>
                  </a:cubicBezTo>
                  <a:cubicBezTo>
                    <a:pt x="394" y="51"/>
                    <a:pt x="394" y="51"/>
                    <a:pt x="394" y="51"/>
                  </a:cubicBezTo>
                  <a:cubicBezTo>
                    <a:pt x="393" y="51"/>
                    <a:pt x="393" y="51"/>
                    <a:pt x="393" y="51"/>
                  </a:cubicBezTo>
                  <a:cubicBezTo>
                    <a:pt x="392" y="51"/>
                    <a:pt x="392" y="51"/>
                    <a:pt x="392" y="51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5" y="51"/>
                    <a:pt x="385" y="51"/>
                    <a:pt x="385" y="51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83" y="51"/>
                    <a:pt x="383" y="51"/>
                    <a:pt x="383" y="51"/>
                  </a:cubicBezTo>
                  <a:cubicBezTo>
                    <a:pt x="382" y="51"/>
                    <a:pt x="382" y="51"/>
                    <a:pt x="382" y="51"/>
                  </a:cubicBezTo>
                  <a:cubicBezTo>
                    <a:pt x="381" y="51"/>
                    <a:pt x="381" y="51"/>
                    <a:pt x="381" y="51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7" y="52"/>
                    <a:pt x="377" y="52"/>
                    <a:pt x="377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5" y="52"/>
                    <a:pt x="375" y="52"/>
                    <a:pt x="375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2" y="52"/>
                    <a:pt x="372" y="52"/>
                  </a:cubicBezTo>
                  <a:cubicBezTo>
                    <a:pt x="371" y="52"/>
                    <a:pt x="371" y="52"/>
                    <a:pt x="370" y="52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7" y="53"/>
                    <a:pt x="366" y="53"/>
                    <a:pt x="365" y="53"/>
                  </a:cubicBezTo>
                  <a:cubicBezTo>
                    <a:pt x="364" y="53"/>
                    <a:pt x="363" y="53"/>
                    <a:pt x="362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0" y="54"/>
                    <a:pt x="359" y="54"/>
                    <a:pt x="357" y="54"/>
                  </a:cubicBezTo>
                  <a:cubicBezTo>
                    <a:pt x="356" y="55"/>
                    <a:pt x="355" y="55"/>
                    <a:pt x="354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5"/>
                    <a:pt x="341" y="65"/>
                    <a:pt x="341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93"/>
                    <a:pt x="339" y="119"/>
                    <a:pt x="339" y="145"/>
                  </a:cubicBezTo>
                  <a:cubicBezTo>
                    <a:pt x="339" y="145"/>
                    <a:pt x="338" y="145"/>
                    <a:pt x="337" y="145"/>
                  </a:cubicBezTo>
                  <a:cubicBezTo>
                    <a:pt x="337" y="145"/>
                    <a:pt x="336" y="145"/>
                    <a:pt x="336" y="145"/>
                  </a:cubicBezTo>
                  <a:cubicBezTo>
                    <a:pt x="335" y="145"/>
                    <a:pt x="334" y="145"/>
                    <a:pt x="334" y="145"/>
                  </a:cubicBezTo>
                  <a:cubicBezTo>
                    <a:pt x="333" y="145"/>
                    <a:pt x="333" y="145"/>
                    <a:pt x="332" y="145"/>
                  </a:cubicBezTo>
                  <a:cubicBezTo>
                    <a:pt x="332" y="145"/>
                    <a:pt x="331" y="145"/>
                    <a:pt x="330" y="145"/>
                  </a:cubicBezTo>
                  <a:cubicBezTo>
                    <a:pt x="330" y="145"/>
                    <a:pt x="329" y="145"/>
                    <a:pt x="328" y="145"/>
                  </a:cubicBezTo>
                  <a:cubicBezTo>
                    <a:pt x="328" y="145"/>
                    <a:pt x="328" y="145"/>
                    <a:pt x="328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145"/>
                    <a:pt x="326" y="145"/>
                    <a:pt x="326" y="145"/>
                  </a:cubicBezTo>
                  <a:cubicBezTo>
                    <a:pt x="325" y="145"/>
                    <a:pt x="324" y="145"/>
                    <a:pt x="324" y="145"/>
                  </a:cubicBezTo>
                  <a:cubicBezTo>
                    <a:pt x="323" y="145"/>
                    <a:pt x="322" y="145"/>
                    <a:pt x="322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7" y="146"/>
                    <a:pt x="317" y="146"/>
                    <a:pt x="317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4" y="146"/>
                    <a:pt x="314" y="146"/>
                    <a:pt x="314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2" y="146"/>
                    <a:pt x="312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0" y="146"/>
                    <a:pt x="310" y="147"/>
                  </a:cubicBezTo>
                  <a:cubicBezTo>
                    <a:pt x="310" y="147"/>
                    <a:pt x="309" y="147"/>
                    <a:pt x="309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6" y="147"/>
                    <a:pt x="306" y="147"/>
                    <a:pt x="306" y="147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50"/>
                    <a:pt x="303" y="150"/>
                    <a:pt x="303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65"/>
                    <a:pt x="301" y="177"/>
                    <a:pt x="301" y="190"/>
                  </a:cubicBezTo>
                  <a:cubicBezTo>
                    <a:pt x="300" y="190"/>
                    <a:pt x="299" y="190"/>
                    <a:pt x="299" y="191"/>
                  </a:cubicBezTo>
                  <a:cubicBezTo>
                    <a:pt x="298" y="191"/>
                    <a:pt x="296" y="191"/>
                    <a:pt x="295" y="192"/>
                  </a:cubicBezTo>
                  <a:cubicBezTo>
                    <a:pt x="295" y="192"/>
                    <a:pt x="294" y="192"/>
                    <a:pt x="294" y="192"/>
                  </a:cubicBezTo>
                  <a:cubicBezTo>
                    <a:pt x="293" y="192"/>
                    <a:pt x="292" y="192"/>
                    <a:pt x="290" y="193"/>
                  </a:cubicBezTo>
                  <a:cubicBezTo>
                    <a:pt x="290" y="193"/>
                    <a:pt x="290" y="193"/>
                    <a:pt x="290" y="193"/>
                  </a:cubicBezTo>
                  <a:cubicBezTo>
                    <a:pt x="289" y="193"/>
                    <a:pt x="287" y="193"/>
                    <a:pt x="286" y="193"/>
                  </a:cubicBezTo>
                  <a:cubicBezTo>
                    <a:pt x="286" y="194"/>
                    <a:pt x="285" y="194"/>
                    <a:pt x="285" y="194"/>
                  </a:cubicBezTo>
                  <a:cubicBezTo>
                    <a:pt x="283" y="194"/>
                    <a:pt x="282" y="194"/>
                    <a:pt x="281" y="194"/>
                  </a:cubicBezTo>
                  <a:cubicBezTo>
                    <a:pt x="280" y="194"/>
                    <a:pt x="280" y="194"/>
                    <a:pt x="280" y="194"/>
                  </a:cubicBezTo>
                  <a:cubicBezTo>
                    <a:pt x="279" y="194"/>
                    <a:pt x="277" y="195"/>
                    <a:pt x="275" y="195"/>
                  </a:cubicBezTo>
                  <a:cubicBezTo>
                    <a:pt x="275" y="195"/>
                    <a:pt x="275" y="195"/>
                    <a:pt x="275" y="195"/>
                  </a:cubicBezTo>
                  <a:cubicBezTo>
                    <a:pt x="273" y="195"/>
                    <a:pt x="272" y="195"/>
                    <a:pt x="270" y="195"/>
                  </a:cubicBezTo>
                  <a:cubicBezTo>
                    <a:pt x="270" y="195"/>
                    <a:pt x="270" y="195"/>
                    <a:pt x="270" y="195"/>
                  </a:cubicBezTo>
                  <a:cubicBezTo>
                    <a:pt x="266" y="195"/>
                    <a:pt x="262" y="196"/>
                    <a:pt x="258" y="196"/>
                  </a:cubicBezTo>
                  <a:cubicBezTo>
                    <a:pt x="253" y="196"/>
                    <a:pt x="248" y="196"/>
                    <a:pt x="243" y="195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0" y="195"/>
                    <a:pt x="237" y="195"/>
                    <a:pt x="235" y="195"/>
                  </a:cubicBezTo>
                  <a:cubicBezTo>
                    <a:pt x="235" y="195"/>
                    <a:pt x="235" y="195"/>
                    <a:pt x="235" y="195"/>
                  </a:cubicBezTo>
                  <a:cubicBezTo>
                    <a:pt x="232" y="195"/>
                    <a:pt x="230" y="195"/>
                    <a:pt x="227" y="194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225" y="194"/>
                    <a:pt x="222" y="194"/>
                    <a:pt x="220" y="194"/>
                  </a:cubicBezTo>
                  <a:cubicBezTo>
                    <a:pt x="220" y="194"/>
                    <a:pt x="220" y="194"/>
                    <a:pt x="220" y="194"/>
                  </a:cubicBezTo>
                  <a:cubicBezTo>
                    <a:pt x="217" y="193"/>
                    <a:pt x="215" y="193"/>
                    <a:pt x="213" y="193"/>
                  </a:cubicBezTo>
                  <a:cubicBezTo>
                    <a:pt x="213" y="193"/>
                    <a:pt x="213" y="193"/>
                    <a:pt x="213" y="193"/>
                  </a:cubicBezTo>
                  <a:cubicBezTo>
                    <a:pt x="210" y="193"/>
                    <a:pt x="208" y="192"/>
                    <a:pt x="206" y="192"/>
                  </a:cubicBezTo>
                  <a:cubicBezTo>
                    <a:pt x="206" y="192"/>
                    <a:pt x="206" y="192"/>
                    <a:pt x="206" y="192"/>
                  </a:cubicBezTo>
                  <a:cubicBezTo>
                    <a:pt x="204" y="192"/>
                    <a:pt x="202" y="191"/>
                    <a:pt x="200" y="191"/>
                  </a:cubicBezTo>
                  <a:cubicBezTo>
                    <a:pt x="199" y="191"/>
                    <a:pt x="198" y="190"/>
                    <a:pt x="197" y="190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6" y="190"/>
                    <a:pt x="196" y="190"/>
                    <a:pt x="195" y="190"/>
                  </a:cubicBezTo>
                  <a:cubicBezTo>
                    <a:pt x="194" y="189"/>
                    <a:pt x="192" y="189"/>
                    <a:pt x="191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77"/>
                    <a:pt x="190" y="167"/>
                    <a:pt x="190" y="157"/>
                  </a:cubicBezTo>
                  <a:cubicBezTo>
                    <a:pt x="190" y="156"/>
                    <a:pt x="190" y="156"/>
                    <a:pt x="190" y="155"/>
                  </a:cubicBezTo>
                  <a:cubicBezTo>
                    <a:pt x="190" y="154"/>
                    <a:pt x="189" y="154"/>
                    <a:pt x="189" y="153"/>
                  </a:cubicBezTo>
                  <a:cubicBezTo>
                    <a:pt x="189" y="153"/>
                    <a:pt x="188" y="152"/>
                    <a:pt x="188" y="152"/>
                  </a:cubicBezTo>
                  <a:cubicBezTo>
                    <a:pt x="187" y="151"/>
                    <a:pt x="187" y="151"/>
                    <a:pt x="186" y="150"/>
                  </a:cubicBezTo>
                  <a:cubicBezTo>
                    <a:pt x="185" y="150"/>
                    <a:pt x="185" y="150"/>
                    <a:pt x="185" y="150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4" y="147"/>
                    <a:pt x="174" y="147"/>
                    <a:pt x="174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2" y="147"/>
                    <a:pt x="172" y="147"/>
                    <a:pt x="172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68" y="147"/>
                    <a:pt x="168" y="147"/>
                    <a:pt x="168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67" y="147"/>
                    <a:pt x="166" y="147"/>
                    <a:pt x="166" y="147"/>
                  </a:cubicBezTo>
                  <a:cubicBezTo>
                    <a:pt x="165" y="147"/>
                    <a:pt x="165" y="147"/>
                    <a:pt x="164" y="147"/>
                  </a:cubicBezTo>
                  <a:cubicBezTo>
                    <a:pt x="164" y="147"/>
                    <a:pt x="163" y="147"/>
                    <a:pt x="163" y="147"/>
                  </a:cubicBezTo>
                  <a:cubicBezTo>
                    <a:pt x="162" y="147"/>
                    <a:pt x="162" y="147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0" y="146"/>
                    <a:pt x="160" y="146"/>
                    <a:pt x="159" y="146"/>
                  </a:cubicBezTo>
                  <a:cubicBezTo>
                    <a:pt x="159" y="146"/>
                    <a:pt x="158" y="146"/>
                    <a:pt x="157" y="146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4" y="146"/>
                    <a:pt x="154" y="146"/>
                    <a:pt x="153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1" y="146"/>
                    <a:pt x="151" y="146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9" y="146"/>
                    <a:pt x="148" y="146"/>
                    <a:pt x="148" y="146"/>
                  </a:cubicBezTo>
                  <a:cubicBezTo>
                    <a:pt x="148" y="146"/>
                    <a:pt x="147" y="146"/>
                    <a:pt x="147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5" y="146"/>
                    <a:pt x="144" y="146"/>
                    <a:pt x="143" y="146"/>
                  </a:cubicBezTo>
                  <a:cubicBezTo>
                    <a:pt x="141" y="146"/>
                    <a:pt x="140" y="146"/>
                    <a:pt x="139" y="146"/>
                  </a:cubicBezTo>
                  <a:cubicBezTo>
                    <a:pt x="138" y="146"/>
                    <a:pt x="137" y="146"/>
                    <a:pt x="137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5" y="146"/>
                    <a:pt x="133" y="146"/>
                    <a:pt x="132" y="146"/>
                  </a:cubicBezTo>
                  <a:cubicBezTo>
                    <a:pt x="131" y="146"/>
                    <a:pt x="130" y="146"/>
                    <a:pt x="129" y="146"/>
                  </a:cubicBezTo>
                  <a:cubicBezTo>
                    <a:pt x="129" y="146"/>
                    <a:pt x="128" y="146"/>
                    <a:pt x="128" y="146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7" y="81"/>
                    <a:pt x="127" y="80"/>
                    <a:pt x="126" y="78"/>
                  </a:cubicBezTo>
                  <a:cubicBezTo>
                    <a:pt x="125" y="77"/>
                    <a:pt x="124" y="75"/>
                    <a:pt x="123" y="74"/>
                  </a:cubicBezTo>
                  <a:cubicBezTo>
                    <a:pt x="122" y="73"/>
                    <a:pt x="121" y="71"/>
                    <a:pt x="119" y="70"/>
                  </a:cubicBezTo>
                  <a:cubicBezTo>
                    <a:pt x="118" y="69"/>
                    <a:pt x="116" y="68"/>
                    <a:pt x="114" y="67"/>
                  </a:cubicBezTo>
                  <a:cubicBezTo>
                    <a:pt x="114" y="67"/>
                    <a:pt x="114" y="66"/>
                    <a:pt x="113" y="66"/>
                  </a:cubicBezTo>
                  <a:cubicBezTo>
                    <a:pt x="113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1" y="65"/>
                    <a:pt x="111" y="65"/>
                    <a:pt x="110" y="65"/>
                  </a:cubicBezTo>
                  <a:cubicBezTo>
                    <a:pt x="110" y="65"/>
                    <a:pt x="109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3"/>
                    <a:pt x="85" y="62"/>
                    <a:pt x="85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3" y="62"/>
                    <a:pt x="83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5" y="63"/>
                    <a:pt x="74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71" y="63"/>
                    <a:pt x="70" y="63"/>
                    <a:pt x="70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5" y="63"/>
                    <a:pt x="64" y="63"/>
                  </a:cubicBezTo>
                  <a:cubicBezTo>
                    <a:pt x="62" y="63"/>
                    <a:pt x="61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8" y="63"/>
                    <a:pt x="58" y="63"/>
                  </a:cubicBezTo>
                  <a:cubicBezTo>
                    <a:pt x="57" y="63"/>
                    <a:pt x="57" y="63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4"/>
                    <a:pt x="54" y="64"/>
                  </a:cubicBezTo>
                  <a:cubicBezTo>
                    <a:pt x="54" y="64"/>
                    <a:pt x="53" y="64"/>
                    <a:pt x="52" y="64"/>
                  </a:cubicBezTo>
                  <a:cubicBezTo>
                    <a:pt x="52" y="64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6" y="64"/>
                    <a:pt x="45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2" y="64"/>
                    <a:pt x="41" y="64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4"/>
                    <a:pt x="38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6" y="65"/>
                    <a:pt x="34" y="65"/>
                    <a:pt x="33" y="65"/>
                  </a:cubicBezTo>
                  <a:cubicBezTo>
                    <a:pt x="32" y="65"/>
                    <a:pt x="31" y="65"/>
                    <a:pt x="30" y="65"/>
                  </a:cubicBezTo>
                  <a:cubicBezTo>
                    <a:pt x="27" y="65"/>
                    <a:pt x="24" y="65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18" y="64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4"/>
                    <a:pt x="14" y="64"/>
                    <a:pt x="13" y="64"/>
                  </a:cubicBezTo>
                  <a:cubicBezTo>
                    <a:pt x="12" y="64"/>
                    <a:pt x="11" y="64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8" y="63"/>
                    <a:pt x="7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5" y="62"/>
                    <a:pt x="5" y="62"/>
                    <a:pt x="4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2" y="61"/>
                    <a:pt x="1" y="60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7"/>
                    <a:pt x="0" y="57"/>
                    <a:pt x="0" y="56"/>
                  </a:cubicBezTo>
                  <a:cubicBezTo>
                    <a:pt x="1" y="97"/>
                    <a:pt x="1" y="138"/>
                    <a:pt x="2" y="178"/>
                  </a:cubicBezTo>
                  <a:cubicBezTo>
                    <a:pt x="2" y="179"/>
                    <a:pt x="2" y="179"/>
                    <a:pt x="2" y="180"/>
                  </a:cubicBezTo>
                  <a:cubicBezTo>
                    <a:pt x="2" y="180"/>
                    <a:pt x="2" y="180"/>
                    <a:pt x="2" y="181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4" y="200"/>
                    <a:pt x="5" y="217"/>
                    <a:pt x="5" y="235"/>
                  </a:cubicBezTo>
                  <a:cubicBezTo>
                    <a:pt x="5" y="236"/>
                    <a:pt x="5" y="237"/>
                    <a:pt x="6" y="238"/>
                  </a:cubicBezTo>
                  <a:cubicBezTo>
                    <a:pt x="6" y="239"/>
                    <a:pt x="6" y="240"/>
                    <a:pt x="7" y="242"/>
                  </a:cubicBezTo>
                  <a:cubicBezTo>
                    <a:pt x="7" y="243"/>
                    <a:pt x="8" y="245"/>
                    <a:pt x="8" y="246"/>
                  </a:cubicBezTo>
                  <a:cubicBezTo>
                    <a:pt x="9" y="248"/>
                    <a:pt x="10" y="249"/>
                    <a:pt x="10" y="251"/>
                  </a:cubicBezTo>
                  <a:cubicBezTo>
                    <a:pt x="12" y="254"/>
                    <a:pt x="14" y="257"/>
                    <a:pt x="15" y="260"/>
                  </a:cubicBezTo>
                  <a:cubicBezTo>
                    <a:pt x="17" y="263"/>
                    <a:pt x="19" y="265"/>
                    <a:pt x="20" y="267"/>
                  </a:cubicBezTo>
                  <a:cubicBezTo>
                    <a:pt x="22" y="269"/>
                    <a:pt x="23" y="271"/>
                    <a:pt x="24" y="272"/>
                  </a:cubicBezTo>
                  <a:cubicBezTo>
                    <a:pt x="25" y="273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2" y="276"/>
                    <a:pt x="32" y="276"/>
                    <a:pt x="32" y="276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5" y="278"/>
                    <a:pt x="45" y="278"/>
                    <a:pt x="45" y="278"/>
                  </a:cubicBezTo>
                  <a:cubicBezTo>
                    <a:pt x="46" y="278"/>
                    <a:pt x="46" y="278"/>
                    <a:pt x="46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8" y="278"/>
                    <a:pt x="48" y="278"/>
                    <a:pt x="48" y="278"/>
                  </a:cubicBezTo>
                  <a:cubicBezTo>
                    <a:pt x="49" y="278"/>
                    <a:pt x="49" y="278"/>
                    <a:pt x="49" y="278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8"/>
                    <a:pt x="51" y="278"/>
                    <a:pt x="51" y="278"/>
                  </a:cubicBezTo>
                  <a:cubicBezTo>
                    <a:pt x="51" y="278"/>
                    <a:pt x="51" y="278"/>
                    <a:pt x="51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4" y="278"/>
                    <a:pt x="54" y="278"/>
                    <a:pt x="54" y="278"/>
                  </a:cubicBezTo>
                  <a:cubicBezTo>
                    <a:pt x="55" y="278"/>
                    <a:pt x="55" y="278"/>
                    <a:pt x="55" y="278"/>
                  </a:cubicBezTo>
                  <a:cubicBezTo>
                    <a:pt x="56" y="278"/>
                    <a:pt x="56" y="278"/>
                    <a:pt x="56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60" y="278"/>
                    <a:pt x="62" y="278"/>
                    <a:pt x="63" y="278"/>
                  </a:cubicBezTo>
                  <a:cubicBezTo>
                    <a:pt x="64" y="278"/>
                    <a:pt x="64" y="278"/>
                    <a:pt x="64" y="278"/>
                  </a:cubicBezTo>
                  <a:cubicBezTo>
                    <a:pt x="65" y="278"/>
                    <a:pt x="66" y="278"/>
                    <a:pt x="67" y="278"/>
                  </a:cubicBezTo>
                  <a:cubicBezTo>
                    <a:pt x="68" y="278"/>
                    <a:pt x="68" y="278"/>
                    <a:pt x="69" y="278"/>
                  </a:cubicBezTo>
                  <a:cubicBezTo>
                    <a:pt x="72" y="278"/>
                    <a:pt x="75" y="278"/>
                    <a:pt x="78" y="277"/>
                  </a:cubicBezTo>
                  <a:close/>
                </a:path>
              </a:pathLst>
            </a:custGeom>
            <a:solidFill>
              <a:srgbClr val="0F5316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 u="sng"/>
            </a:p>
          </p:txBody>
        </p:sp>
        <p:sp>
          <p:nvSpPr>
            <p:cNvPr id="22" name="Freeform 21"/>
            <p:cNvSpPr/>
            <p:nvPr/>
          </p:nvSpPr>
          <p:spPr bwMode="auto">
            <a:xfrm flipH="1">
              <a:off x="4500760" y="2808312"/>
              <a:ext cx="714375" cy="295275"/>
            </a:xfrm>
            <a:custGeom>
              <a:gdLst>
                <a:gd fmla="*/ 148 w 482" name="T0"/>
                <a:gd fmla="*/ 149 h 199" name="T1"/>
                <a:gd fmla="*/ 187 w 482" name="T2"/>
                <a:gd fmla="*/ 153 h 199" name="T3"/>
                <a:gd fmla="*/ 187 w 482" name="T4"/>
                <a:gd fmla="*/ 166 h 199" name="T5"/>
                <a:gd fmla="*/ 179 w 482" name="T6"/>
                <a:gd fmla="*/ 181 h 199" name="T7"/>
                <a:gd fmla="*/ 214 w 482" name="T8"/>
                <a:gd fmla="*/ 196 h 199" name="T9"/>
                <a:gd fmla="*/ 259 w 482" name="T10"/>
                <a:gd fmla="*/ 199 h 199" name="T11"/>
                <a:gd fmla="*/ 291 w 482" name="T12"/>
                <a:gd fmla="*/ 196 h 199" name="T13"/>
                <a:gd fmla="*/ 323 w 482" name="T14"/>
                <a:gd fmla="*/ 183 h 199" name="T15"/>
                <a:gd fmla="*/ 308 w 482" name="T16"/>
                <a:gd fmla="*/ 164 h 199" name="T17"/>
                <a:gd fmla="*/ 321 w 482" name="T18"/>
                <a:gd fmla="*/ 148 h 199" name="T19"/>
                <a:gd fmla="*/ 333 w 482" name="T20"/>
                <a:gd fmla="*/ 148 h 199" name="T21"/>
                <a:gd fmla="*/ 412 w 482" name="T22"/>
                <a:gd fmla="*/ 148 h 199" name="T23"/>
                <a:gd fmla="*/ 458 w 482" name="T24"/>
                <a:gd fmla="*/ 149 h 199" name="T25"/>
                <a:gd fmla="*/ 462 w 482" name="T26"/>
                <a:gd fmla="*/ 149 h 199" name="T27"/>
                <a:gd fmla="*/ 477 w 482" name="T28"/>
                <a:gd fmla="*/ 144 h 199" name="T29"/>
                <a:gd fmla="*/ 482 w 482" name="T30"/>
                <a:gd fmla="*/ 111 h 199" name="T31"/>
                <a:gd fmla="*/ 482 w 482" name="T32"/>
                <a:gd fmla="*/ 92 h 199" name="T33"/>
                <a:gd fmla="*/ 461 w 482" name="T34"/>
                <a:gd fmla="*/ 85 h 199" name="T35"/>
                <a:gd fmla="*/ 441 w 482" name="T36"/>
                <a:gd fmla="*/ 82 h 199" name="T37"/>
                <a:gd fmla="*/ 425 w 482" name="T38"/>
                <a:gd fmla="*/ 83 h 199" name="T39"/>
                <a:gd fmla="*/ 406 w 482" name="T40"/>
                <a:gd fmla="*/ 86 h 199" name="T41"/>
                <a:gd fmla="*/ 391 w 482" name="T42"/>
                <a:gd fmla="*/ 87 h 199" name="T43"/>
                <a:gd fmla="*/ 359 w 482" name="T44"/>
                <a:gd fmla="*/ 83 h 199" name="T45"/>
                <a:gd fmla="*/ 341 w 482" name="T46"/>
                <a:gd fmla="*/ 68 h 199" name="T47"/>
                <a:gd fmla="*/ 362 w 482" name="T48"/>
                <a:gd fmla="*/ 57 h 199" name="T49"/>
                <a:gd fmla="*/ 388 w 482" name="T50"/>
                <a:gd fmla="*/ 54 h 199" name="T51"/>
                <a:gd fmla="*/ 403 w 482" name="T52"/>
                <a:gd fmla="*/ 55 h 199" name="T53"/>
                <a:gd fmla="*/ 417 w 482" name="T54"/>
                <a:gd fmla="*/ 55 h 199" name="T55"/>
                <a:gd fmla="*/ 441 w 482" name="T56"/>
                <a:gd fmla="*/ 55 h 199" name="T57"/>
                <a:gd fmla="*/ 463 w 482" name="T58"/>
                <a:gd fmla="*/ 46 h 199" name="T59"/>
                <a:gd fmla="*/ 431 w 482" name="T60"/>
                <a:gd fmla="*/ 10 h 199" name="T61"/>
                <a:gd fmla="*/ 424 w 482" name="T62"/>
                <a:gd fmla="*/ 2 h 199" name="T63"/>
                <a:gd fmla="*/ 389 w 482" name="T64"/>
                <a:gd fmla="*/ 1 h 199" name="T65"/>
                <a:gd fmla="*/ 387 w 482" name="T66"/>
                <a:gd fmla="*/ 1 h 199" name="T67"/>
                <a:gd fmla="*/ 76 w 482" name="T68"/>
                <a:gd fmla="*/ 10 h 199" name="T69"/>
                <a:gd fmla="*/ 8 w 482" name="T70"/>
                <a:gd fmla="*/ 36 h 199" name="T71"/>
                <a:gd fmla="*/ 7 w 482" name="T72"/>
                <a:gd fmla="*/ 65 h 199" name="T73"/>
                <a:gd fmla="*/ 31 w 482" name="T74"/>
                <a:gd fmla="*/ 68 h 199" name="T75"/>
                <a:gd fmla="*/ 41 w 482" name="T76"/>
                <a:gd fmla="*/ 67 h 199" name="T77"/>
                <a:gd fmla="*/ 60 w 482" name="T78"/>
                <a:gd fmla="*/ 66 h 199" name="T79"/>
                <a:gd fmla="*/ 91 w 482" name="T80"/>
                <a:gd fmla="*/ 66 h 199" name="T81"/>
                <a:gd fmla="*/ 115 w 482" name="T82"/>
                <a:gd fmla="*/ 70 h 199" name="T83"/>
                <a:gd fmla="*/ 126 w 482" name="T84"/>
                <a:gd fmla="*/ 91 h 199" name="T85"/>
                <a:gd fmla="*/ 97 w 482" name="T86"/>
                <a:gd fmla="*/ 102 h 199" name="T87"/>
                <a:gd fmla="*/ 78 w 482" name="T88"/>
                <a:gd fmla="*/ 104 h 199" name="T89"/>
                <a:gd fmla="*/ 64 w 482" name="T90"/>
                <a:gd fmla="*/ 102 h 199" name="T91"/>
                <a:gd fmla="*/ 39 w 482" name="T92"/>
                <a:gd fmla="*/ 99 h 199" name="T93"/>
                <a:gd fmla="*/ 21 w 482" name="T94"/>
                <a:gd fmla="*/ 99 h 199" name="T95"/>
                <a:gd fmla="*/ 6 w 482" name="T96"/>
                <a:gd fmla="*/ 106 h 199" name="T97"/>
                <a:gd fmla="*/ 9 w 482" name="T98"/>
                <a:gd fmla="*/ 126 h 199" name="T99"/>
                <a:gd fmla="*/ 23 w 482" name="T100"/>
                <a:gd fmla="*/ 145 h 199" name="T101"/>
                <a:gd fmla="*/ 29 w 482" name="T102"/>
                <a:gd fmla="*/ 149 h 199" name="T103"/>
                <a:gd fmla="*/ 69 w 482" name="T104"/>
                <a:gd fmla="*/ 151 h 199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99" w="482">
                  <a:moveTo>
                    <a:pt x="106" y="150"/>
                  </a:moveTo>
                  <a:cubicBezTo>
                    <a:pt x="113" y="150"/>
                    <a:pt x="120" y="149"/>
                    <a:pt x="127" y="149"/>
                  </a:cubicBezTo>
                  <a:cubicBezTo>
                    <a:pt x="134" y="149"/>
                    <a:pt x="141" y="149"/>
                    <a:pt x="148" y="149"/>
                  </a:cubicBezTo>
                  <a:cubicBezTo>
                    <a:pt x="154" y="149"/>
                    <a:pt x="161" y="149"/>
                    <a:pt x="166" y="150"/>
                  </a:cubicBezTo>
                  <a:cubicBezTo>
                    <a:pt x="172" y="150"/>
                    <a:pt x="176" y="150"/>
                    <a:pt x="180" y="151"/>
                  </a:cubicBezTo>
                  <a:cubicBezTo>
                    <a:pt x="183" y="151"/>
                    <a:pt x="186" y="152"/>
                    <a:pt x="187" y="153"/>
                  </a:cubicBezTo>
                  <a:cubicBezTo>
                    <a:pt x="189" y="155"/>
                    <a:pt x="190" y="156"/>
                    <a:pt x="191" y="158"/>
                  </a:cubicBezTo>
                  <a:cubicBezTo>
                    <a:pt x="191" y="159"/>
                    <a:pt x="191" y="161"/>
                    <a:pt x="190" y="162"/>
                  </a:cubicBezTo>
                  <a:cubicBezTo>
                    <a:pt x="190" y="163"/>
                    <a:pt x="189" y="164"/>
                    <a:pt x="187" y="166"/>
                  </a:cubicBezTo>
                  <a:cubicBezTo>
                    <a:pt x="186" y="167"/>
                    <a:pt x="184" y="168"/>
                    <a:pt x="182" y="169"/>
                  </a:cubicBezTo>
                  <a:cubicBezTo>
                    <a:pt x="180" y="171"/>
                    <a:pt x="179" y="172"/>
                    <a:pt x="178" y="175"/>
                  </a:cubicBezTo>
                  <a:cubicBezTo>
                    <a:pt x="178" y="177"/>
                    <a:pt x="178" y="179"/>
                    <a:pt x="179" y="181"/>
                  </a:cubicBezTo>
                  <a:cubicBezTo>
                    <a:pt x="180" y="184"/>
                    <a:pt x="182" y="186"/>
                    <a:pt x="186" y="188"/>
                  </a:cubicBezTo>
                  <a:cubicBezTo>
                    <a:pt x="190" y="191"/>
                    <a:pt x="195" y="192"/>
                    <a:pt x="201" y="194"/>
                  </a:cubicBezTo>
                  <a:cubicBezTo>
                    <a:pt x="205" y="195"/>
                    <a:pt x="209" y="195"/>
                    <a:pt x="214" y="196"/>
                  </a:cubicBezTo>
                  <a:cubicBezTo>
                    <a:pt x="218" y="197"/>
                    <a:pt x="223" y="197"/>
                    <a:pt x="228" y="197"/>
                  </a:cubicBezTo>
                  <a:cubicBezTo>
                    <a:pt x="233" y="198"/>
                    <a:pt x="238" y="198"/>
                    <a:pt x="244" y="198"/>
                  </a:cubicBezTo>
                  <a:cubicBezTo>
                    <a:pt x="249" y="199"/>
                    <a:pt x="254" y="199"/>
                    <a:pt x="259" y="199"/>
                  </a:cubicBezTo>
                  <a:cubicBezTo>
                    <a:pt x="263" y="199"/>
                    <a:pt x="267" y="198"/>
                    <a:pt x="271" y="198"/>
                  </a:cubicBezTo>
                  <a:cubicBezTo>
                    <a:pt x="275" y="198"/>
                    <a:pt x="278" y="198"/>
                    <a:pt x="282" y="197"/>
                  </a:cubicBezTo>
                  <a:cubicBezTo>
                    <a:pt x="285" y="197"/>
                    <a:pt x="288" y="196"/>
                    <a:pt x="291" y="196"/>
                  </a:cubicBezTo>
                  <a:cubicBezTo>
                    <a:pt x="294" y="195"/>
                    <a:pt x="297" y="194"/>
                    <a:pt x="300" y="194"/>
                  </a:cubicBezTo>
                  <a:cubicBezTo>
                    <a:pt x="305" y="192"/>
                    <a:pt x="310" y="190"/>
                    <a:pt x="314" y="188"/>
                  </a:cubicBezTo>
                  <a:cubicBezTo>
                    <a:pt x="318" y="186"/>
                    <a:pt x="321" y="185"/>
                    <a:pt x="323" y="183"/>
                  </a:cubicBezTo>
                  <a:cubicBezTo>
                    <a:pt x="325" y="181"/>
                    <a:pt x="325" y="179"/>
                    <a:pt x="324" y="177"/>
                  </a:cubicBezTo>
                  <a:cubicBezTo>
                    <a:pt x="324" y="176"/>
                    <a:pt x="322" y="173"/>
                    <a:pt x="318" y="171"/>
                  </a:cubicBezTo>
                  <a:cubicBezTo>
                    <a:pt x="315" y="169"/>
                    <a:pt x="311" y="166"/>
                    <a:pt x="308" y="164"/>
                  </a:cubicBezTo>
                  <a:cubicBezTo>
                    <a:pt x="306" y="161"/>
                    <a:pt x="303" y="159"/>
                    <a:pt x="303" y="157"/>
                  </a:cubicBezTo>
                  <a:cubicBezTo>
                    <a:pt x="302" y="155"/>
                    <a:pt x="303" y="153"/>
                    <a:pt x="305" y="151"/>
                  </a:cubicBezTo>
                  <a:cubicBezTo>
                    <a:pt x="308" y="150"/>
                    <a:pt x="313" y="149"/>
                    <a:pt x="321" y="148"/>
                  </a:cubicBezTo>
                  <a:cubicBezTo>
                    <a:pt x="322" y="148"/>
                    <a:pt x="323" y="148"/>
                    <a:pt x="325" y="148"/>
                  </a:cubicBezTo>
                  <a:cubicBezTo>
                    <a:pt x="326" y="148"/>
                    <a:pt x="327" y="148"/>
                    <a:pt x="329" y="148"/>
                  </a:cubicBezTo>
                  <a:cubicBezTo>
                    <a:pt x="330" y="148"/>
                    <a:pt x="332" y="148"/>
                    <a:pt x="333" y="148"/>
                  </a:cubicBezTo>
                  <a:cubicBezTo>
                    <a:pt x="335" y="148"/>
                    <a:pt x="337" y="148"/>
                    <a:pt x="338" y="148"/>
                  </a:cubicBezTo>
                  <a:cubicBezTo>
                    <a:pt x="349" y="148"/>
                    <a:pt x="361" y="148"/>
                    <a:pt x="374" y="148"/>
                  </a:cubicBezTo>
                  <a:cubicBezTo>
                    <a:pt x="387" y="148"/>
                    <a:pt x="400" y="148"/>
                    <a:pt x="412" y="148"/>
                  </a:cubicBezTo>
                  <a:cubicBezTo>
                    <a:pt x="424" y="148"/>
                    <a:pt x="435" y="148"/>
                    <a:pt x="444" y="148"/>
                  </a:cubicBezTo>
                  <a:cubicBezTo>
                    <a:pt x="452" y="149"/>
                    <a:pt x="457" y="149"/>
                    <a:pt x="458" y="149"/>
                  </a:cubicBezTo>
                  <a:cubicBezTo>
                    <a:pt x="458" y="149"/>
                    <a:pt x="458" y="149"/>
                    <a:pt x="458" y="149"/>
                  </a:cubicBezTo>
                  <a:cubicBezTo>
                    <a:pt x="459" y="149"/>
                    <a:pt x="459" y="149"/>
                    <a:pt x="459" y="149"/>
                  </a:cubicBezTo>
                  <a:cubicBezTo>
                    <a:pt x="459" y="149"/>
                    <a:pt x="460" y="149"/>
                    <a:pt x="460" y="149"/>
                  </a:cubicBezTo>
                  <a:cubicBezTo>
                    <a:pt x="461" y="149"/>
                    <a:pt x="461" y="149"/>
                    <a:pt x="462" y="149"/>
                  </a:cubicBezTo>
                  <a:cubicBezTo>
                    <a:pt x="463" y="149"/>
                    <a:pt x="465" y="149"/>
                    <a:pt x="467" y="148"/>
                  </a:cubicBezTo>
                  <a:cubicBezTo>
                    <a:pt x="469" y="148"/>
                    <a:pt x="471" y="148"/>
                    <a:pt x="472" y="147"/>
                  </a:cubicBezTo>
                  <a:cubicBezTo>
                    <a:pt x="474" y="146"/>
                    <a:pt x="476" y="145"/>
                    <a:pt x="477" y="144"/>
                  </a:cubicBezTo>
                  <a:cubicBezTo>
                    <a:pt x="478" y="142"/>
                    <a:pt x="479" y="140"/>
                    <a:pt x="480" y="138"/>
                  </a:cubicBezTo>
                  <a:cubicBezTo>
                    <a:pt x="480" y="135"/>
                    <a:pt x="481" y="131"/>
                    <a:pt x="481" y="126"/>
                  </a:cubicBezTo>
                  <a:cubicBezTo>
                    <a:pt x="481" y="121"/>
                    <a:pt x="482" y="116"/>
                    <a:pt x="482" y="111"/>
                  </a:cubicBezTo>
                  <a:cubicBezTo>
                    <a:pt x="482" y="107"/>
                    <a:pt x="482" y="102"/>
                    <a:pt x="482" y="99"/>
                  </a:cubicBezTo>
                  <a:cubicBezTo>
                    <a:pt x="482" y="96"/>
                    <a:pt x="482" y="94"/>
                    <a:pt x="482" y="93"/>
                  </a:cubicBezTo>
                  <a:cubicBezTo>
                    <a:pt x="482" y="93"/>
                    <a:pt x="482" y="93"/>
                    <a:pt x="482" y="92"/>
                  </a:cubicBezTo>
                  <a:cubicBezTo>
                    <a:pt x="482" y="92"/>
                    <a:pt x="482" y="91"/>
                    <a:pt x="481" y="90"/>
                  </a:cubicBezTo>
                  <a:cubicBezTo>
                    <a:pt x="479" y="89"/>
                    <a:pt x="477" y="88"/>
                    <a:pt x="474" y="87"/>
                  </a:cubicBezTo>
                  <a:cubicBezTo>
                    <a:pt x="471" y="86"/>
                    <a:pt x="467" y="85"/>
                    <a:pt x="461" y="85"/>
                  </a:cubicBezTo>
                  <a:cubicBezTo>
                    <a:pt x="459" y="84"/>
                    <a:pt x="456" y="84"/>
                    <a:pt x="454" y="83"/>
                  </a:cubicBezTo>
                  <a:cubicBezTo>
                    <a:pt x="451" y="83"/>
                    <a:pt x="449" y="83"/>
                    <a:pt x="447" y="83"/>
                  </a:cubicBezTo>
                  <a:cubicBezTo>
                    <a:pt x="445" y="83"/>
                    <a:pt x="443" y="82"/>
                    <a:pt x="441" y="82"/>
                  </a:cubicBezTo>
                  <a:cubicBezTo>
                    <a:pt x="440" y="82"/>
                    <a:pt x="438" y="82"/>
                    <a:pt x="436" y="82"/>
                  </a:cubicBezTo>
                  <a:cubicBezTo>
                    <a:pt x="434" y="82"/>
                    <a:pt x="432" y="82"/>
                    <a:pt x="431" y="83"/>
                  </a:cubicBezTo>
                  <a:cubicBezTo>
                    <a:pt x="429" y="83"/>
                    <a:pt x="427" y="83"/>
                    <a:pt x="425" y="83"/>
                  </a:cubicBezTo>
                  <a:cubicBezTo>
                    <a:pt x="423" y="83"/>
                    <a:pt x="421" y="84"/>
                    <a:pt x="418" y="84"/>
                  </a:cubicBezTo>
                  <a:cubicBezTo>
                    <a:pt x="416" y="84"/>
                    <a:pt x="414" y="85"/>
                    <a:pt x="411" y="85"/>
                  </a:cubicBezTo>
                  <a:cubicBezTo>
                    <a:pt x="409" y="85"/>
                    <a:pt x="408" y="85"/>
                    <a:pt x="406" y="86"/>
                  </a:cubicBezTo>
                  <a:cubicBezTo>
                    <a:pt x="404" y="86"/>
                    <a:pt x="403" y="86"/>
                    <a:pt x="401" y="86"/>
                  </a:cubicBezTo>
                  <a:cubicBezTo>
                    <a:pt x="399" y="86"/>
                    <a:pt x="398" y="86"/>
                    <a:pt x="396" y="86"/>
                  </a:cubicBezTo>
                  <a:cubicBezTo>
                    <a:pt x="394" y="87"/>
                    <a:pt x="393" y="87"/>
                    <a:pt x="391" y="87"/>
                  </a:cubicBezTo>
                  <a:cubicBezTo>
                    <a:pt x="387" y="87"/>
                    <a:pt x="383" y="87"/>
                    <a:pt x="380" y="86"/>
                  </a:cubicBezTo>
                  <a:cubicBezTo>
                    <a:pt x="376" y="86"/>
                    <a:pt x="372" y="86"/>
                    <a:pt x="369" y="85"/>
                  </a:cubicBezTo>
                  <a:cubicBezTo>
                    <a:pt x="365" y="85"/>
                    <a:pt x="362" y="84"/>
                    <a:pt x="359" y="83"/>
                  </a:cubicBezTo>
                  <a:cubicBezTo>
                    <a:pt x="356" y="82"/>
                    <a:pt x="353" y="81"/>
                    <a:pt x="350" y="80"/>
                  </a:cubicBezTo>
                  <a:cubicBezTo>
                    <a:pt x="347" y="79"/>
                    <a:pt x="344" y="77"/>
                    <a:pt x="343" y="74"/>
                  </a:cubicBezTo>
                  <a:cubicBezTo>
                    <a:pt x="341" y="72"/>
                    <a:pt x="341" y="70"/>
                    <a:pt x="341" y="68"/>
                  </a:cubicBezTo>
                  <a:cubicBezTo>
                    <a:pt x="342" y="66"/>
                    <a:pt x="344" y="64"/>
                    <a:pt x="346" y="62"/>
                  </a:cubicBezTo>
                  <a:cubicBezTo>
                    <a:pt x="348" y="60"/>
                    <a:pt x="351" y="59"/>
                    <a:pt x="355" y="58"/>
                  </a:cubicBezTo>
                  <a:cubicBezTo>
                    <a:pt x="357" y="58"/>
                    <a:pt x="360" y="57"/>
                    <a:pt x="362" y="57"/>
                  </a:cubicBezTo>
                  <a:cubicBezTo>
                    <a:pt x="365" y="56"/>
                    <a:pt x="368" y="56"/>
                    <a:pt x="370" y="56"/>
                  </a:cubicBezTo>
                  <a:cubicBezTo>
                    <a:pt x="373" y="55"/>
                    <a:pt x="376" y="55"/>
                    <a:pt x="379" y="55"/>
                  </a:cubicBezTo>
                  <a:cubicBezTo>
                    <a:pt x="382" y="54"/>
                    <a:pt x="385" y="54"/>
                    <a:pt x="388" y="54"/>
                  </a:cubicBezTo>
                  <a:cubicBezTo>
                    <a:pt x="390" y="54"/>
                    <a:pt x="391" y="54"/>
                    <a:pt x="393" y="54"/>
                  </a:cubicBezTo>
                  <a:cubicBezTo>
                    <a:pt x="395" y="54"/>
                    <a:pt x="396" y="54"/>
                    <a:pt x="398" y="54"/>
                  </a:cubicBezTo>
                  <a:cubicBezTo>
                    <a:pt x="400" y="54"/>
                    <a:pt x="402" y="55"/>
                    <a:pt x="403" y="55"/>
                  </a:cubicBezTo>
                  <a:cubicBezTo>
                    <a:pt x="405" y="55"/>
                    <a:pt x="407" y="55"/>
                    <a:pt x="409" y="55"/>
                  </a:cubicBezTo>
                  <a:cubicBezTo>
                    <a:pt x="410" y="55"/>
                    <a:pt x="412" y="55"/>
                    <a:pt x="413" y="55"/>
                  </a:cubicBezTo>
                  <a:cubicBezTo>
                    <a:pt x="415" y="55"/>
                    <a:pt x="416" y="55"/>
                    <a:pt x="417" y="55"/>
                  </a:cubicBezTo>
                  <a:cubicBezTo>
                    <a:pt x="419" y="55"/>
                    <a:pt x="420" y="55"/>
                    <a:pt x="421" y="55"/>
                  </a:cubicBezTo>
                  <a:cubicBezTo>
                    <a:pt x="423" y="55"/>
                    <a:pt x="424" y="55"/>
                    <a:pt x="426" y="55"/>
                  </a:cubicBezTo>
                  <a:cubicBezTo>
                    <a:pt x="431" y="55"/>
                    <a:pt x="436" y="55"/>
                    <a:pt x="441" y="55"/>
                  </a:cubicBezTo>
                  <a:cubicBezTo>
                    <a:pt x="445" y="54"/>
                    <a:pt x="449" y="54"/>
                    <a:pt x="453" y="53"/>
                  </a:cubicBezTo>
                  <a:cubicBezTo>
                    <a:pt x="457" y="52"/>
                    <a:pt x="459" y="51"/>
                    <a:pt x="461" y="50"/>
                  </a:cubicBezTo>
                  <a:cubicBezTo>
                    <a:pt x="463" y="49"/>
                    <a:pt x="463" y="48"/>
                    <a:pt x="463" y="46"/>
                  </a:cubicBezTo>
                  <a:cubicBezTo>
                    <a:pt x="462" y="45"/>
                    <a:pt x="459" y="41"/>
                    <a:pt x="455" y="37"/>
                  </a:cubicBezTo>
                  <a:cubicBezTo>
                    <a:pt x="452" y="33"/>
                    <a:pt x="447" y="28"/>
                    <a:pt x="443" y="23"/>
                  </a:cubicBezTo>
                  <a:cubicBezTo>
                    <a:pt x="438" y="18"/>
                    <a:pt x="434" y="13"/>
                    <a:pt x="431" y="10"/>
                  </a:cubicBezTo>
                  <a:cubicBezTo>
                    <a:pt x="427" y="6"/>
                    <a:pt x="425" y="4"/>
                    <a:pt x="425" y="3"/>
                  </a:cubicBezTo>
                  <a:cubicBezTo>
                    <a:pt x="426" y="3"/>
                    <a:pt x="426" y="3"/>
                    <a:pt x="426" y="3"/>
                  </a:cubicBezTo>
                  <a:cubicBezTo>
                    <a:pt x="426" y="3"/>
                    <a:pt x="426" y="2"/>
                    <a:pt x="424" y="2"/>
                  </a:cubicBezTo>
                  <a:cubicBezTo>
                    <a:pt x="423" y="1"/>
                    <a:pt x="420" y="1"/>
                    <a:pt x="414" y="1"/>
                  </a:cubicBezTo>
                  <a:cubicBezTo>
                    <a:pt x="409" y="1"/>
                    <a:pt x="401" y="0"/>
                    <a:pt x="389" y="1"/>
                  </a:cubicBezTo>
                  <a:cubicBezTo>
                    <a:pt x="389" y="1"/>
                    <a:pt x="389" y="1"/>
                    <a:pt x="389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7" y="1"/>
                    <a:pt x="387" y="1"/>
                    <a:pt x="387" y="1"/>
                  </a:cubicBezTo>
                  <a:cubicBezTo>
                    <a:pt x="374" y="1"/>
                    <a:pt x="345" y="2"/>
                    <a:pt x="309" y="3"/>
                  </a:cubicBezTo>
                  <a:cubicBezTo>
                    <a:pt x="274" y="4"/>
                    <a:pt x="231" y="5"/>
                    <a:pt x="189" y="6"/>
                  </a:cubicBezTo>
                  <a:cubicBezTo>
                    <a:pt x="147" y="8"/>
                    <a:pt x="107" y="9"/>
                    <a:pt x="76" y="10"/>
                  </a:cubicBezTo>
                  <a:cubicBezTo>
                    <a:pt x="45" y="11"/>
                    <a:pt x="23" y="12"/>
                    <a:pt x="19" y="12"/>
                  </a:cubicBezTo>
                  <a:cubicBezTo>
                    <a:pt x="19" y="12"/>
                    <a:pt x="17" y="15"/>
                    <a:pt x="15" y="20"/>
                  </a:cubicBezTo>
                  <a:cubicBezTo>
                    <a:pt x="13" y="24"/>
                    <a:pt x="10" y="30"/>
                    <a:pt x="8" y="36"/>
                  </a:cubicBezTo>
                  <a:cubicBezTo>
                    <a:pt x="5" y="42"/>
                    <a:pt x="3" y="48"/>
                    <a:pt x="2" y="53"/>
                  </a:cubicBezTo>
                  <a:cubicBezTo>
                    <a:pt x="0" y="58"/>
                    <a:pt x="0" y="62"/>
                    <a:pt x="2" y="63"/>
                  </a:cubicBezTo>
                  <a:cubicBezTo>
                    <a:pt x="4" y="64"/>
                    <a:pt x="5" y="65"/>
                    <a:pt x="7" y="65"/>
                  </a:cubicBezTo>
                  <a:cubicBezTo>
                    <a:pt x="9" y="66"/>
                    <a:pt x="12" y="67"/>
                    <a:pt x="14" y="67"/>
                  </a:cubicBezTo>
                  <a:cubicBezTo>
                    <a:pt x="17" y="67"/>
                    <a:pt x="19" y="68"/>
                    <a:pt x="22" y="68"/>
                  </a:cubicBezTo>
                  <a:cubicBezTo>
                    <a:pt x="25" y="68"/>
                    <a:pt x="28" y="68"/>
                    <a:pt x="31" y="68"/>
                  </a:cubicBezTo>
                  <a:cubicBezTo>
                    <a:pt x="32" y="68"/>
                    <a:pt x="33" y="68"/>
                    <a:pt x="34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39" y="68"/>
                    <a:pt x="40" y="67"/>
                    <a:pt x="41" y="67"/>
                  </a:cubicBezTo>
                  <a:cubicBezTo>
                    <a:pt x="42" y="67"/>
                    <a:pt x="43" y="67"/>
                    <a:pt x="44" y="67"/>
                  </a:cubicBezTo>
                  <a:cubicBezTo>
                    <a:pt x="47" y="67"/>
                    <a:pt x="49" y="67"/>
                    <a:pt x="52" y="67"/>
                  </a:cubicBezTo>
                  <a:cubicBezTo>
                    <a:pt x="55" y="67"/>
                    <a:pt x="57" y="66"/>
                    <a:pt x="60" y="66"/>
                  </a:cubicBezTo>
                  <a:cubicBezTo>
                    <a:pt x="63" y="66"/>
                    <a:pt x="67" y="66"/>
                    <a:pt x="70" y="66"/>
                  </a:cubicBezTo>
                  <a:cubicBezTo>
                    <a:pt x="73" y="66"/>
                    <a:pt x="76" y="66"/>
                    <a:pt x="79" y="66"/>
                  </a:cubicBezTo>
                  <a:cubicBezTo>
                    <a:pt x="83" y="65"/>
                    <a:pt x="87" y="65"/>
                    <a:pt x="91" y="66"/>
                  </a:cubicBezTo>
                  <a:cubicBezTo>
                    <a:pt x="94" y="66"/>
                    <a:pt x="98" y="66"/>
                    <a:pt x="101" y="66"/>
                  </a:cubicBezTo>
                  <a:cubicBezTo>
                    <a:pt x="104" y="67"/>
                    <a:pt x="107" y="67"/>
                    <a:pt x="109" y="68"/>
                  </a:cubicBezTo>
                  <a:cubicBezTo>
                    <a:pt x="112" y="68"/>
                    <a:pt x="114" y="69"/>
                    <a:pt x="115" y="70"/>
                  </a:cubicBezTo>
                  <a:cubicBezTo>
                    <a:pt x="118" y="72"/>
                    <a:pt x="121" y="74"/>
                    <a:pt x="123" y="76"/>
                  </a:cubicBezTo>
                  <a:cubicBezTo>
                    <a:pt x="126" y="78"/>
                    <a:pt x="127" y="81"/>
                    <a:pt x="128" y="83"/>
                  </a:cubicBezTo>
                  <a:cubicBezTo>
                    <a:pt x="129" y="86"/>
                    <a:pt x="128" y="88"/>
                    <a:pt x="126" y="91"/>
                  </a:cubicBezTo>
                  <a:cubicBezTo>
                    <a:pt x="124" y="93"/>
                    <a:pt x="121" y="95"/>
                    <a:pt x="115" y="97"/>
                  </a:cubicBezTo>
                  <a:cubicBezTo>
                    <a:pt x="111" y="98"/>
                    <a:pt x="108" y="99"/>
                    <a:pt x="105" y="100"/>
                  </a:cubicBezTo>
                  <a:cubicBezTo>
                    <a:pt x="102" y="101"/>
                    <a:pt x="100" y="102"/>
                    <a:pt x="97" y="102"/>
                  </a:cubicBezTo>
                  <a:cubicBezTo>
                    <a:pt x="94" y="103"/>
                    <a:pt x="92" y="103"/>
                    <a:pt x="89" y="104"/>
                  </a:cubicBezTo>
                  <a:cubicBezTo>
                    <a:pt x="87" y="104"/>
                    <a:pt x="85" y="104"/>
                    <a:pt x="83" y="104"/>
                  </a:cubicBezTo>
                  <a:cubicBezTo>
                    <a:pt x="81" y="104"/>
                    <a:pt x="80" y="104"/>
                    <a:pt x="78" y="104"/>
                  </a:cubicBezTo>
                  <a:cubicBezTo>
                    <a:pt x="77" y="104"/>
                    <a:pt x="75" y="104"/>
                    <a:pt x="74" y="104"/>
                  </a:cubicBezTo>
                  <a:cubicBezTo>
                    <a:pt x="72" y="103"/>
                    <a:pt x="71" y="103"/>
                    <a:pt x="69" y="103"/>
                  </a:cubicBezTo>
                  <a:cubicBezTo>
                    <a:pt x="68" y="103"/>
                    <a:pt x="66" y="103"/>
                    <a:pt x="64" y="102"/>
                  </a:cubicBezTo>
                  <a:cubicBezTo>
                    <a:pt x="62" y="102"/>
                    <a:pt x="59" y="101"/>
                    <a:pt x="56" y="101"/>
                  </a:cubicBezTo>
                  <a:cubicBezTo>
                    <a:pt x="53" y="100"/>
                    <a:pt x="50" y="100"/>
                    <a:pt x="48" y="100"/>
                  </a:cubicBezTo>
                  <a:cubicBezTo>
                    <a:pt x="45" y="99"/>
                    <a:pt x="42" y="99"/>
                    <a:pt x="39" y="99"/>
                  </a:cubicBezTo>
                  <a:cubicBezTo>
                    <a:pt x="36" y="99"/>
                    <a:pt x="33" y="99"/>
                    <a:pt x="30" y="99"/>
                  </a:cubicBezTo>
                  <a:cubicBezTo>
                    <a:pt x="29" y="99"/>
                    <a:pt x="27" y="99"/>
                    <a:pt x="25" y="99"/>
                  </a:cubicBezTo>
                  <a:cubicBezTo>
                    <a:pt x="24" y="99"/>
                    <a:pt x="22" y="99"/>
                    <a:pt x="21" y="99"/>
                  </a:cubicBezTo>
                  <a:cubicBezTo>
                    <a:pt x="19" y="100"/>
                    <a:pt x="18" y="100"/>
                    <a:pt x="16" y="100"/>
                  </a:cubicBezTo>
                  <a:cubicBezTo>
                    <a:pt x="15" y="101"/>
                    <a:pt x="14" y="101"/>
                    <a:pt x="12" y="102"/>
                  </a:cubicBezTo>
                  <a:cubicBezTo>
                    <a:pt x="9" y="103"/>
                    <a:pt x="7" y="104"/>
                    <a:pt x="6" y="106"/>
                  </a:cubicBezTo>
                  <a:cubicBezTo>
                    <a:pt x="4" y="108"/>
                    <a:pt x="4" y="109"/>
                    <a:pt x="4" y="111"/>
                  </a:cubicBezTo>
                  <a:cubicBezTo>
                    <a:pt x="4" y="113"/>
                    <a:pt x="4" y="116"/>
                    <a:pt x="5" y="118"/>
                  </a:cubicBezTo>
                  <a:cubicBezTo>
                    <a:pt x="6" y="120"/>
                    <a:pt x="8" y="123"/>
                    <a:pt x="9" y="126"/>
                  </a:cubicBezTo>
                  <a:cubicBezTo>
                    <a:pt x="11" y="129"/>
                    <a:pt x="12" y="132"/>
                    <a:pt x="14" y="134"/>
                  </a:cubicBezTo>
                  <a:cubicBezTo>
                    <a:pt x="16" y="137"/>
                    <a:pt x="17" y="139"/>
                    <a:pt x="19" y="141"/>
                  </a:cubicBezTo>
                  <a:cubicBezTo>
                    <a:pt x="20" y="143"/>
                    <a:pt x="22" y="144"/>
                    <a:pt x="23" y="145"/>
                  </a:cubicBezTo>
                  <a:cubicBezTo>
                    <a:pt x="24" y="146"/>
                    <a:pt x="25" y="147"/>
                    <a:pt x="25" y="147"/>
                  </a:cubicBezTo>
                  <a:cubicBezTo>
                    <a:pt x="25" y="147"/>
                    <a:pt x="25" y="148"/>
                    <a:pt x="25" y="148"/>
                  </a:cubicBezTo>
                  <a:cubicBezTo>
                    <a:pt x="26" y="148"/>
                    <a:pt x="27" y="149"/>
                    <a:pt x="29" y="149"/>
                  </a:cubicBezTo>
                  <a:cubicBezTo>
                    <a:pt x="31" y="150"/>
                    <a:pt x="34" y="150"/>
                    <a:pt x="39" y="151"/>
                  </a:cubicBezTo>
                  <a:cubicBezTo>
                    <a:pt x="43" y="151"/>
                    <a:pt x="49" y="151"/>
                    <a:pt x="56" y="151"/>
                  </a:cubicBezTo>
                  <a:cubicBezTo>
                    <a:pt x="60" y="151"/>
                    <a:pt x="64" y="151"/>
                    <a:pt x="69" y="151"/>
                  </a:cubicBezTo>
                  <a:cubicBezTo>
                    <a:pt x="74" y="151"/>
                    <a:pt x="80" y="150"/>
                    <a:pt x="87" y="150"/>
                  </a:cubicBezTo>
                  <a:cubicBezTo>
                    <a:pt x="93" y="150"/>
                    <a:pt x="99" y="150"/>
                    <a:pt x="106" y="1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 u="sng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288746" y="2789397"/>
            <a:ext cx="1388352" cy="608357"/>
            <a:chOff x="5259585" y="3049612"/>
            <a:chExt cx="1155700" cy="506412"/>
          </a:xfrm>
          <a:effectLst>
            <a:outerShdw blurRad="393700" dir="5400000" dist="228600" rotWithShape="0" sx="90000" sy="-19000">
              <a:prstClr val="black">
                <a:alpha val="59000"/>
              </a:prstClr>
            </a:outerShdw>
          </a:effectLst>
        </p:grpSpPr>
        <p:sp>
          <p:nvSpPr>
            <p:cNvPr id="12" name="Freeform 11"/>
            <p:cNvSpPr/>
            <p:nvPr/>
          </p:nvSpPr>
          <p:spPr bwMode="auto">
            <a:xfrm flipH="1">
              <a:off x="5740598" y="3081362"/>
              <a:ext cx="15875" cy="223837"/>
            </a:xfrm>
            <a:custGeom>
              <a:gdLst>
                <a:gd fmla="*/ 2 w 10" name="T0"/>
                <a:gd fmla="*/ 14 h 152" name="T1"/>
                <a:gd fmla="*/ 1 w 10" name="T2"/>
                <a:gd fmla="*/ 10 h 152" name="T3"/>
                <a:gd fmla="*/ 0 w 10" name="T4"/>
                <a:gd fmla="*/ 5 h 152" name="T5"/>
                <a:gd fmla="*/ 0 w 10" name="T6"/>
                <a:gd fmla="*/ 0 h 152" name="T7"/>
                <a:gd fmla="*/ 6 w 10" name="T8"/>
                <a:gd fmla="*/ 132 h 152" name="T9"/>
                <a:gd fmla="*/ 7 w 10" name="T10"/>
                <a:gd fmla="*/ 137 h 152" name="T11"/>
                <a:gd fmla="*/ 8 w 10" name="T12"/>
                <a:gd fmla="*/ 142 h 152" name="T13"/>
                <a:gd fmla="*/ 9 w 10" name="T14"/>
                <a:gd fmla="*/ 147 h 152" name="T15"/>
                <a:gd fmla="*/ 10 w 10" name="T16"/>
                <a:gd fmla="*/ 152 h 152" name="T17"/>
                <a:gd fmla="*/ 3 w 10" name="T18"/>
                <a:gd fmla="*/ 18 h 152" name="T19"/>
                <a:gd fmla="*/ 2 w 10" name="T20"/>
                <a:gd fmla="*/ 14 h 15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2" w="10">
                  <a:moveTo>
                    <a:pt x="2" y="14"/>
                  </a:moveTo>
                  <a:cubicBezTo>
                    <a:pt x="2" y="13"/>
                    <a:pt x="2" y="11"/>
                    <a:pt x="1" y="10"/>
                  </a:cubicBezTo>
                  <a:cubicBezTo>
                    <a:pt x="1" y="8"/>
                    <a:pt x="1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6" y="133"/>
                    <a:pt x="7" y="135"/>
                    <a:pt x="7" y="137"/>
                  </a:cubicBezTo>
                  <a:cubicBezTo>
                    <a:pt x="7" y="139"/>
                    <a:pt x="8" y="140"/>
                    <a:pt x="8" y="142"/>
                  </a:cubicBezTo>
                  <a:cubicBezTo>
                    <a:pt x="9" y="144"/>
                    <a:pt x="9" y="146"/>
                    <a:pt x="9" y="147"/>
                  </a:cubicBezTo>
                  <a:cubicBezTo>
                    <a:pt x="10" y="149"/>
                    <a:pt x="10" y="150"/>
                    <a:pt x="10" y="152"/>
                  </a:cubicBezTo>
                  <a:cubicBezTo>
                    <a:pt x="8" y="107"/>
                    <a:pt x="5" y="63"/>
                    <a:pt x="3" y="18"/>
                  </a:cubicBezTo>
                  <a:cubicBezTo>
                    <a:pt x="3" y="17"/>
                    <a:pt x="3" y="16"/>
                    <a:pt x="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u="sng"/>
            </a:p>
          </p:txBody>
        </p:sp>
        <p:sp>
          <p:nvSpPr>
            <p:cNvPr id="13" name="Freeform 12"/>
            <p:cNvSpPr/>
            <p:nvPr/>
          </p:nvSpPr>
          <p:spPr bwMode="auto">
            <a:xfrm flipH="1">
              <a:off x="5259585" y="3055962"/>
              <a:ext cx="1154113" cy="500062"/>
            </a:xfrm>
            <a:custGeom>
              <a:gdLst>
                <a:gd fmla="*/ 770 w 781" name="T0"/>
                <a:gd fmla="*/ 90 h 337" name="T1"/>
                <a:gd fmla="*/ 745 w 781" name="T2"/>
                <a:gd fmla="*/ 99 h 337" name="T3"/>
                <a:gd fmla="*/ 705 w 781" name="T4"/>
                <a:gd fmla="*/ 105 h 337" name="T5"/>
                <a:gd fmla="*/ 672 w 781" name="T6"/>
                <a:gd fmla="*/ 104 h 337" name="T7"/>
                <a:gd fmla="*/ 667 w 781" name="T8"/>
                <a:gd fmla="*/ 104 h 337" name="T9"/>
                <a:gd fmla="*/ 660 w 781" name="T10"/>
                <a:gd fmla="*/ 104 h 337" name="T11"/>
                <a:gd fmla="*/ 654 w 781" name="T12"/>
                <a:gd fmla="*/ 104 h 337" name="T13"/>
                <a:gd fmla="*/ 631 w 781" name="T14"/>
                <a:gd fmla="*/ 111 h 337" name="T15"/>
                <a:gd fmla="*/ 629 w 781" name="T16"/>
                <a:gd fmla="*/ 113 h 337" name="T17"/>
                <a:gd fmla="*/ 629 w 781" name="T18"/>
                <a:gd fmla="*/ 116 h 337" name="T19"/>
                <a:gd fmla="*/ 628 w 781" name="T20"/>
                <a:gd fmla="*/ 186 h 337" name="T21"/>
                <a:gd fmla="*/ 600 w 781" name="T22"/>
                <a:gd fmla="*/ 188 h 337" name="T23"/>
                <a:gd fmla="*/ 422 w 781" name="T24"/>
                <a:gd fmla="*/ 190 h 337" name="T25"/>
                <a:gd fmla="*/ 164 w 781" name="T26"/>
                <a:gd fmla="*/ 16 h 337" name="T27"/>
                <a:gd fmla="*/ 174 w 781" name="T28"/>
                <a:gd fmla="*/ 147 h 337" name="T29"/>
                <a:gd fmla="*/ 160 w 781" name="T30"/>
                <a:gd fmla="*/ 117 h 337" name="T31"/>
                <a:gd fmla="*/ 151 w 781" name="T32"/>
                <a:gd fmla="*/ 112 h 337" name="T33"/>
                <a:gd fmla="*/ 147 w 781" name="T34"/>
                <a:gd fmla="*/ 111 h 337" name="T35"/>
                <a:gd fmla="*/ 144 w 781" name="T36"/>
                <a:gd fmla="*/ 111 h 337" name="T37"/>
                <a:gd fmla="*/ 141 w 781" name="T38"/>
                <a:gd fmla="*/ 110 h 337" name="T39"/>
                <a:gd fmla="*/ 136 w 781" name="T40"/>
                <a:gd fmla="*/ 110 h 337" name="T41"/>
                <a:gd fmla="*/ 132 w 781" name="T42"/>
                <a:gd fmla="*/ 110 h 337" name="T43"/>
                <a:gd fmla="*/ 127 w 781" name="T44"/>
                <a:gd fmla="*/ 110 h 337" name="T45"/>
                <a:gd fmla="*/ 119 w 781" name="T46"/>
                <a:gd fmla="*/ 111 h 337" name="T47"/>
                <a:gd fmla="*/ 108 w 781" name="T48"/>
                <a:gd fmla="*/ 112 h 337" name="T49"/>
                <a:gd fmla="*/ 72 w 781" name="T50"/>
                <a:gd fmla="*/ 116 h 337" name="T51"/>
                <a:gd fmla="*/ 24 w 781" name="T52"/>
                <a:gd fmla="*/ 113 h 337" name="T53"/>
                <a:gd fmla="*/ 7 w 781" name="T54"/>
                <a:gd fmla="*/ 107 h 337" name="T55"/>
                <a:gd fmla="*/ 15 w 781" name="T56"/>
                <a:gd fmla="*/ 240 h 337" name="T57"/>
                <a:gd fmla="*/ 24 w 781" name="T58"/>
                <a:gd fmla="*/ 248 h 337" name="T59"/>
                <a:gd fmla="*/ 32 w 781" name="T60"/>
                <a:gd fmla="*/ 251 h 337" name="T61"/>
                <a:gd fmla="*/ 42 w 781" name="T62"/>
                <a:gd fmla="*/ 253 h 337" name="T63"/>
                <a:gd fmla="*/ 52 w 781" name="T64"/>
                <a:gd fmla="*/ 255 h 337" name="T65"/>
                <a:gd fmla="*/ 59 w 781" name="T66"/>
                <a:gd fmla="*/ 255 h 337" name="T67"/>
                <a:gd fmla="*/ 70 w 781" name="T68"/>
                <a:gd fmla="*/ 256 h 337" name="T69"/>
                <a:gd fmla="*/ 79 w 781" name="T70"/>
                <a:gd fmla="*/ 256 h 337" name="T71"/>
                <a:gd fmla="*/ 90 w 781" name="T72"/>
                <a:gd fmla="*/ 255 h 337" name="T73"/>
                <a:gd fmla="*/ 108 w 781" name="T74"/>
                <a:gd fmla="*/ 253 h 337" name="T75"/>
                <a:gd fmla="*/ 356 w 781" name="T76"/>
                <a:gd fmla="*/ 336 h 337" name="T77"/>
                <a:gd fmla="*/ 599 w 781" name="T78"/>
                <a:gd fmla="*/ 334 h 337" name="T79"/>
                <a:gd fmla="*/ 616 w 781" name="T80"/>
                <a:gd fmla="*/ 333 h 337" name="T81"/>
                <a:gd fmla="*/ 628 w 781" name="T82"/>
                <a:gd fmla="*/ 333 h 337" name="T83"/>
                <a:gd fmla="*/ 637 w 781" name="T84"/>
                <a:gd fmla="*/ 332 h 337" name="T85"/>
                <a:gd fmla="*/ 647 w 781" name="T86"/>
                <a:gd fmla="*/ 330 h 337" name="T87"/>
                <a:gd fmla="*/ 652 w 781" name="T88"/>
                <a:gd fmla="*/ 327 h 337" name="T89"/>
                <a:gd fmla="*/ 657 w 781" name="T90"/>
                <a:gd fmla="*/ 325 h 337" name="T91"/>
                <a:gd fmla="*/ 657 w 781" name="T92"/>
                <a:gd fmla="*/ 325 h 337" name="T93"/>
                <a:gd fmla="*/ 658 w 781" name="T94"/>
                <a:gd fmla="*/ 324 h 337" name="T95"/>
                <a:gd fmla="*/ 658 w 781" name="T96"/>
                <a:gd fmla="*/ 323 h 337" name="T97"/>
                <a:gd fmla="*/ 658 w 781" name="T98"/>
                <a:gd fmla="*/ 322 h 337" name="T99"/>
                <a:gd fmla="*/ 665 w 781" name="T100"/>
                <a:gd fmla="*/ 243 h 337" name="T101"/>
                <a:gd fmla="*/ 684 w 781" name="T102"/>
                <a:gd fmla="*/ 244 h 337" name="T103"/>
                <a:gd fmla="*/ 695 w 781" name="T104"/>
                <a:gd fmla="*/ 245 h 337" name="T105"/>
                <a:gd fmla="*/ 703 w 781" name="T106"/>
                <a:gd fmla="*/ 245 h 337" name="T107"/>
                <a:gd fmla="*/ 709 w 781" name="T108"/>
                <a:gd fmla="*/ 245 h 337" name="T109"/>
                <a:gd fmla="*/ 718 w 781" name="T110"/>
                <a:gd fmla="*/ 244 h 337" name="T111"/>
                <a:gd fmla="*/ 737 w 781" name="T112"/>
                <a:gd fmla="*/ 241 h 337" name="T113"/>
                <a:gd fmla="*/ 758 w 781" name="T114"/>
                <a:gd fmla="*/ 235 h 337" name="T115"/>
                <a:gd fmla="*/ 767 w 781" name="T116"/>
                <a:gd fmla="*/ 232 h 337" name="T117"/>
                <a:gd fmla="*/ 773 w 781" name="T118"/>
                <a:gd fmla="*/ 229 h 337" name="T119"/>
                <a:gd fmla="*/ 777 w 781" name="T120"/>
                <a:gd fmla="*/ 226 h 337" name="T121"/>
                <a:gd fmla="*/ 779 w 781" name="T122"/>
                <a:gd fmla="*/ 223 h 337" name="T123"/>
                <a:gd fmla="*/ 781 w 781" name="T124"/>
                <a:gd fmla="*/ 218 h 33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37" w="781">
                  <a:moveTo>
                    <a:pt x="781" y="217"/>
                  </a:moveTo>
                  <a:cubicBezTo>
                    <a:pt x="778" y="79"/>
                    <a:pt x="778" y="79"/>
                    <a:pt x="778" y="79"/>
                  </a:cubicBezTo>
                  <a:cubicBezTo>
                    <a:pt x="778" y="80"/>
                    <a:pt x="778" y="81"/>
                    <a:pt x="778" y="81"/>
                  </a:cubicBezTo>
                  <a:cubicBezTo>
                    <a:pt x="778" y="81"/>
                    <a:pt x="778" y="81"/>
                    <a:pt x="778" y="81"/>
                  </a:cubicBezTo>
                  <a:cubicBezTo>
                    <a:pt x="777" y="82"/>
                    <a:pt x="777" y="83"/>
                    <a:pt x="777" y="84"/>
                  </a:cubicBezTo>
                  <a:cubicBezTo>
                    <a:pt x="776" y="84"/>
                    <a:pt x="776" y="85"/>
                    <a:pt x="775" y="86"/>
                  </a:cubicBezTo>
                  <a:cubicBezTo>
                    <a:pt x="775" y="86"/>
                    <a:pt x="775" y="86"/>
                    <a:pt x="775" y="86"/>
                  </a:cubicBezTo>
                  <a:cubicBezTo>
                    <a:pt x="774" y="86"/>
                    <a:pt x="774" y="87"/>
                    <a:pt x="773" y="88"/>
                  </a:cubicBezTo>
                  <a:cubicBezTo>
                    <a:pt x="773" y="88"/>
                    <a:pt x="773" y="88"/>
                    <a:pt x="773" y="88"/>
                  </a:cubicBezTo>
                  <a:cubicBezTo>
                    <a:pt x="772" y="89"/>
                    <a:pt x="771" y="89"/>
                    <a:pt x="770" y="90"/>
                  </a:cubicBezTo>
                  <a:cubicBezTo>
                    <a:pt x="770" y="90"/>
                    <a:pt x="770" y="90"/>
                    <a:pt x="770" y="90"/>
                  </a:cubicBezTo>
                  <a:cubicBezTo>
                    <a:pt x="769" y="91"/>
                    <a:pt x="767" y="91"/>
                    <a:pt x="766" y="92"/>
                  </a:cubicBezTo>
                  <a:cubicBezTo>
                    <a:pt x="766" y="92"/>
                    <a:pt x="766" y="92"/>
                    <a:pt x="766" y="92"/>
                  </a:cubicBezTo>
                  <a:cubicBezTo>
                    <a:pt x="765" y="92"/>
                    <a:pt x="765" y="93"/>
                    <a:pt x="764" y="93"/>
                  </a:cubicBezTo>
                  <a:cubicBezTo>
                    <a:pt x="764" y="93"/>
                    <a:pt x="764" y="93"/>
                    <a:pt x="764" y="93"/>
                  </a:cubicBezTo>
                  <a:cubicBezTo>
                    <a:pt x="763" y="93"/>
                    <a:pt x="762" y="94"/>
                    <a:pt x="762" y="94"/>
                  </a:cubicBezTo>
                  <a:cubicBezTo>
                    <a:pt x="761" y="94"/>
                    <a:pt x="761" y="94"/>
                    <a:pt x="761" y="94"/>
                  </a:cubicBezTo>
                  <a:cubicBezTo>
                    <a:pt x="760" y="94"/>
                    <a:pt x="760" y="95"/>
                    <a:pt x="759" y="95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5"/>
                    <a:pt x="757" y="96"/>
                    <a:pt x="756" y="96"/>
                  </a:cubicBezTo>
                  <a:cubicBezTo>
                    <a:pt x="754" y="96"/>
                    <a:pt x="752" y="97"/>
                    <a:pt x="750" y="98"/>
                  </a:cubicBezTo>
                  <a:cubicBezTo>
                    <a:pt x="748" y="98"/>
                    <a:pt x="747" y="98"/>
                    <a:pt x="745" y="99"/>
                  </a:cubicBezTo>
                  <a:cubicBezTo>
                    <a:pt x="744" y="99"/>
                    <a:pt x="742" y="100"/>
                    <a:pt x="741" y="100"/>
                  </a:cubicBezTo>
                  <a:cubicBezTo>
                    <a:pt x="740" y="100"/>
                    <a:pt x="738" y="101"/>
                    <a:pt x="737" y="101"/>
                  </a:cubicBezTo>
                  <a:cubicBezTo>
                    <a:pt x="735" y="101"/>
                    <a:pt x="734" y="101"/>
                    <a:pt x="733" y="102"/>
                  </a:cubicBezTo>
                  <a:cubicBezTo>
                    <a:pt x="732" y="102"/>
                    <a:pt x="730" y="102"/>
                    <a:pt x="729" y="102"/>
                  </a:cubicBezTo>
                  <a:cubicBezTo>
                    <a:pt x="728" y="103"/>
                    <a:pt x="727" y="103"/>
                    <a:pt x="726" y="103"/>
                  </a:cubicBezTo>
                  <a:cubicBezTo>
                    <a:pt x="724" y="103"/>
                    <a:pt x="723" y="104"/>
                    <a:pt x="722" y="104"/>
                  </a:cubicBezTo>
                  <a:cubicBezTo>
                    <a:pt x="720" y="104"/>
                    <a:pt x="719" y="104"/>
                    <a:pt x="717" y="104"/>
                  </a:cubicBezTo>
                  <a:cubicBezTo>
                    <a:pt x="717" y="104"/>
                    <a:pt x="717" y="104"/>
                    <a:pt x="717" y="104"/>
                  </a:cubicBezTo>
                  <a:cubicBezTo>
                    <a:pt x="715" y="105"/>
                    <a:pt x="713" y="105"/>
                    <a:pt x="711" y="105"/>
                  </a:cubicBezTo>
                  <a:cubicBezTo>
                    <a:pt x="711" y="105"/>
                    <a:pt x="711" y="105"/>
                    <a:pt x="711" y="105"/>
                  </a:cubicBezTo>
                  <a:cubicBezTo>
                    <a:pt x="709" y="105"/>
                    <a:pt x="707" y="105"/>
                    <a:pt x="705" y="105"/>
                  </a:cubicBezTo>
                  <a:cubicBezTo>
                    <a:pt x="705" y="105"/>
                    <a:pt x="705" y="105"/>
                    <a:pt x="705" y="105"/>
                  </a:cubicBezTo>
                  <a:cubicBezTo>
                    <a:pt x="703" y="106"/>
                    <a:pt x="701" y="106"/>
                    <a:pt x="699" y="106"/>
                  </a:cubicBezTo>
                  <a:cubicBezTo>
                    <a:pt x="697" y="106"/>
                    <a:pt x="695" y="106"/>
                    <a:pt x="693" y="106"/>
                  </a:cubicBezTo>
                  <a:cubicBezTo>
                    <a:pt x="690" y="106"/>
                    <a:pt x="688" y="105"/>
                    <a:pt x="686" y="105"/>
                  </a:cubicBezTo>
                  <a:cubicBezTo>
                    <a:pt x="686" y="105"/>
                    <a:pt x="686" y="105"/>
                    <a:pt x="686" y="105"/>
                  </a:cubicBezTo>
                  <a:cubicBezTo>
                    <a:pt x="684" y="105"/>
                    <a:pt x="682" y="105"/>
                    <a:pt x="680" y="105"/>
                  </a:cubicBezTo>
                  <a:cubicBezTo>
                    <a:pt x="679" y="105"/>
                    <a:pt x="679" y="105"/>
                    <a:pt x="679" y="105"/>
                  </a:cubicBezTo>
                  <a:cubicBezTo>
                    <a:pt x="677" y="105"/>
                    <a:pt x="675" y="105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1" y="104"/>
                    <a:pt x="671" y="104"/>
                    <a:pt x="671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8" y="104"/>
                    <a:pt x="668" y="104"/>
                    <a:pt x="668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6" y="104"/>
                    <a:pt x="666" y="104"/>
                    <a:pt x="666" y="104"/>
                  </a:cubicBezTo>
                  <a:cubicBezTo>
                    <a:pt x="665" y="104"/>
                    <a:pt x="665" y="104"/>
                    <a:pt x="665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3" y="104"/>
                    <a:pt x="663" y="104"/>
                    <a:pt x="663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8" y="104"/>
                    <a:pt x="658" y="104"/>
                    <a:pt x="658" y="104"/>
                  </a:cubicBezTo>
                  <a:cubicBezTo>
                    <a:pt x="657" y="104"/>
                    <a:pt x="657" y="104"/>
                    <a:pt x="657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5" y="104"/>
                    <a:pt x="655" y="104"/>
                    <a:pt x="655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3" y="104"/>
                    <a:pt x="653" y="104"/>
                    <a:pt x="653" y="104"/>
                  </a:cubicBezTo>
                  <a:cubicBezTo>
                    <a:pt x="652" y="104"/>
                    <a:pt x="652" y="104"/>
                    <a:pt x="652" y="104"/>
                  </a:cubicBezTo>
                  <a:cubicBezTo>
                    <a:pt x="652" y="105"/>
                    <a:pt x="652" y="105"/>
                    <a:pt x="652" y="105"/>
                  </a:cubicBezTo>
                  <a:cubicBezTo>
                    <a:pt x="651" y="105"/>
                    <a:pt x="651" y="105"/>
                    <a:pt x="651" y="105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29" y="51"/>
                    <a:pt x="629" y="51"/>
                    <a:pt x="629" y="5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3"/>
                    <a:pt x="630" y="113"/>
                    <a:pt x="630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29" y="186"/>
                    <a:pt x="629" y="186"/>
                    <a:pt x="628" y="186"/>
                  </a:cubicBezTo>
                  <a:cubicBezTo>
                    <a:pt x="628" y="186"/>
                    <a:pt x="628" y="186"/>
                    <a:pt x="628" y="186"/>
                  </a:cubicBezTo>
                  <a:cubicBezTo>
                    <a:pt x="626" y="186"/>
                    <a:pt x="625" y="186"/>
                    <a:pt x="623" y="187"/>
                  </a:cubicBezTo>
                  <a:cubicBezTo>
                    <a:pt x="623" y="187"/>
                    <a:pt x="623" y="187"/>
                    <a:pt x="623" y="187"/>
                  </a:cubicBezTo>
                  <a:cubicBezTo>
                    <a:pt x="622" y="187"/>
                    <a:pt x="621" y="187"/>
                    <a:pt x="620" y="187"/>
                  </a:cubicBezTo>
                  <a:cubicBezTo>
                    <a:pt x="619" y="187"/>
                    <a:pt x="618" y="187"/>
                    <a:pt x="617" y="187"/>
                  </a:cubicBezTo>
                  <a:cubicBezTo>
                    <a:pt x="616" y="187"/>
                    <a:pt x="616" y="187"/>
                    <a:pt x="616" y="187"/>
                  </a:cubicBezTo>
                  <a:cubicBezTo>
                    <a:pt x="614" y="187"/>
                    <a:pt x="612" y="187"/>
                    <a:pt x="610" y="187"/>
                  </a:cubicBezTo>
                  <a:cubicBezTo>
                    <a:pt x="609" y="187"/>
                    <a:pt x="609" y="187"/>
                    <a:pt x="608" y="187"/>
                  </a:cubicBezTo>
                  <a:cubicBezTo>
                    <a:pt x="608" y="188"/>
                    <a:pt x="607" y="188"/>
                    <a:pt x="606" y="188"/>
                  </a:cubicBezTo>
                  <a:cubicBezTo>
                    <a:pt x="606" y="188"/>
                    <a:pt x="605" y="188"/>
                    <a:pt x="604" y="188"/>
                  </a:cubicBezTo>
                  <a:cubicBezTo>
                    <a:pt x="604" y="188"/>
                    <a:pt x="603" y="188"/>
                    <a:pt x="602" y="188"/>
                  </a:cubicBezTo>
                  <a:cubicBezTo>
                    <a:pt x="601" y="188"/>
                    <a:pt x="601" y="188"/>
                    <a:pt x="600" y="188"/>
                  </a:cubicBezTo>
                  <a:cubicBezTo>
                    <a:pt x="599" y="188"/>
                    <a:pt x="599" y="188"/>
                    <a:pt x="598" y="188"/>
                  </a:cubicBezTo>
                  <a:cubicBezTo>
                    <a:pt x="597" y="188"/>
                    <a:pt x="597" y="188"/>
                    <a:pt x="596" y="188"/>
                  </a:cubicBezTo>
                  <a:cubicBezTo>
                    <a:pt x="595" y="188"/>
                    <a:pt x="594" y="188"/>
                    <a:pt x="593" y="188"/>
                  </a:cubicBezTo>
                  <a:cubicBezTo>
                    <a:pt x="592" y="188"/>
                    <a:pt x="591" y="188"/>
                    <a:pt x="591" y="188"/>
                  </a:cubicBezTo>
                  <a:cubicBezTo>
                    <a:pt x="589" y="188"/>
                    <a:pt x="588" y="188"/>
                    <a:pt x="586" y="188"/>
                  </a:cubicBezTo>
                  <a:cubicBezTo>
                    <a:pt x="585" y="188"/>
                    <a:pt x="585" y="188"/>
                    <a:pt x="584" y="188"/>
                  </a:cubicBezTo>
                  <a:cubicBezTo>
                    <a:pt x="583" y="188"/>
                    <a:pt x="582" y="188"/>
                    <a:pt x="582" y="188"/>
                  </a:cubicBezTo>
                  <a:cubicBezTo>
                    <a:pt x="581" y="188"/>
                    <a:pt x="580" y="188"/>
                    <a:pt x="579" y="188"/>
                  </a:cubicBezTo>
                  <a:cubicBezTo>
                    <a:pt x="579" y="188"/>
                    <a:pt x="578" y="188"/>
                    <a:pt x="577" y="188"/>
                  </a:cubicBezTo>
                  <a:cubicBezTo>
                    <a:pt x="560" y="188"/>
                    <a:pt x="536" y="188"/>
                    <a:pt x="508" y="189"/>
                  </a:cubicBezTo>
                  <a:cubicBezTo>
                    <a:pt x="481" y="189"/>
                    <a:pt x="451" y="189"/>
                    <a:pt x="422" y="190"/>
                  </a:cubicBezTo>
                  <a:cubicBezTo>
                    <a:pt x="394" y="190"/>
                    <a:pt x="367" y="190"/>
                    <a:pt x="347" y="191"/>
                  </a:cubicBezTo>
                  <a:cubicBezTo>
                    <a:pt x="327" y="191"/>
                    <a:pt x="313" y="191"/>
                    <a:pt x="310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75" y="55"/>
                    <a:pt x="173" y="50"/>
                    <a:pt x="172" y="45"/>
                  </a:cubicBezTo>
                  <a:cubicBezTo>
                    <a:pt x="170" y="41"/>
                    <a:pt x="169" y="35"/>
                    <a:pt x="167" y="30"/>
                  </a:cubicBezTo>
                  <a:cubicBezTo>
                    <a:pt x="166" y="25"/>
                    <a:pt x="165" y="20"/>
                    <a:pt x="164" y="16"/>
                  </a:cubicBezTo>
                  <a:cubicBezTo>
                    <a:pt x="163" y="13"/>
                    <a:pt x="163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6" y="53"/>
                    <a:pt x="169" y="97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3" y="141"/>
                    <a:pt x="173" y="144"/>
                    <a:pt x="174" y="147"/>
                  </a:cubicBezTo>
                  <a:cubicBezTo>
                    <a:pt x="175" y="151"/>
                    <a:pt x="176" y="157"/>
                    <a:pt x="178" y="162"/>
                  </a:cubicBezTo>
                  <a:cubicBezTo>
                    <a:pt x="179" y="168"/>
                    <a:pt x="180" y="174"/>
                    <a:pt x="182" y="179"/>
                  </a:cubicBezTo>
                  <a:cubicBezTo>
                    <a:pt x="183" y="184"/>
                    <a:pt x="185" y="188"/>
                    <a:pt x="186" y="191"/>
                  </a:cubicBezTo>
                  <a:cubicBezTo>
                    <a:pt x="171" y="191"/>
                    <a:pt x="171" y="191"/>
                    <a:pt x="171" y="191"/>
                  </a:cubicBezTo>
                  <a:cubicBezTo>
                    <a:pt x="170" y="168"/>
                    <a:pt x="168" y="145"/>
                    <a:pt x="166" y="122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8"/>
                    <a:pt x="162" y="118"/>
                    <a:pt x="161" y="11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6"/>
                    <a:pt x="159" y="116"/>
                    <a:pt x="158" y="116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7" y="115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4" y="114"/>
                  </a:cubicBezTo>
                  <a:cubicBezTo>
                    <a:pt x="154" y="113"/>
                    <a:pt x="153" y="113"/>
                    <a:pt x="153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25" y="111"/>
                    <a:pt x="124" y="111"/>
                    <a:pt x="124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2" y="111"/>
                    <a:pt x="122" y="111"/>
                    <a:pt x="121" y="111"/>
                  </a:cubicBezTo>
                  <a:cubicBezTo>
                    <a:pt x="121" y="111"/>
                    <a:pt x="120" y="111"/>
                    <a:pt x="120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1"/>
                    <a:pt x="118" y="111"/>
                    <a:pt x="117" y="111"/>
                  </a:cubicBezTo>
                  <a:cubicBezTo>
                    <a:pt x="117" y="111"/>
                    <a:pt x="116" y="111"/>
                    <a:pt x="115" y="111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2"/>
                    <a:pt x="112" y="112"/>
                    <a:pt x="111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09" y="112"/>
                    <a:pt x="109" y="112"/>
                    <a:pt x="108" y="112"/>
                  </a:cubicBezTo>
                  <a:cubicBezTo>
                    <a:pt x="108" y="112"/>
                    <a:pt x="107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3" y="113"/>
                    <a:pt x="102" y="113"/>
                  </a:cubicBezTo>
                  <a:cubicBezTo>
                    <a:pt x="102" y="113"/>
                    <a:pt x="101" y="113"/>
                    <a:pt x="100" y="114"/>
                  </a:cubicBezTo>
                  <a:cubicBezTo>
                    <a:pt x="97" y="114"/>
                    <a:pt x="94" y="114"/>
                    <a:pt x="91" y="115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87" y="115"/>
                    <a:pt x="84" y="116"/>
                    <a:pt x="81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78" y="116"/>
                    <a:pt x="75" y="116"/>
                    <a:pt x="72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69" y="117"/>
                    <a:pt x="66" y="117"/>
                    <a:pt x="63" y="117"/>
                  </a:cubicBezTo>
                  <a:cubicBezTo>
                    <a:pt x="59" y="117"/>
                    <a:pt x="55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0" y="117"/>
                    <a:pt x="48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16"/>
                    <a:pt x="43" y="116"/>
                    <a:pt x="41" y="116"/>
                  </a:cubicBezTo>
                  <a:cubicBezTo>
                    <a:pt x="36" y="116"/>
                    <a:pt x="32" y="115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6" y="114"/>
                    <a:pt x="25" y="114"/>
                    <a:pt x="24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2" y="113"/>
                    <a:pt x="21" y="113"/>
                    <a:pt x="20" y="113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9" y="112"/>
                    <a:pt x="18" y="112"/>
                    <a:pt x="17" y="112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6" y="111"/>
                    <a:pt x="15" y="111"/>
                    <a:pt x="14" y="111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2" y="110"/>
                    <a:pt x="11" y="110"/>
                    <a:pt x="10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8"/>
                    <a:pt x="8" y="108"/>
                    <a:pt x="8" y="108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6" y="107"/>
                    <a:pt x="6" y="107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6"/>
                    <a:pt x="4" y="105"/>
                    <a:pt x="3" y="105"/>
                  </a:cubicBezTo>
                  <a:cubicBezTo>
                    <a:pt x="3" y="104"/>
                    <a:pt x="2" y="103"/>
                    <a:pt x="2" y="103"/>
                  </a:cubicBezTo>
                  <a:cubicBezTo>
                    <a:pt x="1" y="102"/>
                    <a:pt x="1" y="101"/>
                    <a:pt x="1" y="101"/>
                  </a:cubicBezTo>
                  <a:cubicBezTo>
                    <a:pt x="1" y="100"/>
                    <a:pt x="0" y="99"/>
                    <a:pt x="0" y="99"/>
                  </a:cubicBezTo>
                  <a:cubicBezTo>
                    <a:pt x="0" y="98"/>
                    <a:pt x="0" y="97"/>
                    <a:pt x="0" y="97"/>
                  </a:cubicBezTo>
                  <a:cubicBezTo>
                    <a:pt x="4" y="142"/>
                    <a:pt x="8" y="188"/>
                    <a:pt x="12" y="234"/>
                  </a:cubicBezTo>
                  <a:cubicBezTo>
                    <a:pt x="13" y="235"/>
                    <a:pt x="13" y="235"/>
                    <a:pt x="13" y="236"/>
                  </a:cubicBezTo>
                  <a:cubicBezTo>
                    <a:pt x="13" y="237"/>
                    <a:pt x="13" y="238"/>
                    <a:pt x="14" y="238"/>
                  </a:cubicBezTo>
                  <a:cubicBezTo>
                    <a:pt x="14" y="239"/>
                    <a:pt x="14" y="240"/>
                    <a:pt x="15" y="240"/>
                  </a:cubicBezTo>
                  <a:cubicBezTo>
                    <a:pt x="15" y="241"/>
                    <a:pt x="16" y="242"/>
                    <a:pt x="16" y="242"/>
                  </a:cubicBezTo>
                  <a:cubicBezTo>
                    <a:pt x="17" y="243"/>
                    <a:pt x="17" y="244"/>
                    <a:pt x="18" y="244"/>
                  </a:cubicBezTo>
                  <a:cubicBezTo>
                    <a:pt x="18" y="244"/>
                    <a:pt x="18" y="244"/>
                    <a:pt x="18" y="244"/>
                  </a:cubicBezTo>
                  <a:cubicBezTo>
                    <a:pt x="18" y="245"/>
                    <a:pt x="18" y="245"/>
                    <a:pt x="18" y="245"/>
                  </a:cubicBezTo>
                  <a:cubicBezTo>
                    <a:pt x="19" y="245"/>
                    <a:pt x="19" y="245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1" y="246"/>
                    <a:pt x="22" y="247"/>
                    <a:pt x="22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4" y="248"/>
                    <a:pt x="24" y="248"/>
                    <a:pt x="24" y="248"/>
                  </a:cubicBezTo>
                  <a:cubicBezTo>
                    <a:pt x="24" y="248"/>
                    <a:pt x="25" y="248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8" y="249"/>
                    <a:pt x="28" y="250"/>
                    <a:pt x="28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30" y="250"/>
                    <a:pt x="31" y="250"/>
                    <a:pt x="31" y="251"/>
                  </a:cubicBezTo>
                  <a:cubicBezTo>
                    <a:pt x="31" y="251"/>
                    <a:pt x="32" y="251"/>
                    <a:pt x="32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4" y="251"/>
                    <a:pt x="34" y="251"/>
                    <a:pt x="34" y="252"/>
                  </a:cubicBezTo>
                  <a:cubicBezTo>
                    <a:pt x="35" y="252"/>
                    <a:pt x="35" y="252"/>
                    <a:pt x="36" y="252"/>
                  </a:cubicBezTo>
                  <a:cubicBezTo>
                    <a:pt x="36" y="252"/>
                    <a:pt x="36" y="252"/>
                    <a:pt x="37" y="252"/>
                  </a:cubicBezTo>
                  <a:cubicBezTo>
                    <a:pt x="37" y="252"/>
                    <a:pt x="37" y="252"/>
                    <a:pt x="38" y="252"/>
                  </a:cubicBezTo>
                  <a:cubicBezTo>
                    <a:pt x="38" y="252"/>
                    <a:pt x="39" y="253"/>
                    <a:pt x="39" y="253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0" y="253"/>
                    <a:pt x="41" y="253"/>
                    <a:pt x="41" y="253"/>
                  </a:cubicBezTo>
                  <a:cubicBezTo>
                    <a:pt x="42" y="253"/>
                    <a:pt x="42" y="253"/>
                    <a:pt x="42" y="253"/>
                  </a:cubicBezTo>
                  <a:cubicBezTo>
                    <a:pt x="43" y="253"/>
                    <a:pt x="43" y="253"/>
                    <a:pt x="43" y="253"/>
                  </a:cubicBezTo>
                  <a:cubicBezTo>
                    <a:pt x="44" y="254"/>
                    <a:pt x="44" y="254"/>
                    <a:pt x="44" y="254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46" y="254"/>
                    <a:pt x="46" y="254"/>
                    <a:pt x="46" y="254"/>
                  </a:cubicBezTo>
                  <a:cubicBezTo>
                    <a:pt x="46" y="254"/>
                    <a:pt x="46" y="254"/>
                    <a:pt x="47" y="254"/>
                  </a:cubicBezTo>
                  <a:cubicBezTo>
                    <a:pt x="47" y="254"/>
                    <a:pt x="47" y="254"/>
                    <a:pt x="48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50" y="254"/>
                    <a:pt x="50" y="254"/>
                    <a:pt x="50" y="254"/>
                  </a:cubicBezTo>
                  <a:cubicBezTo>
                    <a:pt x="50" y="255"/>
                    <a:pt x="51" y="255"/>
                    <a:pt x="51" y="255"/>
                  </a:cubicBezTo>
                  <a:cubicBezTo>
                    <a:pt x="51" y="255"/>
                    <a:pt x="52" y="255"/>
                    <a:pt x="52" y="255"/>
                  </a:cubicBezTo>
                  <a:cubicBezTo>
                    <a:pt x="53" y="255"/>
                    <a:pt x="53" y="255"/>
                    <a:pt x="53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5" y="255"/>
                    <a:pt x="55" y="255"/>
                    <a:pt x="56" y="255"/>
                  </a:cubicBezTo>
                  <a:cubicBezTo>
                    <a:pt x="56" y="255"/>
                    <a:pt x="56" y="255"/>
                    <a:pt x="57" y="255"/>
                  </a:cubicBezTo>
                  <a:cubicBezTo>
                    <a:pt x="57" y="255"/>
                    <a:pt x="57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9" y="255"/>
                    <a:pt x="59" y="255"/>
                  </a:cubicBezTo>
                  <a:cubicBezTo>
                    <a:pt x="59" y="255"/>
                    <a:pt x="60" y="255"/>
                    <a:pt x="60" y="255"/>
                  </a:cubicBezTo>
                  <a:cubicBezTo>
                    <a:pt x="61" y="255"/>
                    <a:pt x="61" y="255"/>
                    <a:pt x="61" y="255"/>
                  </a:cubicBezTo>
                  <a:cubicBezTo>
                    <a:pt x="62" y="255"/>
                    <a:pt x="62" y="256"/>
                    <a:pt x="62" y="256"/>
                  </a:cubicBezTo>
                  <a:cubicBezTo>
                    <a:pt x="63" y="256"/>
                    <a:pt x="63" y="256"/>
                    <a:pt x="64" y="256"/>
                  </a:cubicBezTo>
                  <a:cubicBezTo>
                    <a:pt x="64" y="256"/>
                    <a:pt x="64" y="256"/>
                    <a:pt x="65" y="256"/>
                  </a:cubicBezTo>
                  <a:cubicBezTo>
                    <a:pt x="65" y="256"/>
                    <a:pt x="66" y="256"/>
                    <a:pt x="66" y="256"/>
                  </a:cubicBezTo>
                  <a:cubicBezTo>
                    <a:pt x="66" y="256"/>
                    <a:pt x="67" y="256"/>
                    <a:pt x="67" y="256"/>
                  </a:cubicBezTo>
                  <a:cubicBezTo>
                    <a:pt x="68" y="256"/>
                    <a:pt x="68" y="256"/>
                    <a:pt x="68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70" y="256"/>
                    <a:pt x="70" y="256"/>
                    <a:pt x="70" y="256"/>
                  </a:cubicBezTo>
                  <a:cubicBezTo>
                    <a:pt x="70" y="256"/>
                    <a:pt x="70" y="256"/>
                    <a:pt x="71" y="256"/>
                  </a:cubicBezTo>
                  <a:cubicBezTo>
                    <a:pt x="71" y="256"/>
                    <a:pt x="72" y="256"/>
                    <a:pt x="72" y="256"/>
                  </a:cubicBezTo>
                  <a:cubicBezTo>
                    <a:pt x="73" y="256"/>
                    <a:pt x="73" y="256"/>
                    <a:pt x="73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5" y="256"/>
                    <a:pt x="75" y="256"/>
                    <a:pt x="75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8" y="256"/>
                    <a:pt x="78" y="256"/>
                    <a:pt x="79" y="256"/>
                  </a:cubicBezTo>
                  <a:cubicBezTo>
                    <a:pt x="79" y="256"/>
                    <a:pt x="79" y="256"/>
                    <a:pt x="80" y="256"/>
                  </a:cubicBezTo>
                  <a:cubicBezTo>
                    <a:pt x="80" y="256"/>
                    <a:pt x="81" y="256"/>
                    <a:pt x="81" y="256"/>
                  </a:cubicBezTo>
                  <a:cubicBezTo>
                    <a:pt x="82" y="256"/>
                    <a:pt x="82" y="256"/>
                    <a:pt x="83" y="256"/>
                  </a:cubicBezTo>
                  <a:cubicBezTo>
                    <a:pt x="83" y="255"/>
                    <a:pt x="83" y="255"/>
                    <a:pt x="83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5" y="255"/>
                    <a:pt x="85" y="255"/>
                    <a:pt x="86" y="255"/>
                  </a:cubicBezTo>
                  <a:cubicBezTo>
                    <a:pt x="86" y="255"/>
                    <a:pt x="87" y="255"/>
                    <a:pt x="87" y="255"/>
                  </a:cubicBezTo>
                  <a:cubicBezTo>
                    <a:pt x="88" y="255"/>
                    <a:pt x="88" y="255"/>
                    <a:pt x="89" y="255"/>
                  </a:cubicBezTo>
                  <a:cubicBezTo>
                    <a:pt x="89" y="255"/>
                    <a:pt x="90" y="255"/>
                    <a:pt x="90" y="255"/>
                  </a:cubicBezTo>
                  <a:cubicBezTo>
                    <a:pt x="91" y="255"/>
                    <a:pt x="92" y="255"/>
                    <a:pt x="92" y="255"/>
                  </a:cubicBezTo>
                  <a:cubicBezTo>
                    <a:pt x="93" y="255"/>
                    <a:pt x="93" y="255"/>
                    <a:pt x="94" y="255"/>
                  </a:cubicBezTo>
                  <a:cubicBezTo>
                    <a:pt x="95" y="255"/>
                    <a:pt x="95" y="255"/>
                    <a:pt x="96" y="255"/>
                  </a:cubicBezTo>
                  <a:cubicBezTo>
                    <a:pt x="97" y="254"/>
                    <a:pt x="98" y="254"/>
                    <a:pt x="99" y="254"/>
                  </a:cubicBezTo>
                  <a:cubicBezTo>
                    <a:pt x="99" y="254"/>
                    <a:pt x="100" y="254"/>
                    <a:pt x="101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3" y="254"/>
                    <a:pt x="103" y="254"/>
                    <a:pt x="104" y="254"/>
                  </a:cubicBezTo>
                  <a:cubicBezTo>
                    <a:pt x="105" y="253"/>
                    <a:pt x="106" y="253"/>
                    <a:pt x="107" y="253"/>
                  </a:cubicBezTo>
                  <a:cubicBezTo>
                    <a:pt x="107" y="253"/>
                    <a:pt x="108" y="253"/>
                    <a:pt x="108" y="253"/>
                  </a:cubicBezTo>
                  <a:cubicBezTo>
                    <a:pt x="108" y="253"/>
                    <a:pt x="109" y="253"/>
                    <a:pt x="109" y="253"/>
                  </a:cubicBezTo>
                  <a:cubicBezTo>
                    <a:pt x="110" y="253"/>
                    <a:pt x="110" y="253"/>
                    <a:pt x="111" y="253"/>
                  </a:cubicBezTo>
                  <a:cubicBezTo>
                    <a:pt x="111" y="253"/>
                    <a:pt x="111" y="252"/>
                    <a:pt x="112" y="252"/>
                  </a:cubicBezTo>
                  <a:cubicBezTo>
                    <a:pt x="114" y="252"/>
                    <a:pt x="115" y="252"/>
                    <a:pt x="117" y="252"/>
                  </a:cubicBezTo>
                  <a:cubicBezTo>
                    <a:pt x="117" y="252"/>
                    <a:pt x="117" y="252"/>
                    <a:pt x="117" y="252"/>
                  </a:cubicBezTo>
                  <a:cubicBezTo>
                    <a:pt x="119" y="251"/>
                    <a:pt x="120" y="251"/>
                    <a:pt x="122" y="251"/>
                  </a:cubicBezTo>
                  <a:cubicBezTo>
                    <a:pt x="122" y="251"/>
                    <a:pt x="122" y="251"/>
                    <a:pt x="122" y="251"/>
                  </a:cubicBezTo>
                  <a:cubicBezTo>
                    <a:pt x="123" y="251"/>
                    <a:pt x="125" y="250"/>
                    <a:pt x="126" y="250"/>
                  </a:cubicBezTo>
                  <a:cubicBezTo>
                    <a:pt x="133" y="336"/>
                    <a:pt x="133" y="336"/>
                    <a:pt x="133" y="336"/>
                  </a:cubicBezTo>
                  <a:cubicBezTo>
                    <a:pt x="320" y="337"/>
                    <a:pt x="320" y="337"/>
                    <a:pt x="320" y="337"/>
                  </a:cubicBezTo>
                  <a:cubicBezTo>
                    <a:pt x="322" y="337"/>
                    <a:pt x="336" y="336"/>
                    <a:pt x="356" y="336"/>
                  </a:cubicBezTo>
                  <a:cubicBezTo>
                    <a:pt x="376" y="336"/>
                    <a:pt x="402" y="336"/>
                    <a:pt x="430" y="335"/>
                  </a:cubicBezTo>
                  <a:cubicBezTo>
                    <a:pt x="458" y="335"/>
                    <a:pt x="488" y="335"/>
                    <a:pt x="515" y="335"/>
                  </a:cubicBezTo>
                  <a:cubicBezTo>
                    <a:pt x="542" y="334"/>
                    <a:pt x="566" y="334"/>
                    <a:pt x="583" y="334"/>
                  </a:cubicBezTo>
                  <a:cubicBezTo>
                    <a:pt x="584" y="334"/>
                    <a:pt x="585" y="334"/>
                    <a:pt x="585" y="334"/>
                  </a:cubicBezTo>
                  <a:cubicBezTo>
                    <a:pt x="586" y="334"/>
                    <a:pt x="587" y="334"/>
                    <a:pt x="588" y="334"/>
                  </a:cubicBezTo>
                  <a:cubicBezTo>
                    <a:pt x="588" y="334"/>
                    <a:pt x="589" y="334"/>
                    <a:pt x="590" y="334"/>
                  </a:cubicBezTo>
                  <a:cubicBezTo>
                    <a:pt x="590" y="334"/>
                    <a:pt x="591" y="334"/>
                    <a:pt x="592" y="334"/>
                  </a:cubicBezTo>
                  <a:cubicBezTo>
                    <a:pt x="593" y="334"/>
                    <a:pt x="593" y="334"/>
                    <a:pt x="594" y="334"/>
                  </a:cubicBezTo>
                  <a:cubicBezTo>
                    <a:pt x="595" y="334"/>
                    <a:pt x="596" y="334"/>
                    <a:pt x="597" y="334"/>
                  </a:cubicBezTo>
                  <a:cubicBezTo>
                    <a:pt x="597" y="334"/>
                    <a:pt x="597" y="334"/>
                    <a:pt x="597" y="334"/>
                  </a:cubicBezTo>
                  <a:cubicBezTo>
                    <a:pt x="598" y="334"/>
                    <a:pt x="598" y="334"/>
                    <a:pt x="599" y="334"/>
                  </a:cubicBezTo>
                  <a:cubicBezTo>
                    <a:pt x="600" y="334"/>
                    <a:pt x="600" y="334"/>
                    <a:pt x="601" y="334"/>
                  </a:cubicBezTo>
                  <a:cubicBezTo>
                    <a:pt x="602" y="334"/>
                    <a:pt x="602" y="334"/>
                    <a:pt x="602" y="334"/>
                  </a:cubicBezTo>
                  <a:cubicBezTo>
                    <a:pt x="602" y="334"/>
                    <a:pt x="602" y="334"/>
                    <a:pt x="603" y="334"/>
                  </a:cubicBezTo>
                  <a:cubicBezTo>
                    <a:pt x="604" y="334"/>
                    <a:pt x="604" y="334"/>
                    <a:pt x="605" y="334"/>
                  </a:cubicBezTo>
                  <a:cubicBezTo>
                    <a:pt x="606" y="334"/>
                    <a:pt x="606" y="334"/>
                    <a:pt x="606" y="334"/>
                  </a:cubicBezTo>
                  <a:cubicBezTo>
                    <a:pt x="607" y="334"/>
                    <a:pt x="607" y="334"/>
                    <a:pt x="607" y="334"/>
                  </a:cubicBezTo>
                  <a:cubicBezTo>
                    <a:pt x="608" y="334"/>
                    <a:pt x="608" y="334"/>
                    <a:pt x="609" y="334"/>
                  </a:cubicBezTo>
                  <a:cubicBezTo>
                    <a:pt x="610" y="334"/>
                    <a:pt x="610" y="334"/>
                    <a:pt x="611" y="334"/>
                  </a:cubicBezTo>
                  <a:cubicBezTo>
                    <a:pt x="611" y="334"/>
                    <a:pt x="611" y="334"/>
                    <a:pt x="611" y="334"/>
                  </a:cubicBezTo>
                  <a:cubicBezTo>
                    <a:pt x="611" y="334"/>
                    <a:pt x="612" y="334"/>
                    <a:pt x="613" y="334"/>
                  </a:cubicBezTo>
                  <a:cubicBezTo>
                    <a:pt x="614" y="334"/>
                    <a:pt x="615" y="334"/>
                    <a:pt x="616" y="333"/>
                  </a:cubicBezTo>
                  <a:cubicBezTo>
                    <a:pt x="617" y="333"/>
                    <a:pt x="618" y="333"/>
                    <a:pt x="618" y="333"/>
                  </a:cubicBezTo>
                  <a:cubicBezTo>
                    <a:pt x="619" y="333"/>
                    <a:pt x="620" y="333"/>
                    <a:pt x="621" y="333"/>
                  </a:cubicBezTo>
                  <a:cubicBezTo>
                    <a:pt x="621" y="333"/>
                    <a:pt x="622" y="333"/>
                    <a:pt x="622" y="333"/>
                  </a:cubicBezTo>
                  <a:cubicBezTo>
                    <a:pt x="622" y="333"/>
                    <a:pt x="622" y="333"/>
                    <a:pt x="622" y="333"/>
                  </a:cubicBezTo>
                  <a:cubicBezTo>
                    <a:pt x="622" y="333"/>
                    <a:pt x="623" y="333"/>
                    <a:pt x="623" y="333"/>
                  </a:cubicBezTo>
                  <a:cubicBezTo>
                    <a:pt x="624" y="333"/>
                    <a:pt x="624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6" y="333"/>
                    <a:pt x="627" y="333"/>
                    <a:pt x="627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9" y="333"/>
                    <a:pt x="629" y="333"/>
                    <a:pt x="629" y="333"/>
                  </a:cubicBezTo>
                  <a:cubicBezTo>
                    <a:pt x="630" y="333"/>
                    <a:pt x="630" y="332"/>
                    <a:pt x="631" y="332"/>
                  </a:cubicBezTo>
                  <a:cubicBezTo>
                    <a:pt x="631" y="332"/>
                    <a:pt x="632" y="332"/>
                    <a:pt x="632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4" y="332"/>
                    <a:pt x="634" y="332"/>
                    <a:pt x="634" y="332"/>
                  </a:cubicBezTo>
                  <a:cubicBezTo>
                    <a:pt x="635" y="332"/>
                    <a:pt x="635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7" y="332"/>
                    <a:pt x="637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40" y="331"/>
                    <a:pt x="642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4" y="330"/>
                    <a:pt x="645" y="330"/>
                    <a:pt x="645" y="330"/>
                  </a:cubicBezTo>
                  <a:cubicBezTo>
                    <a:pt x="645" y="330"/>
                    <a:pt x="645" y="330"/>
                    <a:pt x="645" y="330"/>
                  </a:cubicBezTo>
                  <a:cubicBezTo>
                    <a:pt x="646" y="330"/>
                    <a:pt x="646" y="330"/>
                    <a:pt x="646" y="330"/>
                  </a:cubicBezTo>
                  <a:cubicBezTo>
                    <a:pt x="646" y="330"/>
                    <a:pt x="647" y="330"/>
                    <a:pt x="647" y="330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9" y="329"/>
                    <a:pt x="649" y="329"/>
                    <a:pt x="649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8"/>
                    <a:pt x="650" y="328"/>
                    <a:pt x="650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4" y="326"/>
                    <a:pt x="655" y="326"/>
                  </a:cubicBezTo>
                  <a:cubicBezTo>
                    <a:pt x="655" y="326"/>
                    <a:pt x="655" y="326"/>
                    <a:pt x="655" y="326"/>
                  </a:cubicBezTo>
                  <a:cubicBezTo>
                    <a:pt x="656" y="326"/>
                    <a:pt x="656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7" y="287"/>
                    <a:pt x="657" y="287"/>
                    <a:pt x="657" y="287"/>
                  </a:cubicBezTo>
                  <a:cubicBezTo>
                    <a:pt x="656" y="244"/>
                    <a:pt x="656" y="244"/>
                    <a:pt x="656" y="244"/>
                  </a:cubicBezTo>
                  <a:cubicBezTo>
                    <a:pt x="657" y="244"/>
                    <a:pt x="658" y="244"/>
                    <a:pt x="659" y="244"/>
                  </a:cubicBezTo>
                  <a:cubicBezTo>
                    <a:pt x="659" y="244"/>
                    <a:pt x="659" y="244"/>
                    <a:pt x="659" y="244"/>
                  </a:cubicBezTo>
                  <a:cubicBezTo>
                    <a:pt x="661" y="244"/>
                    <a:pt x="663" y="244"/>
                    <a:pt x="665" y="243"/>
                  </a:cubicBezTo>
                  <a:cubicBezTo>
                    <a:pt x="666" y="243"/>
                    <a:pt x="667" y="243"/>
                    <a:pt x="668" y="244"/>
                  </a:cubicBezTo>
                  <a:cubicBezTo>
                    <a:pt x="669" y="244"/>
                    <a:pt x="670" y="244"/>
                    <a:pt x="671" y="244"/>
                  </a:cubicBezTo>
                  <a:cubicBezTo>
                    <a:pt x="671" y="244"/>
                    <a:pt x="671" y="244"/>
                    <a:pt x="671" y="244"/>
                  </a:cubicBezTo>
                  <a:cubicBezTo>
                    <a:pt x="672" y="244"/>
                    <a:pt x="673" y="244"/>
                    <a:pt x="674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6" y="244"/>
                    <a:pt x="677" y="244"/>
                    <a:pt x="677" y="244"/>
                  </a:cubicBezTo>
                  <a:cubicBezTo>
                    <a:pt x="678" y="244"/>
                    <a:pt x="679" y="244"/>
                    <a:pt x="680" y="244"/>
                  </a:cubicBezTo>
                  <a:cubicBezTo>
                    <a:pt x="681" y="244"/>
                    <a:pt x="682" y="244"/>
                    <a:pt x="683" y="244"/>
                  </a:cubicBezTo>
                  <a:cubicBezTo>
                    <a:pt x="683" y="244"/>
                    <a:pt x="683" y="244"/>
                    <a:pt x="683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5" y="245"/>
                    <a:pt x="685" y="245"/>
                    <a:pt x="685" y="245"/>
                  </a:cubicBezTo>
                  <a:cubicBezTo>
                    <a:pt x="686" y="245"/>
                    <a:pt x="687" y="245"/>
                    <a:pt x="688" y="245"/>
                  </a:cubicBezTo>
                  <a:cubicBezTo>
                    <a:pt x="688" y="245"/>
                    <a:pt x="689" y="245"/>
                    <a:pt x="689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1" y="245"/>
                    <a:pt x="691" y="245"/>
                    <a:pt x="692" y="245"/>
                  </a:cubicBezTo>
                  <a:cubicBezTo>
                    <a:pt x="692" y="245"/>
                    <a:pt x="693" y="245"/>
                    <a:pt x="693" y="245"/>
                  </a:cubicBezTo>
                  <a:cubicBezTo>
                    <a:pt x="695" y="245"/>
                    <a:pt x="695" y="245"/>
                    <a:pt x="695" y="245"/>
                  </a:cubicBezTo>
                  <a:cubicBezTo>
                    <a:pt x="696" y="245"/>
                    <a:pt x="696" y="245"/>
                    <a:pt x="696" y="245"/>
                  </a:cubicBezTo>
                  <a:cubicBezTo>
                    <a:pt x="697" y="245"/>
                    <a:pt x="697" y="245"/>
                    <a:pt x="697" y="245"/>
                  </a:cubicBezTo>
                  <a:cubicBezTo>
                    <a:pt x="698" y="245"/>
                    <a:pt x="698" y="245"/>
                    <a:pt x="698" y="245"/>
                  </a:cubicBezTo>
                  <a:cubicBezTo>
                    <a:pt x="699" y="245"/>
                    <a:pt x="699" y="245"/>
                    <a:pt x="699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1" y="245"/>
                    <a:pt x="701" y="245"/>
                    <a:pt x="701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5" y="245"/>
                    <a:pt x="705" y="245"/>
                    <a:pt x="705" y="245"/>
                  </a:cubicBezTo>
                  <a:cubicBezTo>
                    <a:pt x="706" y="245"/>
                    <a:pt x="706" y="245"/>
                    <a:pt x="706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8" y="245"/>
                    <a:pt x="708" y="245"/>
                    <a:pt x="708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10" y="245"/>
                    <a:pt x="710" y="245"/>
                    <a:pt x="710" y="245"/>
                  </a:cubicBezTo>
                  <a:cubicBezTo>
                    <a:pt x="711" y="245"/>
                    <a:pt x="711" y="245"/>
                    <a:pt x="711" y="245"/>
                  </a:cubicBezTo>
                  <a:cubicBezTo>
                    <a:pt x="712" y="245"/>
                    <a:pt x="712" y="245"/>
                    <a:pt x="712" y="245"/>
                  </a:cubicBezTo>
                  <a:cubicBezTo>
                    <a:pt x="712" y="245"/>
                    <a:pt x="713" y="245"/>
                    <a:pt x="713" y="245"/>
                  </a:cubicBezTo>
                  <a:cubicBezTo>
                    <a:pt x="714" y="245"/>
                    <a:pt x="714" y="245"/>
                    <a:pt x="714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6" y="245"/>
                    <a:pt x="716" y="245"/>
                    <a:pt x="717" y="245"/>
                  </a:cubicBezTo>
                  <a:cubicBezTo>
                    <a:pt x="717" y="244"/>
                    <a:pt x="718" y="244"/>
                    <a:pt x="718" y="244"/>
                  </a:cubicBezTo>
                  <a:cubicBezTo>
                    <a:pt x="719" y="244"/>
                    <a:pt x="720" y="244"/>
                    <a:pt x="720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2" y="244"/>
                    <a:pt x="722" y="244"/>
                    <a:pt x="722" y="244"/>
                  </a:cubicBezTo>
                  <a:cubicBezTo>
                    <a:pt x="723" y="244"/>
                    <a:pt x="723" y="244"/>
                    <a:pt x="724" y="244"/>
                  </a:cubicBezTo>
                  <a:cubicBezTo>
                    <a:pt x="724" y="243"/>
                    <a:pt x="725" y="243"/>
                    <a:pt x="726" y="243"/>
                  </a:cubicBezTo>
                  <a:cubicBezTo>
                    <a:pt x="726" y="243"/>
                    <a:pt x="727" y="243"/>
                    <a:pt x="727" y="243"/>
                  </a:cubicBezTo>
                  <a:cubicBezTo>
                    <a:pt x="728" y="243"/>
                    <a:pt x="729" y="243"/>
                    <a:pt x="729" y="243"/>
                  </a:cubicBezTo>
                  <a:cubicBezTo>
                    <a:pt x="730" y="243"/>
                    <a:pt x="730" y="242"/>
                    <a:pt x="731" y="242"/>
                  </a:cubicBezTo>
                  <a:cubicBezTo>
                    <a:pt x="732" y="242"/>
                    <a:pt x="732" y="242"/>
                    <a:pt x="733" y="242"/>
                  </a:cubicBezTo>
                  <a:cubicBezTo>
                    <a:pt x="734" y="242"/>
                    <a:pt x="735" y="241"/>
                    <a:pt x="737" y="241"/>
                  </a:cubicBezTo>
                  <a:cubicBezTo>
                    <a:pt x="737" y="241"/>
                    <a:pt x="738" y="241"/>
                    <a:pt x="739" y="241"/>
                  </a:cubicBezTo>
                  <a:cubicBezTo>
                    <a:pt x="739" y="241"/>
                    <a:pt x="740" y="240"/>
                    <a:pt x="740" y="240"/>
                  </a:cubicBezTo>
                  <a:cubicBezTo>
                    <a:pt x="741" y="240"/>
                    <a:pt x="742" y="240"/>
                    <a:pt x="742" y="240"/>
                  </a:cubicBezTo>
                  <a:cubicBezTo>
                    <a:pt x="743" y="240"/>
                    <a:pt x="744" y="239"/>
                    <a:pt x="745" y="239"/>
                  </a:cubicBezTo>
                  <a:cubicBezTo>
                    <a:pt x="745" y="239"/>
                    <a:pt x="746" y="239"/>
                    <a:pt x="747" y="239"/>
                  </a:cubicBezTo>
                  <a:cubicBezTo>
                    <a:pt x="747" y="238"/>
                    <a:pt x="748" y="238"/>
                    <a:pt x="748" y="238"/>
                  </a:cubicBezTo>
                  <a:cubicBezTo>
                    <a:pt x="750" y="238"/>
                    <a:pt x="752" y="237"/>
                    <a:pt x="753" y="237"/>
                  </a:cubicBezTo>
                  <a:cubicBezTo>
                    <a:pt x="754" y="236"/>
                    <a:pt x="755" y="236"/>
                    <a:pt x="756" y="236"/>
                  </a:cubicBezTo>
                  <a:cubicBezTo>
                    <a:pt x="757" y="236"/>
                    <a:pt x="757" y="236"/>
                    <a:pt x="757" y="236"/>
                  </a:cubicBezTo>
                  <a:cubicBezTo>
                    <a:pt x="757" y="235"/>
                    <a:pt x="757" y="235"/>
                    <a:pt x="757" y="235"/>
                  </a:cubicBezTo>
                  <a:cubicBezTo>
                    <a:pt x="758" y="235"/>
                    <a:pt x="758" y="235"/>
                    <a:pt x="758" y="235"/>
                  </a:cubicBezTo>
                  <a:cubicBezTo>
                    <a:pt x="759" y="235"/>
                    <a:pt x="759" y="235"/>
                    <a:pt x="759" y="235"/>
                  </a:cubicBezTo>
                  <a:cubicBezTo>
                    <a:pt x="760" y="235"/>
                    <a:pt x="760" y="234"/>
                    <a:pt x="761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3" y="234"/>
                    <a:pt x="763" y="233"/>
                    <a:pt x="764" y="233"/>
                  </a:cubicBezTo>
                  <a:cubicBezTo>
                    <a:pt x="764" y="233"/>
                    <a:pt x="764" y="233"/>
                    <a:pt x="764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6" y="232"/>
                    <a:pt x="766" y="232"/>
                    <a:pt x="766" y="232"/>
                  </a:cubicBezTo>
                  <a:cubicBezTo>
                    <a:pt x="767" y="232"/>
                    <a:pt x="767" y="232"/>
                    <a:pt x="767" y="232"/>
                  </a:cubicBezTo>
                  <a:cubicBezTo>
                    <a:pt x="768" y="231"/>
                    <a:pt x="768" y="231"/>
                    <a:pt x="768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1" y="230"/>
                    <a:pt x="771" y="230"/>
                    <a:pt x="771" y="230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8"/>
                    <a:pt x="773" y="228"/>
                    <a:pt x="773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6" y="227"/>
                    <a:pt x="776" y="227"/>
                    <a:pt x="776" y="227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7" y="226"/>
                    <a:pt x="777" y="226"/>
                    <a:pt x="777" y="226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8" y="225"/>
                    <a:pt x="778" y="225"/>
                    <a:pt x="778" y="225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80" y="222"/>
                    <a:pt x="780" y="222"/>
                    <a:pt x="780" y="222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19"/>
                    <a:pt x="780" y="219"/>
                    <a:pt x="780" y="219"/>
                  </a:cubicBezTo>
                  <a:cubicBezTo>
                    <a:pt x="781" y="219"/>
                    <a:pt x="781" y="219"/>
                    <a:pt x="781" y="219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7"/>
                    <a:pt x="781" y="217"/>
                    <a:pt x="781" y="217"/>
                  </a:cubicBezTo>
                  <a:cubicBezTo>
                    <a:pt x="781" y="217"/>
                    <a:pt x="781" y="217"/>
                    <a:pt x="781" y="217"/>
                  </a:cubicBezTo>
                  <a:close/>
                </a:path>
              </a:pathLst>
            </a:custGeom>
            <a:solidFill>
              <a:srgbClr val="C98D21"/>
            </a:solidFill>
            <a:ln>
              <a:noFill/>
            </a:ln>
            <a:effectLst/>
          </p:spPr>
          <p:txBody>
            <a:bodyPr/>
            <a:lstStyle/>
            <a:p>
              <a:endParaRPr altLang="en-US" lang="zh-CN" u="sng"/>
            </a:p>
          </p:txBody>
        </p:sp>
        <p:sp>
          <p:nvSpPr>
            <p:cNvPr id="23" name="Freeform 22"/>
            <p:cNvSpPr/>
            <p:nvPr/>
          </p:nvSpPr>
          <p:spPr bwMode="auto">
            <a:xfrm flipH="1">
              <a:off x="5262760" y="3049612"/>
              <a:ext cx="1152525" cy="292100"/>
            </a:xfrm>
            <a:custGeom>
              <a:gdLst>
                <a:gd fmla="*/ 742 w 779" name="T0"/>
                <a:gd fmla="*/ 59 h 196" name="T1"/>
                <a:gd fmla="*/ 722 w 779" name="T2"/>
                <a:gd fmla="*/ 57 h 196" name="T3"/>
                <a:gd fmla="*/ 670 w 779" name="T4"/>
                <a:gd fmla="*/ 64 h 196" name="T5"/>
                <a:gd fmla="*/ 653 w 779" name="T6"/>
                <a:gd fmla="*/ 67 h 196" name="T7"/>
                <a:gd fmla="*/ 640 w 779" name="T8"/>
                <a:gd fmla="*/ 66 h 196" name="T9"/>
                <a:gd fmla="*/ 630 w 779" name="T10"/>
                <a:gd fmla="*/ 56 h 196" name="T11"/>
                <a:gd fmla="*/ 584 w 779" name="T12"/>
                <a:gd fmla="*/ 4 h 196" name="T13"/>
                <a:gd fmla="*/ 481 w 779" name="T14"/>
                <a:gd fmla="*/ 3 h 196" name="T15"/>
                <a:gd fmla="*/ 470 w 779" name="T16"/>
                <a:gd fmla="*/ 4 h 196" name="T17"/>
                <a:gd fmla="*/ 448 w 779" name="T18"/>
                <a:gd fmla="*/ 32 h 196" name="T19"/>
                <a:gd fmla="*/ 433 w 779" name="T20"/>
                <a:gd fmla="*/ 50 h 196" name="T21"/>
                <a:gd fmla="*/ 384 w 779" name="T22"/>
                <a:gd fmla="*/ 53 h 196" name="T23"/>
                <a:gd fmla="*/ 341 w 779" name="T24"/>
                <a:gd fmla="*/ 50 h 196" name="T25"/>
                <a:gd fmla="*/ 345 w 779" name="T26"/>
                <a:gd fmla="*/ 21 h 196" name="T27"/>
                <a:gd fmla="*/ 342 w 779" name="T28"/>
                <a:gd fmla="*/ 3 h 196" name="T29"/>
                <a:gd fmla="*/ 298 w 779" name="T30"/>
                <a:gd fmla="*/ 0 h 196" name="T31"/>
                <a:gd fmla="*/ 191 w 779" name="T32"/>
                <a:gd fmla="*/ 0 h 196" name="T33"/>
                <a:gd fmla="*/ 163 w 779" name="T34"/>
                <a:gd fmla="*/ 12 h 196" name="T35"/>
                <a:gd fmla="*/ 168 w 779" name="T36"/>
                <a:gd fmla="*/ 35 h 196" name="T37"/>
                <a:gd fmla="*/ 175 w 779" name="T38"/>
                <a:gd fmla="*/ 68 h 196" name="T39"/>
                <a:gd fmla="*/ 140 w 779" name="T40"/>
                <a:gd fmla="*/ 76 h 196" name="T41"/>
                <a:gd fmla="*/ 127 w 779" name="T42"/>
                <a:gd fmla="*/ 75 h 196" name="T43"/>
                <a:gd fmla="*/ 108 w 779" name="T44"/>
                <a:gd fmla="*/ 72 h 196" name="T45"/>
                <a:gd fmla="*/ 71 w 779" name="T46"/>
                <a:gd fmla="*/ 72 h 196" name="T47"/>
                <a:gd fmla="*/ 30 w 779" name="T48"/>
                <a:gd fmla="*/ 78 h 196" name="T49"/>
                <a:gd fmla="*/ 1 w 779" name="T50"/>
                <a:gd fmla="*/ 102 h 196" name="T51"/>
                <a:gd fmla="*/ 25 w 779" name="T52"/>
                <a:gd fmla="*/ 118 h 196" name="T53"/>
                <a:gd fmla="*/ 73 w 779" name="T54"/>
                <a:gd fmla="*/ 121 h 196" name="T55"/>
                <a:gd fmla="*/ 101 w 779" name="T56"/>
                <a:gd fmla="*/ 119 h 196" name="T57"/>
                <a:gd fmla="*/ 128 w 779" name="T58"/>
                <a:gd fmla="*/ 115 h 196" name="T59"/>
                <a:gd fmla="*/ 154 w 779" name="T60"/>
                <a:gd fmla="*/ 118 h 196" name="T61"/>
                <a:gd fmla="*/ 164 w 779" name="T62"/>
                <a:gd fmla="*/ 137 h 196" name="T63"/>
                <a:gd fmla="*/ 122 w 779" name="T64"/>
                <a:gd fmla="*/ 196 h 196" name="T65"/>
                <a:gd fmla="*/ 423 w 779" name="T66"/>
                <a:gd fmla="*/ 195 h 196" name="T67"/>
                <a:gd fmla="*/ 580 w 779" name="T68"/>
                <a:gd fmla="*/ 193 h 196" name="T69"/>
                <a:gd fmla="*/ 587 w 779" name="T70"/>
                <a:gd fmla="*/ 193 h 196" name="T71"/>
                <a:gd fmla="*/ 647 w 779" name="T72"/>
                <a:gd fmla="*/ 187 h 196" name="T73"/>
                <a:gd fmla="*/ 646 w 779" name="T74"/>
                <a:gd fmla="*/ 158 h 196" name="T75"/>
                <a:gd fmla="*/ 631 w 779" name="T76"/>
                <a:gd fmla="*/ 117 h 196" name="T77"/>
                <a:gd fmla="*/ 661 w 779" name="T78"/>
                <a:gd fmla="*/ 109 h 196" name="T79"/>
                <a:gd fmla="*/ 671 w 779" name="T80"/>
                <a:gd fmla="*/ 109 h 196" name="T81"/>
                <a:gd fmla="*/ 687 w 779" name="T82"/>
                <a:gd fmla="*/ 110 h 196" name="T83"/>
                <a:gd fmla="*/ 712 w 779" name="T84"/>
                <a:gd fmla="*/ 110 h 196" name="T85"/>
                <a:gd fmla="*/ 757 w 779" name="T86"/>
                <a:gd fmla="*/ 101 h 196" name="T87"/>
                <a:gd fmla="*/ 766 w 779" name="T88"/>
                <a:gd fmla="*/ 69 h 196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96" w="779">
                  <a:moveTo>
                    <a:pt x="766" y="69"/>
                  </a:moveTo>
                  <a:cubicBezTo>
                    <a:pt x="761" y="66"/>
                    <a:pt x="754" y="63"/>
                    <a:pt x="748" y="60"/>
                  </a:cubicBezTo>
                  <a:cubicBezTo>
                    <a:pt x="746" y="60"/>
                    <a:pt x="744" y="59"/>
                    <a:pt x="742" y="59"/>
                  </a:cubicBezTo>
                  <a:cubicBezTo>
                    <a:pt x="740" y="58"/>
                    <a:pt x="738" y="58"/>
                    <a:pt x="736" y="58"/>
                  </a:cubicBezTo>
                  <a:cubicBezTo>
                    <a:pt x="733" y="58"/>
                    <a:pt x="731" y="57"/>
                    <a:pt x="729" y="57"/>
                  </a:cubicBezTo>
                  <a:cubicBezTo>
                    <a:pt x="726" y="57"/>
                    <a:pt x="724" y="57"/>
                    <a:pt x="722" y="57"/>
                  </a:cubicBezTo>
                  <a:cubicBezTo>
                    <a:pt x="716" y="57"/>
                    <a:pt x="710" y="58"/>
                    <a:pt x="704" y="58"/>
                  </a:cubicBezTo>
                  <a:cubicBezTo>
                    <a:pt x="698" y="59"/>
                    <a:pt x="692" y="60"/>
                    <a:pt x="686" y="61"/>
                  </a:cubicBezTo>
                  <a:cubicBezTo>
                    <a:pt x="680" y="62"/>
                    <a:pt x="675" y="63"/>
                    <a:pt x="670" y="64"/>
                  </a:cubicBezTo>
                  <a:cubicBezTo>
                    <a:pt x="665" y="65"/>
                    <a:pt x="660" y="66"/>
                    <a:pt x="656" y="67"/>
                  </a:cubicBezTo>
                  <a:cubicBezTo>
                    <a:pt x="656" y="67"/>
                    <a:pt x="655" y="67"/>
                    <a:pt x="655" y="67"/>
                  </a:cubicBezTo>
                  <a:cubicBezTo>
                    <a:pt x="654" y="67"/>
                    <a:pt x="654" y="67"/>
                    <a:pt x="653" y="67"/>
                  </a:cubicBezTo>
                  <a:cubicBezTo>
                    <a:pt x="652" y="68"/>
                    <a:pt x="652" y="68"/>
                    <a:pt x="651" y="68"/>
                  </a:cubicBezTo>
                  <a:cubicBezTo>
                    <a:pt x="651" y="68"/>
                    <a:pt x="650" y="68"/>
                    <a:pt x="650" y="68"/>
                  </a:cubicBezTo>
                  <a:cubicBezTo>
                    <a:pt x="646" y="68"/>
                    <a:pt x="643" y="67"/>
                    <a:pt x="640" y="66"/>
                  </a:cubicBezTo>
                  <a:cubicBezTo>
                    <a:pt x="638" y="65"/>
                    <a:pt x="636" y="64"/>
                    <a:pt x="634" y="62"/>
                  </a:cubicBezTo>
                  <a:cubicBezTo>
                    <a:pt x="632" y="61"/>
                    <a:pt x="631" y="59"/>
                    <a:pt x="631" y="58"/>
                  </a:cubicBezTo>
                  <a:cubicBezTo>
                    <a:pt x="630" y="57"/>
                    <a:pt x="630" y="56"/>
                    <a:pt x="630" y="56"/>
                  </a:cubicBezTo>
                  <a:cubicBezTo>
                    <a:pt x="649" y="5"/>
                    <a:pt x="649" y="5"/>
                    <a:pt x="649" y="5"/>
                  </a:cubicBezTo>
                  <a:cubicBezTo>
                    <a:pt x="647" y="5"/>
                    <a:pt x="639" y="5"/>
                    <a:pt x="628" y="5"/>
                  </a:cubicBezTo>
                  <a:cubicBezTo>
                    <a:pt x="616" y="4"/>
                    <a:pt x="601" y="4"/>
                    <a:pt x="584" y="4"/>
                  </a:cubicBezTo>
                  <a:cubicBezTo>
                    <a:pt x="567" y="4"/>
                    <a:pt x="549" y="3"/>
                    <a:pt x="532" y="3"/>
                  </a:cubicBezTo>
                  <a:cubicBezTo>
                    <a:pt x="515" y="3"/>
                    <a:pt x="498" y="3"/>
                    <a:pt x="486" y="3"/>
                  </a:cubicBezTo>
                  <a:cubicBezTo>
                    <a:pt x="484" y="3"/>
                    <a:pt x="483" y="3"/>
                    <a:pt x="481" y="3"/>
                  </a:cubicBezTo>
                  <a:cubicBezTo>
                    <a:pt x="480" y="3"/>
                    <a:pt x="478" y="3"/>
                    <a:pt x="477" y="3"/>
                  </a:cubicBezTo>
                  <a:cubicBezTo>
                    <a:pt x="476" y="3"/>
                    <a:pt x="475" y="4"/>
                    <a:pt x="473" y="4"/>
                  </a:cubicBezTo>
                  <a:cubicBezTo>
                    <a:pt x="472" y="4"/>
                    <a:pt x="471" y="4"/>
                    <a:pt x="470" y="4"/>
                  </a:cubicBezTo>
                  <a:cubicBezTo>
                    <a:pt x="460" y="4"/>
                    <a:pt x="454" y="6"/>
                    <a:pt x="450" y="9"/>
                  </a:cubicBezTo>
                  <a:cubicBezTo>
                    <a:pt x="447" y="12"/>
                    <a:pt x="446" y="15"/>
                    <a:pt x="446" y="20"/>
                  </a:cubicBezTo>
                  <a:cubicBezTo>
                    <a:pt x="446" y="24"/>
                    <a:pt x="447" y="28"/>
                    <a:pt x="448" y="32"/>
                  </a:cubicBezTo>
                  <a:cubicBezTo>
                    <a:pt x="449" y="36"/>
                    <a:pt x="449" y="40"/>
                    <a:pt x="449" y="43"/>
                  </a:cubicBezTo>
                  <a:cubicBezTo>
                    <a:pt x="448" y="44"/>
                    <a:pt x="447" y="46"/>
                    <a:pt x="444" y="47"/>
                  </a:cubicBezTo>
                  <a:cubicBezTo>
                    <a:pt x="441" y="48"/>
                    <a:pt x="437" y="49"/>
                    <a:pt x="433" y="50"/>
                  </a:cubicBezTo>
                  <a:cubicBezTo>
                    <a:pt x="428" y="51"/>
                    <a:pt x="423" y="52"/>
                    <a:pt x="417" y="52"/>
                  </a:cubicBezTo>
                  <a:cubicBezTo>
                    <a:pt x="411" y="53"/>
                    <a:pt x="405" y="53"/>
                    <a:pt x="398" y="53"/>
                  </a:cubicBezTo>
                  <a:cubicBezTo>
                    <a:pt x="394" y="53"/>
                    <a:pt x="389" y="53"/>
                    <a:pt x="384" y="53"/>
                  </a:cubicBezTo>
                  <a:cubicBezTo>
                    <a:pt x="379" y="53"/>
                    <a:pt x="375" y="53"/>
                    <a:pt x="370" y="52"/>
                  </a:cubicBezTo>
                  <a:cubicBezTo>
                    <a:pt x="365" y="52"/>
                    <a:pt x="360" y="52"/>
                    <a:pt x="355" y="51"/>
                  </a:cubicBezTo>
                  <a:cubicBezTo>
                    <a:pt x="351" y="51"/>
                    <a:pt x="346" y="50"/>
                    <a:pt x="341" y="50"/>
                  </a:cubicBezTo>
                  <a:cubicBezTo>
                    <a:pt x="330" y="48"/>
                    <a:pt x="325" y="45"/>
                    <a:pt x="324" y="42"/>
                  </a:cubicBezTo>
                  <a:cubicBezTo>
                    <a:pt x="323" y="39"/>
                    <a:pt x="325" y="35"/>
                    <a:pt x="329" y="32"/>
                  </a:cubicBezTo>
                  <a:cubicBezTo>
                    <a:pt x="334" y="28"/>
                    <a:pt x="340" y="24"/>
                    <a:pt x="345" y="21"/>
                  </a:cubicBezTo>
                  <a:cubicBezTo>
                    <a:pt x="351" y="17"/>
                    <a:pt x="356" y="14"/>
                    <a:pt x="358" y="12"/>
                  </a:cubicBezTo>
                  <a:cubicBezTo>
                    <a:pt x="361" y="10"/>
                    <a:pt x="360" y="8"/>
                    <a:pt x="356" y="6"/>
                  </a:cubicBezTo>
                  <a:cubicBezTo>
                    <a:pt x="353" y="5"/>
                    <a:pt x="348" y="4"/>
                    <a:pt x="342" y="3"/>
                  </a:cubicBezTo>
                  <a:cubicBezTo>
                    <a:pt x="336" y="2"/>
                    <a:pt x="329" y="1"/>
                    <a:pt x="324" y="1"/>
                  </a:cubicBezTo>
                  <a:cubicBezTo>
                    <a:pt x="319" y="1"/>
                    <a:pt x="315" y="0"/>
                    <a:pt x="315" y="0"/>
                  </a:cubicBezTo>
                  <a:cubicBezTo>
                    <a:pt x="314" y="0"/>
                    <a:pt x="307" y="0"/>
                    <a:pt x="298" y="0"/>
                  </a:cubicBezTo>
                  <a:cubicBezTo>
                    <a:pt x="289" y="0"/>
                    <a:pt x="277" y="0"/>
                    <a:pt x="264" y="0"/>
                  </a:cubicBezTo>
                  <a:cubicBezTo>
                    <a:pt x="250" y="0"/>
                    <a:pt x="236" y="0"/>
                    <a:pt x="224" y="0"/>
                  </a:cubicBezTo>
                  <a:cubicBezTo>
                    <a:pt x="211" y="0"/>
                    <a:pt x="199" y="0"/>
                    <a:pt x="191" y="0"/>
                  </a:cubicBezTo>
                  <a:cubicBezTo>
                    <a:pt x="184" y="1"/>
                    <a:pt x="178" y="1"/>
                    <a:pt x="174" y="3"/>
                  </a:cubicBezTo>
                  <a:cubicBezTo>
                    <a:pt x="170" y="4"/>
                    <a:pt x="168" y="6"/>
                    <a:pt x="166" y="8"/>
                  </a:cubicBezTo>
                  <a:cubicBezTo>
                    <a:pt x="164" y="9"/>
                    <a:pt x="164" y="11"/>
                    <a:pt x="163" y="12"/>
                  </a:cubicBezTo>
                  <a:cubicBezTo>
                    <a:pt x="163" y="14"/>
                    <a:pt x="163" y="15"/>
                    <a:pt x="163" y="15"/>
                  </a:cubicBezTo>
                  <a:cubicBezTo>
                    <a:pt x="164" y="15"/>
                    <a:pt x="164" y="18"/>
                    <a:pt x="165" y="21"/>
                  </a:cubicBezTo>
                  <a:cubicBezTo>
                    <a:pt x="166" y="25"/>
                    <a:pt x="167" y="30"/>
                    <a:pt x="168" y="35"/>
                  </a:cubicBezTo>
                  <a:cubicBezTo>
                    <a:pt x="170" y="40"/>
                    <a:pt x="171" y="46"/>
                    <a:pt x="173" y="50"/>
                  </a:cubicBezTo>
                  <a:cubicBezTo>
                    <a:pt x="174" y="55"/>
                    <a:pt x="176" y="60"/>
                    <a:pt x="177" y="62"/>
                  </a:cubicBezTo>
                  <a:cubicBezTo>
                    <a:pt x="178" y="64"/>
                    <a:pt x="177" y="66"/>
                    <a:pt x="175" y="68"/>
                  </a:cubicBezTo>
                  <a:cubicBezTo>
                    <a:pt x="173" y="70"/>
                    <a:pt x="170" y="71"/>
                    <a:pt x="167" y="72"/>
                  </a:cubicBezTo>
                  <a:cubicBezTo>
                    <a:pt x="163" y="73"/>
                    <a:pt x="159" y="74"/>
                    <a:pt x="154" y="75"/>
                  </a:cubicBezTo>
                  <a:cubicBezTo>
                    <a:pt x="149" y="75"/>
                    <a:pt x="145" y="76"/>
                    <a:pt x="140" y="76"/>
                  </a:cubicBezTo>
                  <a:cubicBezTo>
                    <a:pt x="138" y="76"/>
                    <a:pt x="137" y="76"/>
                    <a:pt x="135" y="76"/>
                  </a:cubicBezTo>
                  <a:cubicBezTo>
                    <a:pt x="134" y="76"/>
                    <a:pt x="132" y="76"/>
                    <a:pt x="131" y="75"/>
                  </a:cubicBezTo>
                  <a:cubicBezTo>
                    <a:pt x="129" y="75"/>
                    <a:pt x="128" y="75"/>
                    <a:pt x="127" y="75"/>
                  </a:cubicBezTo>
                  <a:cubicBezTo>
                    <a:pt x="126" y="75"/>
                    <a:pt x="124" y="74"/>
                    <a:pt x="123" y="74"/>
                  </a:cubicBezTo>
                  <a:cubicBezTo>
                    <a:pt x="122" y="74"/>
                    <a:pt x="119" y="73"/>
                    <a:pt x="117" y="73"/>
                  </a:cubicBezTo>
                  <a:cubicBezTo>
                    <a:pt x="114" y="72"/>
                    <a:pt x="111" y="72"/>
                    <a:pt x="108" y="72"/>
                  </a:cubicBezTo>
                  <a:cubicBezTo>
                    <a:pt x="105" y="72"/>
                    <a:pt x="101" y="71"/>
                    <a:pt x="98" y="71"/>
                  </a:cubicBezTo>
                  <a:cubicBezTo>
                    <a:pt x="94" y="71"/>
                    <a:pt x="90" y="71"/>
                    <a:pt x="86" y="71"/>
                  </a:cubicBezTo>
                  <a:cubicBezTo>
                    <a:pt x="81" y="71"/>
                    <a:pt x="76" y="71"/>
                    <a:pt x="71" y="72"/>
                  </a:cubicBezTo>
                  <a:cubicBezTo>
                    <a:pt x="66" y="72"/>
                    <a:pt x="62" y="73"/>
                    <a:pt x="57" y="73"/>
                  </a:cubicBezTo>
                  <a:cubicBezTo>
                    <a:pt x="52" y="74"/>
                    <a:pt x="47" y="74"/>
                    <a:pt x="43" y="75"/>
                  </a:cubicBezTo>
                  <a:cubicBezTo>
                    <a:pt x="38" y="76"/>
                    <a:pt x="34" y="77"/>
                    <a:pt x="30" y="78"/>
                  </a:cubicBezTo>
                  <a:cubicBezTo>
                    <a:pt x="22" y="80"/>
                    <a:pt x="17" y="83"/>
                    <a:pt x="12" y="85"/>
                  </a:cubicBezTo>
                  <a:cubicBezTo>
                    <a:pt x="8" y="88"/>
                    <a:pt x="5" y="91"/>
                    <a:pt x="3" y="93"/>
                  </a:cubicBezTo>
                  <a:cubicBezTo>
                    <a:pt x="1" y="96"/>
                    <a:pt x="0" y="99"/>
                    <a:pt x="1" y="102"/>
                  </a:cubicBezTo>
                  <a:cubicBezTo>
                    <a:pt x="1" y="105"/>
                    <a:pt x="2" y="107"/>
                    <a:pt x="4" y="110"/>
                  </a:cubicBezTo>
                  <a:cubicBezTo>
                    <a:pt x="6" y="111"/>
                    <a:pt x="8" y="113"/>
                    <a:pt x="12" y="114"/>
                  </a:cubicBezTo>
                  <a:cubicBezTo>
                    <a:pt x="15" y="116"/>
                    <a:pt x="20" y="117"/>
                    <a:pt x="25" y="118"/>
                  </a:cubicBezTo>
                  <a:cubicBezTo>
                    <a:pt x="30" y="119"/>
                    <a:pt x="36" y="120"/>
                    <a:pt x="42" y="121"/>
                  </a:cubicBezTo>
                  <a:cubicBezTo>
                    <a:pt x="49" y="122"/>
                    <a:pt x="56" y="122"/>
                    <a:pt x="64" y="122"/>
                  </a:cubicBezTo>
                  <a:cubicBezTo>
                    <a:pt x="67" y="122"/>
                    <a:pt x="70" y="122"/>
                    <a:pt x="73" y="121"/>
                  </a:cubicBezTo>
                  <a:cubicBezTo>
                    <a:pt x="76" y="121"/>
                    <a:pt x="79" y="121"/>
                    <a:pt x="82" y="121"/>
                  </a:cubicBezTo>
                  <a:cubicBezTo>
                    <a:pt x="85" y="121"/>
                    <a:pt x="88" y="120"/>
                    <a:pt x="91" y="120"/>
                  </a:cubicBezTo>
                  <a:cubicBezTo>
                    <a:pt x="95" y="119"/>
                    <a:pt x="98" y="119"/>
                    <a:pt x="101" y="119"/>
                  </a:cubicBezTo>
                  <a:cubicBezTo>
                    <a:pt x="105" y="118"/>
                    <a:pt x="108" y="117"/>
                    <a:pt x="111" y="117"/>
                  </a:cubicBezTo>
                  <a:cubicBezTo>
                    <a:pt x="114" y="117"/>
                    <a:pt x="117" y="116"/>
                    <a:pt x="120" y="116"/>
                  </a:cubicBezTo>
                  <a:cubicBezTo>
                    <a:pt x="123" y="116"/>
                    <a:pt x="125" y="116"/>
                    <a:pt x="128" y="115"/>
                  </a:cubicBezTo>
                  <a:cubicBezTo>
                    <a:pt x="130" y="115"/>
                    <a:pt x="132" y="115"/>
                    <a:pt x="134" y="115"/>
                  </a:cubicBezTo>
                  <a:cubicBezTo>
                    <a:pt x="139" y="115"/>
                    <a:pt x="142" y="115"/>
                    <a:pt x="146" y="116"/>
                  </a:cubicBezTo>
                  <a:cubicBezTo>
                    <a:pt x="149" y="116"/>
                    <a:pt x="151" y="117"/>
                    <a:pt x="154" y="118"/>
                  </a:cubicBezTo>
                  <a:cubicBezTo>
                    <a:pt x="156" y="119"/>
                    <a:pt x="158" y="120"/>
                    <a:pt x="159" y="121"/>
                  </a:cubicBezTo>
                  <a:cubicBezTo>
                    <a:pt x="161" y="122"/>
                    <a:pt x="163" y="123"/>
                    <a:pt x="165" y="124"/>
                  </a:cubicBezTo>
                  <a:cubicBezTo>
                    <a:pt x="168" y="125"/>
                    <a:pt x="167" y="130"/>
                    <a:pt x="164" y="137"/>
                  </a:cubicBezTo>
                  <a:cubicBezTo>
                    <a:pt x="161" y="143"/>
                    <a:pt x="156" y="152"/>
                    <a:pt x="150" y="160"/>
                  </a:cubicBezTo>
                  <a:cubicBezTo>
                    <a:pt x="144" y="169"/>
                    <a:pt x="137" y="177"/>
                    <a:pt x="132" y="184"/>
                  </a:cubicBezTo>
                  <a:cubicBezTo>
                    <a:pt x="127" y="191"/>
                    <a:pt x="123" y="195"/>
                    <a:pt x="122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4" y="196"/>
                    <a:pt x="328" y="196"/>
                    <a:pt x="348" y="196"/>
                  </a:cubicBezTo>
                  <a:cubicBezTo>
                    <a:pt x="368" y="195"/>
                    <a:pt x="395" y="195"/>
                    <a:pt x="423" y="195"/>
                  </a:cubicBezTo>
                  <a:cubicBezTo>
                    <a:pt x="452" y="194"/>
                    <a:pt x="482" y="194"/>
                    <a:pt x="509" y="194"/>
                  </a:cubicBezTo>
                  <a:cubicBezTo>
                    <a:pt x="537" y="193"/>
                    <a:pt x="561" y="193"/>
                    <a:pt x="578" y="193"/>
                  </a:cubicBezTo>
                  <a:cubicBezTo>
                    <a:pt x="579" y="193"/>
                    <a:pt x="580" y="193"/>
                    <a:pt x="580" y="193"/>
                  </a:cubicBezTo>
                  <a:cubicBezTo>
                    <a:pt x="581" y="193"/>
                    <a:pt x="582" y="193"/>
                    <a:pt x="583" y="193"/>
                  </a:cubicBezTo>
                  <a:cubicBezTo>
                    <a:pt x="583" y="193"/>
                    <a:pt x="584" y="193"/>
                    <a:pt x="585" y="193"/>
                  </a:cubicBezTo>
                  <a:cubicBezTo>
                    <a:pt x="586" y="193"/>
                    <a:pt x="586" y="193"/>
                    <a:pt x="587" y="193"/>
                  </a:cubicBezTo>
                  <a:cubicBezTo>
                    <a:pt x="602" y="193"/>
                    <a:pt x="613" y="192"/>
                    <a:pt x="621" y="192"/>
                  </a:cubicBezTo>
                  <a:cubicBezTo>
                    <a:pt x="629" y="191"/>
                    <a:pt x="635" y="191"/>
                    <a:pt x="639" y="190"/>
                  </a:cubicBezTo>
                  <a:cubicBezTo>
                    <a:pt x="643" y="189"/>
                    <a:pt x="645" y="188"/>
                    <a:pt x="647" y="187"/>
                  </a:cubicBezTo>
                  <a:cubicBezTo>
                    <a:pt x="649" y="186"/>
                    <a:pt x="651" y="185"/>
                    <a:pt x="653" y="185"/>
                  </a:cubicBezTo>
                  <a:cubicBezTo>
                    <a:pt x="655" y="184"/>
                    <a:pt x="655" y="180"/>
                    <a:pt x="654" y="176"/>
                  </a:cubicBezTo>
                  <a:cubicBezTo>
                    <a:pt x="652" y="171"/>
                    <a:pt x="650" y="165"/>
                    <a:pt x="646" y="158"/>
                  </a:cubicBezTo>
                  <a:cubicBezTo>
                    <a:pt x="643" y="152"/>
                    <a:pt x="640" y="145"/>
                    <a:pt x="637" y="139"/>
                  </a:cubicBezTo>
                  <a:cubicBezTo>
                    <a:pt x="634" y="133"/>
                    <a:pt x="631" y="128"/>
                    <a:pt x="630" y="125"/>
                  </a:cubicBezTo>
                  <a:cubicBezTo>
                    <a:pt x="629" y="122"/>
                    <a:pt x="629" y="119"/>
                    <a:pt x="631" y="117"/>
                  </a:cubicBezTo>
                  <a:cubicBezTo>
                    <a:pt x="632" y="115"/>
                    <a:pt x="634" y="114"/>
                    <a:pt x="638" y="113"/>
                  </a:cubicBezTo>
                  <a:cubicBezTo>
                    <a:pt x="641" y="111"/>
                    <a:pt x="644" y="111"/>
                    <a:pt x="648" y="110"/>
                  </a:cubicBezTo>
                  <a:cubicBezTo>
                    <a:pt x="652" y="109"/>
                    <a:pt x="657" y="109"/>
                    <a:pt x="661" y="109"/>
                  </a:cubicBezTo>
                  <a:cubicBezTo>
                    <a:pt x="663" y="109"/>
                    <a:pt x="664" y="109"/>
                    <a:pt x="665" y="109"/>
                  </a:cubicBezTo>
                  <a:cubicBezTo>
                    <a:pt x="666" y="109"/>
                    <a:pt x="667" y="109"/>
                    <a:pt x="668" y="109"/>
                  </a:cubicBezTo>
                  <a:cubicBezTo>
                    <a:pt x="669" y="109"/>
                    <a:pt x="670" y="109"/>
                    <a:pt x="671" y="109"/>
                  </a:cubicBezTo>
                  <a:cubicBezTo>
                    <a:pt x="672" y="109"/>
                    <a:pt x="673" y="109"/>
                    <a:pt x="674" y="109"/>
                  </a:cubicBezTo>
                  <a:cubicBezTo>
                    <a:pt x="676" y="110"/>
                    <a:pt x="678" y="110"/>
                    <a:pt x="681" y="110"/>
                  </a:cubicBezTo>
                  <a:cubicBezTo>
                    <a:pt x="683" y="110"/>
                    <a:pt x="685" y="110"/>
                    <a:pt x="687" y="110"/>
                  </a:cubicBezTo>
                  <a:cubicBezTo>
                    <a:pt x="689" y="110"/>
                    <a:pt x="691" y="111"/>
                    <a:pt x="694" y="111"/>
                  </a:cubicBezTo>
                  <a:cubicBezTo>
                    <a:pt x="696" y="111"/>
                    <a:pt x="698" y="111"/>
                    <a:pt x="700" y="111"/>
                  </a:cubicBezTo>
                  <a:cubicBezTo>
                    <a:pt x="704" y="111"/>
                    <a:pt x="708" y="110"/>
                    <a:pt x="712" y="110"/>
                  </a:cubicBezTo>
                  <a:cubicBezTo>
                    <a:pt x="716" y="110"/>
                    <a:pt x="720" y="109"/>
                    <a:pt x="725" y="108"/>
                  </a:cubicBezTo>
                  <a:cubicBezTo>
                    <a:pt x="729" y="108"/>
                    <a:pt x="734" y="107"/>
                    <a:pt x="740" y="105"/>
                  </a:cubicBezTo>
                  <a:cubicBezTo>
                    <a:pt x="745" y="104"/>
                    <a:pt x="751" y="103"/>
                    <a:pt x="757" y="101"/>
                  </a:cubicBezTo>
                  <a:cubicBezTo>
                    <a:pt x="767" y="98"/>
                    <a:pt x="773" y="94"/>
                    <a:pt x="776" y="91"/>
                  </a:cubicBezTo>
                  <a:cubicBezTo>
                    <a:pt x="779" y="87"/>
                    <a:pt x="779" y="83"/>
                    <a:pt x="777" y="79"/>
                  </a:cubicBezTo>
                  <a:cubicBezTo>
                    <a:pt x="775" y="76"/>
                    <a:pt x="771" y="72"/>
                    <a:pt x="766" y="6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 u="sng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344160" y="3165698"/>
            <a:ext cx="1468449" cy="753295"/>
            <a:chOff x="3889573" y="3195662"/>
            <a:chExt cx="1222375" cy="627062"/>
          </a:xfrm>
          <a:effectLst>
            <a:outerShdw blurRad="393700" dir="5400000" dist="228600" rotWithShape="0" sx="90000" sy="-19000">
              <a:prstClr val="black">
                <a:alpha val="59000"/>
              </a:prstClr>
            </a:outerShdw>
          </a:effectLst>
        </p:grpSpPr>
        <p:sp>
          <p:nvSpPr>
            <p:cNvPr id="14" name="Freeform 13"/>
            <p:cNvSpPr/>
            <p:nvPr/>
          </p:nvSpPr>
          <p:spPr bwMode="auto">
            <a:xfrm flipH="1">
              <a:off x="3889573" y="3236937"/>
              <a:ext cx="1222375" cy="585787"/>
            </a:xfrm>
            <a:custGeom>
              <a:gdLst>
                <a:gd fmla="*/ 74 w 826" name="T0"/>
                <a:gd fmla="*/ 210 h 396" name="T1"/>
                <a:gd fmla="*/ 84 w 826" name="T2"/>
                <a:gd fmla="*/ 209 h 396" name="T3"/>
                <a:gd fmla="*/ 190 w 826" name="T4"/>
                <a:gd fmla="*/ 347 h 396" name="T5"/>
                <a:gd fmla="*/ 291 w 826" name="T6"/>
                <a:gd fmla="*/ 329 h 396" name="T7"/>
                <a:gd fmla="*/ 352 w 826" name="T8"/>
                <a:gd fmla="*/ 322 h 396" name="T9"/>
                <a:gd fmla="*/ 385 w 826" name="T10"/>
                <a:gd fmla="*/ 327 h 396" name="T11"/>
                <a:gd fmla="*/ 398 w 826" name="T12"/>
                <a:gd fmla="*/ 379 h 396" name="T13"/>
                <a:gd fmla="*/ 414 w 826" name="T14"/>
                <a:gd fmla="*/ 388 h 396" name="T15"/>
                <a:gd fmla="*/ 425 w 826" name="T16"/>
                <a:gd fmla="*/ 391 h 396" name="T17"/>
                <a:gd fmla="*/ 443 w 826" name="T18"/>
                <a:gd fmla="*/ 394 h 396" name="T19"/>
                <a:gd fmla="*/ 460 w 826" name="T20"/>
                <a:gd fmla="*/ 395 h 396" name="T21"/>
                <a:gd fmla="*/ 486 w 826" name="T22"/>
                <a:gd fmla="*/ 396 h 396" name="T23"/>
                <a:gd fmla="*/ 509 w 826" name="T24"/>
                <a:gd fmla="*/ 394 h 396" name="T25"/>
                <a:gd fmla="*/ 533 w 826" name="T26"/>
                <a:gd fmla="*/ 391 h 396" name="T27"/>
                <a:gd fmla="*/ 557 w 826" name="T28"/>
                <a:gd fmla="*/ 384 h 396" name="T29"/>
                <a:gd fmla="*/ 565 w 826" name="T30"/>
                <a:gd fmla="*/ 380 h 396" name="T31"/>
                <a:gd fmla="*/ 568 w 826" name="T32"/>
                <a:gd fmla="*/ 377 h 396" name="T33"/>
                <a:gd fmla="*/ 569 w 826" name="T34"/>
                <a:gd fmla="*/ 374 h 396" name="T35"/>
                <a:gd fmla="*/ 570 w 826" name="T36"/>
                <a:gd fmla="*/ 369 h 396" name="T37"/>
                <a:gd fmla="*/ 603 w 826" name="T38"/>
                <a:gd fmla="*/ 305 h 396" name="T39"/>
                <a:gd fmla="*/ 787 w 826" name="T40"/>
                <a:gd fmla="*/ 303 h 396" name="T41"/>
                <a:gd fmla="*/ 806 w 826" name="T42"/>
                <a:gd fmla="*/ 302 h 396" name="T43"/>
                <a:gd fmla="*/ 810 w 826" name="T44"/>
                <a:gd fmla="*/ 302 h 396" name="T45"/>
                <a:gd fmla="*/ 814 w 826" name="T46"/>
                <a:gd fmla="*/ 300 h 396" name="T47"/>
                <a:gd fmla="*/ 815 w 826" name="T48"/>
                <a:gd fmla="*/ 299 h 396" name="T49"/>
                <a:gd fmla="*/ 816 w 826" name="T50"/>
                <a:gd fmla="*/ 297 h 396" name="T51"/>
                <a:gd fmla="*/ 821 w 826" name="T52"/>
                <a:gd fmla="*/ 146 h 396" name="T53"/>
                <a:gd fmla="*/ 787 w 826" name="T54"/>
                <a:gd fmla="*/ 148 h 396" name="T55"/>
                <a:gd fmla="*/ 607 w 826" name="T56"/>
                <a:gd fmla="*/ 150 h 396" name="T57"/>
                <a:gd fmla="*/ 572 w 826" name="T58"/>
                <a:gd fmla="*/ 151 h 396" name="T59"/>
                <a:gd fmla="*/ 563 w 826" name="T60"/>
                <a:gd fmla="*/ 151 h 396" name="T61"/>
                <a:gd fmla="*/ 553 w 826" name="T62"/>
                <a:gd fmla="*/ 153 h 396" name="T63"/>
                <a:gd fmla="*/ 548 w 826" name="T64"/>
                <a:gd fmla="*/ 155 h 396" name="T65"/>
                <a:gd fmla="*/ 546 w 826" name="T66"/>
                <a:gd fmla="*/ 157 h 396" name="T67"/>
                <a:gd fmla="*/ 544 w 826" name="T68"/>
                <a:gd fmla="*/ 159 h 396" name="T69"/>
                <a:gd fmla="*/ 503 w 826" name="T70"/>
                <a:gd fmla="*/ 234 h 396" name="T71"/>
                <a:gd fmla="*/ 421 w 826" name="T72"/>
                <a:gd fmla="*/ 229 h 396" name="T73"/>
                <a:gd fmla="*/ 407 w 826" name="T74"/>
                <a:gd fmla="*/ 178 h 396" name="T75"/>
                <a:gd fmla="*/ 393 w 826" name="T76"/>
                <a:gd fmla="*/ 172 h 396" name="T77"/>
                <a:gd fmla="*/ 381 w 826" name="T78"/>
                <a:gd fmla="*/ 169 h 396" name="T79"/>
                <a:gd fmla="*/ 370 w 826" name="T80"/>
                <a:gd fmla="*/ 167 h 396" name="T81"/>
                <a:gd fmla="*/ 359 w 826" name="T82"/>
                <a:gd fmla="*/ 166 h 396" name="T83"/>
                <a:gd fmla="*/ 355 w 826" name="T84"/>
                <a:gd fmla="*/ 166 h 396" name="T85"/>
                <a:gd fmla="*/ 341 w 826" name="T86"/>
                <a:gd fmla="*/ 167 h 396" name="T87"/>
                <a:gd fmla="*/ 292 w 826" name="T88"/>
                <a:gd fmla="*/ 173 h 396" name="T89"/>
                <a:gd fmla="*/ 232 w 826" name="T90"/>
                <a:gd fmla="*/ 78 h 396" name="T91"/>
                <a:gd fmla="*/ 203 w 826" name="T92"/>
                <a:gd fmla="*/ 53 h 396" name="T93"/>
                <a:gd fmla="*/ 191 w 826" name="T94"/>
                <a:gd fmla="*/ 50 h 396" name="T95"/>
                <a:gd fmla="*/ 179 w 826" name="T96"/>
                <a:gd fmla="*/ 49 h 396" name="T97"/>
                <a:gd fmla="*/ 164 w 826" name="T98"/>
                <a:gd fmla="*/ 48 h 396" name="T99"/>
                <a:gd fmla="*/ 149 w 826" name="T100"/>
                <a:gd fmla="*/ 48 h 396" name="T101"/>
                <a:gd fmla="*/ 130 w 826" name="T102"/>
                <a:gd fmla="*/ 49 h 396" name="T103"/>
                <a:gd fmla="*/ 112 w 826" name="T104"/>
                <a:gd fmla="*/ 53 h 396" name="T105"/>
                <a:gd fmla="*/ 106 w 826" name="T106"/>
                <a:gd fmla="*/ 55 h 396" name="T107"/>
                <a:gd fmla="*/ 77 w 826" name="T108"/>
                <a:gd fmla="*/ 63 h 396" name="T109"/>
                <a:gd fmla="*/ 37 w 826" name="T110"/>
                <a:gd fmla="*/ 60 h 396" name="T111"/>
                <a:gd fmla="*/ 15 w 826" name="T112"/>
                <a:gd fmla="*/ 31 h 396" name="T113"/>
                <a:gd fmla="*/ 4 w 826" name="T114"/>
                <a:gd fmla="*/ 150 h 396" name="T115"/>
                <a:gd fmla="*/ 29 w 826" name="T116"/>
                <a:gd fmla="*/ 196 h 396" name="T117"/>
                <a:gd fmla="*/ 43 w 826" name="T118"/>
                <a:gd fmla="*/ 208 h 396" name="T119"/>
                <a:gd fmla="*/ 46 w 826" name="T120"/>
                <a:gd fmla="*/ 209 h 396" name="T121"/>
                <a:gd fmla="*/ 56 w 826" name="T122"/>
                <a:gd fmla="*/ 210 h 396" name="T123"/>
                <a:gd fmla="*/ 67 w 826" name="T124"/>
                <a:gd fmla="*/ 211 h 39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396" w="825">
                  <a:moveTo>
                    <a:pt x="67" y="211"/>
                  </a:moveTo>
                  <a:cubicBezTo>
                    <a:pt x="67" y="211"/>
                    <a:pt x="67" y="211"/>
                    <a:pt x="67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70" y="211"/>
                    <a:pt x="70" y="211"/>
                    <a:pt x="70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2" y="210"/>
                    <a:pt x="72" y="210"/>
                    <a:pt x="72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4" y="210"/>
                    <a:pt x="74" y="210"/>
                    <a:pt x="74" y="210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6" y="210"/>
                    <a:pt x="76" y="210"/>
                    <a:pt x="76" y="210"/>
                  </a:cubicBezTo>
                  <a:cubicBezTo>
                    <a:pt x="77" y="210"/>
                    <a:pt x="77" y="210"/>
                    <a:pt x="77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9" y="210"/>
                    <a:pt x="79" y="210"/>
                    <a:pt x="79" y="210"/>
                  </a:cubicBezTo>
                  <a:cubicBezTo>
                    <a:pt x="80" y="210"/>
                    <a:pt x="80" y="210"/>
                    <a:pt x="81" y="210"/>
                  </a:cubicBezTo>
                  <a:cubicBezTo>
                    <a:pt x="81" y="210"/>
                    <a:pt x="81" y="210"/>
                    <a:pt x="82" y="210"/>
                  </a:cubicBezTo>
                  <a:cubicBezTo>
                    <a:pt x="82" y="210"/>
                    <a:pt x="83" y="210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85" y="209"/>
                    <a:pt x="86" y="209"/>
                    <a:pt x="86" y="209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86" y="288"/>
                    <a:pt x="87" y="291"/>
                    <a:pt x="88" y="294"/>
                  </a:cubicBezTo>
                  <a:cubicBezTo>
                    <a:pt x="88" y="295"/>
                    <a:pt x="88" y="296"/>
                    <a:pt x="89" y="297"/>
                  </a:cubicBezTo>
                  <a:cubicBezTo>
                    <a:pt x="90" y="301"/>
                    <a:pt x="92" y="305"/>
                    <a:pt x="95" y="310"/>
                  </a:cubicBezTo>
                  <a:cubicBezTo>
                    <a:pt x="97" y="314"/>
                    <a:pt x="100" y="318"/>
                    <a:pt x="103" y="322"/>
                  </a:cubicBezTo>
                  <a:cubicBezTo>
                    <a:pt x="106" y="326"/>
                    <a:pt x="109" y="329"/>
                    <a:pt x="112" y="332"/>
                  </a:cubicBezTo>
                  <a:cubicBezTo>
                    <a:pt x="116" y="336"/>
                    <a:pt x="119" y="340"/>
                    <a:pt x="122" y="343"/>
                  </a:cubicBezTo>
                  <a:cubicBezTo>
                    <a:pt x="125" y="346"/>
                    <a:pt x="128" y="348"/>
                    <a:pt x="130" y="350"/>
                  </a:cubicBezTo>
                  <a:cubicBezTo>
                    <a:pt x="133" y="352"/>
                    <a:pt x="134" y="354"/>
                    <a:pt x="136" y="355"/>
                  </a:cubicBezTo>
                  <a:cubicBezTo>
                    <a:pt x="137" y="356"/>
                    <a:pt x="138" y="357"/>
                    <a:pt x="138" y="357"/>
                  </a:cubicBezTo>
                  <a:cubicBezTo>
                    <a:pt x="139" y="357"/>
                    <a:pt x="143" y="356"/>
                    <a:pt x="150" y="355"/>
                  </a:cubicBezTo>
                  <a:cubicBezTo>
                    <a:pt x="156" y="353"/>
                    <a:pt x="164" y="352"/>
                    <a:pt x="174" y="350"/>
                  </a:cubicBezTo>
                  <a:cubicBezTo>
                    <a:pt x="179" y="349"/>
                    <a:pt x="184" y="348"/>
                    <a:pt x="189" y="347"/>
                  </a:cubicBezTo>
                  <a:cubicBezTo>
                    <a:pt x="190" y="347"/>
                    <a:pt x="190" y="347"/>
                    <a:pt x="190" y="347"/>
                  </a:cubicBezTo>
                  <a:cubicBezTo>
                    <a:pt x="193" y="346"/>
                    <a:pt x="195" y="346"/>
                    <a:pt x="198" y="345"/>
                  </a:cubicBezTo>
                  <a:cubicBezTo>
                    <a:pt x="198" y="345"/>
                    <a:pt x="198" y="345"/>
                    <a:pt x="198" y="345"/>
                  </a:cubicBezTo>
                  <a:cubicBezTo>
                    <a:pt x="201" y="345"/>
                    <a:pt x="204" y="344"/>
                    <a:pt x="207" y="344"/>
                  </a:cubicBezTo>
                  <a:cubicBezTo>
                    <a:pt x="207" y="344"/>
                    <a:pt x="207" y="344"/>
                    <a:pt x="207" y="344"/>
                  </a:cubicBezTo>
                  <a:cubicBezTo>
                    <a:pt x="209" y="343"/>
                    <a:pt x="210" y="343"/>
                    <a:pt x="211" y="343"/>
                  </a:cubicBezTo>
                  <a:cubicBezTo>
                    <a:pt x="218" y="341"/>
                    <a:pt x="226" y="340"/>
                    <a:pt x="234" y="339"/>
                  </a:cubicBezTo>
                  <a:cubicBezTo>
                    <a:pt x="236" y="338"/>
                    <a:pt x="238" y="338"/>
                    <a:pt x="241" y="337"/>
                  </a:cubicBezTo>
                  <a:cubicBezTo>
                    <a:pt x="242" y="337"/>
                    <a:pt x="242" y="337"/>
                    <a:pt x="243" y="337"/>
                  </a:cubicBezTo>
                  <a:cubicBezTo>
                    <a:pt x="244" y="337"/>
                    <a:pt x="245" y="337"/>
                    <a:pt x="246" y="337"/>
                  </a:cubicBezTo>
                  <a:cubicBezTo>
                    <a:pt x="253" y="335"/>
                    <a:pt x="260" y="334"/>
                    <a:pt x="267" y="333"/>
                  </a:cubicBezTo>
                  <a:cubicBezTo>
                    <a:pt x="268" y="333"/>
                    <a:pt x="268" y="333"/>
                    <a:pt x="268" y="333"/>
                  </a:cubicBezTo>
                  <a:cubicBezTo>
                    <a:pt x="272" y="332"/>
                    <a:pt x="275" y="332"/>
                    <a:pt x="279" y="331"/>
                  </a:cubicBezTo>
                  <a:cubicBezTo>
                    <a:pt x="280" y="331"/>
                    <a:pt x="280" y="331"/>
                    <a:pt x="280" y="331"/>
                  </a:cubicBezTo>
                  <a:cubicBezTo>
                    <a:pt x="283" y="330"/>
                    <a:pt x="285" y="330"/>
                    <a:pt x="288" y="329"/>
                  </a:cubicBezTo>
                  <a:cubicBezTo>
                    <a:pt x="289" y="329"/>
                    <a:pt x="290" y="329"/>
                    <a:pt x="291" y="329"/>
                  </a:cubicBezTo>
                  <a:cubicBezTo>
                    <a:pt x="294" y="329"/>
                    <a:pt x="296" y="328"/>
                    <a:pt x="298" y="328"/>
                  </a:cubicBezTo>
                  <a:cubicBezTo>
                    <a:pt x="299" y="328"/>
                    <a:pt x="300" y="328"/>
                    <a:pt x="301" y="327"/>
                  </a:cubicBezTo>
                  <a:cubicBezTo>
                    <a:pt x="304" y="327"/>
                    <a:pt x="307" y="327"/>
                    <a:pt x="309" y="326"/>
                  </a:cubicBezTo>
                  <a:cubicBezTo>
                    <a:pt x="310" y="326"/>
                    <a:pt x="310" y="326"/>
                    <a:pt x="310" y="326"/>
                  </a:cubicBezTo>
                  <a:cubicBezTo>
                    <a:pt x="313" y="326"/>
                    <a:pt x="316" y="325"/>
                    <a:pt x="319" y="325"/>
                  </a:cubicBezTo>
                  <a:cubicBezTo>
                    <a:pt x="320" y="325"/>
                    <a:pt x="320" y="325"/>
                    <a:pt x="320" y="325"/>
                  </a:cubicBezTo>
                  <a:cubicBezTo>
                    <a:pt x="322" y="324"/>
                    <a:pt x="325" y="324"/>
                    <a:pt x="327" y="324"/>
                  </a:cubicBezTo>
                  <a:cubicBezTo>
                    <a:pt x="328" y="324"/>
                    <a:pt x="329" y="324"/>
                    <a:pt x="330" y="324"/>
                  </a:cubicBezTo>
                  <a:cubicBezTo>
                    <a:pt x="331" y="323"/>
                    <a:pt x="331" y="323"/>
                    <a:pt x="332" y="323"/>
                  </a:cubicBezTo>
                  <a:cubicBezTo>
                    <a:pt x="332" y="323"/>
                    <a:pt x="332" y="323"/>
                    <a:pt x="332" y="323"/>
                  </a:cubicBezTo>
                  <a:cubicBezTo>
                    <a:pt x="334" y="323"/>
                    <a:pt x="336" y="323"/>
                    <a:pt x="337" y="323"/>
                  </a:cubicBezTo>
                  <a:cubicBezTo>
                    <a:pt x="338" y="323"/>
                    <a:pt x="338" y="323"/>
                    <a:pt x="338" y="323"/>
                  </a:cubicBezTo>
                  <a:cubicBezTo>
                    <a:pt x="341" y="322"/>
                    <a:pt x="345" y="322"/>
                    <a:pt x="348" y="322"/>
                  </a:cubicBezTo>
                  <a:cubicBezTo>
                    <a:pt x="348" y="322"/>
                    <a:pt x="348" y="322"/>
                    <a:pt x="348" y="322"/>
                  </a:cubicBezTo>
                  <a:cubicBezTo>
                    <a:pt x="349" y="322"/>
                    <a:pt x="351" y="322"/>
                    <a:pt x="352" y="322"/>
                  </a:cubicBezTo>
                  <a:cubicBezTo>
                    <a:pt x="352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4" y="322"/>
                    <a:pt x="354" y="322"/>
                    <a:pt x="354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6" y="322"/>
                    <a:pt x="356" y="322"/>
                    <a:pt x="356" y="322"/>
                  </a:cubicBezTo>
                  <a:cubicBezTo>
                    <a:pt x="360" y="322"/>
                    <a:pt x="363" y="323"/>
                    <a:pt x="366" y="323"/>
                  </a:cubicBezTo>
                  <a:cubicBezTo>
                    <a:pt x="366" y="323"/>
                    <a:pt x="366" y="323"/>
                    <a:pt x="366" y="323"/>
                  </a:cubicBezTo>
                  <a:cubicBezTo>
                    <a:pt x="370" y="323"/>
                    <a:pt x="373" y="324"/>
                    <a:pt x="376" y="325"/>
                  </a:cubicBezTo>
                  <a:cubicBezTo>
                    <a:pt x="376" y="325"/>
                    <a:pt x="376" y="325"/>
                    <a:pt x="376" y="325"/>
                  </a:cubicBezTo>
                  <a:cubicBezTo>
                    <a:pt x="378" y="325"/>
                    <a:pt x="379" y="325"/>
                    <a:pt x="381" y="325"/>
                  </a:cubicBezTo>
                  <a:cubicBezTo>
                    <a:pt x="381" y="326"/>
                    <a:pt x="381" y="326"/>
                    <a:pt x="381" y="326"/>
                  </a:cubicBezTo>
                  <a:cubicBezTo>
                    <a:pt x="382" y="326"/>
                    <a:pt x="384" y="326"/>
                    <a:pt x="385" y="327"/>
                  </a:cubicBezTo>
                  <a:cubicBezTo>
                    <a:pt x="385" y="327"/>
                    <a:pt x="385" y="327"/>
                    <a:pt x="385" y="327"/>
                  </a:cubicBezTo>
                  <a:cubicBezTo>
                    <a:pt x="386" y="327"/>
                    <a:pt x="388" y="327"/>
                    <a:pt x="389" y="328"/>
                  </a:cubicBezTo>
                  <a:cubicBezTo>
                    <a:pt x="389" y="328"/>
                    <a:pt x="389" y="328"/>
                    <a:pt x="389" y="328"/>
                  </a:cubicBezTo>
                  <a:cubicBezTo>
                    <a:pt x="390" y="328"/>
                    <a:pt x="391" y="328"/>
                    <a:pt x="392" y="329"/>
                  </a:cubicBezTo>
                  <a:cubicBezTo>
                    <a:pt x="392" y="329"/>
                    <a:pt x="393" y="329"/>
                    <a:pt x="394" y="329"/>
                  </a:cubicBezTo>
                  <a:cubicBezTo>
                    <a:pt x="394" y="330"/>
                    <a:pt x="395" y="330"/>
                    <a:pt x="395" y="330"/>
                  </a:cubicBezTo>
                  <a:cubicBezTo>
                    <a:pt x="395" y="330"/>
                    <a:pt x="395" y="330"/>
                    <a:pt x="395" y="330"/>
                  </a:cubicBezTo>
                  <a:cubicBezTo>
                    <a:pt x="394" y="369"/>
                    <a:pt x="394" y="369"/>
                    <a:pt x="394" y="369"/>
                  </a:cubicBezTo>
                  <a:cubicBezTo>
                    <a:pt x="394" y="370"/>
                    <a:pt x="394" y="371"/>
                    <a:pt x="394" y="372"/>
                  </a:cubicBezTo>
                  <a:cubicBezTo>
                    <a:pt x="395" y="373"/>
                    <a:pt x="395" y="373"/>
                    <a:pt x="395" y="373"/>
                  </a:cubicBezTo>
                  <a:cubicBezTo>
                    <a:pt x="395" y="373"/>
                    <a:pt x="395" y="374"/>
                    <a:pt x="395" y="374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6" y="376"/>
                    <a:pt x="396" y="376"/>
                    <a:pt x="396" y="377"/>
                  </a:cubicBezTo>
                  <a:cubicBezTo>
                    <a:pt x="396" y="377"/>
                    <a:pt x="396" y="377"/>
                    <a:pt x="396" y="377"/>
                  </a:cubicBezTo>
                  <a:cubicBezTo>
                    <a:pt x="397" y="377"/>
                    <a:pt x="397" y="378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9" y="380"/>
                    <a:pt x="399" y="380"/>
                    <a:pt x="400" y="381"/>
                  </a:cubicBezTo>
                  <a:cubicBezTo>
                    <a:pt x="400" y="381"/>
                    <a:pt x="400" y="381"/>
                    <a:pt x="400" y="381"/>
                  </a:cubicBezTo>
                  <a:cubicBezTo>
                    <a:pt x="401" y="381"/>
                    <a:pt x="401" y="381"/>
                    <a:pt x="401" y="381"/>
                  </a:cubicBezTo>
                  <a:cubicBezTo>
                    <a:pt x="402" y="382"/>
                    <a:pt x="402" y="383"/>
                    <a:pt x="404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84"/>
                    <a:pt x="404" y="384"/>
                    <a:pt x="405" y="384"/>
                  </a:cubicBezTo>
                  <a:cubicBezTo>
                    <a:pt x="405" y="384"/>
                    <a:pt x="405" y="384"/>
                    <a:pt x="405" y="384"/>
                  </a:cubicBezTo>
                  <a:cubicBezTo>
                    <a:pt x="407" y="385"/>
                    <a:pt x="409" y="386"/>
                    <a:pt x="410" y="387"/>
                  </a:cubicBezTo>
                  <a:cubicBezTo>
                    <a:pt x="411" y="387"/>
                    <a:pt x="411" y="387"/>
                    <a:pt x="411" y="387"/>
                  </a:cubicBezTo>
                  <a:cubicBezTo>
                    <a:pt x="412" y="387"/>
                    <a:pt x="412" y="387"/>
                    <a:pt x="413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5" y="388"/>
                    <a:pt x="415" y="388"/>
                  </a:cubicBezTo>
                  <a:cubicBezTo>
                    <a:pt x="415" y="389"/>
                    <a:pt x="416" y="389"/>
                    <a:pt x="416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9" y="390"/>
                    <a:pt x="419" y="390"/>
                    <a:pt x="419" y="390"/>
                  </a:cubicBezTo>
                  <a:cubicBezTo>
                    <a:pt x="420" y="390"/>
                    <a:pt x="420" y="390"/>
                    <a:pt x="420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3" y="390"/>
                    <a:pt x="423" y="390"/>
                    <a:pt x="423" y="390"/>
                  </a:cubicBezTo>
                  <a:cubicBezTo>
                    <a:pt x="423" y="391"/>
                    <a:pt x="423" y="391"/>
                    <a:pt x="424" y="391"/>
                  </a:cubicBezTo>
                  <a:cubicBezTo>
                    <a:pt x="424" y="391"/>
                    <a:pt x="425" y="391"/>
                    <a:pt x="425" y="391"/>
                  </a:cubicBezTo>
                  <a:cubicBezTo>
                    <a:pt x="425" y="391"/>
                    <a:pt x="426" y="391"/>
                    <a:pt x="426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2"/>
                    <a:pt x="427" y="392"/>
                    <a:pt x="427" y="392"/>
                  </a:cubicBezTo>
                  <a:cubicBezTo>
                    <a:pt x="428" y="392"/>
                    <a:pt x="428" y="392"/>
                    <a:pt x="429" y="392"/>
                  </a:cubicBezTo>
                  <a:cubicBezTo>
                    <a:pt x="429" y="392"/>
                    <a:pt x="429" y="392"/>
                    <a:pt x="430" y="392"/>
                  </a:cubicBezTo>
                  <a:cubicBezTo>
                    <a:pt x="430" y="392"/>
                    <a:pt x="431" y="392"/>
                    <a:pt x="431" y="392"/>
                  </a:cubicBezTo>
                  <a:cubicBezTo>
                    <a:pt x="432" y="392"/>
                    <a:pt x="432" y="392"/>
                    <a:pt x="432" y="392"/>
                  </a:cubicBezTo>
                  <a:cubicBezTo>
                    <a:pt x="433" y="393"/>
                    <a:pt x="433" y="393"/>
                    <a:pt x="434" y="393"/>
                  </a:cubicBezTo>
                  <a:cubicBezTo>
                    <a:pt x="434" y="393"/>
                    <a:pt x="435" y="393"/>
                    <a:pt x="435" y="393"/>
                  </a:cubicBezTo>
                  <a:cubicBezTo>
                    <a:pt x="436" y="393"/>
                    <a:pt x="436" y="393"/>
                    <a:pt x="437" y="393"/>
                  </a:cubicBezTo>
                  <a:cubicBezTo>
                    <a:pt x="437" y="393"/>
                    <a:pt x="438" y="393"/>
                    <a:pt x="438" y="393"/>
                  </a:cubicBezTo>
                  <a:cubicBezTo>
                    <a:pt x="438" y="393"/>
                    <a:pt x="439" y="393"/>
                    <a:pt x="440" y="394"/>
                  </a:cubicBezTo>
                  <a:cubicBezTo>
                    <a:pt x="440" y="394"/>
                    <a:pt x="441" y="394"/>
                    <a:pt x="441" y="394"/>
                  </a:cubicBezTo>
                  <a:cubicBezTo>
                    <a:pt x="442" y="394"/>
                    <a:pt x="442" y="394"/>
                    <a:pt x="443" y="394"/>
                  </a:cubicBezTo>
                  <a:cubicBezTo>
                    <a:pt x="443" y="394"/>
                    <a:pt x="444" y="394"/>
                    <a:pt x="444" y="394"/>
                  </a:cubicBezTo>
                  <a:cubicBezTo>
                    <a:pt x="445" y="394"/>
                    <a:pt x="445" y="394"/>
                    <a:pt x="446" y="394"/>
                  </a:cubicBezTo>
                  <a:cubicBezTo>
                    <a:pt x="446" y="394"/>
                    <a:pt x="447" y="394"/>
                    <a:pt x="447" y="394"/>
                  </a:cubicBezTo>
                  <a:cubicBezTo>
                    <a:pt x="448" y="394"/>
                    <a:pt x="448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50" y="395"/>
                    <a:pt x="450" y="395"/>
                    <a:pt x="451" y="395"/>
                  </a:cubicBezTo>
                  <a:cubicBezTo>
                    <a:pt x="451" y="395"/>
                    <a:pt x="452" y="395"/>
                    <a:pt x="453" y="395"/>
                  </a:cubicBezTo>
                  <a:cubicBezTo>
                    <a:pt x="453" y="395"/>
                    <a:pt x="454" y="395"/>
                    <a:pt x="455" y="395"/>
                  </a:cubicBezTo>
                  <a:cubicBezTo>
                    <a:pt x="455" y="395"/>
                    <a:pt x="456" y="395"/>
                    <a:pt x="456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8" y="395"/>
                    <a:pt x="458" y="395"/>
                  </a:cubicBezTo>
                  <a:cubicBezTo>
                    <a:pt x="459" y="395"/>
                    <a:pt x="460" y="395"/>
                    <a:pt x="460" y="395"/>
                  </a:cubicBezTo>
                  <a:cubicBezTo>
                    <a:pt x="461" y="395"/>
                    <a:pt x="462" y="395"/>
                    <a:pt x="462" y="396"/>
                  </a:cubicBezTo>
                  <a:cubicBezTo>
                    <a:pt x="465" y="396"/>
                    <a:pt x="465" y="396"/>
                    <a:pt x="465" y="396"/>
                  </a:cubicBezTo>
                  <a:cubicBezTo>
                    <a:pt x="465" y="396"/>
                    <a:pt x="466" y="396"/>
                    <a:pt x="467" y="396"/>
                  </a:cubicBezTo>
                  <a:cubicBezTo>
                    <a:pt x="469" y="396"/>
                    <a:pt x="469" y="396"/>
                    <a:pt x="469" y="396"/>
                  </a:cubicBezTo>
                  <a:cubicBezTo>
                    <a:pt x="470" y="396"/>
                    <a:pt x="470" y="396"/>
                    <a:pt x="471" y="396"/>
                  </a:cubicBezTo>
                  <a:cubicBezTo>
                    <a:pt x="472" y="396"/>
                    <a:pt x="473" y="396"/>
                    <a:pt x="473" y="396"/>
                  </a:cubicBezTo>
                  <a:cubicBezTo>
                    <a:pt x="474" y="396"/>
                    <a:pt x="475" y="396"/>
                    <a:pt x="476" y="396"/>
                  </a:cubicBezTo>
                  <a:cubicBezTo>
                    <a:pt x="476" y="396"/>
                    <a:pt x="477" y="396"/>
                    <a:pt x="477" y="396"/>
                  </a:cubicBezTo>
                  <a:cubicBezTo>
                    <a:pt x="478" y="396"/>
                    <a:pt x="478" y="396"/>
                    <a:pt x="479" y="396"/>
                  </a:cubicBezTo>
                  <a:cubicBezTo>
                    <a:pt x="480" y="396"/>
                    <a:pt x="480" y="396"/>
                    <a:pt x="480" y="396"/>
                  </a:cubicBezTo>
                  <a:cubicBezTo>
                    <a:pt x="480" y="396"/>
                    <a:pt x="481" y="396"/>
                    <a:pt x="481" y="396"/>
                  </a:cubicBezTo>
                  <a:cubicBezTo>
                    <a:pt x="482" y="396"/>
                    <a:pt x="482" y="396"/>
                    <a:pt x="482" y="396"/>
                  </a:cubicBezTo>
                  <a:cubicBezTo>
                    <a:pt x="483" y="396"/>
                    <a:pt x="483" y="396"/>
                    <a:pt x="483" y="396"/>
                  </a:cubicBezTo>
                  <a:cubicBezTo>
                    <a:pt x="484" y="396"/>
                    <a:pt x="484" y="396"/>
                    <a:pt x="484" y="396"/>
                  </a:cubicBezTo>
                  <a:cubicBezTo>
                    <a:pt x="486" y="396"/>
                    <a:pt x="486" y="396"/>
                    <a:pt x="486" y="396"/>
                  </a:cubicBezTo>
                  <a:cubicBezTo>
                    <a:pt x="486" y="396"/>
                    <a:pt x="487" y="396"/>
                    <a:pt x="488" y="396"/>
                  </a:cubicBezTo>
                  <a:cubicBezTo>
                    <a:pt x="488" y="396"/>
                    <a:pt x="489" y="396"/>
                    <a:pt x="489" y="396"/>
                  </a:cubicBezTo>
                  <a:cubicBezTo>
                    <a:pt x="489" y="396"/>
                    <a:pt x="489" y="396"/>
                    <a:pt x="489" y="396"/>
                  </a:cubicBezTo>
                  <a:cubicBezTo>
                    <a:pt x="490" y="396"/>
                    <a:pt x="490" y="396"/>
                    <a:pt x="491" y="396"/>
                  </a:cubicBezTo>
                  <a:cubicBezTo>
                    <a:pt x="492" y="396"/>
                    <a:pt x="492" y="396"/>
                    <a:pt x="493" y="396"/>
                  </a:cubicBezTo>
                  <a:cubicBezTo>
                    <a:pt x="494" y="395"/>
                    <a:pt x="495" y="395"/>
                    <a:pt x="496" y="395"/>
                  </a:cubicBezTo>
                  <a:cubicBezTo>
                    <a:pt x="496" y="395"/>
                    <a:pt x="497" y="395"/>
                    <a:pt x="497" y="395"/>
                  </a:cubicBezTo>
                  <a:cubicBezTo>
                    <a:pt x="497" y="395"/>
                    <a:pt x="497" y="395"/>
                    <a:pt x="497" y="395"/>
                  </a:cubicBezTo>
                  <a:cubicBezTo>
                    <a:pt x="498" y="395"/>
                    <a:pt x="498" y="395"/>
                    <a:pt x="499" y="395"/>
                  </a:cubicBezTo>
                  <a:cubicBezTo>
                    <a:pt x="499" y="395"/>
                    <a:pt x="500" y="395"/>
                    <a:pt x="501" y="395"/>
                  </a:cubicBezTo>
                  <a:cubicBezTo>
                    <a:pt x="502" y="395"/>
                    <a:pt x="503" y="395"/>
                    <a:pt x="504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6" y="395"/>
                    <a:pt x="506" y="395"/>
                    <a:pt x="507" y="395"/>
                  </a:cubicBezTo>
                  <a:cubicBezTo>
                    <a:pt x="508" y="395"/>
                    <a:pt x="509" y="395"/>
                    <a:pt x="509" y="394"/>
                  </a:cubicBezTo>
                  <a:cubicBezTo>
                    <a:pt x="510" y="394"/>
                    <a:pt x="511" y="394"/>
                    <a:pt x="512" y="394"/>
                  </a:cubicBezTo>
                  <a:cubicBezTo>
                    <a:pt x="512" y="394"/>
                    <a:pt x="512" y="394"/>
                    <a:pt x="512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4" y="394"/>
                    <a:pt x="515" y="394"/>
                  </a:cubicBezTo>
                  <a:cubicBezTo>
                    <a:pt x="516" y="394"/>
                    <a:pt x="517" y="394"/>
                    <a:pt x="518" y="394"/>
                  </a:cubicBezTo>
                  <a:cubicBezTo>
                    <a:pt x="519" y="393"/>
                    <a:pt x="519" y="393"/>
                    <a:pt x="519" y="393"/>
                  </a:cubicBezTo>
                  <a:cubicBezTo>
                    <a:pt x="520" y="393"/>
                    <a:pt x="520" y="393"/>
                    <a:pt x="520" y="393"/>
                  </a:cubicBezTo>
                  <a:cubicBezTo>
                    <a:pt x="521" y="393"/>
                    <a:pt x="521" y="393"/>
                    <a:pt x="522" y="393"/>
                  </a:cubicBezTo>
                  <a:cubicBezTo>
                    <a:pt x="523" y="393"/>
                    <a:pt x="524" y="393"/>
                    <a:pt x="525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8" y="392"/>
                    <a:pt x="529" y="392"/>
                    <a:pt x="529" y="392"/>
                  </a:cubicBezTo>
                  <a:cubicBezTo>
                    <a:pt x="530" y="392"/>
                    <a:pt x="531" y="392"/>
                    <a:pt x="532" y="391"/>
                  </a:cubicBezTo>
                  <a:cubicBezTo>
                    <a:pt x="533" y="391"/>
                    <a:pt x="533" y="391"/>
                    <a:pt x="533" y="391"/>
                  </a:cubicBezTo>
                  <a:cubicBezTo>
                    <a:pt x="534" y="391"/>
                    <a:pt x="536" y="391"/>
                    <a:pt x="537" y="390"/>
                  </a:cubicBezTo>
                  <a:cubicBezTo>
                    <a:pt x="538" y="390"/>
                    <a:pt x="538" y="390"/>
                    <a:pt x="539" y="390"/>
                  </a:cubicBezTo>
                  <a:cubicBezTo>
                    <a:pt x="539" y="390"/>
                    <a:pt x="539" y="390"/>
                    <a:pt x="539" y="390"/>
                  </a:cubicBezTo>
                  <a:cubicBezTo>
                    <a:pt x="540" y="390"/>
                    <a:pt x="540" y="390"/>
                    <a:pt x="540" y="390"/>
                  </a:cubicBezTo>
                  <a:cubicBezTo>
                    <a:pt x="541" y="390"/>
                    <a:pt x="542" y="389"/>
                    <a:pt x="543" y="389"/>
                  </a:cubicBezTo>
                  <a:cubicBezTo>
                    <a:pt x="544" y="389"/>
                    <a:pt x="544" y="389"/>
                    <a:pt x="545" y="388"/>
                  </a:cubicBezTo>
                  <a:cubicBezTo>
                    <a:pt x="545" y="388"/>
                    <a:pt x="545" y="388"/>
                    <a:pt x="545" y="388"/>
                  </a:cubicBezTo>
                  <a:cubicBezTo>
                    <a:pt x="546" y="388"/>
                    <a:pt x="547" y="388"/>
                    <a:pt x="548" y="387"/>
                  </a:cubicBezTo>
                  <a:cubicBezTo>
                    <a:pt x="549" y="387"/>
                    <a:pt x="550" y="387"/>
                    <a:pt x="550" y="387"/>
                  </a:cubicBezTo>
                  <a:cubicBezTo>
                    <a:pt x="551" y="387"/>
                    <a:pt x="551" y="387"/>
                    <a:pt x="551" y="387"/>
                  </a:cubicBezTo>
                  <a:cubicBezTo>
                    <a:pt x="552" y="386"/>
                    <a:pt x="553" y="386"/>
                    <a:pt x="554" y="386"/>
                  </a:cubicBezTo>
                  <a:cubicBezTo>
                    <a:pt x="554" y="385"/>
                    <a:pt x="555" y="385"/>
                    <a:pt x="555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7" y="384"/>
                    <a:pt x="557" y="384"/>
                    <a:pt x="557" y="384"/>
                  </a:cubicBezTo>
                  <a:cubicBezTo>
                    <a:pt x="557" y="384"/>
                    <a:pt x="558" y="384"/>
                    <a:pt x="558" y="384"/>
                  </a:cubicBezTo>
                  <a:cubicBezTo>
                    <a:pt x="559" y="383"/>
                    <a:pt x="559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1" y="382"/>
                    <a:pt x="561" y="382"/>
                    <a:pt x="561" y="382"/>
                  </a:cubicBezTo>
                  <a:cubicBezTo>
                    <a:pt x="562" y="382"/>
                    <a:pt x="562" y="382"/>
                    <a:pt x="562" y="382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0"/>
                    <a:pt x="564" y="380"/>
                    <a:pt x="564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79"/>
                    <a:pt x="565" y="379"/>
                    <a:pt x="565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8"/>
                    <a:pt x="566" y="378"/>
                    <a:pt x="566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70" y="371"/>
                    <a:pt x="570" y="371"/>
                    <a:pt x="570" y="371"/>
                  </a:cubicBezTo>
                  <a:cubicBezTo>
                    <a:pt x="570" y="371"/>
                    <a:pt x="570" y="370"/>
                    <a:pt x="570" y="370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8"/>
                    <a:pt x="570" y="368"/>
                    <a:pt x="570" y="368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6"/>
                    <a:pt x="570" y="365"/>
                    <a:pt x="570" y="365"/>
                  </a:cubicBezTo>
                  <a:cubicBezTo>
                    <a:pt x="571" y="345"/>
                    <a:pt x="572" y="325"/>
                    <a:pt x="573" y="305"/>
                  </a:cubicBezTo>
                  <a:cubicBezTo>
                    <a:pt x="574" y="305"/>
                    <a:pt x="575" y="305"/>
                    <a:pt x="576" y="305"/>
                  </a:cubicBezTo>
                  <a:cubicBezTo>
                    <a:pt x="576" y="305"/>
                    <a:pt x="576" y="305"/>
                    <a:pt x="576" y="305"/>
                  </a:cubicBezTo>
                  <a:cubicBezTo>
                    <a:pt x="577" y="305"/>
                    <a:pt x="579" y="305"/>
                    <a:pt x="580" y="305"/>
                  </a:cubicBezTo>
                  <a:cubicBezTo>
                    <a:pt x="583" y="305"/>
                    <a:pt x="586" y="305"/>
                    <a:pt x="590" y="305"/>
                  </a:cubicBezTo>
                  <a:cubicBezTo>
                    <a:pt x="590" y="305"/>
                    <a:pt x="590" y="305"/>
                    <a:pt x="590" y="305"/>
                  </a:cubicBezTo>
                  <a:cubicBezTo>
                    <a:pt x="592" y="305"/>
                    <a:pt x="594" y="305"/>
                    <a:pt x="596" y="305"/>
                  </a:cubicBezTo>
                  <a:cubicBezTo>
                    <a:pt x="597" y="305"/>
                    <a:pt x="598" y="305"/>
                    <a:pt x="599" y="305"/>
                  </a:cubicBezTo>
                  <a:cubicBezTo>
                    <a:pt x="600" y="305"/>
                    <a:pt x="601" y="305"/>
                    <a:pt x="603" y="305"/>
                  </a:cubicBezTo>
                  <a:cubicBezTo>
                    <a:pt x="604" y="305"/>
                    <a:pt x="606" y="305"/>
                    <a:pt x="608" y="305"/>
                  </a:cubicBezTo>
                  <a:cubicBezTo>
                    <a:pt x="613" y="305"/>
                    <a:pt x="619" y="304"/>
                    <a:pt x="625" y="304"/>
                  </a:cubicBezTo>
                  <a:cubicBezTo>
                    <a:pt x="630" y="304"/>
                    <a:pt x="635" y="304"/>
                    <a:pt x="640" y="304"/>
                  </a:cubicBezTo>
                  <a:cubicBezTo>
                    <a:pt x="646" y="304"/>
                    <a:pt x="651" y="304"/>
                    <a:pt x="656" y="304"/>
                  </a:cubicBezTo>
                  <a:cubicBezTo>
                    <a:pt x="661" y="304"/>
                    <a:pt x="667" y="304"/>
                    <a:pt x="672" y="304"/>
                  </a:cubicBezTo>
                  <a:cubicBezTo>
                    <a:pt x="678" y="304"/>
                    <a:pt x="683" y="304"/>
                    <a:pt x="689" y="304"/>
                  </a:cubicBezTo>
                  <a:cubicBezTo>
                    <a:pt x="694" y="304"/>
                    <a:pt x="699" y="304"/>
                    <a:pt x="704" y="304"/>
                  </a:cubicBezTo>
                  <a:cubicBezTo>
                    <a:pt x="710" y="304"/>
                    <a:pt x="715" y="304"/>
                    <a:pt x="720" y="304"/>
                  </a:cubicBezTo>
                  <a:cubicBezTo>
                    <a:pt x="725" y="304"/>
                    <a:pt x="730" y="303"/>
                    <a:pt x="735" y="303"/>
                  </a:cubicBezTo>
                  <a:cubicBezTo>
                    <a:pt x="740" y="303"/>
                    <a:pt x="744" y="303"/>
                    <a:pt x="749" y="303"/>
                  </a:cubicBezTo>
                  <a:cubicBezTo>
                    <a:pt x="753" y="303"/>
                    <a:pt x="757" y="303"/>
                    <a:pt x="761" y="303"/>
                  </a:cubicBezTo>
                  <a:cubicBezTo>
                    <a:pt x="765" y="303"/>
                    <a:pt x="768" y="303"/>
                    <a:pt x="772" y="303"/>
                  </a:cubicBezTo>
                  <a:cubicBezTo>
                    <a:pt x="775" y="303"/>
                    <a:pt x="778" y="303"/>
                    <a:pt x="781" y="303"/>
                  </a:cubicBezTo>
                  <a:cubicBezTo>
                    <a:pt x="783" y="303"/>
                    <a:pt x="785" y="303"/>
                    <a:pt x="787" y="303"/>
                  </a:cubicBezTo>
                  <a:cubicBezTo>
                    <a:pt x="787" y="303"/>
                    <a:pt x="787" y="303"/>
                    <a:pt x="787" y="303"/>
                  </a:cubicBezTo>
                  <a:cubicBezTo>
                    <a:pt x="791" y="303"/>
                    <a:pt x="795" y="303"/>
                    <a:pt x="797" y="303"/>
                  </a:cubicBezTo>
                  <a:cubicBezTo>
                    <a:pt x="798" y="303"/>
                    <a:pt x="798" y="303"/>
                    <a:pt x="798" y="303"/>
                  </a:cubicBezTo>
                  <a:cubicBezTo>
                    <a:pt x="799" y="302"/>
                    <a:pt x="799" y="302"/>
                    <a:pt x="799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1" y="302"/>
                    <a:pt x="801" y="302"/>
                    <a:pt x="801" y="302"/>
                  </a:cubicBezTo>
                  <a:cubicBezTo>
                    <a:pt x="802" y="302"/>
                    <a:pt x="802" y="302"/>
                    <a:pt x="802" y="302"/>
                  </a:cubicBezTo>
                  <a:cubicBezTo>
                    <a:pt x="802" y="302"/>
                    <a:pt x="803" y="302"/>
                    <a:pt x="803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5" y="302"/>
                    <a:pt x="805" y="302"/>
                    <a:pt x="805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10" y="302"/>
                    <a:pt x="810" y="302"/>
                    <a:pt x="810" y="302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9" y="245"/>
                    <a:pt x="823" y="194"/>
                    <a:pt x="826" y="142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3" y="146"/>
                    <a:pt x="823" y="146"/>
                  </a:cubicBezTo>
                  <a:cubicBezTo>
                    <a:pt x="823" y="146"/>
                    <a:pt x="823" y="146"/>
                    <a:pt x="823" y="146"/>
                  </a:cubicBezTo>
                  <a:cubicBezTo>
                    <a:pt x="822" y="146"/>
                    <a:pt x="822" y="146"/>
                    <a:pt x="821" y="146"/>
                  </a:cubicBezTo>
                  <a:cubicBezTo>
                    <a:pt x="821" y="146"/>
                    <a:pt x="821" y="146"/>
                    <a:pt x="821" y="146"/>
                  </a:cubicBezTo>
                  <a:cubicBezTo>
                    <a:pt x="820" y="146"/>
                    <a:pt x="820" y="147"/>
                    <a:pt x="819" y="147"/>
                  </a:cubicBezTo>
                  <a:cubicBezTo>
                    <a:pt x="819" y="147"/>
                    <a:pt x="819" y="147"/>
                    <a:pt x="819" y="147"/>
                  </a:cubicBezTo>
                  <a:cubicBezTo>
                    <a:pt x="818" y="147"/>
                    <a:pt x="818" y="147"/>
                    <a:pt x="817" y="147"/>
                  </a:cubicBezTo>
                  <a:cubicBezTo>
                    <a:pt x="816" y="147"/>
                    <a:pt x="815" y="147"/>
                    <a:pt x="813" y="147"/>
                  </a:cubicBezTo>
                  <a:cubicBezTo>
                    <a:pt x="813" y="147"/>
                    <a:pt x="812" y="147"/>
                    <a:pt x="811" y="147"/>
                  </a:cubicBezTo>
                  <a:cubicBezTo>
                    <a:pt x="811" y="147"/>
                    <a:pt x="810" y="147"/>
                    <a:pt x="810" y="147"/>
                  </a:cubicBezTo>
                  <a:cubicBezTo>
                    <a:pt x="809" y="147"/>
                    <a:pt x="809" y="147"/>
                    <a:pt x="808" y="147"/>
                  </a:cubicBezTo>
                  <a:cubicBezTo>
                    <a:pt x="807" y="148"/>
                    <a:pt x="807" y="148"/>
                    <a:pt x="807" y="148"/>
                  </a:cubicBezTo>
                  <a:cubicBezTo>
                    <a:pt x="807" y="148"/>
                    <a:pt x="806" y="148"/>
                    <a:pt x="806" y="148"/>
                  </a:cubicBezTo>
                  <a:cubicBezTo>
                    <a:pt x="805" y="148"/>
                    <a:pt x="803" y="148"/>
                    <a:pt x="802" y="148"/>
                  </a:cubicBezTo>
                  <a:cubicBezTo>
                    <a:pt x="801" y="148"/>
                    <a:pt x="800" y="148"/>
                    <a:pt x="800" y="148"/>
                  </a:cubicBezTo>
                  <a:cubicBezTo>
                    <a:pt x="797" y="148"/>
                    <a:pt x="795" y="148"/>
                    <a:pt x="792" y="148"/>
                  </a:cubicBezTo>
                  <a:cubicBezTo>
                    <a:pt x="791" y="148"/>
                    <a:pt x="790" y="148"/>
                    <a:pt x="789" y="148"/>
                  </a:cubicBezTo>
                  <a:cubicBezTo>
                    <a:pt x="789" y="148"/>
                    <a:pt x="788" y="148"/>
                    <a:pt x="787" y="148"/>
                  </a:cubicBezTo>
                  <a:cubicBezTo>
                    <a:pt x="787" y="148"/>
                    <a:pt x="786" y="148"/>
                    <a:pt x="786" y="148"/>
                  </a:cubicBezTo>
                  <a:cubicBezTo>
                    <a:pt x="784" y="148"/>
                    <a:pt x="783" y="148"/>
                    <a:pt x="781" y="148"/>
                  </a:cubicBezTo>
                  <a:cubicBezTo>
                    <a:pt x="777" y="148"/>
                    <a:pt x="774" y="148"/>
                    <a:pt x="770" y="148"/>
                  </a:cubicBezTo>
                  <a:cubicBezTo>
                    <a:pt x="766" y="148"/>
                    <a:pt x="762" y="148"/>
                    <a:pt x="758" y="148"/>
                  </a:cubicBezTo>
                  <a:cubicBezTo>
                    <a:pt x="753" y="148"/>
                    <a:pt x="748" y="148"/>
                    <a:pt x="743" y="149"/>
                  </a:cubicBezTo>
                  <a:cubicBezTo>
                    <a:pt x="739" y="149"/>
                    <a:pt x="733" y="149"/>
                    <a:pt x="728" y="149"/>
                  </a:cubicBezTo>
                  <a:cubicBezTo>
                    <a:pt x="723" y="149"/>
                    <a:pt x="718" y="149"/>
                    <a:pt x="713" y="149"/>
                  </a:cubicBezTo>
                  <a:cubicBezTo>
                    <a:pt x="707" y="149"/>
                    <a:pt x="702" y="149"/>
                    <a:pt x="697" y="149"/>
                  </a:cubicBezTo>
                  <a:cubicBezTo>
                    <a:pt x="691" y="149"/>
                    <a:pt x="686" y="149"/>
                    <a:pt x="680" y="149"/>
                  </a:cubicBezTo>
                  <a:cubicBezTo>
                    <a:pt x="675" y="149"/>
                    <a:pt x="669" y="149"/>
                    <a:pt x="664" y="149"/>
                  </a:cubicBezTo>
                  <a:cubicBezTo>
                    <a:pt x="658" y="149"/>
                    <a:pt x="653" y="149"/>
                    <a:pt x="648" y="149"/>
                  </a:cubicBezTo>
                  <a:cubicBezTo>
                    <a:pt x="643" y="150"/>
                    <a:pt x="637" y="150"/>
                    <a:pt x="632" y="150"/>
                  </a:cubicBezTo>
                  <a:cubicBezTo>
                    <a:pt x="629" y="150"/>
                    <a:pt x="625" y="150"/>
                    <a:pt x="622" y="150"/>
                  </a:cubicBezTo>
                  <a:cubicBezTo>
                    <a:pt x="621" y="150"/>
                    <a:pt x="620" y="150"/>
                    <a:pt x="619" y="150"/>
                  </a:cubicBezTo>
                  <a:cubicBezTo>
                    <a:pt x="615" y="150"/>
                    <a:pt x="611" y="150"/>
                    <a:pt x="607" y="150"/>
                  </a:cubicBezTo>
                  <a:cubicBezTo>
                    <a:pt x="604" y="150"/>
                    <a:pt x="600" y="150"/>
                    <a:pt x="597" y="150"/>
                  </a:cubicBezTo>
                  <a:cubicBezTo>
                    <a:pt x="596" y="150"/>
                    <a:pt x="596" y="150"/>
                    <a:pt x="596" y="150"/>
                  </a:cubicBezTo>
                  <a:cubicBezTo>
                    <a:pt x="595" y="150"/>
                    <a:pt x="593" y="150"/>
                    <a:pt x="592" y="150"/>
                  </a:cubicBezTo>
                  <a:cubicBezTo>
                    <a:pt x="591" y="150"/>
                    <a:pt x="591" y="150"/>
                    <a:pt x="590" y="150"/>
                  </a:cubicBezTo>
                  <a:cubicBezTo>
                    <a:pt x="589" y="150"/>
                    <a:pt x="588" y="150"/>
                    <a:pt x="587" y="150"/>
                  </a:cubicBezTo>
                  <a:cubicBezTo>
                    <a:pt x="587" y="150"/>
                    <a:pt x="587" y="150"/>
                    <a:pt x="587" y="150"/>
                  </a:cubicBezTo>
                  <a:cubicBezTo>
                    <a:pt x="586" y="150"/>
                    <a:pt x="586" y="150"/>
                    <a:pt x="586" y="150"/>
                  </a:cubicBezTo>
                  <a:cubicBezTo>
                    <a:pt x="585" y="150"/>
                    <a:pt x="584" y="150"/>
                    <a:pt x="583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0" y="150"/>
                    <a:pt x="578" y="151"/>
                    <a:pt x="576" y="151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3" y="151"/>
                    <a:pt x="573" y="151"/>
                    <a:pt x="572" y="151"/>
                  </a:cubicBezTo>
                  <a:cubicBezTo>
                    <a:pt x="572" y="151"/>
                    <a:pt x="572" y="151"/>
                    <a:pt x="572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0" y="151"/>
                    <a:pt x="570" y="151"/>
                    <a:pt x="570" y="151"/>
                  </a:cubicBezTo>
                  <a:cubicBezTo>
                    <a:pt x="569" y="151"/>
                    <a:pt x="569" y="151"/>
                    <a:pt x="569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7" y="151"/>
                    <a:pt x="567" y="151"/>
                    <a:pt x="567" y="151"/>
                  </a:cubicBezTo>
                  <a:cubicBezTo>
                    <a:pt x="566" y="151"/>
                    <a:pt x="566" y="151"/>
                    <a:pt x="566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1" y="152"/>
                    <a:pt x="561" y="152"/>
                    <a:pt x="561" y="152"/>
                  </a:cubicBezTo>
                  <a:cubicBezTo>
                    <a:pt x="560" y="152"/>
                    <a:pt x="560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8" y="152"/>
                    <a:pt x="558" y="152"/>
                    <a:pt x="558" y="152"/>
                  </a:cubicBezTo>
                  <a:cubicBezTo>
                    <a:pt x="558" y="152"/>
                    <a:pt x="558" y="152"/>
                    <a:pt x="557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3"/>
                    <a:pt x="555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3" y="153"/>
                    <a:pt x="553" y="153"/>
                    <a:pt x="553" y="153"/>
                  </a:cubicBezTo>
                  <a:cubicBezTo>
                    <a:pt x="552" y="153"/>
                    <a:pt x="552" y="153"/>
                    <a:pt x="552" y="153"/>
                  </a:cubicBezTo>
                  <a:cubicBezTo>
                    <a:pt x="552" y="154"/>
                    <a:pt x="552" y="154"/>
                    <a:pt x="552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6"/>
                    <a:pt x="548" y="156"/>
                    <a:pt x="548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6" y="156"/>
                    <a:pt x="546" y="156"/>
                    <a:pt x="546" y="156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5" y="157"/>
                    <a:pt x="545" y="157"/>
                    <a:pt x="545" y="157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2" y="230"/>
                    <a:pt x="542" y="230"/>
                    <a:pt x="542" y="230"/>
                  </a:cubicBezTo>
                  <a:cubicBezTo>
                    <a:pt x="541" y="230"/>
                    <a:pt x="540" y="230"/>
                    <a:pt x="539" y="230"/>
                  </a:cubicBezTo>
                  <a:cubicBezTo>
                    <a:pt x="537" y="231"/>
                    <a:pt x="535" y="231"/>
                    <a:pt x="533" y="231"/>
                  </a:cubicBezTo>
                  <a:cubicBezTo>
                    <a:pt x="533" y="231"/>
                    <a:pt x="533" y="231"/>
                    <a:pt x="533" y="231"/>
                  </a:cubicBezTo>
                  <a:cubicBezTo>
                    <a:pt x="531" y="232"/>
                    <a:pt x="528" y="232"/>
                    <a:pt x="526" y="232"/>
                  </a:cubicBezTo>
                  <a:cubicBezTo>
                    <a:pt x="525" y="232"/>
                    <a:pt x="525" y="232"/>
                    <a:pt x="525" y="232"/>
                  </a:cubicBezTo>
                  <a:cubicBezTo>
                    <a:pt x="523" y="233"/>
                    <a:pt x="521" y="233"/>
                    <a:pt x="518" y="233"/>
                  </a:cubicBezTo>
                  <a:cubicBezTo>
                    <a:pt x="513" y="234"/>
                    <a:pt x="508" y="234"/>
                    <a:pt x="503" y="234"/>
                  </a:cubicBezTo>
                  <a:cubicBezTo>
                    <a:pt x="503" y="234"/>
                    <a:pt x="503" y="234"/>
                    <a:pt x="503" y="234"/>
                  </a:cubicBezTo>
                  <a:cubicBezTo>
                    <a:pt x="500" y="234"/>
                    <a:pt x="497" y="235"/>
                    <a:pt x="495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2" y="235"/>
                    <a:pt x="489" y="235"/>
                    <a:pt x="487" y="235"/>
                  </a:cubicBezTo>
                  <a:cubicBezTo>
                    <a:pt x="481" y="235"/>
                    <a:pt x="475" y="235"/>
                    <a:pt x="470" y="235"/>
                  </a:cubicBezTo>
                  <a:cubicBezTo>
                    <a:pt x="467" y="235"/>
                    <a:pt x="464" y="234"/>
                    <a:pt x="462" y="234"/>
                  </a:cubicBezTo>
                  <a:cubicBezTo>
                    <a:pt x="461" y="234"/>
                    <a:pt x="461" y="234"/>
                    <a:pt x="461" y="234"/>
                  </a:cubicBezTo>
                  <a:cubicBezTo>
                    <a:pt x="459" y="234"/>
                    <a:pt x="456" y="234"/>
                    <a:pt x="454" y="234"/>
                  </a:cubicBezTo>
                  <a:cubicBezTo>
                    <a:pt x="451" y="233"/>
                    <a:pt x="448" y="233"/>
                    <a:pt x="446" y="233"/>
                  </a:cubicBezTo>
                  <a:cubicBezTo>
                    <a:pt x="446" y="233"/>
                    <a:pt x="446" y="233"/>
                    <a:pt x="446" y="233"/>
                  </a:cubicBezTo>
                  <a:cubicBezTo>
                    <a:pt x="443" y="233"/>
                    <a:pt x="441" y="232"/>
                    <a:pt x="439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4" y="231"/>
                    <a:pt x="429" y="230"/>
                    <a:pt x="425" y="230"/>
                  </a:cubicBezTo>
                  <a:cubicBezTo>
                    <a:pt x="424" y="229"/>
                    <a:pt x="423" y="229"/>
                    <a:pt x="421" y="229"/>
                  </a:cubicBezTo>
                  <a:cubicBezTo>
                    <a:pt x="421" y="229"/>
                    <a:pt x="421" y="229"/>
                    <a:pt x="421" y="229"/>
                  </a:cubicBezTo>
                  <a:cubicBezTo>
                    <a:pt x="420" y="228"/>
                    <a:pt x="419" y="228"/>
                    <a:pt x="418" y="228"/>
                  </a:cubicBezTo>
                  <a:cubicBezTo>
                    <a:pt x="418" y="228"/>
                    <a:pt x="418" y="228"/>
                    <a:pt x="418" y="228"/>
                  </a:cubicBezTo>
                  <a:cubicBezTo>
                    <a:pt x="417" y="227"/>
                    <a:pt x="416" y="227"/>
                    <a:pt x="416" y="227"/>
                  </a:cubicBezTo>
                  <a:cubicBezTo>
                    <a:pt x="415" y="226"/>
                    <a:pt x="415" y="226"/>
                    <a:pt x="415" y="226"/>
                  </a:cubicBezTo>
                  <a:cubicBezTo>
                    <a:pt x="414" y="226"/>
                    <a:pt x="413" y="226"/>
                    <a:pt x="412" y="225"/>
                  </a:cubicBezTo>
                  <a:cubicBezTo>
                    <a:pt x="411" y="225"/>
                    <a:pt x="411" y="225"/>
                    <a:pt x="410" y="225"/>
                  </a:cubicBezTo>
                  <a:cubicBezTo>
                    <a:pt x="411" y="211"/>
                    <a:pt x="411" y="198"/>
                    <a:pt x="411" y="185"/>
                  </a:cubicBezTo>
                  <a:cubicBezTo>
                    <a:pt x="411" y="184"/>
                    <a:pt x="411" y="184"/>
                    <a:pt x="411" y="183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09" y="180"/>
                    <a:pt x="409" y="180"/>
                    <a:pt x="409" y="180"/>
                  </a:cubicBezTo>
                  <a:cubicBezTo>
                    <a:pt x="408" y="179"/>
                    <a:pt x="408" y="179"/>
                    <a:pt x="408" y="179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6" y="177"/>
                    <a:pt x="406" y="177"/>
                    <a:pt x="406" y="177"/>
                  </a:cubicBezTo>
                  <a:cubicBezTo>
                    <a:pt x="406" y="177"/>
                    <a:pt x="405" y="177"/>
                    <a:pt x="405" y="177"/>
                  </a:cubicBezTo>
                  <a:cubicBezTo>
                    <a:pt x="404" y="176"/>
                    <a:pt x="404" y="176"/>
                    <a:pt x="404" y="176"/>
                  </a:cubicBezTo>
                  <a:cubicBezTo>
                    <a:pt x="403" y="176"/>
                    <a:pt x="403" y="176"/>
                    <a:pt x="402" y="175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1" y="175"/>
                    <a:pt x="401" y="175"/>
                    <a:pt x="401" y="175"/>
                  </a:cubicBezTo>
                  <a:cubicBezTo>
                    <a:pt x="400" y="174"/>
                    <a:pt x="400" y="174"/>
                    <a:pt x="399" y="174"/>
                  </a:cubicBezTo>
                  <a:cubicBezTo>
                    <a:pt x="398" y="174"/>
                    <a:pt x="398" y="174"/>
                    <a:pt x="397" y="173"/>
                  </a:cubicBezTo>
                  <a:cubicBezTo>
                    <a:pt x="397" y="173"/>
                    <a:pt x="397" y="173"/>
                    <a:pt x="396" y="173"/>
                  </a:cubicBezTo>
                  <a:cubicBezTo>
                    <a:pt x="395" y="173"/>
                    <a:pt x="395" y="173"/>
                    <a:pt x="395" y="173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4" y="172"/>
                    <a:pt x="394" y="172"/>
                    <a:pt x="393" y="172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1"/>
                    <a:pt x="391" y="171"/>
                    <a:pt x="391" y="171"/>
                  </a:cubicBezTo>
                  <a:cubicBezTo>
                    <a:pt x="390" y="171"/>
                    <a:pt x="390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8" y="171"/>
                    <a:pt x="388" y="171"/>
                    <a:pt x="388" y="171"/>
                  </a:cubicBezTo>
                  <a:cubicBezTo>
                    <a:pt x="388" y="171"/>
                    <a:pt x="387" y="170"/>
                    <a:pt x="387" y="170"/>
                  </a:cubicBezTo>
                  <a:cubicBezTo>
                    <a:pt x="387" y="170"/>
                    <a:pt x="386" y="170"/>
                    <a:pt x="386" y="170"/>
                  </a:cubicBezTo>
                  <a:cubicBezTo>
                    <a:pt x="386" y="170"/>
                    <a:pt x="385" y="170"/>
                    <a:pt x="385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3" y="170"/>
                    <a:pt x="383" y="169"/>
                    <a:pt x="382" y="169"/>
                  </a:cubicBezTo>
                  <a:cubicBezTo>
                    <a:pt x="382" y="169"/>
                    <a:pt x="382" y="169"/>
                    <a:pt x="381" y="169"/>
                  </a:cubicBezTo>
                  <a:cubicBezTo>
                    <a:pt x="381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69"/>
                    <a:pt x="378" y="169"/>
                    <a:pt x="378" y="169"/>
                  </a:cubicBezTo>
                  <a:cubicBezTo>
                    <a:pt x="377" y="168"/>
                    <a:pt x="377" y="168"/>
                    <a:pt x="377" y="168"/>
                  </a:cubicBezTo>
                  <a:cubicBezTo>
                    <a:pt x="376" y="168"/>
                    <a:pt x="376" y="168"/>
                    <a:pt x="375" y="168"/>
                  </a:cubicBezTo>
                  <a:cubicBezTo>
                    <a:pt x="375" y="168"/>
                    <a:pt x="375" y="168"/>
                    <a:pt x="374" y="168"/>
                  </a:cubicBezTo>
                  <a:cubicBezTo>
                    <a:pt x="374" y="168"/>
                    <a:pt x="374" y="168"/>
                    <a:pt x="373" y="168"/>
                  </a:cubicBezTo>
                  <a:cubicBezTo>
                    <a:pt x="373" y="168"/>
                    <a:pt x="372" y="168"/>
                    <a:pt x="372" y="168"/>
                  </a:cubicBezTo>
                  <a:cubicBezTo>
                    <a:pt x="372" y="168"/>
                    <a:pt x="371" y="168"/>
                    <a:pt x="371" y="168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69" y="167"/>
                    <a:pt x="369" y="167"/>
                    <a:pt x="368" y="167"/>
                  </a:cubicBezTo>
                  <a:cubicBezTo>
                    <a:pt x="368" y="167"/>
                    <a:pt x="368" y="167"/>
                    <a:pt x="367" y="167"/>
                  </a:cubicBezTo>
                  <a:cubicBezTo>
                    <a:pt x="367" y="167"/>
                    <a:pt x="366" y="167"/>
                    <a:pt x="366" y="167"/>
                  </a:cubicBezTo>
                  <a:cubicBezTo>
                    <a:pt x="366" y="167"/>
                    <a:pt x="365" y="167"/>
                    <a:pt x="365" y="167"/>
                  </a:cubicBezTo>
                  <a:cubicBezTo>
                    <a:pt x="364" y="167"/>
                    <a:pt x="364" y="167"/>
                    <a:pt x="364" y="167"/>
                  </a:cubicBezTo>
                  <a:cubicBezTo>
                    <a:pt x="363" y="167"/>
                    <a:pt x="363" y="167"/>
                    <a:pt x="363" y="167"/>
                  </a:cubicBezTo>
                  <a:cubicBezTo>
                    <a:pt x="363" y="167"/>
                    <a:pt x="363" y="167"/>
                    <a:pt x="362" y="167"/>
                  </a:cubicBezTo>
                  <a:cubicBezTo>
                    <a:pt x="362" y="167"/>
                    <a:pt x="361" y="167"/>
                    <a:pt x="361" y="167"/>
                  </a:cubicBezTo>
                  <a:cubicBezTo>
                    <a:pt x="361" y="167"/>
                    <a:pt x="361" y="167"/>
                    <a:pt x="361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3" y="166"/>
                    <a:pt x="353" y="166"/>
                    <a:pt x="353" y="166"/>
                  </a:cubicBezTo>
                  <a:cubicBezTo>
                    <a:pt x="352" y="166"/>
                    <a:pt x="352" y="166"/>
                    <a:pt x="352" y="166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50" y="167"/>
                    <a:pt x="349" y="167"/>
                    <a:pt x="349" y="167"/>
                  </a:cubicBezTo>
                  <a:cubicBezTo>
                    <a:pt x="348" y="167"/>
                    <a:pt x="348" y="167"/>
                    <a:pt x="347" y="167"/>
                  </a:cubicBezTo>
                  <a:cubicBezTo>
                    <a:pt x="347" y="167"/>
                    <a:pt x="346" y="167"/>
                    <a:pt x="346" y="167"/>
                  </a:cubicBezTo>
                  <a:cubicBezTo>
                    <a:pt x="345" y="167"/>
                    <a:pt x="345" y="167"/>
                    <a:pt x="344" y="167"/>
                  </a:cubicBezTo>
                  <a:cubicBezTo>
                    <a:pt x="343" y="167"/>
                    <a:pt x="342" y="167"/>
                    <a:pt x="341" y="167"/>
                  </a:cubicBezTo>
                  <a:cubicBezTo>
                    <a:pt x="341" y="167"/>
                    <a:pt x="341" y="167"/>
                    <a:pt x="341" y="167"/>
                  </a:cubicBezTo>
                  <a:cubicBezTo>
                    <a:pt x="340" y="167"/>
                    <a:pt x="340" y="167"/>
                    <a:pt x="340" y="167"/>
                  </a:cubicBezTo>
                  <a:cubicBezTo>
                    <a:pt x="339" y="167"/>
                    <a:pt x="339" y="167"/>
                    <a:pt x="338" y="168"/>
                  </a:cubicBezTo>
                  <a:cubicBezTo>
                    <a:pt x="337" y="168"/>
                    <a:pt x="336" y="168"/>
                    <a:pt x="335" y="168"/>
                  </a:cubicBezTo>
                  <a:cubicBezTo>
                    <a:pt x="333" y="168"/>
                    <a:pt x="332" y="168"/>
                    <a:pt x="331" y="168"/>
                  </a:cubicBezTo>
                  <a:cubicBezTo>
                    <a:pt x="330" y="168"/>
                    <a:pt x="330" y="168"/>
                    <a:pt x="330" y="168"/>
                  </a:cubicBezTo>
                  <a:cubicBezTo>
                    <a:pt x="328" y="169"/>
                    <a:pt x="326" y="169"/>
                    <a:pt x="324" y="169"/>
                  </a:cubicBezTo>
                  <a:cubicBezTo>
                    <a:pt x="323" y="169"/>
                    <a:pt x="322" y="169"/>
                    <a:pt x="321" y="169"/>
                  </a:cubicBezTo>
                  <a:cubicBezTo>
                    <a:pt x="319" y="170"/>
                    <a:pt x="316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2" y="171"/>
                    <a:pt x="311" y="171"/>
                    <a:pt x="311" y="171"/>
                  </a:cubicBezTo>
                  <a:cubicBezTo>
                    <a:pt x="309" y="171"/>
                    <a:pt x="307" y="171"/>
                    <a:pt x="305" y="171"/>
                  </a:cubicBezTo>
                  <a:cubicBezTo>
                    <a:pt x="305" y="172"/>
                    <a:pt x="304" y="172"/>
                    <a:pt x="304" y="172"/>
                  </a:cubicBezTo>
                  <a:cubicBezTo>
                    <a:pt x="303" y="172"/>
                    <a:pt x="301" y="172"/>
                    <a:pt x="300" y="172"/>
                  </a:cubicBezTo>
                  <a:cubicBezTo>
                    <a:pt x="298" y="172"/>
                    <a:pt x="296" y="173"/>
                    <a:pt x="294" y="173"/>
                  </a:cubicBezTo>
                  <a:cubicBezTo>
                    <a:pt x="293" y="173"/>
                    <a:pt x="293" y="173"/>
                    <a:pt x="292" y="173"/>
                  </a:cubicBezTo>
                  <a:cubicBezTo>
                    <a:pt x="291" y="173"/>
                    <a:pt x="291" y="174"/>
                    <a:pt x="291" y="174"/>
                  </a:cubicBezTo>
                  <a:cubicBezTo>
                    <a:pt x="288" y="174"/>
                    <a:pt x="285" y="174"/>
                    <a:pt x="282" y="175"/>
                  </a:cubicBezTo>
                  <a:cubicBezTo>
                    <a:pt x="281" y="175"/>
                    <a:pt x="281" y="175"/>
                    <a:pt x="281" y="175"/>
                  </a:cubicBezTo>
                  <a:cubicBezTo>
                    <a:pt x="277" y="176"/>
                    <a:pt x="273" y="176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62" y="178"/>
                    <a:pt x="255" y="179"/>
                    <a:pt x="247" y="180"/>
                  </a:cubicBezTo>
                  <a:cubicBezTo>
                    <a:pt x="247" y="180"/>
                    <a:pt x="247" y="180"/>
                    <a:pt x="247" y="180"/>
                  </a:cubicBezTo>
                  <a:cubicBezTo>
                    <a:pt x="246" y="181"/>
                    <a:pt x="246" y="181"/>
                    <a:pt x="246" y="181"/>
                  </a:cubicBezTo>
                  <a:cubicBezTo>
                    <a:pt x="243" y="181"/>
                    <a:pt x="241" y="181"/>
                    <a:pt x="238" y="182"/>
                  </a:cubicBezTo>
                  <a:cubicBezTo>
                    <a:pt x="238" y="182"/>
                    <a:pt x="237" y="182"/>
                    <a:pt x="236" y="182"/>
                  </a:cubicBezTo>
                  <a:cubicBezTo>
                    <a:pt x="236" y="182"/>
                    <a:pt x="236" y="182"/>
                    <a:pt x="235" y="182"/>
                  </a:cubicBezTo>
                  <a:cubicBezTo>
                    <a:pt x="234" y="182"/>
                    <a:pt x="233" y="183"/>
                    <a:pt x="233" y="183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4" y="83"/>
                    <a:pt x="233" y="81"/>
                    <a:pt x="232" y="78"/>
                  </a:cubicBezTo>
                  <a:cubicBezTo>
                    <a:pt x="232" y="76"/>
                    <a:pt x="231" y="74"/>
                    <a:pt x="229" y="72"/>
                  </a:cubicBezTo>
                  <a:cubicBezTo>
                    <a:pt x="228" y="70"/>
                    <a:pt x="226" y="68"/>
                    <a:pt x="224" y="65"/>
                  </a:cubicBezTo>
                  <a:cubicBezTo>
                    <a:pt x="222" y="63"/>
                    <a:pt x="220" y="61"/>
                    <a:pt x="217" y="59"/>
                  </a:cubicBezTo>
                  <a:cubicBezTo>
                    <a:pt x="216" y="59"/>
                    <a:pt x="215" y="58"/>
                    <a:pt x="214" y="58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13" y="57"/>
                    <a:pt x="213" y="57"/>
                    <a:pt x="213" y="57"/>
                  </a:cubicBezTo>
                  <a:cubicBezTo>
                    <a:pt x="213" y="57"/>
                    <a:pt x="212" y="56"/>
                    <a:pt x="211" y="56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09" y="55"/>
                    <a:pt x="208" y="55"/>
                    <a:pt x="208" y="55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5" y="54"/>
                    <a:pt x="205" y="54"/>
                    <a:pt x="205" y="54"/>
                  </a:cubicBezTo>
                  <a:cubicBezTo>
                    <a:pt x="204" y="53"/>
                    <a:pt x="204" y="53"/>
                    <a:pt x="203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0" y="52"/>
                    <a:pt x="200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6" y="49"/>
                    <a:pt x="186" y="49"/>
                    <a:pt x="186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8" y="48"/>
                    <a:pt x="177" y="48"/>
                    <a:pt x="177" y="48"/>
                  </a:cubicBezTo>
                  <a:cubicBezTo>
                    <a:pt x="177" y="48"/>
                    <a:pt x="176" y="48"/>
                    <a:pt x="176" y="48"/>
                  </a:cubicBezTo>
                  <a:cubicBezTo>
                    <a:pt x="176" y="48"/>
                    <a:pt x="175" y="48"/>
                    <a:pt x="175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2" y="48"/>
                    <a:pt x="172" y="48"/>
                    <a:pt x="171" y="48"/>
                  </a:cubicBezTo>
                  <a:cubicBezTo>
                    <a:pt x="171" y="48"/>
                    <a:pt x="171" y="48"/>
                    <a:pt x="170" y="48"/>
                  </a:cubicBezTo>
                  <a:cubicBezTo>
                    <a:pt x="170" y="48"/>
                    <a:pt x="170" y="48"/>
                    <a:pt x="169" y="48"/>
                  </a:cubicBezTo>
                  <a:cubicBezTo>
                    <a:pt x="169" y="48"/>
                    <a:pt x="168" y="48"/>
                    <a:pt x="168" y="48"/>
                  </a:cubicBezTo>
                  <a:cubicBezTo>
                    <a:pt x="168" y="48"/>
                    <a:pt x="167" y="48"/>
                    <a:pt x="167" y="48"/>
                  </a:cubicBezTo>
                  <a:cubicBezTo>
                    <a:pt x="166" y="48"/>
                    <a:pt x="166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4" y="48"/>
                    <a:pt x="163" y="48"/>
                    <a:pt x="163" y="48"/>
                  </a:cubicBezTo>
                  <a:cubicBezTo>
                    <a:pt x="163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0" y="48"/>
                  </a:cubicBezTo>
                  <a:cubicBezTo>
                    <a:pt x="160" y="48"/>
                    <a:pt x="160" y="48"/>
                    <a:pt x="159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3" y="48"/>
                    <a:pt x="153" y="48"/>
                    <a:pt x="152" y="48"/>
                  </a:cubicBezTo>
                  <a:cubicBezTo>
                    <a:pt x="152" y="48"/>
                    <a:pt x="151" y="48"/>
                    <a:pt x="151" y="48"/>
                  </a:cubicBezTo>
                  <a:cubicBezTo>
                    <a:pt x="150" y="48"/>
                    <a:pt x="150" y="48"/>
                    <a:pt x="149" y="48"/>
                  </a:cubicBezTo>
                  <a:cubicBezTo>
                    <a:pt x="149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7" y="48"/>
                    <a:pt x="147" y="48"/>
                    <a:pt x="146" y="48"/>
                  </a:cubicBezTo>
                  <a:cubicBezTo>
                    <a:pt x="146" y="48"/>
                    <a:pt x="145" y="48"/>
                    <a:pt x="145" y="48"/>
                  </a:cubicBezTo>
                  <a:cubicBezTo>
                    <a:pt x="144" y="48"/>
                    <a:pt x="144" y="48"/>
                    <a:pt x="143" y="48"/>
                  </a:cubicBezTo>
                  <a:cubicBezTo>
                    <a:pt x="143" y="48"/>
                    <a:pt x="142" y="48"/>
                    <a:pt x="142" y="48"/>
                  </a:cubicBezTo>
                  <a:cubicBezTo>
                    <a:pt x="141" y="48"/>
                    <a:pt x="140" y="48"/>
                    <a:pt x="140" y="48"/>
                  </a:cubicBezTo>
                  <a:cubicBezTo>
                    <a:pt x="139" y="48"/>
                    <a:pt x="139" y="49"/>
                    <a:pt x="138" y="49"/>
                  </a:cubicBezTo>
                  <a:cubicBezTo>
                    <a:pt x="138" y="49"/>
                    <a:pt x="137" y="49"/>
                    <a:pt x="137" y="49"/>
                  </a:cubicBezTo>
                  <a:cubicBezTo>
                    <a:pt x="136" y="49"/>
                    <a:pt x="135" y="49"/>
                    <a:pt x="135" y="49"/>
                  </a:cubicBezTo>
                  <a:cubicBezTo>
                    <a:pt x="134" y="49"/>
                    <a:pt x="133" y="49"/>
                    <a:pt x="133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1" y="49"/>
                    <a:pt x="131" y="49"/>
                    <a:pt x="130" y="49"/>
                  </a:cubicBezTo>
                  <a:cubicBezTo>
                    <a:pt x="130" y="49"/>
                    <a:pt x="129" y="50"/>
                    <a:pt x="128" y="50"/>
                  </a:cubicBezTo>
                  <a:cubicBezTo>
                    <a:pt x="127" y="50"/>
                    <a:pt x="127" y="50"/>
                    <a:pt x="126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4" y="50"/>
                    <a:pt x="123" y="50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1" y="51"/>
                    <a:pt x="119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5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2" y="53"/>
                    <a:pt x="112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4" y="57"/>
                    <a:pt x="103" y="57"/>
                    <a:pt x="101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0" y="58"/>
                    <a:pt x="99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6" y="60"/>
                    <a:pt x="94" y="60"/>
                    <a:pt x="93" y="61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1" y="61"/>
                    <a:pt x="89" y="62"/>
                    <a:pt x="88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6" y="62"/>
                    <a:pt x="84" y="63"/>
                    <a:pt x="83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1" y="63"/>
                    <a:pt x="79" y="63"/>
                    <a:pt x="77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4"/>
                    <a:pt x="74" y="64"/>
                    <a:pt x="72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0" y="64"/>
                    <a:pt x="68" y="64"/>
                    <a:pt x="67" y="64"/>
                  </a:cubicBezTo>
                  <a:cubicBezTo>
                    <a:pt x="65" y="64"/>
                    <a:pt x="62" y="64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8" y="64"/>
                    <a:pt x="56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3"/>
                    <a:pt x="50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7" y="63"/>
                    <a:pt x="45" y="63"/>
                    <a:pt x="43" y="62"/>
                  </a:cubicBezTo>
                  <a:cubicBezTo>
                    <a:pt x="42" y="62"/>
                    <a:pt x="41" y="62"/>
                    <a:pt x="40" y="62"/>
                  </a:cubicBezTo>
                  <a:cubicBezTo>
                    <a:pt x="40" y="61"/>
                    <a:pt x="39" y="61"/>
                    <a:pt x="39" y="61"/>
                  </a:cubicBezTo>
                  <a:cubicBezTo>
                    <a:pt x="38" y="61"/>
                    <a:pt x="38" y="60"/>
                    <a:pt x="37" y="60"/>
                  </a:cubicBezTo>
                  <a:cubicBezTo>
                    <a:pt x="37" y="60"/>
                    <a:pt x="36" y="60"/>
                    <a:pt x="36" y="59"/>
                  </a:cubicBezTo>
                  <a:cubicBezTo>
                    <a:pt x="35" y="59"/>
                    <a:pt x="35" y="58"/>
                    <a:pt x="34" y="58"/>
                  </a:cubicBezTo>
                  <a:cubicBezTo>
                    <a:pt x="34" y="58"/>
                    <a:pt x="33" y="57"/>
                    <a:pt x="33" y="57"/>
                  </a:cubicBezTo>
                  <a:cubicBezTo>
                    <a:pt x="32" y="56"/>
                    <a:pt x="32" y="56"/>
                    <a:pt x="31" y="55"/>
                  </a:cubicBezTo>
                  <a:cubicBezTo>
                    <a:pt x="31" y="55"/>
                    <a:pt x="30" y="55"/>
                    <a:pt x="30" y="54"/>
                  </a:cubicBezTo>
                  <a:cubicBezTo>
                    <a:pt x="29" y="54"/>
                    <a:pt x="29" y="53"/>
                    <a:pt x="29" y="52"/>
                  </a:cubicBezTo>
                  <a:cubicBezTo>
                    <a:pt x="28" y="52"/>
                    <a:pt x="28" y="51"/>
                    <a:pt x="27" y="51"/>
                  </a:cubicBezTo>
                  <a:cubicBezTo>
                    <a:pt x="27" y="50"/>
                    <a:pt x="26" y="50"/>
                    <a:pt x="26" y="49"/>
                  </a:cubicBezTo>
                  <a:cubicBezTo>
                    <a:pt x="25" y="48"/>
                    <a:pt x="25" y="48"/>
                    <a:pt x="24" y="47"/>
                  </a:cubicBezTo>
                  <a:cubicBezTo>
                    <a:pt x="24" y="47"/>
                    <a:pt x="24" y="46"/>
                    <a:pt x="23" y="45"/>
                  </a:cubicBezTo>
                  <a:cubicBezTo>
                    <a:pt x="23" y="45"/>
                    <a:pt x="22" y="44"/>
                    <a:pt x="22" y="44"/>
                  </a:cubicBezTo>
                  <a:cubicBezTo>
                    <a:pt x="21" y="43"/>
                    <a:pt x="21" y="42"/>
                    <a:pt x="20" y="41"/>
                  </a:cubicBezTo>
                  <a:cubicBezTo>
                    <a:pt x="20" y="41"/>
                    <a:pt x="20" y="40"/>
                    <a:pt x="19" y="40"/>
                  </a:cubicBezTo>
                  <a:cubicBezTo>
                    <a:pt x="18" y="38"/>
                    <a:pt x="17" y="36"/>
                    <a:pt x="16" y="34"/>
                  </a:cubicBezTo>
                  <a:cubicBezTo>
                    <a:pt x="16" y="33"/>
                    <a:pt x="15" y="32"/>
                    <a:pt x="15" y="31"/>
                  </a:cubicBezTo>
                  <a:cubicBezTo>
                    <a:pt x="14" y="29"/>
                    <a:pt x="13" y="27"/>
                    <a:pt x="12" y="26"/>
                  </a:cubicBezTo>
                  <a:cubicBezTo>
                    <a:pt x="11" y="24"/>
                    <a:pt x="11" y="23"/>
                    <a:pt x="10" y="22"/>
                  </a:cubicBezTo>
                  <a:cubicBezTo>
                    <a:pt x="10" y="22"/>
                    <a:pt x="10" y="21"/>
                    <a:pt x="9" y="21"/>
                  </a:cubicBezTo>
                  <a:cubicBezTo>
                    <a:pt x="8" y="18"/>
                    <a:pt x="6" y="15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42"/>
                    <a:pt x="2" y="142"/>
                    <a:pt x="2" y="143"/>
                  </a:cubicBezTo>
                  <a:cubicBezTo>
                    <a:pt x="2" y="144"/>
                    <a:pt x="2" y="144"/>
                    <a:pt x="3" y="145"/>
                  </a:cubicBezTo>
                  <a:cubicBezTo>
                    <a:pt x="3" y="146"/>
                    <a:pt x="3" y="147"/>
                    <a:pt x="3" y="147"/>
                  </a:cubicBezTo>
                  <a:cubicBezTo>
                    <a:pt x="4" y="148"/>
                    <a:pt x="4" y="149"/>
                    <a:pt x="4" y="150"/>
                  </a:cubicBezTo>
                  <a:cubicBezTo>
                    <a:pt x="5" y="151"/>
                    <a:pt x="6" y="152"/>
                    <a:pt x="6" y="153"/>
                  </a:cubicBezTo>
                  <a:cubicBezTo>
                    <a:pt x="7" y="154"/>
                    <a:pt x="7" y="154"/>
                    <a:pt x="7" y="154"/>
                  </a:cubicBezTo>
                  <a:cubicBezTo>
                    <a:pt x="8" y="158"/>
                    <a:pt x="10" y="162"/>
                    <a:pt x="12" y="166"/>
                  </a:cubicBezTo>
                  <a:cubicBezTo>
                    <a:pt x="12" y="167"/>
                    <a:pt x="13" y="168"/>
                    <a:pt x="13" y="169"/>
                  </a:cubicBezTo>
                  <a:cubicBezTo>
                    <a:pt x="14" y="171"/>
                    <a:pt x="15" y="173"/>
                    <a:pt x="16" y="175"/>
                  </a:cubicBezTo>
                  <a:cubicBezTo>
                    <a:pt x="17" y="176"/>
                    <a:pt x="17" y="177"/>
                    <a:pt x="18" y="178"/>
                  </a:cubicBezTo>
                  <a:cubicBezTo>
                    <a:pt x="19" y="180"/>
                    <a:pt x="20" y="182"/>
                    <a:pt x="20" y="183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21" y="185"/>
                    <a:pt x="21" y="185"/>
                    <a:pt x="21" y="185"/>
                  </a:cubicBezTo>
                  <a:cubicBezTo>
                    <a:pt x="22" y="185"/>
                    <a:pt x="22" y="186"/>
                    <a:pt x="22" y="186"/>
                  </a:cubicBezTo>
                  <a:cubicBezTo>
                    <a:pt x="22" y="187"/>
                    <a:pt x="23" y="188"/>
                    <a:pt x="23" y="188"/>
                  </a:cubicBezTo>
                  <a:cubicBezTo>
                    <a:pt x="24" y="189"/>
                    <a:pt x="24" y="190"/>
                    <a:pt x="25" y="190"/>
                  </a:cubicBezTo>
                  <a:cubicBezTo>
                    <a:pt x="25" y="191"/>
                    <a:pt x="25" y="192"/>
                    <a:pt x="26" y="193"/>
                  </a:cubicBezTo>
                  <a:cubicBezTo>
                    <a:pt x="26" y="193"/>
                    <a:pt x="27" y="194"/>
                    <a:pt x="27" y="194"/>
                  </a:cubicBezTo>
                  <a:cubicBezTo>
                    <a:pt x="28" y="195"/>
                    <a:pt x="28" y="196"/>
                    <a:pt x="29" y="196"/>
                  </a:cubicBezTo>
                  <a:cubicBezTo>
                    <a:pt x="29" y="197"/>
                    <a:pt x="29" y="198"/>
                    <a:pt x="30" y="198"/>
                  </a:cubicBezTo>
                  <a:cubicBezTo>
                    <a:pt x="31" y="199"/>
                    <a:pt x="31" y="199"/>
                    <a:pt x="31" y="199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2" y="201"/>
                    <a:pt x="32" y="201"/>
                    <a:pt x="32" y="201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3" y="202"/>
                    <a:pt x="34" y="202"/>
                    <a:pt x="34" y="203"/>
                  </a:cubicBezTo>
                  <a:cubicBezTo>
                    <a:pt x="35" y="203"/>
                    <a:pt x="35" y="204"/>
                    <a:pt x="36" y="204"/>
                  </a:cubicBezTo>
                  <a:cubicBezTo>
                    <a:pt x="36" y="205"/>
                    <a:pt x="37" y="205"/>
                    <a:pt x="37" y="205"/>
                  </a:cubicBezTo>
                  <a:cubicBezTo>
                    <a:pt x="38" y="206"/>
                    <a:pt x="38" y="206"/>
                    <a:pt x="39" y="206"/>
                  </a:cubicBezTo>
                  <a:cubicBezTo>
                    <a:pt x="39" y="207"/>
                    <a:pt x="40" y="207"/>
                    <a:pt x="40" y="207"/>
                  </a:cubicBezTo>
                  <a:cubicBezTo>
                    <a:pt x="41" y="208"/>
                    <a:pt x="41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4" y="210"/>
                    <a:pt x="54" y="210"/>
                    <a:pt x="54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5" y="211"/>
                    <a:pt x="65" y="211"/>
                    <a:pt x="65" y="211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66" y="211"/>
                    <a:pt x="66" y="211"/>
                    <a:pt x="66" y="211"/>
                  </a:cubicBezTo>
                  <a:lnTo>
                    <a:pt x="67" y="211"/>
                  </a:lnTo>
                  <a:close/>
                </a:path>
              </a:pathLst>
            </a:custGeom>
            <a:solidFill>
              <a:srgbClr val="013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 u="sng">
                <a:solidFill>
                  <a:schemeClr val="lt1"/>
                </a:solidFill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 flipH="1">
              <a:off x="3889573" y="3195662"/>
              <a:ext cx="1222375" cy="388937"/>
            </a:xfrm>
            <a:custGeom>
              <a:gdLst>
                <a:gd fmla="*/ 97 w 826" name="T0"/>
                <a:gd fmla="*/ 86 h 262" name="T1"/>
                <a:gd fmla="*/ 113 w 826" name="T2"/>
                <a:gd fmla="*/ 80 h 262" name="T3"/>
                <a:gd fmla="*/ 140 w 826" name="T4"/>
                <a:gd fmla="*/ 75 h 262" name="T5"/>
                <a:gd fmla="*/ 174 w 826" name="T6"/>
                <a:gd fmla="*/ 75 h 262" name="T7"/>
                <a:gd fmla="*/ 206 w 826" name="T8"/>
                <a:gd fmla="*/ 81 h 262" name="T9"/>
                <a:gd fmla="*/ 230 w 826" name="T10"/>
                <a:gd fmla="*/ 100 h 262" name="T11"/>
                <a:gd fmla="*/ 224 w 826" name="T12"/>
                <a:gd fmla="*/ 128 h 262" name="T13"/>
                <a:gd fmla="*/ 165 w 826" name="T14"/>
                <a:gd fmla="*/ 139 h 262" name="T15"/>
                <a:gd fmla="*/ 104 w 826" name="T16"/>
                <a:gd fmla="*/ 145 h 262" name="T17"/>
                <a:gd fmla="*/ 86 w 826" name="T18"/>
                <a:gd fmla="*/ 163 h 262" name="T19"/>
                <a:gd fmla="*/ 100 w 826" name="T20"/>
                <a:gd fmla="*/ 191 h 262" name="T21"/>
                <a:gd fmla="*/ 122 w 826" name="T22"/>
                <a:gd fmla="*/ 213 h 262" name="T23"/>
                <a:gd fmla="*/ 136 w 826" name="T24"/>
                <a:gd fmla="*/ 225 h 262" name="T25"/>
                <a:gd fmla="*/ 170 w 826" name="T26"/>
                <a:gd fmla="*/ 220 h 262" name="T27"/>
                <a:gd fmla="*/ 305 w 826" name="T28"/>
                <a:gd fmla="*/ 198 h 262" name="T29"/>
                <a:gd fmla="*/ 356 w 826" name="T30"/>
                <a:gd fmla="*/ 193 h 262" name="T31"/>
                <a:gd fmla="*/ 358 w 826" name="T32"/>
                <a:gd fmla="*/ 193 h 262" name="T33"/>
                <a:gd fmla="*/ 381 w 826" name="T34"/>
                <a:gd fmla="*/ 196 h 262" name="T35"/>
                <a:gd fmla="*/ 409 w 826" name="T36"/>
                <a:gd fmla="*/ 207 h 262" name="T37"/>
                <a:gd fmla="*/ 404 w 826" name="T38"/>
                <a:gd fmla="*/ 223 h 262" name="T39"/>
                <a:gd fmla="*/ 402 w 826" name="T40"/>
                <a:gd fmla="*/ 247 h 262" name="T41"/>
                <a:gd fmla="*/ 438 w 826" name="T42"/>
                <a:gd fmla="*/ 259 h 262" name="T43"/>
                <a:gd fmla="*/ 470 w 826" name="T44"/>
                <a:gd fmla="*/ 262 h 262" name="T45"/>
                <a:gd fmla="*/ 518 w 826" name="T46"/>
                <a:gd fmla="*/ 260 h 262" name="T47"/>
                <a:gd fmla="*/ 567 w 826" name="T48"/>
                <a:gd fmla="*/ 250 h 262" name="T49"/>
                <a:gd fmla="*/ 577 w 826" name="T50"/>
                <a:gd fmla="*/ 228 h 262" name="T51"/>
                <a:gd fmla="*/ 567 w 826" name="T52"/>
                <a:gd fmla="*/ 210 h 262" name="T53"/>
                <a:gd fmla="*/ 548 w 826" name="T54"/>
                <a:gd fmla="*/ 195 h 262" name="T55"/>
                <a:gd fmla="*/ 551 w 826" name="T56"/>
                <a:gd fmla="*/ 181 h 262" name="T57"/>
                <a:gd fmla="*/ 582 w 826" name="T58"/>
                <a:gd fmla="*/ 177 h 262" name="T59"/>
                <a:gd fmla="*/ 613 w 826" name="T60"/>
                <a:gd fmla="*/ 177 h 262" name="T61"/>
                <a:gd fmla="*/ 648 w 826" name="T62"/>
                <a:gd fmla="*/ 176 h 262" name="T63"/>
                <a:gd fmla="*/ 680 w 826" name="T64"/>
                <a:gd fmla="*/ 176 h 262" name="T65"/>
                <a:gd fmla="*/ 713 w 826" name="T66"/>
                <a:gd fmla="*/ 176 h 262" name="T67"/>
                <a:gd fmla="*/ 743 w 826" name="T68"/>
                <a:gd fmla="*/ 176 h 262" name="T69"/>
                <a:gd fmla="*/ 779 w 826" name="T70"/>
                <a:gd fmla="*/ 175 h 262" name="T71"/>
                <a:gd fmla="*/ 810 w 826" name="T72"/>
                <a:gd fmla="*/ 174 h 262" name="T73"/>
                <a:gd fmla="*/ 824 w 826" name="T74"/>
                <a:gd fmla="*/ 172 h 262" name="T75"/>
                <a:gd fmla="*/ 824 w 826" name="T76"/>
                <a:gd fmla="*/ 165 h 262" name="T77"/>
                <a:gd fmla="*/ 817 w 826" name="T78"/>
                <a:gd fmla="*/ 156 h 262" name="T79"/>
                <a:gd fmla="*/ 704 w 826" name="T80"/>
                <a:gd fmla="*/ 7 h 262" name="T81"/>
                <a:gd fmla="*/ 676 w 826" name="T82"/>
                <a:gd fmla="*/ 1 h 262" name="T83"/>
                <a:gd fmla="*/ 638 w 826" name="T84"/>
                <a:gd fmla="*/ 1 h 262" name="T85"/>
                <a:gd fmla="*/ 631 w 826" name="T86"/>
                <a:gd fmla="*/ 1 h 262" name="T87"/>
                <a:gd fmla="*/ 508 w 826" name="T88"/>
                <a:gd fmla="*/ 4 h 262" name="T89"/>
                <a:gd fmla="*/ 129 w 826" name="T90"/>
                <a:gd fmla="*/ 14 h 262" name="T91"/>
                <a:gd fmla="*/ 19 w 826" name="T92"/>
                <a:gd fmla="*/ 17 h 262" name="T93"/>
                <a:gd fmla="*/ 1 w 826" name="T94"/>
                <a:gd fmla="*/ 25 h 262" name="T95"/>
                <a:gd fmla="*/ 10 w 826" name="T96"/>
                <a:gd fmla="*/ 50 h 262" name="T97"/>
                <a:gd fmla="*/ 31 w 826" name="T98"/>
                <a:gd fmla="*/ 82 h 262" name="T99"/>
                <a:gd fmla="*/ 48 w 826" name="T100"/>
                <a:gd fmla="*/ 90 h 262" name="T101"/>
                <a:gd fmla="*/ 60 w 826" name="T102"/>
                <a:gd fmla="*/ 91 h 262" name="T103"/>
                <a:gd fmla="*/ 77 w 826" name="T104"/>
                <a:gd fmla="*/ 90 h 262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62" w="825">
                  <a:moveTo>
                    <a:pt x="88" y="89"/>
                  </a:moveTo>
                  <a:cubicBezTo>
                    <a:pt x="91" y="88"/>
                    <a:pt x="94" y="88"/>
                    <a:pt x="97" y="86"/>
                  </a:cubicBezTo>
                  <a:cubicBezTo>
                    <a:pt x="100" y="85"/>
                    <a:pt x="103" y="84"/>
                    <a:pt x="105" y="83"/>
                  </a:cubicBezTo>
                  <a:cubicBezTo>
                    <a:pt x="107" y="82"/>
                    <a:pt x="110" y="81"/>
                    <a:pt x="113" y="80"/>
                  </a:cubicBezTo>
                  <a:cubicBezTo>
                    <a:pt x="116" y="79"/>
                    <a:pt x="120" y="78"/>
                    <a:pt x="125" y="77"/>
                  </a:cubicBezTo>
                  <a:cubicBezTo>
                    <a:pt x="129" y="76"/>
                    <a:pt x="134" y="76"/>
                    <a:pt x="140" y="75"/>
                  </a:cubicBezTo>
                  <a:cubicBezTo>
                    <a:pt x="145" y="75"/>
                    <a:pt x="150" y="75"/>
                    <a:pt x="156" y="75"/>
                  </a:cubicBezTo>
                  <a:cubicBezTo>
                    <a:pt x="162" y="75"/>
                    <a:pt x="168" y="75"/>
                    <a:pt x="174" y="75"/>
                  </a:cubicBezTo>
                  <a:cubicBezTo>
                    <a:pt x="180" y="76"/>
                    <a:pt x="185" y="76"/>
                    <a:pt x="191" y="77"/>
                  </a:cubicBezTo>
                  <a:cubicBezTo>
                    <a:pt x="196" y="78"/>
                    <a:pt x="201" y="79"/>
                    <a:pt x="206" y="81"/>
                  </a:cubicBezTo>
                  <a:cubicBezTo>
                    <a:pt x="210" y="82"/>
                    <a:pt x="214" y="84"/>
                    <a:pt x="217" y="86"/>
                  </a:cubicBezTo>
                  <a:cubicBezTo>
                    <a:pt x="223" y="91"/>
                    <a:pt x="227" y="96"/>
                    <a:pt x="230" y="100"/>
                  </a:cubicBezTo>
                  <a:cubicBezTo>
                    <a:pt x="233" y="105"/>
                    <a:pt x="234" y="110"/>
                    <a:pt x="233" y="115"/>
                  </a:cubicBezTo>
                  <a:cubicBezTo>
                    <a:pt x="232" y="120"/>
                    <a:pt x="229" y="124"/>
                    <a:pt x="224" y="128"/>
                  </a:cubicBezTo>
                  <a:cubicBezTo>
                    <a:pt x="218" y="131"/>
                    <a:pt x="210" y="134"/>
                    <a:pt x="199" y="135"/>
                  </a:cubicBezTo>
                  <a:cubicBezTo>
                    <a:pt x="188" y="137"/>
                    <a:pt x="177" y="138"/>
                    <a:pt x="165" y="139"/>
                  </a:cubicBezTo>
                  <a:cubicBezTo>
                    <a:pt x="153" y="140"/>
                    <a:pt x="142" y="141"/>
                    <a:pt x="131" y="142"/>
                  </a:cubicBezTo>
                  <a:cubicBezTo>
                    <a:pt x="121" y="143"/>
                    <a:pt x="111" y="144"/>
                    <a:pt x="104" y="145"/>
                  </a:cubicBezTo>
                  <a:cubicBezTo>
                    <a:pt x="96" y="147"/>
                    <a:pt x="91" y="149"/>
                    <a:pt x="89" y="152"/>
                  </a:cubicBezTo>
                  <a:cubicBezTo>
                    <a:pt x="86" y="155"/>
                    <a:pt x="85" y="159"/>
                    <a:pt x="86" y="163"/>
                  </a:cubicBezTo>
                  <a:cubicBezTo>
                    <a:pt x="86" y="167"/>
                    <a:pt x="88" y="172"/>
                    <a:pt x="91" y="177"/>
                  </a:cubicBezTo>
                  <a:cubicBezTo>
                    <a:pt x="93" y="182"/>
                    <a:pt x="97" y="187"/>
                    <a:pt x="100" y="191"/>
                  </a:cubicBezTo>
                  <a:cubicBezTo>
                    <a:pt x="104" y="196"/>
                    <a:pt x="108" y="200"/>
                    <a:pt x="112" y="204"/>
                  </a:cubicBezTo>
                  <a:cubicBezTo>
                    <a:pt x="115" y="207"/>
                    <a:pt x="119" y="211"/>
                    <a:pt x="122" y="213"/>
                  </a:cubicBezTo>
                  <a:cubicBezTo>
                    <a:pt x="125" y="216"/>
                    <a:pt x="128" y="218"/>
                    <a:pt x="130" y="220"/>
                  </a:cubicBezTo>
                  <a:cubicBezTo>
                    <a:pt x="133" y="222"/>
                    <a:pt x="135" y="224"/>
                    <a:pt x="136" y="225"/>
                  </a:cubicBezTo>
                  <a:cubicBezTo>
                    <a:pt x="137" y="226"/>
                    <a:pt x="138" y="226"/>
                    <a:pt x="138" y="226"/>
                  </a:cubicBezTo>
                  <a:cubicBezTo>
                    <a:pt x="140" y="226"/>
                    <a:pt x="153" y="224"/>
                    <a:pt x="170" y="220"/>
                  </a:cubicBezTo>
                  <a:cubicBezTo>
                    <a:pt x="188" y="217"/>
                    <a:pt x="211" y="213"/>
                    <a:pt x="235" y="209"/>
                  </a:cubicBezTo>
                  <a:cubicBezTo>
                    <a:pt x="259" y="205"/>
                    <a:pt x="284" y="201"/>
                    <a:pt x="305" y="198"/>
                  </a:cubicBezTo>
                  <a:cubicBezTo>
                    <a:pt x="327" y="196"/>
                    <a:pt x="345" y="194"/>
                    <a:pt x="355" y="193"/>
                  </a:cubicBezTo>
                  <a:cubicBezTo>
                    <a:pt x="355" y="193"/>
                    <a:pt x="356" y="193"/>
                    <a:pt x="356" y="193"/>
                  </a:cubicBezTo>
                  <a:cubicBezTo>
                    <a:pt x="357" y="193"/>
                    <a:pt x="357" y="193"/>
                    <a:pt x="357" y="193"/>
                  </a:cubicBezTo>
                  <a:cubicBezTo>
                    <a:pt x="358" y="193"/>
                    <a:pt x="358" y="193"/>
                    <a:pt x="358" y="193"/>
                  </a:cubicBezTo>
                  <a:cubicBezTo>
                    <a:pt x="359" y="193"/>
                    <a:pt x="359" y="193"/>
                    <a:pt x="359" y="193"/>
                  </a:cubicBezTo>
                  <a:cubicBezTo>
                    <a:pt x="367" y="194"/>
                    <a:pt x="375" y="195"/>
                    <a:pt x="381" y="196"/>
                  </a:cubicBezTo>
                  <a:cubicBezTo>
                    <a:pt x="388" y="197"/>
                    <a:pt x="394" y="199"/>
                    <a:pt x="399" y="201"/>
                  </a:cubicBezTo>
                  <a:cubicBezTo>
                    <a:pt x="404" y="203"/>
                    <a:pt x="407" y="205"/>
                    <a:pt x="409" y="207"/>
                  </a:cubicBezTo>
                  <a:cubicBezTo>
                    <a:pt x="411" y="209"/>
                    <a:pt x="412" y="212"/>
                    <a:pt x="411" y="214"/>
                  </a:cubicBezTo>
                  <a:cubicBezTo>
                    <a:pt x="410" y="216"/>
                    <a:pt x="407" y="220"/>
                    <a:pt x="404" y="223"/>
                  </a:cubicBezTo>
                  <a:cubicBezTo>
                    <a:pt x="402" y="227"/>
                    <a:pt x="399" y="231"/>
                    <a:pt x="398" y="235"/>
                  </a:cubicBezTo>
                  <a:cubicBezTo>
                    <a:pt x="398" y="239"/>
                    <a:pt x="398" y="243"/>
                    <a:pt x="402" y="247"/>
                  </a:cubicBezTo>
                  <a:cubicBezTo>
                    <a:pt x="406" y="250"/>
                    <a:pt x="413" y="254"/>
                    <a:pt x="425" y="257"/>
                  </a:cubicBezTo>
                  <a:cubicBezTo>
                    <a:pt x="429" y="257"/>
                    <a:pt x="434" y="258"/>
                    <a:pt x="438" y="259"/>
                  </a:cubicBezTo>
                  <a:cubicBezTo>
                    <a:pt x="443" y="260"/>
                    <a:pt x="448" y="260"/>
                    <a:pt x="454" y="261"/>
                  </a:cubicBezTo>
                  <a:cubicBezTo>
                    <a:pt x="459" y="261"/>
                    <a:pt x="464" y="261"/>
                    <a:pt x="470" y="262"/>
                  </a:cubicBezTo>
                  <a:cubicBezTo>
                    <a:pt x="475" y="262"/>
                    <a:pt x="481" y="262"/>
                    <a:pt x="487" y="262"/>
                  </a:cubicBezTo>
                  <a:cubicBezTo>
                    <a:pt x="497" y="262"/>
                    <a:pt x="508" y="261"/>
                    <a:pt x="518" y="260"/>
                  </a:cubicBezTo>
                  <a:cubicBezTo>
                    <a:pt x="528" y="259"/>
                    <a:pt x="538" y="258"/>
                    <a:pt x="546" y="256"/>
                  </a:cubicBezTo>
                  <a:cubicBezTo>
                    <a:pt x="554" y="254"/>
                    <a:pt x="561" y="252"/>
                    <a:pt x="567" y="250"/>
                  </a:cubicBezTo>
                  <a:cubicBezTo>
                    <a:pt x="572" y="247"/>
                    <a:pt x="575" y="244"/>
                    <a:pt x="576" y="241"/>
                  </a:cubicBezTo>
                  <a:cubicBezTo>
                    <a:pt x="577" y="236"/>
                    <a:pt x="577" y="232"/>
                    <a:pt x="577" y="228"/>
                  </a:cubicBezTo>
                  <a:cubicBezTo>
                    <a:pt x="576" y="224"/>
                    <a:pt x="575" y="221"/>
                    <a:pt x="573" y="218"/>
                  </a:cubicBezTo>
                  <a:cubicBezTo>
                    <a:pt x="572" y="215"/>
                    <a:pt x="569" y="212"/>
                    <a:pt x="567" y="210"/>
                  </a:cubicBezTo>
                  <a:cubicBezTo>
                    <a:pt x="564" y="207"/>
                    <a:pt x="561" y="205"/>
                    <a:pt x="557" y="202"/>
                  </a:cubicBezTo>
                  <a:cubicBezTo>
                    <a:pt x="553" y="200"/>
                    <a:pt x="550" y="197"/>
                    <a:pt x="548" y="195"/>
                  </a:cubicBezTo>
                  <a:cubicBezTo>
                    <a:pt x="545" y="192"/>
                    <a:pt x="544" y="189"/>
                    <a:pt x="544" y="187"/>
                  </a:cubicBezTo>
                  <a:cubicBezTo>
                    <a:pt x="545" y="185"/>
                    <a:pt x="547" y="183"/>
                    <a:pt x="551" y="181"/>
                  </a:cubicBezTo>
                  <a:cubicBezTo>
                    <a:pt x="555" y="179"/>
                    <a:pt x="562" y="178"/>
                    <a:pt x="572" y="178"/>
                  </a:cubicBezTo>
                  <a:cubicBezTo>
                    <a:pt x="575" y="178"/>
                    <a:pt x="578" y="178"/>
                    <a:pt x="582" y="177"/>
                  </a:cubicBezTo>
                  <a:cubicBezTo>
                    <a:pt x="586" y="177"/>
                    <a:pt x="591" y="177"/>
                    <a:pt x="596" y="177"/>
                  </a:cubicBezTo>
                  <a:cubicBezTo>
                    <a:pt x="601" y="177"/>
                    <a:pt x="607" y="177"/>
                    <a:pt x="613" y="177"/>
                  </a:cubicBezTo>
                  <a:cubicBezTo>
                    <a:pt x="619" y="177"/>
                    <a:pt x="626" y="177"/>
                    <a:pt x="632" y="177"/>
                  </a:cubicBezTo>
                  <a:cubicBezTo>
                    <a:pt x="637" y="177"/>
                    <a:pt x="643" y="177"/>
                    <a:pt x="648" y="176"/>
                  </a:cubicBezTo>
                  <a:cubicBezTo>
                    <a:pt x="653" y="176"/>
                    <a:pt x="658" y="176"/>
                    <a:pt x="664" y="176"/>
                  </a:cubicBezTo>
                  <a:cubicBezTo>
                    <a:pt x="669" y="176"/>
                    <a:pt x="675" y="176"/>
                    <a:pt x="680" y="176"/>
                  </a:cubicBezTo>
                  <a:cubicBezTo>
                    <a:pt x="686" y="176"/>
                    <a:pt x="691" y="176"/>
                    <a:pt x="697" y="176"/>
                  </a:cubicBezTo>
                  <a:cubicBezTo>
                    <a:pt x="702" y="176"/>
                    <a:pt x="707" y="176"/>
                    <a:pt x="713" y="176"/>
                  </a:cubicBezTo>
                  <a:cubicBezTo>
                    <a:pt x="718" y="176"/>
                    <a:pt x="723" y="176"/>
                    <a:pt x="728" y="176"/>
                  </a:cubicBezTo>
                  <a:cubicBezTo>
                    <a:pt x="733" y="176"/>
                    <a:pt x="739" y="176"/>
                    <a:pt x="743" y="176"/>
                  </a:cubicBezTo>
                  <a:cubicBezTo>
                    <a:pt x="748" y="175"/>
                    <a:pt x="753" y="175"/>
                    <a:pt x="758" y="175"/>
                  </a:cubicBezTo>
                  <a:cubicBezTo>
                    <a:pt x="765" y="175"/>
                    <a:pt x="773" y="175"/>
                    <a:pt x="779" y="175"/>
                  </a:cubicBezTo>
                  <a:cubicBezTo>
                    <a:pt x="786" y="175"/>
                    <a:pt x="792" y="175"/>
                    <a:pt x="797" y="175"/>
                  </a:cubicBezTo>
                  <a:cubicBezTo>
                    <a:pt x="802" y="175"/>
                    <a:pt x="806" y="175"/>
                    <a:pt x="810" y="174"/>
                  </a:cubicBezTo>
                  <a:cubicBezTo>
                    <a:pt x="813" y="174"/>
                    <a:pt x="815" y="174"/>
                    <a:pt x="817" y="174"/>
                  </a:cubicBezTo>
                  <a:cubicBezTo>
                    <a:pt x="821" y="174"/>
                    <a:pt x="823" y="173"/>
                    <a:pt x="824" y="172"/>
                  </a:cubicBezTo>
                  <a:cubicBezTo>
                    <a:pt x="826" y="171"/>
                    <a:pt x="826" y="169"/>
                    <a:pt x="826" y="168"/>
                  </a:cubicBezTo>
                  <a:cubicBezTo>
                    <a:pt x="826" y="167"/>
                    <a:pt x="825" y="166"/>
                    <a:pt x="824" y="165"/>
                  </a:cubicBezTo>
                  <a:cubicBezTo>
                    <a:pt x="824" y="164"/>
                    <a:pt x="823" y="163"/>
                    <a:pt x="823" y="163"/>
                  </a:cubicBezTo>
                  <a:cubicBezTo>
                    <a:pt x="817" y="156"/>
                    <a:pt x="817" y="156"/>
                    <a:pt x="817" y="156"/>
                  </a:cubicBezTo>
                  <a:cubicBezTo>
                    <a:pt x="706" y="8"/>
                    <a:pt x="706" y="8"/>
                    <a:pt x="706" y="8"/>
                  </a:cubicBezTo>
                  <a:cubicBezTo>
                    <a:pt x="706" y="8"/>
                    <a:pt x="705" y="7"/>
                    <a:pt x="704" y="7"/>
                  </a:cubicBezTo>
                  <a:cubicBezTo>
                    <a:pt x="702" y="6"/>
                    <a:pt x="700" y="5"/>
                    <a:pt x="696" y="4"/>
                  </a:cubicBezTo>
                  <a:cubicBezTo>
                    <a:pt x="691" y="3"/>
                    <a:pt x="685" y="2"/>
                    <a:pt x="676" y="1"/>
                  </a:cubicBezTo>
                  <a:cubicBezTo>
                    <a:pt x="667" y="1"/>
                    <a:pt x="656" y="0"/>
                    <a:pt x="641" y="1"/>
                  </a:cubicBezTo>
                  <a:cubicBezTo>
                    <a:pt x="640" y="1"/>
                    <a:pt x="639" y="1"/>
                    <a:pt x="638" y="1"/>
                  </a:cubicBezTo>
                  <a:cubicBezTo>
                    <a:pt x="637" y="1"/>
                    <a:pt x="636" y="1"/>
                    <a:pt x="635" y="1"/>
                  </a:cubicBezTo>
                  <a:cubicBezTo>
                    <a:pt x="633" y="1"/>
                    <a:pt x="632" y="1"/>
                    <a:pt x="631" y="1"/>
                  </a:cubicBezTo>
                  <a:cubicBezTo>
                    <a:pt x="630" y="1"/>
                    <a:pt x="629" y="1"/>
                    <a:pt x="628" y="1"/>
                  </a:cubicBezTo>
                  <a:cubicBezTo>
                    <a:pt x="610" y="1"/>
                    <a:pt x="565" y="3"/>
                    <a:pt x="508" y="4"/>
                  </a:cubicBezTo>
                  <a:cubicBezTo>
                    <a:pt x="451" y="6"/>
                    <a:pt x="382" y="7"/>
                    <a:pt x="314" y="9"/>
                  </a:cubicBezTo>
                  <a:cubicBezTo>
                    <a:pt x="247" y="11"/>
                    <a:pt x="180" y="13"/>
                    <a:pt x="129" y="14"/>
                  </a:cubicBezTo>
                  <a:cubicBezTo>
                    <a:pt x="78" y="15"/>
                    <a:pt x="43" y="16"/>
                    <a:pt x="36" y="16"/>
                  </a:cubicBezTo>
                  <a:cubicBezTo>
                    <a:pt x="30" y="16"/>
                    <a:pt x="24" y="17"/>
                    <a:pt x="19" y="17"/>
                  </a:cubicBezTo>
                  <a:cubicBezTo>
                    <a:pt x="14" y="17"/>
                    <a:pt x="10" y="18"/>
                    <a:pt x="7" y="19"/>
                  </a:cubicBezTo>
                  <a:cubicBezTo>
                    <a:pt x="3" y="21"/>
                    <a:pt x="1" y="22"/>
                    <a:pt x="1" y="25"/>
                  </a:cubicBezTo>
                  <a:cubicBezTo>
                    <a:pt x="0" y="27"/>
                    <a:pt x="0" y="30"/>
                    <a:pt x="3" y="35"/>
                  </a:cubicBezTo>
                  <a:cubicBezTo>
                    <a:pt x="5" y="39"/>
                    <a:pt x="8" y="44"/>
                    <a:pt x="10" y="50"/>
                  </a:cubicBezTo>
                  <a:cubicBezTo>
                    <a:pt x="13" y="56"/>
                    <a:pt x="16" y="62"/>
                    <a:pt x="20" y="67"/>
                  </a:cubicBezTo>
                  <a:cubicBezTo>
                    <a:pt x="23" y="73"/>
                    <a:pt x="27" y="78"/>
                    <a:pt x="31" y="82"/>
                  </a:cubicBezTo>
                  <a:cubicBezTo>
                    <a:pt x="35" y="86"/>
                    <a:pt x="39" y="89"/>
                    <a:pt x="43" y="89"/>
                  </a:cubicBezTo>
                  <a:cubicBezTo>
                    <a:pt x="45" y="90"/>
                    <a:pt x="47" y="90"/>
                    <a:pt x="48" y="90"/>
                  </a:cubicBezTo>
                  <a:cubicBezTo>
                    <a:pt x="50" y="90"/>
                    <a:pt x="52" y="90"/>
                    <a:pt x="54" y="91"/>
                  </a:cubicBezTo>
                  <a:cubicBezTo>
                    <a:pt x="56" y="91"/>
                    <a:pt x="58" y="91"/>
                    <a:pt x="60" y="91"/>
                  </a:cubicBezTo>
                  <a:cubicBezTo>
                    <a:pt x="62" y="91"/>
                    <a:pt x="65" y="91"/>
                    <a:pt x="67" y="91"/>
                  </a:cubicBezTo>
                  <a:cubicBezTo>
                    <a:pt x="70" y="91"/>
                    <a:pt x="74" y="91"/>
                    <a:pt x="77" y="90"/>
                  </a:cubicBezTo>
                  <a:cubicBezTo>
                    <a:pt x="81" y="90"/>
                    <a:pt x="84" y="90"/>
                    <a:pt x="88" y="8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 u="sng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92145" y="3470831"/>
            <a:ext cx="2090156" cy="1046985"/>
            <a:chOff x="2181423" y="3449662"/>
            <a:chExt cx="1739900" cy="871537"/>
          </a:xfrm>
          <a:effectLst>
            <a:outerShdw blurRad="393700" dir="5400000" dist="228600" rotWithShape="0" sx="90000" sy="-19000">
              <a:prstClr val="black">
                <a:alpha val="59000"/>
              </a:prstClr>
            </a:outerShdw>
          </a:effectLst>
        </p:grpSpPr>
        <p:sp>
          <p:nvSpPr>
            <p:cNvPr id="25" name="Freeform 24"/>
            <p:cNvSpPr/>
            <p:nvPr/>
          </p:nvSpPr>
          <p:spPr bwMode="auto">
            <a:xfrm flipH="1">
              <a:off x="2973585" y="3487762"/>
              <a:ext cx="153988" cy="331787"/>
            </a:xfrm>
            <a:custGeom>
              <a:gdLst>
                <a:gd fmla="*/ 7 w 104" name="T0"/>
                <a:gd fmla="*/ 172 h 225" name="T1"/>
                <a:gd fmla="*/ 17 w 104" name="T2"/>
                <a:gd fmla="*/ 177 h 225" name="T3"/>
                <a:gd fmla="*/ 30 w 104" name="T4"/>
                <a:gd fmla="*/ 184 h 225" name="T5"/>
                <a:gd fmla="*/ 51 w 104" name="T6"/>
                <a:gd fmla="*/ 193 h 225" name="T7"/>
                <a:gd fmla="*/ 67 w 104" name="T8"/>
                <a:gd fmla="*/ 201 h 225" name="T9"/>
                <a:gd fmla="*/ 77 w 104" name="T10"/>
                <a:gd fmla="*/ 211 h 225" name="T11"/>
                <a:gd fmla="*/ 82 w 104" name="T12"/>
                <a:gd fmla="*/ 223 h 225" name="T13"/>
                <a:gd fmla="*/ 82 w 104" name="T14"/>
                <a:gd fmla="*/ 223 h 225" name="T15"/>
                <a:gd fmla="*/ 82 w 104" name="T16"/>
                <a:gd fmla="*/ 224 h 225" name="T17"/>
                <a:gd fmla="*/ 82 w 104" name="T18"/>
                <a:gd fmla="*/ 224 h 225" name="T19"/>
                <a:gd fmla="*/ 82 w 104" name="T20"/>
                <a:gd fmla="*/ 225 h 225" name="T21"/>
                <a:gd fmla="*/ 104 w 104" name="T22"/>
                <a:gd fmla="*/ 59 h 225" name="T23"/>
                <a:gd fmla="*/ 104 w 104" name="T24"/>
                <a:gd fmla="*/ 59 h 225" name="T25"/>
                <a:gd fmla="*/ 104 w 104" name="T26"/>
                <a:gd fmla="*/ 59 h 225" name="T27"/>
                <a:gd fmla="*/ 104 w 104" name="T28"/>
                <a:gd fmla="*/ 58 h 225" name="T29"/>
                <a:gd fmla="*/ 104 w 104" name="T30"/>
                <a:gd fmla="*/ 58 h 225" name="T31"/>
                <a:gd fmla="*/ 99 w 104" name="T32"/>
                <a:gd fmla="*/ 46 h 225" name="T33"/>
                <a:gd fmla="*/ 88 w 104" name="T34"/>
                <a:gd fmla="*/ 38 h 225" name="T35"/>
                <a:gd fmla="*/ 72 w 104" name="T36"/>
                <a:gd fmla="*/ 30 h 225" name="T37"/>
                <a:gd fmla="*/ 51 w 104" name="T38"/>
                <a:gd fmla="*/ 21 h 225" name="T39"/>
                <a:gd fmla="*/ 38 w 104" name="T40"/>
                <a:gd fmla="*/ 16 h 225" name="T41"/>
                <a:gd fmla="*/ 28 w 104" name="T42"/>
                <a:gd fmla="*/ 10 h 225" name="T43"/>
                <a:gd fmla="*/ 22 w 104" name="T44"/>
                <a:gd fmla="*/ 5 h 225" name="T45"/>
                <a:gd fmla="*/ 20 w 104" name="T46"/>
                <a:gd fmla="*/ 0 h 225" name="T47"/>
                <a:gd fmla="*/ 0 w 104" name="T48"/>
                <a:gd fmla="*/ 161 h 225" name="T49"/>
                <a:gd fmla="*/ 1 w 104" name="T50"/>
                <a:gd fmla="*/ 166 h 225" name="T51"/>
                <a:gd fmla="*/ 7 w 104" name="T52"/>
                <a:gd fmla="*/ 172 h 225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25" w="104">
                  <a:moveTo>
                    <a:pt x="7" y="172"/>
                  </a:moveTo>
                  <a:cubicBezTo>
                    <a:pt x="10" y="174"/>
                    <a:pt x="13" y="175"/>
                    <a:pt x="17" y="177"/>
                  </a:cubicBezTo>
                  <a:cubicBezTo>
                    <a:pt x="21" y="179"/>
                    <a:pt x="25" y="181"/>
                    <a:pt x="30" y="184"/>
                  </a:cubicBezTo>
                  <a:cubicBezTo>
                    <a:pt x="37" y="187"/>
                    <a:pt x="44" y="190"/>
                    <a:pt x="51" y="193"/>
                  </a:cubicBezTo>
                  <a:cubicBezTo>
                    <a:pt x="57" y="196"/>
                    <a:pt x="62" y="198"/>
                    <a:pt x="67" y="201"/>
                  </a:cubicBezTo>
                  <a:cubicBezTo>
                    <a:pt x="71" y="204"/>
                    <a:pt x="75" y="207"/>
                    <a:pt x="77" y="211"/>
                  </a:cubicBezTo>
                  <a:cubicBezTo>
                    <a:pt x="80" y="214"/>
                    <a:pt x="81" y="218"/>
                    <a:pt x="82" y="223"/>
                  </a:cubicBezTo>
                  <a:cubicBezTo>
                    <a:pt x="82" y="223"/>
                    <a:pt x="82" y="223"/>
                    <a:pt x="82" y="223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9" y="170"/>
                    <a:pt x="97" y="114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3"/>
                    <a:pt x="102" y="50"/>
                    <a:pt x="99" y="46"/>
                  </a:cubicBezTo>
                  <a:cubicBezTo>
                    <a:pt x="97" y="43"/>
                    <a:pt x="93" y="40"/>
                    <a:pt x="88" y="38"/>
                  </a:cubicBezTo>
                  <a:cubicBezTo>
                    <a:pt x="84" y="35"/>
                    <a:pt x="78" y="32"/>
                    <a:pt x="72" y="30"/>
                  </a:cubicBezTo>
                  <a:cubicBezTo>
                    <a:pt x="66" y="27"/>
                    <a:pt x="59" y="24"/>
                    <a:pt x="51" y="21"/>
                  </a:cubicBezTo>
                  <a:cubicBezTo>
                    <a:pt x="46" y="19"/>
                    <a:pt x="41" y="17"/>
                    <a:pt x="38" y="16"/>
                  </a:cubicBezTo>
                  <a:cubicBezTo>
                    <a:pt x="34" y="14"/>
                    <a:pt x="30" y="12"/>
                    <a:pt x="28" y="10"/>
                  </a:cubicBezTo>
                  <a:cubicBezTo>
                    <a:pt x="25" y="9"/>
                    <a:pt x="23" y="7"/>
                    <a:pt x="22" y="5"/>
                  </a:cubicBezTo>
                  <a:cubicBezTo>
                    <a:pt x="20" y="4"/>
                    <a:pt x="20" y="2"/>
                    <a:pt x="20" y="0"/>
                  </a:cubicBezTo>
                  <a:cubicBezTo>
                    <a:pt x="13" y="54"/>
                    <a:pt x="7" y="107"/>
                    <a:pt x="0" y="161"/>
                  </a:cubicBezTo>
                  <a:cubicBezTo>
                    <a:pt x="0" y="163"/>
                    <a:pt x="0" y="164"/>
                    <a:pt x="1" y="166"/>
                  </a:cubicBezTo>
                  <a:cubicBezTo>
                    <a:pt x="3" y="168"/>
                    <a:pt x="5" y="170"/>
                    <a:pt x="7" y="1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u="sng"/>
            </a:p>
          </p:txBody>
        </p:sp>
        <p:sp>
          <p:nvSpPr>
            <p:cNvPr id="26" name="Freeform 25"/>
            <p:cNvSpPr/>
            <p:nvPr/>
          </p:nvSpPr>
          <p:spPr bwMode="auto">
            <a:xfrm flipH="1">
              <a:off x="2181423" y="3584599"/>
              <a:ext cx="1739900" cy="736600"/>
            </a:xfrm>
            <a:custGeom>
              <a:gdLst>
                <a:gd fmla="*/ 374 w 1175" name="T0"/>
                <a:gd fmla="*/ 445 h 499" name="T1"/>
                <a:gd fmla="*/ 394 w 1175" name="T2"/>
                <a:gd fmla="*/ 453 h 499" name="T3"/>
                <a:gd fmla="*/ 405 w 1175" name="T4"/>
                <a:gd fmla="*/ 455 h 499" name="T5"/>
                <a:gd fmla="*/ 417 w 1175" name="T6"/>
                <a:gd fmla="*/ 457 h 499" name="T7"/>
                <a:gd fmla="*/ 428 w 1175" name="T8"/>
                <a:gd fmla="*/ 457 h 499" name="T9"/>
                <a:gd fmla="*/ 438 w 1175" name="T10"/>
                <a:gd fmla="*/ 456 h 499" name="T11"/>
                <a:gd fmla="*/ 495 w 1175" name="T12"/>
                <a:gd fmla="*/ 454 h 499" name="T13"/>
                <a:gd fmla="*/ 666 w 1175" name="T14"/>
                <a:gd fmla="*/ 446 h 499" name="T15"/>
                <a:gd fmla="*/ 709 w 1175" name="T16"/>
                <a:gd fmla="*/ 443 h 499" name="T17"/>
                <a:gd fmla="*/ 724 w 1175" name="T18"/>
                <a:gd fmla="*/ 440 h 499" name="T19"/>
                <a:gd fmla="*/ 737 w 1175" name="T20"/>
                <a:gd fmla="*/ 435 h 499" name="T21"/>
                <a:gd fmla="*/ 740 w 1175" name="T22"/>
                <a:gd fmla="*/ 432 h 499" name="T23"/>
                <a:gd fmla="*/ 793 w 1175" name="T24"/>
                <a:gd fmla="*/ 322 h 499" name="T25"/>
                <a:gd fmla="*/ 863 w 1175" name="T26"/>
                <a:gd fmla="*/ 364 h 499" name="T27"/>
                <a:gd fmla="*/ 897 w 1175" name="T28"/>
                <a:gd fmla="*/ 395 h 499" name="T29"/>
                <a:gd fmla="*/ 926 w 1175" name="T30"/>
                <a:gd fmla="*/ 404 h 499" name="T31"/>
                <a:gd fmla="*/ 954 w 1175" name="T32"/>
                <a:gd fmla="*/ 409 h 499" name="T33"/>
                <a:gd fmla="*/ 969 w 1175" name="T34"/>
                <a:gd fmla="*/ 411 h 499" name="T35"/>
                <a:gd fmla="*/ 980 w 1175" name="T36"/>
                <a:gd fmla="*/ 411 h 499" name="T37"/>
                <a:gd fmla="*/ 1003 w 1175" name="T38"/>
                <a:gd fmla="*/ 410 h 499" name="T39"/>
                <a:gd fmla="*/ 1057 w 1175" name="T40"/>
                <a:gd fmla="*/ 399 h 499" name="T41"/>
                <a:gd fmla="*/ 1118 w 1175" name="T42"/>
                <a:gd fmla="*/ 381 h 499" name="T43"/>
                <a:gd fmla="*/ 1169 w 1175" name="T44"/>
                <a:gd fmla="*/ 194 h 499" name="T45"/>
                <a:gd fmla="*/ 1116 w 1175" name="T46"/>
                <a:gd fmla="*/ 210 h 499" name="T47"/>
                <a:gd fmla="*/ 1008 w 1175" name="T48"/>
                <a:gd fmla="*/ 228 h 499" name="T49"/>
                <a:gd fmla="*/ 939 w 1175" name="T50"/>
                <a:gd fmla="*/ 217 h 499" name="T51"/>
                <a:gd fmla="*/ 888 w 1175" name="T52"/>
                <a:gd fmla="*/ 180 h 499" name="T53"/>
                <a:gd fmla="*/ 845 w 1175" name="T54"/>
                <a:gd fmla="*/ 152 h 499" name="T55"/>
                <a:gd fmla="*/ 815 w 1175" name="T56"/>
                <a:gd fmla="*/ 144 h 499" name="T57"/>
                <a:gd fmla="*/ 798 w 1175" name="T58"/>
                <a:gd fmla="*/ 142 h 499" name="T59"/>
                <a:gd fmla="*/ 774 w 1175" name="T60"/>
                <a:gd fmla="*/ 140 h 499" name="T61"/>
                <a:gd fmla="*/ 762 w 1175" name="T62"/>
                <a:gd fmla="*/ 140 h 499" name="T63"/>
                <a:gd fmla="*/ 725 w 1175" name="T64"/>
                <a:gd fmla="*/ 144 h 499" name="T65"/>
                <a:gd fmla="*/ 684 w 1175" name="T66"/>
                <a:gd fmla="*/ 154 h 499" name="T67"/>
                <a:gd fmla="*/ 662 w 1175" name="T68"/>
                <a:gd fmla="*/ 165 h 499" name="T69"/>
                <a:gd fmla="*/ 655 w 1175" name="T70"/>
                <a:gd fmla="*/ 172 h 499" name="T71"/>
                <a:gd fmla="*/ 593 w 1175" name="T72"/>
                <a:gd fmla="*/ 266 h 499" name="T73"/>
                <a:gd fmla="*/ 461 w 1175" name="T74"/>
                <a:gd fmla="*/ 271 h 499" name="T75"/>
                <a:gd fmla="*/ 436 w 1175" name="T76"/>
                <a:gd fmla="*/ 271 h 499" name="T77"/>
                <a:gd fmla="*/ 393 w 1175" name="T78"/>
                <a:gd fmla="*/ 259 h 499" name="T79"/>
                <a:gd fmla="*/ 335 w 1175" name="T80"/>
                <a:gd fmla="*/ 203 h 499" name="T81"/>
                <a:gd fmla="*/ 298 w 1175" name="T82"/>
                <a:gd fmla="*/ 174 h 499" name="T83"/>
                <a:gd fmla="*/ 287 w 1175" name="T84"/>
                <a:gd fmla="*/ 171 h 499" name="T85"/>
                <a:gd fmla="*/ 269 w 1175" name="T86"/>
                <a:gd fmla="*/ 168 h 499" name="T87"/>
                <a:gd fmla="*/ 255 w 1175" name="T88"/>
                <a:gd fmla="*/ 168 h 499" name="T89"/>
                <a:gd fmla="*/ 248 w 1175" name="T90"/>
                <a:gd fmla="*/ 168 h 499" name="T91"/>
                <a:gd fmla="*/ 231 w 1175" name="T92"/>
                <a:gd fmla="*/ 173 h 499" name="T93"/>
                <a:gd fmla="*/ 219 w 1175" name="T94"/>
                <a:gd fmla="*/ 181 h 499" name="T95"/>
                <a:gd fmla="*/ 185 w 1175" name="T96"/>
                <a:gd fmla="*/ 197 h 499" name="T97"/>
                <a:gd fmla="*/ 90 w 1175" name="T98"/>
                <a:gd fmla="*/ 7 h 499" name="T99"/>
                <a:gd fmla="*/ 67 w 1175" name="T100"/>
                <a:gd fmla="*/ 186 h 499" name="T101"/>
                <a:gd fmla="*/ 14 w 1175" name="T102"/>
                <a:gd fmla="*/ 494 h 499" name="T103"/>
                <a:gd fmla="*/ 28 w 1175" name="T104"/>
                <a:gd fmla="*/ 352 h 499" name="T105"/>
                <a:gd fmla="*/ 77 w 1175" name="T106"/>
                <a:gd fmla="*/ 372 h 499" name="T107"/>
                <a:gd fmla="*/ 99 w 1175" name="T108"/>
                <a:gd fmla="*/ 377 h 499" name="T109"/>
                <a:gd fmla="*/ 117 w 1175" name="T110"/>
                <a:gd fmla="*/ 379 h 499" name="T111"/>
                <a:gd fmla="*/ 136 w 1175" name="T112"/>
                <a:gd fmla="*/ 380 h 499" name="T113"/>
                <a:gd fmla="*/ 157 w 1175" name="T114"/>
                <a:gd fmla="*/ 378 h 499" name="T115"/>
                <a:gd fmla="*/ 180 w 1175" name="T116"/>
                <a:gd fmla="*/ 373 h 499" name="T117"/>
                <a:gd fmla="*/ 198 w 1175" name="T118"/>
                <a:gd fmla="*/ 364 h 499" name="T119"/>
                <a:gd fmla="*/ 217 w 1175" name="T120"/>
                <a:gd fmla="*/ 348 h 499" name="T121"/>
                <a:gd fmla="*/ 280 w 1175" name="T122"/>
                <a:gd fmla="*/ 352 h 499" name="T123"/>
                <a:gd fmla="*/ 327 w 1175" name="T124"/>
                <a:gd fmla="*/ 396 h 499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499" w="1175">
                  <a:moveTo>
                    <a:pt x="333" y="403"/>
                  </a:moveTo>
                  <a:cubicBezTo>
                    <a:pt x="333" y="404"/>
                    <a:pt x="334" y="405"/>
                    <a:pt x="335" y="406"/>
                  </a:cubicBezTo>
                  <a:cubicBezTo>
                    <a:pt x="335" y="406"/>
                    <a:pt x="335" y="406"/>
                    <a:pt x="335" y="406"/>
                  </a:cubicBezTo>
                  <a:cubicBezTo>
                    <a:pt x="339" y="410"/>
                    <a:pt x="342" y="414"/>
                    <a:pt x="345" y="417"/>
                  </a:cubicBezTo>
                  <a:cubicBezTo>
                    <a:pt x="345" y="418"/>
                    <a:pt x="346" y="418"/>
                    <a:pt x="346" y="419"/>
                  </a:cubicBezTo>
                  <a:cubicBezTo>
                    <a:pt x="349" y="422"/>
                    <a:pt x="353" y="426"/>
                    <a:pt x="356" y="430"/>
                  </a:cubicBezTo>
                  <a:cubicBezTo>
                    <a:pt x="357" y="431"/>
                    <a:pt x="359" y="433"/>
                    <a:pt x="360" y="434"/>
                  </a:cubicBezTo>
                  <a:cubicBezTo>
                    <a:pt x="360" y="434"/>
                    <a:pt x="361" y="435"/>
                    <a:pt x="361" y="435"/>
                  </a:cubicBezTo>
                  <a:cubicBezTo>
                    <a:pt x="362" y="436"/>
                    <a:pt x="363" y="436"/>
                    <a:pt x="363" y="437"/>
                  </a:cubicBezTo>
                  <a:cubicBezTo>
                    <a:pt x="364" y="437"/>
                    <a:pt x="364" y="437"/>
                    <a:pt x="364" y="437"/>
                  </a:cubicBezTo>
                  <a:cubicBezTo>
                    <a:pt x="364" y="438"/>
                    <a:pt x="365" y="438"/>
                    <a:pt x="366" y="439"/>
                  </a:cubicBezTo>
                  <a:cubicBezTo>
                    <a:pt x="366" y="439"/>
                    <a:pt x="367" y="440"/>
                    <a:pt x="368" y="441"/>
                  </a:cubicBezTo>
                  <a:cubicBezTo>
                    <a:pt x="369" y="441"/>
                    <a:pt x="369" y="441"/>
                    <a:pt x="370" y="442"/>
                  </a:cubicBezTo>
                  <a:cubicBezTo>
                    <a:pt x="370" y="442"/>
                    <a:pt x="371" y="442"/>
                    <a:pt x="371" y="443"/>
                  </a:cubicBezTo>
                  <a:cubicBezTo>
                    <a:pt x="372" y="443"/>
                    <a:pt x="372" y="443"/>
                    <a:pt x="372" y="443"/>
                  </a:cubicBezTo>
                  <a:cubicBezTo>
                    <a:pt x="373" y="444"/>
                    <a:pt x="373" y="444"/>
                    <a:pt x="373" y="444"/>
                  </a:cubicBezTo>
                  <a:cubicBezTo>
                    <a:pt x="374" y="445"/>
                    <a:pt x="374" y="445"/>
                    <a:pt x="374" y="445"/>
                  </a:cubicBezTo>
                  <a:cubicBezTo>
                    <a:pt x="375" y="445"/>
                    <a:pt x="376" y="445"/>
                    <a:pt x="377" y="446"/>
                  </a:cubicBezTo>
                  <a:cubicBezTo>
                    <a:pt x="377" y="446"/>
                    <a:pt x="378" y="447"/>
                    <a:pt x="379" y="447"/>
                  </a:cubicBezTo>
                  <a:cubicBezTo>
                    <a:pt x="379" y="447"/>
                    <a:pt x="379" y="447"/>
                    <a:pt x="379" y="447"/>
                  </a:cubicBezTo>
                  <a:cubicBezTo>
                    <a:pt x="380" y="448"/>
                    <a:pt x="381" y="448"/>
                    <a:pt x="381" y="448"/>
                  </a:cubicBezTo>
                  <a:cubicBezTo>
                    <a:pt x="382" y="448"/>
                    <a:pt x="382" y="449"/>
                    <a:pt x="383" y="449"/>
                  </a:cubicBezTo>
                  <a:cubicBezTo>
                    <a:pt x="384" y="449"/>
                    <a:pt x="385" y="450"/>
                    <a:pt x="386" y="450"/>
                  </a:cubicBezTo>
                  <a:cubicBezTo>
                    <a:pt x="386" y="450"/>
                    <a:pt x="387" y="450"/>
                    <a:pt x="387" y="451"/>
                  </a:cubicBezTo>
                  <a:cubicBezTo>
                    <a:pt x="388" y="451"/>
                    <a:pt x="388" y="451"/>
                    <a:pt x="388" y="451"/>
                  </a:cubicBezTo>
                  <a:cubicBezTo>
                    <a:pt x="388" y="451"/>
                    <a:pt x="389" y="451"/>
                    <a:pt x="389" y="451"/>
                  </a:cubicBezTo>
                  <a:cubicBezTo>
                    <a:pt x="389" y="451"/>
                    <a:pt x="390" y="451"/>
                    <a:pt x="390" y="452"/>
                  </a:cubicBezTo>
                  <a:cubicBezTo>
                    <a:pt x="391" y="452"/>
                    <a:pt x="391" y="452"/>
                    <a:pt x="391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3" y="453"/>
                    <a:pt x="393" y="453"/>
                    <a:pt x="393" y="453"/>
                  </a:cubicBezTo>
                  <a:cubicBezTo>
                    <a:pt x="394" y="453"/>
                    <a:pt x="394" y="453"/>
                    <a:pt x="394" y="453"/>
                  </a:cubicBezTo>
                  <a:cubicBezTo>
                    <a:pt x="395" y="453"/>
                    <a:pt x="395" y="453"/>
                    <a:pt x="395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7" y="454"/>
                    <a:pt x="397" y="454"/>
                    <a:pt x="397" y="454"/>
                  </a:cubicBezTo>
                  <a:cubicBezTo>
                    <a:pt x="398" y="454"/>
                    <a:pt x="398" y="454"/>
                    <a:pt x="398" y="454"/>
                  </a:cubicBezTo>
                  <a:cubicBezTo>
                    <a:pt x="399" y="454"/>
                    <a:pt x="399" y="454"/>
                    <a:pt x="399" y="454"/>
                  </a:cubicBezTo>
                  <a:cubicBezTo>
                    <a:pt x="400" y="454"/>
                    <a:pt x="400" y="454"/>
                    <a:pt x="400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5"/>
                    <a:pt x="401" y="455"/>
                    <a:pt x="401" y="455"/>
                  </a:cubicBezTo>
                  <a:cubicBezTo>
                    <a:pt x="402" y="455"/>
                    <a:pt x="402" y="455"/>
                    <a:pt x="402" y="455"/>
                  </a:cubicBezTo>
                  <a:cubicBezTo>
                    <a:pt x="403" y="455"/>
                    <a:pt x="403" y="455"/>
                    <a:pt x="403" y="455"/>
                  </a:cubicBezTo>
                  <a:cubicBezTo>
                    <a:pt x="404" y="455"/>
                    <a:pt x="404" y="455"/>
                    <a:pt x="404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9" y="456"/>
                    <a:pt x="409" y="456"/>
                    <a:pt x="409" y="456"/>
                  </a:cubicBezTo>
                  <a:cubicBezTo>
                    <a:pt x="410" y="456"/>
                    <a:pt x="410" y="456"/>
                    <a:pt x="410" y="456"/>
                  </a:cubicBezTo>
                  <a:cubicBezTo>
                    <a:pt x="411" y="456"/>
                    <a:pt x="411" y="456"/>
                    <a:pt x="411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3" y="456"/>
                    <a:pt x="413" y="456"/>
                    <a:pt x="413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5" y="456"/>
                    <a:pt x="415" y="456"/>
                    <a:pt x="415" y="456"/>
                  </a:cubicBezTo>
                  <a:cubicBezTo>
                    <a:pt x="416" y="456"/>
                    <a:pt x="416" y="456"/>
                    <a:pt x="416" y="456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19" y="457"/>
                    <a:pt x="419" y="457"/>
                    <a:pt x="419" y="457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57"/>
                    <a:pt x="421" y="457"/>
                    <a:pt x="421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4" y="457"/>
                    <a:pt x="424" y="457"/>
                    <a:pt x="424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7" y="457"/>
                    <a:pt x="427" y="457"/>
                    <a:pt x="427" y="457"/>
                  </a:cubicBezTo>
                  <a:cubicBezTo>
                    <a:pt x="427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9" y="457"/>
                    <a:pt x="429" y="457"/>
                    <a:pt x="429" y="457"/>
                  </a:cubicBezTo>
                  <a:cubicBezTo>
                    <a:pt x="430" y="457"/>
                    <a:pt x="430" y="457"/>
                    <a:pt x="430" y="457"/>
                  </a:cubicBezTo>
                  <a:cubicBezTo>
                    <a:pt x="431" y="457"/>
                    <a:pt x="431" y="457"/>
                    <a:pt x="431" y="457"/>
                  </a:cubicBezTo>
                  <a:cubicBezTo>
                    <a:pt x="431" y="457"/>
                    <a:pt x="432" y="457"/>
                    <a:pt x="432" y="457"/>
                  </a:cubicBezTo>
                  <a:cubicBezTo>
                    <a:pt x="432" y="456"/>
                    <a:pt x="433" y="456"/>
                    <a:pt x="433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5" y="456"/>
                    <a:pt x="435" y="456"/>
                    <a:pt x="435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7" y="456"/>
                    <a:pt x="437" y="456"/>
                    <a:pt x="437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40" y="456"/>
                    <a:pt x="440" y="456"/>
                    <a:pt x="440" y="456"/>
                  </a:cubicBezTo>
                  <a:cubicBezTo>
                    <a:pt x="440" y="456"/>
                    <a:pt x="441" y="456"/>
                    <a:pt x="441" y="456"/>
                  </a:cubicBezTo>
                  <a:cubicBezTo>
                    <a:pt x="442" y="456"/>
                    <a:pt x="442" y="456"/>
                    <a:pt x="442" y="456"/>
                  </a:cubicBezTo>
                  <a:cubicBezTo>
                    <a:pt x="444" y="455"/>
                    <a:pt x="449" y="455"/>
                    <a:pt x="455" y="455"/>
                  </a:cubicBezTo>
                  <a:cubicBezTo>
                    <a:pt x="460" y="455"/>
                    <a:pt x="466" y="455"/>
                    <a:pt x="473" y="455"/>
                  </a:cubicBezTo>
                  <a:cubicBezTo>
                    <a:pt x="474" y="455"/>
                    <a:pt x="475" y="454"/>
                    <a:pt x="476" y="454"/>
                  </a:cubicBezTo>
                  <a:cubicBezTo>
                    <a:pt x="477" y="454"/>
                    <a:pt x="479" y="454"/>
                    <a:pt x="480" y="454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83" y="454"/>
                    <a:pt x="486" y="454"/>
                    <a:pt x="488" y="454"/>
                  </a:cubicBezTo>
                  <a:cubicBezTo>
                    <a:pt x="488" y="454"/>
                    <a:pt x="488" y="454"/>
                    <a:pt x="488" y="454"/>
                  </a:cubicBezTo>
                  <a:cubicBezTo>
                    <a:pt x="490" y="454"/>
                    <a:pt x="492" y="454"/>
                    <a:pt x="495" y="454"/>
                  </a:cubicBezTo>
                  <a:cubicBezTo>
                    <a:pt x="495" y="454"/>
                    <a:pt x="496" y="454"/>
                    <a:pt x="497" y="454"/>
                  </a:cubicBezTo>
                  <a:cubicBezTo>
                    <a:pt x="498" y="454"/>
                    <a:pt x="498" y="454"/>
                    <a:pt x="498" y="454"/>
                  </a:cubicBezTo>
                  <a:cubicBezTo>
                    <a:pt x="512" y="453"/>
                    <a:pt x="527" y="453"/>
                    <a:pt x="543" y="452"/>
                  </a:cubicBezTo>
                  <a:cubicBezTo>
                    <a:pt x="544" y="452"/>
                    <a:pt x="545" y="452"/>
                    <a:pt x="545" y="452"/>
                  </a:cubicBezTo>
                  <a:cubicBezTo>
                    <a:pt x="551" y="452"/>
                    <a:pt x="557" y="451"/>
                    <a:pt x="562" y="451"/>
                  </a:cubicBezTo>
                  <a:cubicBezTo>
                    <a:pt x="563" y="451"/>
                    <a:pt x="564" y="451"/>
                    <a:pt x="565" y="451"/>
                  </a:cubicBezTo>
                  <a:cubicBezTo>
                    <a:pt x="569" y="451"/>
                    <a:pt x="572" y="451"/>
                    <a:pt x="575" y="451"/>
                  </a:cubicBezTo>
                  <a:cubicBezTo>
                    <a:pt x="577" y="451"/>
                    <a:pt x="579" y="450"/>
                    <a:pt x="580" y="450"/>
                  </a:cubicBezTo>
                  <a:cubicBezTo>
                    <a:pt x="583" y="450"/>
                    <a:pt x="586" y="450"/>
                    <a:pt x="589" y="450"/>
                  </a:cubicBezTo>
                  <a:cubicBezTo>
                    <a:pt x="593" y="450"/>
                    <a:pt x="597" y="450"/>
                    <a:pt x="602" y="449"/>
                  </a:cubicBezTo>
                  <a:cubicBezTo>
                    <a:pt x="604" y="449"/>
                    <a:pt x="606" y="449"/>
                    <a:pt x="608" y="449"/>
                  </a:cubicBezTo>
                  <a:cubicBezTo>
                    <a:pt x="614" y="449"/>
                    <a:pt x="621" y="449"/>
                    <a:pt x="627" y="448"/>
                  </a:cubicBezTo>
                  <a:cubicBezTo>
                    <a:pt x="627" y="448"/>
                    <a:pt x="628" y="448"/>
                    <a:pt x="628" y="448"/>
                  </a:cubicBezTo>
                  <a:cubicBezTo>
                    <a:pt x="632" y="448"/>
                    <a:pt x="637" y="448"/>
                    <a:pt x="641" y="447"/>
                  </a:cubicBezTo>
                  <a:cubicBezTo>
                    <a:pt x="642" y="447"/>
                    <a:pt x="642" y="447"/>
                    <a:pt x="643" y="447"/>
                  </a:cubicBezTo>
                  <a:cubicBezTo>
                    <a:pt x="643" y="447"/>
                    <a:pt x="644" y="447"/>
                    <a:pt x="644" y="447"/>
                  </a:cubicBezTo>
                  <a:cubicBezTo>
                    <a:pt x="652" y="447"/>
                    <a:pt x="659" y="446"/>
                    <a:pt x="666" y="446"/>
                  </a:cubicBezTo>
                  <a:cubicBezTo>
                    <a:pt x="666" y="446"/>
                    <a:pt x="667" y="446"/>
                    <a:pt x="668" y="446"/>
                  </a:cubicBezTo>
                  <a:cubicBezTo>
                    <a:pt x="669" y="446"/>
                    <a:pt x="670" y="446"/>
                    <a:pt x="671" y="446"/>
                  </a:cubicBezTo>
                  <a:cubicBezTo>
                    <a:pt x="673" y="446"/>
                    <a:pt x="674" y="445"/>
                    <a:pt x="675" y="445"/>
                  </a:cubicBezTo>
                  <a:cubicBezTo>
                    <a:pt x="676" y="445"/>
                    <a:pt x="676" y="445"/>
                    <a:pt x="677" y="445"/>
                  </a:cubicBezTo>
                  <a:cubicBezTo>
                    <a:pt x="678" y="445"/>
                    <a:pt x="679" y="445"/>
                    <a:pt x="680" y="445"/>
                  </a:cubicBezTo>
                  <a:cubicBezTo>
                    <a:pt x="682" y="445"/>
                    <a:pt x="684" y="445"/>
                    <a:pt x="685" y="445"/>
                  </a:cubicBezTo>
                  <a:cubicBezTo>
                    <a:pt x="686" y="445"/>
                    <a:pt x="687" y="445"/>
                    <a:pt x="689" y="444"/>
                  </a:cubicBezTo>
                  <a:cubicBezTo>
                    <a:pt x="689" y="444"/>
                    <a:pt x="690" y="444"/>
                    <a:pt x="690" y="444"/>
                  </a:cubicBezTo>
                  <a:cubicBezTo>
                    <a:pt x="691" y="444"/>
                    <a:pt x="692" y="444"/>
                    <a:pt x="694" y="444"/>
                  </a:cubicBezTo>
                  <a:cubicBezTo>
                    <a:pt x="695" y="444"/>
                    <a:pt x="696" y="444"/>
                    <a:pt x="697" y="444"/>
                  </a:cubicBezTo>
                  <a:cubicBezTo>
                    <a:pt x="699" y="444"/>
                    <a:pt x="702" y="443"/>
                    <a:pt x="704" y="443"/>
                  </a:cubicBezTo>
                  <a:cubicBezTo>
                    <a:pt x="705" y="443"/>
                    <a:pt x="705" y="443"/>
                    <a:pt x="705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7" y="443"/>
                    <a:pt x="707" y="443"/>
                    <a:pt x="707" y="443"/>
                  </a:cubicBezTo>
                  <a:cubicBezTo>
                    <a:pt x="708" y="443"/>
                    <a:pt x="708" y="443"/>
                    <a:pt x="708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10" y="443"/>
                    <a:pt x="711" y="443"/>
                    <a:pt x="711" y="443"/>
                  </a:cubicBezTo>
                  <a:cubicBezTo>
                    <a:pt x="712" y="442"/>
                    <a:pt x="712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4" y="442"/>
                    <a:pt x="715" y="442"/>
                    <a:pt x="715" y="442"/>
                  </a:cubicBezTo>
                  <a:cubicBezTo>
                    <a:pt x="716" y="442"/>
                    <a:pt x="716" y="442"/>
                    <a:pt x="716" y="442"/>
                  </a:cubicBezTo>
                  <a:cubicBezTo>
                    <a:pt x="717" y="442"/>
                    <a:pt x="717" y="442"/>
                    <a:pt x="717" y="442"/>
                  </a:cubicBezTo>
                  <a:cubicBezTo>
                    <a:pt x="718" y="442"/>
                    <a:pt x="718" y="442"/>
                    <a:pt x="718" y="442"/>
                  </a:cubicBezTo>
                  <a:cubicBezTo>
                    <a:pt x="719" y="442"/>
                    <a:pt x="719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1" y="441"/>
                    <a:pt x="721" y="441"/>
                    <a:pt x="721" y="441"/>
                  </a:cubicBezTo>
                  <a:cubicBezTo>
                    <a:pt x="721" y="441"/>
                    <a:pt x="722" y="441"/>
                    <a:pt x="722" y="441"/>
                  </a:cubicBezTo>
                  <a:cubicBezTo>
                    <a:pt x="723" y="441"/>
                    <a:pt x="723" y="441"/>
                    <a:pt x="723" y="441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5" y="440"/>
                    <a:pt x="725" y="440"/>
                    <a:pt x="725" y="440"/>
                  </a:cubicBezTo>
                  <a:cubicBezTo>
                    <a:pt x="726" y="440"/>
                    <a:pt x="726" y="440"/>
                    <a:pt x="727" y="440"/>
                  </a:cubicBezTo>
                  <a:cubicBezTo>
                    <a:pt x="727" y="440"/>
                    <a:pt x="727" y="440"/>
                    <a:pt x="727" y="440"/>
                  </a:cubicBezTo>
                  <a:cubicBezTo>
                    <a:pt x="728" y="439"/>
                    <a:pt x="728" y="439"/>
                    <a:pt x="728" y="439"/>
                  </a:cubicBezTo>
                  <a:cubicBezTo>
                    <a:pt x="729" y="439"/>
                    <a:pt x="729" y="439"/>
                    <a:pt x="730" y="439"/>
                  </a:cubicBezTo>
                  <a:cubicBezTo>
                    <a:pt x="730" y="439"/>
                    <a:pt x="730" y="439"/>
                    <a:pt x="730" y="439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2" y="438"/>
                    <a:pt x="732" y="438"/>
                    <a:pt x="732" y="438"/>
                  </a:cubicBezTo>
                  <a:cubicBezTo>
                    <a:pt x="733" y="438"/>
                    <a:pt x="733" y="438"/>
                    <a:pt x="733" y="438"/>
                  </a:cubicBezTo>
                  <a:cubicBezTo>
                    <a:pt x="733" y="437"/>
                    <a:pt x="733" y="437"/>
                    <a:pt x="733" y="437"/>
                  </a:cubicBezTo>
                  <a:cubicBezTo>
                    <a:pt x="734" y="437"/>
                    <a:pt x="734" y="437"/>
                    <a:pt x="734" y="437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6" y="436"/>
                    <a:pt x="736" y="436"/>
                    <a:pt x="736" y="436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6" y="392"/>
                    <a:pt x="752" y="355"/>
                    <a:pt x="758" y="317"/>
                  </a:cubicBezTo>
                  <a:cubicBezTo>
                    <a:pt x="763" y="317"/>
                    <a:pt x="768" y="318"/>
                    <a:pt x="773" y="318"/>
                  </a:cubicBezTo>
                  <a:cubicBezTo>
                    <a:pt x="773" y="318"/>
                    <a:pt x="773" y="318"/>
                    <a:pt x="773" y="318"/>
                  </a:cubicBezTo>
                  <a:cubicBezTo>
                    <a:pt x="776" y="319"/>
                    <a:pt x="780" y="319"/>
                    <a:pt x="783" y="320"/>
                  </a:cubicBezTo>
                  <a:cubicBezTo>
                    <a:pt x="786" y="321"/>
                    <a:pt x="790" y="321"/>
                    <a:pt x="793" y="322"/>
                  </a:cubicBezTo>
                  <a:cubicBezTo>
                    <a:pt x="793" y="322"/>
                    <a:pt x="793" y="322"/>
                    <a:pt x="793" y="322"/>
                  </a:cubicBezTo>
                  <a:cubicBezTo>
                    <a:pt x="796" y="323"/>
                    <a:pt x="799" y="324"/>
                    <a:pt x="802" y="324"/>
                  </a:cubicBezTo>
                  <a:cubicBezTo>
                    <a:pt x="802" y="324"/>
                    <a:pt x="802" y="324"/>
                    <a:pt x="802" y="324"/>
                  </a:cubicBezTo>
                  <a:cubicBezTo>
                    <a:pt x="804" y="325"/>
                    <a:pt x="806" y="326"/>
                    <a:pt x="808" y="326"/>
                  </a:cubicBezTo>
                  <a:cubicBezTo>
                    <a:pt x="810" y="327"/>
                    <a:pt x="812" y="328"/>
                    <a:pt x="814" y="328"/>
                  </a:cubicBezTo>
                  <a:cubicBezTo>
                    <a:pt x="815" y="329"/>
                    <a:pt x="816" y="329"/>
                    <a:pt x="817" y="330"/>
                  </a:cubicBezTo>
                  <a:cubicBezTo>
                    <a:pt x="819" y="330"/>
                    <a:pt x="821" y="331"/>
                    <a:pt x="823" y="332"/>
                  </a:cubicBezTo>
                  <a:cubicBezTo>
                    <a:pt x="824" y="333"/>
                    <a:pt x="825" y="333"/>
                    <a:pt x="826" y="333"/>
                  </a:cubicBezTo>
                  <a:cubicBezTo>
                    <a:pt x="829" y="335"/>
                    <a:pt x="831" y="336"/>
                    <a:pt x="834" y="337"/>
                  </a:cubicBezTo>
                  <a:cubicBezTo>
                    <a:pt x="834" y="338"/>
                    <a:pt x="834" y="338"/>
                    <a:pt x="834" y="338"/>
                  </a:cubicBezTo>
                  <a:cubicBezTo>
                    <a:pt x="837" y="339"/>
                    <a:pt x="839" y="341"/>
                    <a:pt x="841" y="342"/>
                  </a:cubicBezTo>
                  <a:cubicBezTo>
                    <a:pt x="843" y="343"/>
                    <a:pt x="844" y="344"/>
                    <a:pt x="846" y="345"/>
                  </a:cubicBezTo>
                  <a:cubicBezTo>
                    <a:pt x="846" y="346"/>
                    <a:pt x="846" y="346"/>
                    <a:pt x="846" y="346"/>
                  </a:cubicBezTo>
                  <a:cubicBezTo>
                    <a:pt x="850" y="349"/>
                    <a:pt x="853" y="351"/>
                    <a:pt x="855" y="354"/>
                  </a:cubicBezTo>
                  <a:cubicBezTo>
                    <a:pt x="856" y="355"/>
                    <a:pt x="856" y="355"/>
                    <a:pt x="856" y="355"/>
                  </a:cubicBezTo>
                  <a:cubicBezTo>
                    <a:pt x="857" y="356"/>
                    <a:pt x="859" y="358"/>
                    <a:pt x="860" y="359"/>
                  </a:cubicBezTo>
                  <a:cubicBezTo>
                    <a:pt x="860" y="360"/>
                    <a:pt x="860" y="360"/>
                    <a:pt x="860" y="360"/>
                  </a:cubicBezTo>
                  <a:cubicBezTo>
                    <a:pt x="861" y="361"/>
                    <a:pt x="862" y="363"/>
                    <a:pt x="863" y="364"/>
                  </a:cubicBezTo>
                  <a:cubicBezTo>
                    <a:pt x="864" y="366"/>
                    <a:pt x="865" y="368"/>
                    <a:pt x="867" y="370"/>
                  </a:cubicBezTo>
                  <a:cubicBezTo>
                    <a:pt x="867" y="370"/>
                    <a:pt x="867" y="371"/>
                    <a:pt x="868" y="371"/>
                  </a:cubicBezTo>
                  <a:cubicBezTo>
                    <a:pt x="869" y="373"/>
                    <a:pt x="870" y="374"/>
                    <a:pt x="870" y="375"/>
                  </a:cubicBezTo>
                  <a:cubicBezTo>
                    <a:pt x="871" y="376"/>
                    <a:pt x="871" y="376"/>
                    <a:pt x="871" y="376"/>
                  </a:cubicBezTo>
                  <a:cubicBezTo>
                    <a:pt x="872" y="377"/>
                    <a:pt x="872" y="377"/>
                    <a:pt x="872" y="377"/>
                  </a:cubicBezTo>
                  <a:cubicBezTo>
                    <a:pt x="873" y="378"/>
                    <a:pt x="874" y="379"/>
                    <a:pt x="875" y="380"/>
                  </a:cubicBezTo>
                  <a:cubicBezTo>
                    <a:pt x="876" y="380"/>
                    <a:pt x="876" y="381"/>
                    <a:pt x="876" y="381"/>
                  </a:cubicBezTo>
                  <a:cubicBezTo>
                    <a:pt x="877" y="382"/>
                    <a:pt x="877" y="382"/>
                    <a:pt x="877" y="382"/>
                  </a:cubicBezTo>
                  <a:cubicBezTo>
                    <a:pt x="878" y="383"/>
                    <a:pt x="880" y="384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3" y="387"/>
                    <a:pt x="885" y="388"/>
                    <a:pt x="887" y="389"/>
                  </a:cubicBezTo>
                  <a:cubicBezTo>
                    <a:pt x="888" y="389"/>
                    <a:pt x="888" y="390"/>
                    <a:pt x="889" y="390"/>
                  </a:cubicBezTo>
                  <a:cubicBezTo>
                    <a:pt x="890" y="391"/>
                    <a:pt x="892" y="392"/>
                    <a:pt x="893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895" y="393"/>
                    <a:pt x="895" y="393"/>
                    <a:pt x="895" y="394"/>
                  </a:cubicBezTo>
                  <a:cubicBezTo>
                    <a:pt x="896" y="394"/>
                    <a:pt x="897" y="394"/>
                    <a:pt x="897" y="395"/>
                  </a:cubicBezTo>
                  <a:cubicBezTo>
                    <a:pt x="898" y="395"/>
                    <a:pt x="899" y="395"/>
                    <a:pt x="900" y="396"/>
                  </a:cubicBezTo>
                  <a:cubicBezTo>
                    <a:pt x="901" y="396"/>
                    <a:pt x="902" y="396"/>
                    <a:pt x="903" y="397"/>
                  </a:cubicBezTo>
                  <a:cubicBezTo>
                    <a:pt x="905" y="398"/>
                    <a:pt x="907" y="398"/>
                    <a:pt x="909" y="399"/>
                  </a:cubicBezTo>
                  <a:cubicBezTo>
                    <a:pt x="909" y="399"/>
                    <a:pt x="910" y="399"/>
                    <a:pt x="910" y="399"/>
                  </a:cubicBezTo>
                  <a:cubicBezTo>
                    <a:pt x="910" y="400"/>
                    <a:pt x="910" y="400"/>
                    <a:pt x="910" y="400"/>
                  </a:cubicBezTo>
                  <a:cubicBezTo>
                    <a:pt x="911" y="400"/>
                    <a:pt x="911" y="400"/>
                    <a:pt x="911" y="400"/>
                  </a:cubicBezTo>
                  <a:cubicBezTo>
                    <a:pt x="911" y="400"/>
                    <a:pt x="911" y="400"/>
                    <a:pt x="912" y="400"/>
                  </a:cubicBezTo>
                  <a:cubicBezTo>
                    <a:pt x="913" y="400"/>
                    <a:pt x="913" y="400"/>
                    <a:pt x="914" y="401"/>
                  </a:cubicBezTo>
                  <a:cubicBezTo>
                    <a:pt x="914" y="401"/>
                    <a:pt x="915" y="401"/>
                    <a:pt x="916" y="401"/>
                  </a:cubicBezTo>
                  <a:cubicBezTo>
                    <a:pt x="916" y="401"/>
                    <a:pt x="917" y="401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9" y="402"/>
                    <a:pt x="919" y="402"/>
                  </a:cubicBezTo>
                  <a:cubicBezTo>
                    <a:pt x="920" y="402"/>
                    <a:pt x="921" y="402"/>
                    <a:pt x="921" y="403"/>
                  </a:cubicBezTo>
                  <a:cubicBezTo>
                    <a:pt x="922" y="403"/>
                    <a:pt x="922" y="403"/>
                    <a:pt x="923" y="403"/>
                  </a:cubicBezTo>
                  <a:cubicBezTo>
                    <a:pt x="924" y="403"/>
                    <a:pt x="924" y="403"/>
                    <a:pt x="925" y="403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7" y="404"/>
                    <a:pt x="927" y="404"/>
                    <a:pt x="927" y="404"/>
                  </a:cubicBezTo>
                  <a:cubicBezTo>
                    <a:pt x="927" y="404"/>
                    <a:pt x="928" y="404"/>
                    <a:pt x="929" y="404"/>
                  </a:cubicBezTo>
                  <a:cubicBezTo>
                    <a:pt x="929" y="404"/>
                    <a:pt x="930" y="405"/>
                    <a:pt x="931" y="405"/>
                  </a:cubicBezTo>
                  <a:cubicBezTo>
                    <a:pt x="931" y="405"/>
                    <a:pt x="932" y="405"/>
                    <a:pt x="933" y="405"/>
                  </a:cubicBezTo>
                  <a:cubicBezTo>
                    <a:pt x="933" y="405"/>
                    <a:pt x="934" y="405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6" y="406"/>
                    <a:pt x="936" y="406"/>
                    <a:pt x="937" y="406"/>
                  </a:cubicBezTo>
                  <a:cubicBezTo>
                    <a:pt x="938" y="406"/>
                    <a:pt x="939" y="406"/>
                    <a:pt x="940" y="406"/>
                  </a:cubicBezTo>
                  <a:cubicBezTo>
                    <a:pt x="940" y="407"/>
                    <a:pt x="941" y="407"/>
                    <a:pt x="942" y="407"/>
                  </a:cubicBezTo>
                  <a:cubicBezTo>
                    <a:pt x="943" y="407"/>
                    <a:pt x="944" y="407"/>
                    <a:pt x="945" y="407"/>
                  </a:cubicBezTo>
                  <a:cubicBezTo>
                    <a:pt x="946" y="408"/>
                    <a:pt x="947" y="408"/>
                    <a:pt x="948" y="408"/>
                  </a:cubicBezTo>
                  <a:cubicBezTo>
                    <a:pt x="949" y="408"/>
                    <a:pt x="950" y="408"/>
                    <a:pt x="951" y="408"/>
                  </a:cubicBezTo>
                  <a:cubicBezTo>
                    <a:pt x="952" y="408"/>
                    <a:pt x="953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5" y="409"/>
                    <a:pt x="956" y="409"/>
                    <a:pt x="957" y="409"/>
                  </a:cubicBezTo>
                  <a:cubicBezTo>
                    <a:pt x="957" y="409"/>
                    <a:pt x="958" y="409"/>
                    <a:pt x="959" y="410"/>
                  </a:cubicBezTo>
                  <a:cubicBezTo>
                    <a:pt x="960" y="410"/>
                    <a:pt x="961" y="410"/>
                    <a:pt x="962" y="410"/>
                  </a:cubicBezTo>
                  <a:cubicBezTo>
                    <a:pt x="963" y="410"/>
                    <a:pt x="964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7" y="410"/>
                    <a:pt x="967" y="410"/>
                    <a:pt x="967" y="410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1" y="411"/>
                    <a:pt x="971" y="411"/>
                    <a:pt x="971" y="411"/>
                  </a:cubicBezTo>
                  <a:cubicBezTo>
                    <a:pt x="972" y="411"/>
                    <a:pt x="972" y="411"/>
                    <a:pt x="972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5" y="411"/>
                    <a:pt x="975" y="411"/>
                    <a:pt x="975" y="411"/>
                  </a:cubicBezTo>
                  <a:cubicBezTo>
                    <a:pt x="976" y="411"/>
                    <a:pt x="976" y="411"/>
                    <a:pt x="976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8" y="411"/>
                    <a:pt x="978" y="411"/>
                    <a:pt x="978" y="411"/>
                  </a:cubicBezTo>
                  <a:cubicBezTo>
                    <a:pt x="979" y="411"/>
                    <a:pt x="979" y="411"/>
                    <a:pt x="979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1" y="411"/>
                    <a:pt x="981" y="411"/>
                    <a:pt x="981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3" y="411"/>
                    <a:pt x="983" y="411"/>
                    <a:pt x="983" y="411"/>
                  </a:cubicBezTo>
                  <a:cubicBezTo>
                    <a:pt x="984" y="411"/>
                    <a:pt x="984" y="411"/>
                    <a:pt x="984" y="411"/>
                  </a:cubicBezTo>
                  <a:cubicBezTo>
                    <a:pt x="984" y="411"/>
                    <a:pt x="985" y="411"/>
                    <a:pt x="985" y="411"/>
                  </a:cubicBezTo>
                  <a:cubicBezTo>
                    <a:pt x="986" y="411"/>
                    <a:pt x="986" y="411"/>
                    <a:pt x="987" y="411"/>
                  </a:cubicBezTo>
                  <a:cubicBezTo>
                    <a:pt x="987" y="411"/>
                    <a:pt x="988" y="411"/>
                    <a:pt x="988" y="411"/>
                  </a:cubicBezTo>
                  <a:cubicBezTo>
                    <a:pt x="989" y="411"/>
                    <a:pt x="990" y="411"/>
                    <a:pt x="990" y="411"/>
                  </a:cubicBezTo>
                  <a:cubicBezTo>
                    <a:pt x="991" y="411"/>
                    <a:pt x="992" y="411"/>
                    <a:pt x="992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4" y="411"/>
                    <a:pt x="994" y="411"/>
                    <a:pt x="995" y="411"/>
                  </a:cubicBezTo>
                  <a:cubicBezTo>
                    <a:pt x="995" y="410"/>
                    <a:pt x="996" y="410"/>
                    <a:pt x="997" y="410"/>
                  </a:cubicBezTo>
                  <a:cubicBezTo>
                    <a:pt x="998" y="410"/>
                    <a:pt x="999" y="410"/>
                    <a:pt x="999" y="410"/>
                  </a:cubicBezTo>
                  <a:cubicBezTo>
                    <a:pt x="1001" y="410"/>
                    <a:pt x="1002" y="410"/>
                    <a:pt x="1003" y="410"/>
                  </a:cubicBezTo>
                  <a:cubicBezTo>
                    <a:pt x="1004" y="410"/>
                    <a:pt x="1005" y="410"/>
                    <a:pt x="1006" y="409"/>
                  </a:cubicBezTo>
                  <a:cubicBezTo>
                    <a:pt x="1006" y="409"/>
                    <a:pt x="1006" y="409"/>
                    <a:pt x="1006" y="409"/>
                  </a:cubicBezTo>
                  <a:cubicBezTo>
                    <a:pt x="1007" y="409"/>
                    <a:pt x="1007" y="409"/>
                    <a:pt x="1007" y="409"/>
                  </a:cubicBezTo>
                  <a:cubicBezTo>
                    <a:pt x="1008" y="409"/>
                    <a:pt x="1009" y="409"/>
                    <a:pt x="1010" y="409"/>
                  </a:cubicBezTo>
                  <a:cubicBezTo>
                    <a:pt x="1012" y="409"/>
                    <a:pt x="1013" y="408"/>
                    <a:pt x="1014" y="408"/>
                  </a:cubicBezTo>
                  <a:cubicBezTo>
                    <a:pt x="1015" y="408"/>
                    <a:pt x="1016" y="408"/>
                    <a:pt x="1017" y="408"/>
                  </a:cubicBezTo>
                  <a:cubicBezTo>
                    <a:pt x="1018" y="408"/>
                    <a:pt x="1020" y="407"/>
                    <a:pt x="1021" y="407"/>
                  </a:cubicBezTo>
                  <a:cubicBezTo>
                    <a:pt x="1022" y="407"/>
                    <a:pt x="1022" y="407"/>
                    <a:pt x="1023" y="407"/>
                  </a:cubicBezTo>
                  <a:cubicBezTo>
                    <a:pt x="1026" y="406"/>
                    <a:pt x="1029" y="406"/>
                    <a:pt x="1031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5" y="405"/>
                    <a:pt x="1038" y="404"/>
                    <a:pt x="1041" y="403"/>
                  </a:cubicBezTo>
                  <a:cubicBezTo>
                    <a:pt x="1042" y="403"/>
                    <a:pt x="1043" y="403"/>
                    <a:pt x="1044" y="403"/>
                  </a:cubicBezTo>
                  <a:cubicBezTo>
                    <a:pt x="1045" y="402"/>
                    <a:pt x="1046" y="402"/>
                    <a:pt x="1047" y="402"/>
                  </a:cubicBezTo>
                  <a:cubicBezTo>
                    <a:pt x="1048" y="402"/>
                    <a:pt x="1049" y="401"/>
                    <a:pt x="1051" y="401"/>
                  </a:cubicBezTo>
                  <a:cubicBezTo>
                    <a:pt x="1053" y="401"/>
                    <a:pt x="1055" y="400"/>
                    <a:pt x="1057" y="399"/>
                  </a:cubicBezTo>
                  <a:cubicBezTo>
                    <a:pt x="1058" y="399"/>
                    <a:pt x="1058" y="399"/>
                    <a:pt x="1059" y="399"/>
                  </a:cubicBezTo>
                  <a:cubicBezTo>
                    <a:pt x="1062" y="398"/>
                    <a:pt x="1066" y="397"/>
                    <a:pt x="1070" y="396"/>
                  </a:cubicBezTo>
                  <a:cubicBezTo>
                    <a:pt x="1071" y="396"/>
                    <a:pt x="1072" y="396"/>
                    <a:pt x="1072" y="395"/>
                  </a:cubicBezTo>
                  <a:cubicBezTo>
                    <a:pt x="1076" y="395"/>
                    <a:pt x="1079" y="394"/>
                    <a:pt x="1082" y="393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4" y="392"/>
                    <a:pt x="1084" y="392"/>
                    <a:pt x="1084" y="392"/>
                  </a:cubicBezTo>
                  <a:cubicBezTo>
                    <a:pt x="1085" y="392"/>
                    <a:pt x="1085" y="392"/>
                    <a:pt x="1085" y="392"/>
                  </a:cubicBezTo>
                  <a:cubicBezTo>
                    <a:pt x="1087" y="391"/>
                    <a:pt x="1089" y="391"/>
                    <a:pt x="1090" y="390"/>
                  </a:cubicBezTo>
                  <a:cubicBezTo>
                    <a:pt x="1091" y="390"/>
                    <a:pt x="1092" y="390"/>
                    <a:pt x="1092" y="390"/>
                  </a:cubicBezTo>
                  <a:cubicBezTo>
                    <a:pt x="1094" y="389"/>
                    <a:pt x="1096" y="389"/>
                    <a:pt x="1098" y="388"/>
                  </a:cubicBezTo>
                  <a:cubicBezTo>
                    <a:pt x="1098" y="388"/>
                    <a:pt x="1099" y="388"/>
                    <a:pt x="1099" y="388"/>
                  </a:cubicBezTo>
                  <a:cubicBezTo>
                    <a:pt x="1103" y="386"/>
                    <a:pt x="1107" y="385"/>
                    <a:pt x="1111" y="384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4" y="383"/>
                    <a:pt x="1116" y="382"/>
                    <a:pt x="1117" y="382"/>
                  </a:cubicBezTo>
                  <a:cubicBezTo>
                    <a:pt x="1118" y="381"/>
                    <a:pt x="1118" y="381"/>
                    <a:pt x="1118" y="381"/>
                  </a:cubicBezTo>
                  <a:cubicBezTo>
                    <a:pt x="1120" y="381"/>
                    <a:pt x="1121" y="380"/>
                    <a:pt x="1123" y="380"/>
                  </a:cubicBezTo>
                  <a:cubicBezTo>
                    <a:pt x="1123" y="380"/>
                    <a:pt x="1123" y="380"/>
                    <a:pt x="1123" y="380"/>
                  </a:cubicBezTo>
                  <a:cubicBezTo>
                    <a:pt x="1123" y="379"/>
                    <a:pt x="1123" y="379"/>
                    <a:pt x="1123" y="379"/>
                  </a:cubicBezTo>
                  <a:cubicBezTo>
                    <a:pt x="1125" y="379"/>
                    <a:pt x="1126" y="378"/>
                    <a:pt x="1128" y="378"/>
                  </a:cubicBezTo>
                  <a:cubicBezTo>
                    <a:pt x="1128" y="378"/>
                    <a:pt x="1128" y="378"/>
                    <a:pt x="1128" y="378"/>
                  </a:cubicBezTo>
                  <a:cubicBezTo>
                    <a:pt x="1132" y="376"/>
                    <a:pt x="1135" y="375"/>
                    <a:pt x="1138" y="374"/>
                  </a:cubicBezTo>
                  <a:cubicBezTo>
                    <a:pt x="1138" y="374"/>
                    <a:pt x="1138" y="374"/>
                    <a:pt x="1138" y="374"/>
                  </a:cubicBezTo>
                  <a:cubicBezTo>
                    <a:pt x="1139" y="374"/>
                    <a:pt x="1139" y="374"/>
                    <a:pt x="1139" y="374"/>
                  </a:cubicBezTo>
                  <a:cubicBezTo>
                    <a:pt x="1140" y="373"/>
                    <a:pt x="1140" y="373"/>
                    <a:pt x="1140" y="373"/>
                  </a:cubicBezTo>
                  <a:cubicBezTo>
                    <a:pt x="1141" y="373"/>
                    <a:pt x="1141" y="373"/>
                    <a:pt x="1141" y="373"/>
                  </a:cubicBezTo>
                  <a:cubicBezTo>
                    <a:pt x="1175" y="192"/>
                    <a:pt x="1175" y="192"/>
                    <a:pt x="1175" y="192"/>
                  </a:cubicBezTo>
                  <a:cubicBezTo>
                    <a:pt x="1175" y="192"/>
                    <a:pt x="1174" y="192"/>
                    <a:pt x="1174" y="192"/>
                  </a:cubicBezTo>
                  <a:cubicBezTo>
                    <a:pt x="1174" y="192"/>
                    <a:pt x="1174" y="192"/>
                    <a:pt x="1174" y="192"/>
                  </a:cubicBezTo>
                  <a:cubicBezTo>
                    <a:pt x="1173" y="192"/>
                    <a:pt x="1173" y="193"/>
                    <a:pt x="1172" y="193"/>
                  </a:cubicBezTo>
                  <a:cubicBezTo>
                    <a:pt x="1172" y="193"/>
                    <a:pt x="1172" y="193"/>
                    <a:pt x="1172" y="193"/>
                  </a:cubicBezTo>
                  <a:cubicBezTo>
                    <a:pt x="1171" y="193"/>
                    <a:pt x="1170" y="193"/>
                    <a:pt x="1170" y="194"/>
                  </a:cubicBezTo>
                  <a:cubicBezTo>
                    <a:pt x="1169" y="194"/>
                    <a:pt x="1169" y="194"/>
                    <a:pt x="1169" y="194"/>
                  </a:cubicBezTo>
                  <a:cubicBezTo>
                    <a:pt x="1168" y="194"/>
                    <a:pt x="1167" y="195"/>
                    <a:pt x="1166" y="195"/>
                  </a:cubicBezTo>
                  <a:cubicBezTo>
                    <a:pt x="1166" y="195"/>
                    <a:pt x="1166" y="195"/>
                    <a:pt x="1166" y="195"/>
                  </a:cubicBezTo>
                  <a:cubicBezTo>
                    <a:pt x="1164" y="195"/>
                    <a:pt x="1163" y="196"/>
                    <a:pt x="1162" y="196"/>
                  </a:cubicBezTo>
                  <a:cubicBezTo>
                    <a:pt x="1162" y="196"/>
                    <a:pt x="1162" y="196"/>
                    <a:pt x="1162" y="196"/>
                  </a:cubicBezTo>
                  <a:cubicBezTo>
                    <a:pt x="1159" y="197"/>
                    <a:pt x="1155" y="198"/>
                    <a:pt x="1152" y="200"/>
                  </a:cubicBezTo>
                  <a:cubicBezTo>
                    <a:pt x="1151" y="200"/>
                    <a:pt x="1151" y="200"/>
                    <a:pt x="1151" y="200"/>
                  </a:cubicBezTo>
                  <a:cubicBezTo>
                    <a:pt x="1149" y="200"/>
                    <a:pt x="1148" y="201"/>
                    <a:pt x="1146" y="202"/>
                  </a:cubicBezTo>
                  <a:cubicBezTo>
                    <a:pt x="1145" y="202"/>
                    <a:pt x="1145" y="202"/>
                    <a:pt x="1145" y="202"/>
                  </a:cubicBezTo>
                  <a:cubicBezTo>
                    <a:pt x="1143" y="202"/>
                    <a:pt x="1141" y="203"/>
                    <a:pt x="1139" y="203"/>
                  </a:cubicBezTo>
                  <a:cubicBezTo>
                    <a:pt x="1139" y="204"/>
                    <a:pt x="1139" y="204"/>
                    <a:pt x="1139" y="204"/>
                  </a:cubicBezTo>
                  <a:cubicBezTo>
                    <a:pt x="1137" y="204"/>
                    <a:pt x="1135" y="205"/>
                    <a:pt x="1133" y="206"/>
                  </a:cubicBezTo>
                  <a:cubicBezTo>
                    <a:pt x="1132" y="206"/>
                    <a:pt x="1132" y="206"/>
                    <a:pt x="1131" y="206"/>
                  </a:cubicBezTo>
                  <a:cubicBezTo>
                    <a:pt x="1129" y="206"/>
                    <a:pt x="1128" y="207"/>
                    <a:pt x="1126" y="207"/>
                  </a:cubicBezTo>
                  <a:cubicBezTo>
                    <a:pt x="1125" y="208"/>
                    <a:pt x="1125" y="208"/>
                    <a:pt x="1124" y="208"/>
                  </a:cubicBezTo>
                  <a:cubicBezTo>
                    <a:pt x="1122" y="209"/>
                    <a:pt x="1120" y="209"/>
                    <a:pt x="1118" y="210"/>
                  </a:cubicBezTo>
                  <a:cubicBezTo>
                    <a:pt x="1118" y="210"/>
                    <a:pt x="1117" y="210"/>
                    <a:pt x="1117" y="210"/>
                  </a:cubicBezTo>
                  <a:cubicBezTo>
                    <a:pt x="1116" y="210"/>
                    <a:pt x="1116" y="210"/>
                    <a:pt x="1116" y="210"/>
                  </a:cubicBezTo>
                  <a:cubicBezTo>
                    <a:pt x="1113" y="211"/>
                    <a:pt x="1109" y="212"/>
                    <a:pt x="1106" y="213"/>
                  </a:cubicBezTo>
                  <a:cubicBezTo>
                    <a:pt x="1105" y="213"/>
                    <a:pt x="1104" y="213"/>
                    <a:pt x="1103" y="214"/>
                  </a:cubicBezTo>
                  <a:cubicBezTo>
                    <a:pt x="1099" y="215"/>
                    <a:pt x="1096" y="215"/>
                    <a:pt x="1092" y="216"/>
                  </a:cubicBezTo>
                  <a:cubicBezTo>
                    <a:pt x="1091" y="217"/>
                    <a:pt x="1091" y="217"/>
                    <a:pt x="1090" y="217"/>
                  </a:cubicBezTo>
                  <a:cubicBezTo>
                    <a:pt x="1087" y="218"/>
                    <a:pt x="1083" y="218"/>
                    <a:pt x="1080" y="219"/>
                  </a:cubicBezTo>
                  <a:cubicBezTo>
                    <a:pt x="1079" y="219"/>
                    <a:pt x="1078" y="219"/>
                    <a:pt x="1077" y="220"/>
                  </a:cubicBezTo>
                  <a:cubicBezTo>
                    <a:pt x="1073" y="221"/>
                    <a:pt x="1069" y="221"/>
                    <a:pt x="1065" y="222"/>
                  </a:cubicBezTo>
                  <a:cubicBezTo>
                    <a:pt x="1065" y="222"/>
                    <a:pt x="1064" y="222"/>
                    <a:pt x="1064" y="222"/>
                  </a:cubicBezTo>
                  <a:cubicBezTo>
                    <a:pt x="1060" y="223"/>
                    <a:pt x="1057" y="223"/>
                    <a:pt x="1053" y="224"/>
                  </a:cubicBezTo>
                  <a:cubicBezTo>
                    <a:pt x="1052" y="224"/>
                    <a:pt x="1051" y="224"/>
                    <a:pt x="1050" y="225"/>
                  </a:cubicBezTo>
                  <a:cubicBezTo>
                    <a:pt x="1046" y="225"/>
                    <a:pt x="1042" y="226"/>
                    <a:pt x="1038" y="226"/>
                  </a:cubicBezTo>
                  <a:cubicBezTo>
                    <a:pt x="1038" y="226"/>
                    <a:pt x="1038" y="226"/>
                    <a:pt x="1038" y="226"/>
                  </a:cubicBezTo>
                  <a:cubicBezTo>
                    <a:pt x="1034" y="227"/>
                    <a:pt x="1029" y="227"/>
                    <a:pt x="1025" y="227"/>
                  </a:cubicBezTo>
                  <a:cubicBezTo>
                    <a:pt x="1025" y="227"/>
                    <a:pt x="1025" y="227"/>
                    <a:pt x="1025" y="227"/>
                  </a:cubicBezTo>
                  <a:cubicBezTo>
                    <a:pt x="1021" y="228"/>
                    <a:pt x="1017" y="228"/>
                    <a:pt x="1013" y="228"/>
                  </a:cubicBezTo>
                  <a:cubicBezTo>
                    <a:pt x="1011" y="228"/>
                    <a:pt x="1010" y="228"/>
                    <a:pt x="1009" y="228"/>
                  </a:cubicBezTo>
                  <a:cubicBezTo>
                    <a:pt x="1008" y="228"/>
                    <a:pt x="1008" y="228"/>
                    <a:pt x="1008" y="228"/>
                  </a:cubicBezTo>
                  <a:cubicBezTo>
                    <a:pt x="1007" y="228"/>
                    <a:pt x="1006" y="228"/>
                    <a:pt x="1004" y="228"/>
                  </a:cubicBezTo>
                  <a:cubicBezTo>
                    <a:pt x="1003" y="228"/>
                    <a:pt x="1002" y="227"/>
                    <a:pt x="1000" y="227"/>
                  </a:cubicBezTo>
                  <a:cubicBezTo>
                    <a:pt x="1000" y="227"/>
                    <a:pt x="1000" y="227"/>
                    <a:pt x="1000" y="227"/>
                  </a:cubicBezTo>
                  <a:cubicBezTo>
                    <a:pt x="999" y="227"/>
                    <a:pt x="998" y="227"/>
                    <a:pt x="997" y="227"/>
                  </a:cubicBezTo>
                  <a:cubicBezTo>
                    <a:pt x="993" y="227"/>
                    <a:pt x="989" y="226"/>
                    <a:pt x="986" y="226"/>
                  </a:cubicBezTo>
                  <a:cubicBezTo>
                    <a:pt x="985" y="226"/>
                    <a:pt x="985" y="226"/>
                    <a:pt x="985" y="226"/>
                  </a:cubicBezTo>
                  <a:cubicBezTo>
                    <a:pt x="982" y="225"/>
                    <a:pt x="979" y="225"/>
                    <a:pt x="975" y="224"/>
                  </a:cubicBezTo>
                  <a:cubicBezTo>
                    <a:pt x="975" y="224"/>
                    <a:pt x="975" y="224"/>
                    <a:pt x="975" y="224"/>
                  </a:cubicBezTo>
                  <a:cubicBezTo>
                    <a:pt x="972" y="224"/>
                    <a:pt x="969" y="223"/>
                    <a:pt x="966" y="223"/>
                  </a:cubicBezTo>
                  <a:cubicBezTo>
                    <a:pt x="965" y="223"/>
                    <a:pt x="965" y="223"/>
                    <a:pt x="965" y="223"/>
                  </a:cubicBezTo>
                  <a:cubicBezTo>
                    <a:pt x="962" y="222"/>
                    <a:pt x="959" y="222"/>
                    <a:pt x="957" y="221"/>
                  </a:cubicBezTo>
                  <a:cubicBezTo>
                    <a:pt x="957" y="221"/>
                    <a:pt x="957" y="221"/>
                    <a:pt x="957" y="221"/>
                  </a:cubicBezTo>
                  <a:cubicBezTo>
                    <a:pt x="954" y="220"/>
                    <a:pt x="951" y="220"/>
                    <a:pt x="949" y="219"/>
                  </a:cubicBezTo>
                  <a:cubicBezTo>
                    <a:pt x="948" y="219"/>
                    <a:pt x="948" y="219"/>
                    <a:pt x="948" y="219"/>
                  </a:cubicBezTo>
                  <a:cubicBezTo>
                    <a:pt x="946" y="218"/>
                    <a:pt x="943" y="218"/>
                    <a:pt x="941" y="217"/>
                  </a:cubicBezTo>
                  <a:cubicBezTo>
                    <a:pt x="941" y="217"/>
                    <a:pt x="941" y="217"/>
                    <a:pt x="941" y="217"/>
                  </a:cubicBezTo>
                  <a:cubicBezTo>
                    <a:pt x="940" y="217"/>
                    <a:pt x="940" y="217"/>
                    <a:pt x="939" y="217"/>
                  </a:cubicBezTo>
                  <a:cubicBezTo>
                    <a:pt x="937" y="216"/>
                    <a:pt x="935" y="215"/>
                    <a:pt x="933" y="214"/>
                  </a:cubicBezTo>
                  <a:cubicBezTo>
                    <a:pt x="932" y="214"/>
                    <a:pt x="931" y="214"/>
                    <a:pt x="930" y="214"/>
                  </a:cubicBezTo>
                  <a:cubicBezTo>
                    <a:pt x="929" y="213"/>
                    <a:pt x="927" y="212"/>
                    <a:pt x="925" y="212"/>
                  </a:cubicBezTo>
                  <a:cubicBezTo>
                    <a:pt x="925" y="211"/>
                    <a:pt x="924" y="211"/>
                    <a:pt x="923" y="211"/>
                  </a:cubicBezTo>
                  <a:cubicBezTo>
                    <a:pt x="922" y="210"/>
                    <a:pt x="920" y="209"/>
                    <a:pt x="919" y="208"/>
                  </a:cubicBezTo>
                  <a:cubicBezTo>
                    <a:pt x="918" y="208"/>
                    <a:pt x="917" y="208"/>
                    <a:pt x="917" y="207"/>
                  </a:cubicBezTo>
                  <a:cubicBezTo>
                    <a:pt x="915" y="206"/>
                    <a:pt x="913" y="205"/>
                    <a:pt x="911" y="204"/>
                  </a:cubicBezTo>
                  <a:cubicBezTo>
                    <a:pt x="911" y="204"/>
                    <a:pt x="911" y="204"/>
                    <a:pt x="911" y="204"/>
                  </a:cubicBezTo>
                  <a:cubicBezTo>
                    <a:pt x="909" y="202"/>
                    <a:pt x="907" y="201"/>
                    <a:pt x="906" y="200"/>
                  </a:cubicBezTo>
                  <a:cubicBezTo>
                    <a:pt x="905" y="200"/>
                    <a:pt x="905" y="199"/>
                    <a:pt x="904" y="199"/>
                  </a:cubicBezTo>
                  <a:cubicBezTo>
                    <a:pt x="903" y="198"/>
                    <a:pt x="902" y="197"/>
                    <a:pt x="901" y="196"/>
                  </a:cubicBezTo>
                  <a:cubicBezTo>
                    <a:pt x="901" y="195"/>
                    <a:pt x="900" y="195"/>
                    <a:pt x="900" y="194"/>
                  </a:cubicBezTo>
                  <a:cubicBezTo>
                    <a:pt x="899" y="193"/>
                    <a:pt x="898" y="192"/>
                    <a:pt x="897" y="191"/>
                  </a:cubicBezTo>
                  <a:cubicBezTo>
                    <a:pt x="897" y="190"/>
                    <a:pt x="896" y="190"/>
                    <a:pt x="896" y="189"/>
                  </a:cubicBezTo>
                  <a:cubicBezTo>
                    <a:pt x="894" y="188"/>
                    <a:pt x="893" y="186"/>
                    <a:pt x="892" y="184"/>
                  </a:cubicBezTo>
                  <a:cubicBezTo>
                    <a:pt x="891" y="183"/>
                    <a:pt x="890" y="182"/>
                    <a:pt x="889" y="180"/>
                  </a:cubicBezTo>
                  <a:cubicBezTo>
                    <a:pt x="888" y="180"/>
                    <a:pt x="888" y="180"/>
                    <a:pt x="888" y="180"/>
                  </a:cubicBezTo>
                  <a:cubicBezTo>
                    <a:pt x="887" y="178"/>
                    <a:pt x="886" y="177"/>
                    <a:pt x="885" y="176"/>
                  </a:cubicBezTo>
                  <a:cubicBezTo>
                    <a:pt x="884" y="175"/>
                    <a:pt x="884" y="175"/>
                    <a:pt x="884" y="175"/>
                  </a:cubicBezTo>
                  <a:cubicBezTo>
                    <a:pt x="884" y="175"/>
                    <a:pt x="883" y="174"/>
                    <a:pt x="883" y="174"/>
                  </a:cubicBezTo>
                  <a:cubicBezTo>
                    <a:pt x="882" y="173"/>
                    <a:pt x="881" y="172"/>
                    <a:pt x="880" y="171"/>
                  </a:cubicBezTo>
                  <a:cubicBezTo>
                    <a:pt x="880" y="171"/>
                    <a:pt x="880" y="171"/>
                    <a:pt x="880" y="171"/>
                  </a:cubicBezTo>
                  <a:cubicBezTo>
                    <a:pt x="878" y="170"/>
                    <a:pt x="877" y="169"/>
                    <a:pt x="875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3" y="166"/>
                    <a:pt x="871" y="165"/>
                    <a:pt x="870" y="164"/>
                  </a:cubicBezTo>
                  <a:cubicBezTo>
                    <a:pt x="869" y="164"/>
                    <a:pt x="869" y="164"/>
                    <a:pt x="869" y="164"/>
                  </a:cubicBezTo>
                  <a:cubicBezTo>
                    <a:pt x="867" y="162"/>
                    <a:pt x="865" y="161"/>
                    <a:pt x="862" y="160"/>
                  </a:cubicBezTo>
                  <a:cubicBezTo>
                    <a:pt x="862" y="159"/>
                    <a:pt x="862" y="159"/>
                    <a:pt x="862" y="159"/>
                  </a:cubicBezTo>
                  <a:cubicBezTo>
                    <a:pt x="859" y="158"/>
                    <a:pt x="857" y="157"/>
                    <a:pt x="854" y="156"/>
                  </a:cubicBezTo>
                  <a:cubicBezTo>
                    <a:pt x="853" y="155"/>
                    <a:pt x="853" y="155"/>
                    <a:pt x="853" y="155"/>
                  </a:cubicBezTo>
                  <a:cubicBezTo>
                    <a:pt x="853" y="155"/>
                    <a:pt x="852" y="155"/>
                    <a:pt x="851" y="155"/>
                  </a:cubicBezTo>
                  <a:cubicBezTo>
                    <a:pt x="850" y="154"/>
                    <a:pt x="848" y="153"/>
                    <a:pt x="847" y="153"/>
                  </a:cubicBezTo>
                  <a:cubicBezTo>
                    <a:pt x="846" y="153"/>
                    <a:pt x="846" y="152"/>
                    <a:pt x="845" y="152"/>
                  </a:cubicBezTo>
                  <a:cubicBezTo>
                    <a:pt x="844" y="152"/>
                    <a:pt x="843" y="151"/>
                    <a:pt x="842" y="151"/>
                  </a:cubicBezTo>
                  <a:cubicBezTo>
                    <a:pt x="840" y="150"/>
                    <a:pt x="838" y="150"/>
                    <a:pt x="835" y="149"/>
                  </a:cubicBezTo>
                  <a:cubicBezTo>
                    <a:pt x="835" y="149"/>
                    <a:pt x="834" y="149"/>
                    <a:pt x="833" y="148"/>
                  </a:cubicBezTo>
                  <a:cubicBezTo>
                    <a:pt x="833" y="148"/>
                    <a:pt x="832" y="148"/>
                    <a:pt x="831" y="148"/>
                  </a:cubicBezTo>
                  <a:cubicBezTo>
                    <a:pt x="831" y="148"/>
                    <a:pt x="830" y="148"/>
                    <a:pt x="830" y="147"/>
                  </a:cubicBezTo>
                  <a:cubicBezTo>
                    <a:pt x="829" y="147"/>
                    <a:pt x="829" y="147"/>
                    <a:pt x="829" y="147"/>
                  </a:cubicBezTo>
                  <a:cubicBezTo>
                    <a:pt x="829" y="147"/>
                    <a:pt x="828" y="147"/>
                    <a:pt x="828" y="147"/>
                  </a:cubicBezTo>
                  <a:cubicBezTo>
                    <a:pt x="827" y="147"/>
                    <a:pt x="826" y="147"/>
                    <a:pt x="826" y="146"/>
                  </a:cubicBezTo>
                  <a:cubicBezTo>
                    <a:pt x="825" y="146"/>
                    <a:pt x="825" y="146"/>
                    <a:pt x="824" y="146"/>
                  </a:cubicBezTo>
                  <a:cubicBezTo>
                    <a:pt x="823" y="146"/>
                    <a:pt x="823" y="146"/>
                    <a:pt x="822" y="146"/>
                  </a:cubicBezTo>
                  <a:cubicBezTo>
                    <a:pt x="822" y="145"/>
                    <a:pt x="821" y="145"/>
                    <a:pt x="821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19" y="145"/>
                    <a:pt x="819" y="145"/>
                    <a:pt x="819" y="145"/>
                  </a:cubicBezTo>
                  <a:cubicBezTo>
                    <a:pt x="819" y="145"/>
                    <a:pt x="818" y="145"/>
                    <a:pt x="818" y="145"/>
                  </a:cubicBezTo>
                  <a:cubicBezTo>
                    <a:pt x="817" y="145"/>
                    <a:pt x="817" y="144"/>
                    <a:pt x="816" y="144"/>
                  </a:cubicBezTo>
                  <a:cubicBezTo>
                    <a:pt x="816" y="144"/>
                    <a:pt x="815" y="144"/>
                    <a:pt x="815" y="144"/>
                  </a:cubicBezTo>
                  <a:cubicBezTo>
                    <a:pt x="814" y="144"/>
                    <a:pt x="814" y="144"/>
                    <a:pt x="813" y="144"/>
                  </a:cubicBezTo>
                  <a:cubicBezTo>
                    <a:pt x="813" y="144"/>
                    <a:pt x="812" y="144"/>
                    <a:pt x="812" y="144"/>
                  </a:cubicBezTo>
                  <a:cubicBezTo>
                    <a:pt x="811" y="143"/>
                    <a:pt x="811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09" y="143"/>
                    <a:pt x="809" y="143"/>
                    <a:pt x="809" y="143"/>
                  </a:cubicBezTo>
                  <a:cubicBezTo>
                    <a:pt x="809" y="143"/>
                    <a:pt x="808" y="143"/>
                    <a:pt x="808" y="143"/>
                  </a:cubicBezTo>
                  <a:cubicBezTo>
                    <a:pt x="807" y="143"/>
                    <a:pt x="807" y="143"/>
                    <a:pt x="806" y="143"/>
                  </a:cubicBezTo>
                  <a:cubicBezTo>
                    <a:pt x="806" y="143"/>
                    <a:pt x="805" y="143"/>
                    <a:pt x="805" y="142"/>
                  </a:cubicBezTo>
                  <a:cubicBezTo>
                    <a:pt x="804" y="142"/>
                    <a:pt x="804" y="142"/>
                    <a:pt x="803" y="142"/>
                  </a:cubicBezTo>
                  <a:cubicBezTo>
                    <a:pt x="803" y="142"/>
                    <a:pt x="802" y="142"/>
                    <a:pt x="802" y="142"/>
                  </a:cubicBezTo>
                  <a:cubicBezTo>
                    <a:pt x="801" y="142"/>
                    <a:pt x="801" y="142"/>
                    <a:pt x="801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799" y="142"/>
                    <a:pt x="799" y="142"/>
                    <a:pt x="799" y="142"/>
                  </a:cubicBezTo>
                  <a:cubicBezTo>
                    <a:pt x="799" y="142"/>
                    <a:pt x="798" y="142"/>
                    <a:pt x="798" y="142"/>
                  </a:cubicBezTo>
                  <a:cubicBezTo>
                    <a:pt x="797" y="142"/>
                    <a:pt x="797" y="141"/>
                    <a:pt x="796" y="141"/>
                  </a:cubicBezTo>
                  <a:cubicBezTo>
                    <a:pt x="796" y="141"/>
                    <a:pt x="795" y="141"/>
                    <a:pt x="795" y="141"/>
                  </a:cubicBezTo>
                  <a:cubicBezTo>
                    <a:pt x="794" y="141"/>
                    <a:pt x="794" y="141"/>
                    <a:pt x="793" y="141"/>
                  </a:cubicBezTo>
                  <a:cubicBezTo>
                    <a:pt x="793" y="141"/>
                    <a:pt x="792" y="141"/>
                    <a:pt x="792" y="141"/>
                  </a:cubicBezTo>
                  <a:cubicBezTo>
                    <a:pt x="791" y="141"/>
                    <a:pt x="791" y="141"/>
                    <a:pt x="790" y="141"/>
                  </a:cubicBezTo>
                  <a:cubicBezTo>
                    <a:pt x="790" y="141"/>
                    <a:pt x="789" y="141"/>
                    <a:pt x="789" y="141"/>
                  </a:cubicBezTo>
                  <a:cubicBezTo>
                    <a:pt x="789" y="141"/>
                    <a:pt x="789" y="141"/>
                    <a:pt x="789" y="141"/>
                  </a:cubicBezTo>
                  <a:cubicBezTo>
                    <a:pt x="788" y="141"/>
                    <a:pt x="788" y="141"/>
                    <a:pt x="787" y="141"/>
                  </a:cubicBezTo>
                  <a:cubicBezTo>
                    <a:pt x="787" y="141"/>
                    <a:pt x="786" y="141"/>
                    <a:pt x="786" y="141"/>
                  </a:cubicBezTo>
                  <a:cubicBezTo>
                    <a:pt x="785" y="141"/>
                    <a:pt x="785" y="141"/>
                    <a:pt x="784" y="140"/>
                  </a:cubicBezTo>
                  <a:cubicBezTo>
                    <a:pt x="784" y="140"/>
                    <a:pt x="783" y="140"/>
                    <a:pt x="782" y="140"/>
                  </a:cubicBezTo>
                  <a:cubicBezTo>
                    <a:pt x="782" y="140"/>
                    <a:pt x="781" y="140"/>
                    <a:pt x="781" y="140"/>
                  </a:cubicBezTo>
                  <a:cubicBezTo>
                    <a:pt x="780" y="140"/>
                    <a:pt x="780" y="140"/>
                    <a:pt x="779" y="140"/>
                  </a:cubicBezTo>
                  <a:cubicBezTo>
                    <a:pt x="779" y="140"/>
                    <a:pt x="778" y="140"/>
                    <a:pt x="777" y="140"/>
                  </a:cubicBezTo>
                  <a:cubicBezTo>
                    <a:pt x="777" y="140"/>
                    <a:pt x="777" y="140"/>
                    <a:pt x="777" y="140"/>
                  </a:cubicBezTo>
                  <a:cubicBezTo>
                    <a:pt x="777" y="140"/>
                    <a:pt x="776" y="140"/>
                    <a:pt x="776" y="140"/>
                  </a:cubicBezTo>
                  <a:cubicBezTo>
                    <a:pt x="775" y="140"/>
                    <a:pt x="774" y="140"/>
                    <a:pt x="774" y="140"/>
                  </a:cubicBezTo>
                  <a:cubicBezTo>
                    <a:pt x="773" y="140"/>
                    <a:pt x="773" y="140"/>
                    <a:pt x="772" y="140"/>
                  </a:cubicBezTo>
                  <a:cubicBezTo>
                    <a:pt x="771" y="140"/>
                    <a:pt x="771" y="140"/>
                    <a:pt x="770" y="140"/>
                  </a:cubicBezTo>
                  <a:cubicBezTo>
                    <a:pt x="770" y="140"/>
                    <a:pt x="769" y="140"/>
                    <a:pt x="769" y="140"/>
                  </a:cubicBezTo>
                  <a:cubicBezTo>
                    <a:pt x="769" y="140"/>
                    <a:pt x="768" y="140"/>
                    <a:pt x="768" y="140"/>
                  </a:cubicBezTo>
                  <a:cubicBezTo>
                    <a:pt x="768" y="140"/>
                    <a:pt x="767" y="140"/>
                    <a:pt x="767" y="140"/>
                  </a:cubicBezTo>
                  <a:cubicBezTo>
                    <a:pt x="766" y="140"/>
                    <a:pt x="766" y="140"/>
                    <a:pt x="766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1" y="140"/>
                    <a:pt x="760" y="140"/>
                  </a:cubicBezTo>
                  <a:cubicBezTo>
                    <a:pt x="760" y="140"/>
                    <a:pt x="759" y="140"/>
                    <a:pt x="759" y="140"/>
                  </a:cubicBezTo>
                  <a:cubicBezTo>
                    <a:pt x="758" y="140"/>
                    <a:pt x="757" y="140"/>
                    <a:pt x="757" y="140"/>
                  </a:cubicBezTo>
                  <a:cubicBezTo>
                    <a:pt x="756" y="140"/>
                    <a:pt x="756" y="140"/>
                    <a:pt x="755" y="140"/>
                  </a:cubicBezTo>
                  <a:cubicBezTo>
                    <a:pt x="754" y="140"/>
                    <a:pt x="753" y="140"/>
                    <a:pt x="753" y="141"/>
                  </a:cubicBezTo>
                  <a:cubicBezTo>
                    <a:pt x="752" y="141"/>
                    <a:pt x="751" y="141"/>
                    <a:pt x="751" y="141"/>
                  </a:cubicBezTo>
                  <a:cubicBezTo>
                    <a:pt x="750" y="141"/>
                    <a:pt x="749" y="141"/>
                    <a:pt x="748" y="141"/>
                  </a:cubicBezTo>
                  <a:cubicBezTo>
                    <a:pt x="748" y="141"/>
                    <a:pt x="747" y="141"/>
                    <a:pt x="746" y="141"/>
                  </a:cubicBezTo>
                  <a:cubicBezTo>
                    <a:pt x="745" y="141"/>
                    <a:pt x="744" y="141"/>
                    <a:pt x="743" y="141"/>
                  </a:cubicBezTo>
                  <a:cubicBezTo>
                    <a:pt x="742" y="141"/>
                    <a:pt x="741" y="141"/>
                    <a:pt x="740" y="142"/>
                  </a:cubicBezTo>
                  <a:cubicBezTo>
                    <a:pt x="739" y="142"/>
                    <a:pt x="738" y="142"/>
                    <a:pt x="737" y="142"/>
                  </a:cubicBezTo>
                  <a:cubicBezTo>
                    <a:pt x="736" y="142"/>
                    <a:pt x="735" y="142"/>
                    <a:pt x="734" y="142"/>
                  </a:cubicBezTo>
                  <a:cubicBezTo>
                    <a:pt x="733" y="143"/>
                    <a:pt x="731" y="143"/>
                    <a:pt x="729" y="143"/>
                  </a:cubicBezTo>
                  <a:cubicBezTo>
                    <a:pt x="728" y="143"/>
                    <a:pt x="727" y="143"/>
                    <a:pt x="726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4" y="144"/>
                    <a:pt x="724" y="144"/>
                    <a:pt x="724" y="144"/>
                  </a:cubicBezTo>
                  <a:cubicBezTo>
                    <a:pt x="723" y="144"/>
                    <a:pt x="721" y="144"/>
                    <a:pt x="720" y="145"/>
                  </a:cubicBezTo>
                  <a:cubicBezTo>
                    <a:pt x="719" y="145"/>
                    <a:pt x="718" y="145"/>
                    <a:pt x="717" y="145"/>
                  </a:cubicBezTo>
                  <a:cubicBezTo>
                    <a:pt x="716" y="145"/>
                    <a:pt x="716" y="145"/>
                    <a:pt x="716" y="145"/>
                  </a:cubicBezTo>
                  <a:cubicBezTo>
                    <a:pt x="715" y="145"/>
                    <a:pt x="715" y="146"/>
                    <a:pt x="715" y="146"/>
                  </a:cubicBezTo>
                  <a:cubicBezTo>
                    <a:pt x="712" y="146"/>
                    <a:pt x="710" y="147"/>
                    <a:pt x="708" y="147"/>
                  </a:cubicBezTo>
                  <a:cubicBezTo>
                    <a:pt x="707" y="147"/>
                    <a:pt x="707" y="147"/>
                    <a:pt x="706" y="148"/>
                  </a:cubicBezTo>
                  <a:cubicBezTo>
                    <a:pt x="705" y="148"/>
                    <a:pt x="703" y="148"/>
                    <a:pt x="702" y="149"/>
                  </a:cubicBezTo>
                  <a:cubicBezTo>
                    <a:pt x="701" y="149"/>
                    <a:pt x="701" y="149"/>
                    <a:pt x="700" y="149"/>
                  </a:cubicBezTo>
                  <a:cubicBezTo>
                    <a:pt x="699" y="149"/>
                    <a:pt x="699" y="150"/>
                    <a:pt x="698" y="150"/>
                  </a:cubicBezTo>
                  <a:cubicBezTo>
                    <a:pt x="696" y="150"/>
                    <a:pt x="694" y="151"/>
                    <a:pt x="692" y="151"/>
                  </a:cubicBezTo>
                  <a:cubicBezTo>
                    <a:pt x="692" y="152"/>
                    <a:pt x="691" y="152"/>
                    <a:pt x="691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89" y="152"/>
                    <a:pt x="689" y="152"/>
                    <a:pt x="689" y="152"/>
                  </a:cubicBezTo>
                  <a:cubicBezTo>
                    <a:pt x="688" y="153"/>
                    <a:pt x="686" y="153"/>
                    <a:pt x="685" y="154"/>
                  </a:cubicBezTo>
                  <a:cubicBezTo>
                    <a:pt x="684" y="154"/>
                    <a:pt x="684" y="154"/>
                    <a:pt x="684" y="154"/>
                  </a:cubicBezTo>
                  <a:cubicBezTo>
                    <a:pt x="682" y="155"/>
                    <a:pt x="681" y="155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7" y="157"/>
                    <a:pt x="676" y="157"/>
                    <a:pt x="675" y="158"/>
                  </a:cubicBezTo>
                  <a:cubicBezTo>
                    <a:pt x="674" y="158"/>
                    <a:pt x="674" y="158"/>
                    <a:pt x="674" y="158"/>
                  </a:cubicBezTo>
                  <a:cubicBezTo>
                    <a:pt x="673" y="159"/>
                    <a:pt x="671" y="160"/>
                    <a:pt x="670" y="160"/>
                  </a:cubicBezTo>
                  <a:cubicBezTo>
                    <a:pt x="670" y="160"/>
                    <a:pt x="670" y="160"/>
                    <a:pt x="670" y="160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61"/>
                    <a:pt x="668" y="161"/>
                    <a:pt x="668" y="162"/>
                  </a:cubicBezTo>
                  <a:cubicBezTo>
                    <a:pt x="667" y="162"/>
                    <a:pt x="667" y="162"/>
                    <a:pt x="667" y="162"/>
                  </a:cubicBezTo>
                  <a:cubicBezTo>
                    <a:pt x="666" y="162"/>
                    <a:pt x="666" y="162"/>
                    <a:pt x="666" y="162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4" y="164"/>
                    <a:pt x="664" y="164"/>
                    <a:pt x="664" y="164"/>
                  </a:cubicBezTo>
                  <a:cubicBezTo>
                    <a:pt x="664" y="164"/>
                    <a:pt x="663" y="164"/>
                    <a:pt x="663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1" y="166"/>
                    <a:pt x="661" y="166"/>
                    <a:pt x="661" y="166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2"/>
                    <a:pt x="656" y="172"/>
                    <a:pt x="656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6"/>
                    <a:pt x="654" y="176"/>
                    <a:pt x="654" y="176"/>
                  </a:cubicBezTo>
                  <a:cubicBezTo>
                    <a:pt x="650" y="205"/>
                    <a:pt x="646" y="234"/>
                    <a:pt x="642" y="264"/>
                  </a:cubicBezTo>
                  <a:cubicBezTo>
                    <a:pt x="640" y="264"/>
                    <a:pt x="637" y="264"/>
                    <a:pt x="635" y="264"/>
                  </a:cubicBezTo>
                  <a:cubicBezTo>
                    <a:pt x="634" y="264"/>
                    <a:pt x="634" y="264"/>
                    <a:pt x="634" y="264"/>
                  </a:cubicBezTo>
                  <a:cubicBezTo>
                    <a:pt x="629" y="264"/>
                    <a:pt x="623" y="264"/>
                    <a:pt x="618" y="265"/>
                  </a:cubicBezTo>
                  <a:cubicBezTo>
                    <a:pt x="617" y="265"/>
                    <a:pt x="617" y="265"/>
                    <a:pt x="617" y="265"/>
                  </a:cubicBezTo>
                  <a:cubicBezTo>
                    <a:pt x="611" y="265"/>
                    <a:pt x="606" y="265"/>
                    <a:pt x="600" y="266"/>
                  </a:cubicBezTo>
                  <a:cubicBezTo>
                    <a:pt x="598" y="266"/>
                    <a:pt x="595" y="266"/>
                    <a:pt x="593" y="266"/>
                  </a:cubicBezTo>
                  <a:cubicBezTo>
                    <a:pt x="592" y="266"/>
                    <a:pt x="592" y="266"/>
                    <a:pt x="591" y="266"/>
                  </a:cubicBezTo>
                  <a:cubicBezTo>
                    <a:pt x="589" y="266"/>
                    <a:pt x="588" y="266"/>
                    <a:pt x="586" y="266"/>
                  </a:cubicBezTo>
                  <a:cubicBezTo>
                    <a:pt x="584" y="266"/>
                    <a:pt x="582" y="266"/>
                    <a:pt x="580" y="266"/>
                  </a:cubicBezTo>
                  <a:cubicBezTo>
                    <a:pt x="579" y="266"/>
                    <a:pt x="578" y="266"/>
                    <a:pt x="577" y="266"/>
                  </a:cubicBezTo>
                  <a:cubicBezTo>
                    <a:pt x="575" y="267"/>
                    <a:pt x="572" y="267"/>
                    <a:pt x="570" y="267"/>
                  </a:cubicBezTo>
                  <a:cubicBezTo>
                    <a:pt x="569" y="267"/>
                    <a:pt x="568" y="267"/>
                    <a:pt x="567" y="267"/>
                  </a:cubicBezTo>
                  <a:cubicBezTo>
                    <a:pt x="550" y="268"/>
                    <a:pt x="534" y="268"/>
                    <a:pt x="520" y="269"/>
                  </a:cubicBezTo>
                  <a:cubicBezTo>
                    <a:pt x="519" y="269"/>
                    <a:pt x="519" y="269"/>
                    <a:pt x="519" y="269"/>
                  </a:cubicBezTo>
                  <a:cubicBezTo>
                    <a:pt x="517" y="269"/>
                    <a:pt x="514" y="269"/>
                    <a:pt x="512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06" y="269"/>
                    <a:pt x="501" y="269"/>
                    <a:pt x="496" y="269"/>
                  </a:cubicBezTo>
                  <a:cubicBezTo>
                    <a:pt x="492" y="270"/>
                    <a:pt x="488" y="270"/>
                    <a:pt x="484" y="270"/>
                  </a:cubicBezTo>
                  <a:cubicBezTo>
                    <a:pt x="472" y="270"/>
                    <a:pt x="464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1"/>
                    <a:pt x="462" y="271"/>
                    <a:pt x="462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59" y="271"/>
                    <a:pt x="459" y="271"/>
                    <a:pt x="458" y="271"/>
                  </a:cubicBezTo>
                  <a:cubicBezTo>
                    <a:pt x="458" y="271"/>
                    <a:pt x="458" y="271"/>
                    <a:pt x="458" y="271"/>
                  </a:cubicBezTo>
                  <a:cubicBezTo>
                    <a:pt x="457" y="271"/>
                    <a:pt x="457" y="271"/>
                    <a:pt x="456" y="271"/>
                  </a:cubicBezTo>
                  <a:cubicBezTo>
                    <a:pt x="456" y="271"/>
                    <a:pt x="456" y="271"/>
                    <a:pt x="456" y="271"/>
                  </a:cubicBezTo>
                  <a:cubicBezTo>
                    <a:pt x="455" y="271"/>
                    <a:pt x="454" y="271"/>
                    <a:pt x="453" y="271"/>
                  </a:cubicBezTo>
                  <a:cubicBezTo>
                    <a:pt x="453" y="271"/>
                    <a:pt x="453" y="271"/>
                    <a:pt x="453" y="271"/>
                  </a:cubicBezTo>
                  <a:cubicBezTo>
                    <a:pt x="453" y="271"/>
                    <a:pt x="452" y="271"/>
                    <a:pt x="451" y="271"/>
                  </a:cubicBezTo>
                  <a:cubicBezTo>
                    <a:pt x="450" y="271"/>
                    <a:pt x="450" y="271"/>
                    <a:pt x="450" y="271"/>
                  </a:cubicBezTo>
                  <a:cubicBezTo>
                    <a:pt x="449" y="271"/>
                    <a:pt x="448" y="272"/>
                    <a:pt x="447" y="272"/>
                  </a:cubicBezTo>
                  <a:cubicBezTo>
                    <a:pt x="446" y="272"/>
                    <a:pt x="445" y="272"/>
                    <a:pt x="444" y="272"/>
                  </a:cubicBezTo>
                  <a:cubicBezTo>
                    <a:pt x="444" y="272"/>
                    <a:pt x="444" y="272"/>
                    <a:pt x="444" y="272"/>
                  </a:cubicBezTo>
                  <a:cubicBezTo>
                    <a:pt x="442" y="271"/>
                    <a:pt x="441" y="271"/>
                    <a:pt x="440" y="271"/>
                  </a:cubicBezTo>
                  <a:cubicBezTo>
                    <a:pt x="440" y="271"/>
                    <a:pt x="440" y="271"/>
                    <a:pt x="440" y="271"/>
                  </a:cubicBezTo>
                  <a:cubicBezTo>
                    <a:pt x="438" y="271"/>
                    <a:pt x="437" y="271"/>
                    <a:pt x="436" y="271"/>
                  </a:cubicBezTo>
                  <a:cubicBezTo>
                    <a:pt x="436" y="271"/>
                    <a:pt x="436" y="271"/>
                    <a:pt x="436" y="271"/>
                  </a:cubicBezTo>
                  <a:cubicBezTo>
                    <a:pt x="434" y="271"/>
                    <a:pt x="433" y="271"/>
                    <a:pt x="432" y="271"/>
                  </a:cubicBezTo>
                  <a:cubicBezTo>
                    <a:pt x="431" y="271"/>
                    <a:pt x="431" y="271"/>
                    <a:pt x="431" y="271"/>
                  </a:cubicBezTo>
                  <a:cubicBezTo>
                    <a:pt x="430" y="271"/>
                    <a:pt x="429" y="270"/>
                    <a:pt x="427" y="270"/>
                  </a:cubicBezTo>
                  <a:cubicBezTo>
                    <a:pt x="427" y="270"/>
                    <a:pt x="427" y="270"/>
                    <a:pt x="427" y="270"/>
                  </a:cubicBezTo>
                  <a:cubicBezTo>
                    <a:pt x="426" y="270"/>
                    <a:pt x="424" y="270"/>
                    <a:pt x="423" y="269"/>
                  </a:cubicBezTo>
                  <a:cubicBezTo>
                    <a:pt x="423" y="269"/>
                    <a:pt x="423" y="269"/>
                    <a:pt x="423" y="269"/>
                  </a:cubicBezTo>
                  <a:cubicBezTo>
                    <a:pt x="419" y="269"/>
                    <a:pt x="416" y="268"/>
                    <a:pt x="413" y="267"/>
                  </a:cubicBezTo>
                  <a:cubicBezTo>
                    <a:pt x="413" y="267"/>
                    <a:pt x="413" y="267"/>
                    <a:pt x="413" y="267"/>
                  </a:cubicBezTo>
                  <a:cubicBezTo>
                    <a:pt x="412" y="267"/>
                    <a:pt x="410" y="266"/>
                    <a:pt x="409" y="266"/>
                  </a:cubicBezTo>
                  <a:cubicBezTo>
                    <a:pt x="408" y="266"/>
                    <a:pt x="408" y="266"/>
                    <a:pt x="407" y="265"/>
                  </a:cubicBezTo>
                  <a:cubicBezTo>
                    <a:pt x="406" y="265"/>
                    <a:pt x="405" y="265"/>
                    <a:pt x="404" y="264"/>
                  </a:cubicBezTo>
                  <a:cubicBezTo>
                    <a:pt x="404" y="264"/>
                    <a:pt x="403" y="264"/>
                    <a:pt x="402" y="264"/>
                  </a:cubicBezTo>
                  <a:cubicBezTo>
                    <a:pt x="401" y="263"/>
                    <a:pt x="401" y="263"/>
                    <a:pt x="400" y="262"/>
                  </a:cubicBezTo>
                  <a:cubicBezTo>
                    <a:pt x="399" y="262"/>
                    <a:pt x="398" y="262"/>
                    <a:pt x="398" y="261"/>
                  </a:cubicBezTo>
                  <a:cubicBezTo>
                    <a:pt x="397" y="261"/>
                    <a:pt x="396" y="261"/>
                    <a:pt x="395" y="260"/>
                  </a:cubicBezTo>
                  <a:cubicBezTo>
                    <a:pt x="395" y="260"/>
                    <a:pt x="394" y="260"/>
                    <a:pt x="393" y="259"/>
                  </a:cubicBezTo>
                  <a:cubicBezTo>
                    <a:pt x="392" y="259"/>
                    <a:pt x="392" y="258"/>
                    <a:pt x="391" y="258"/>
                  </a:cubicBezTo>
                  <a:cubicBezTo>
                    <a:pt x="390" y="257"/>
                    <a:pt x="390" y="257"/>
                    <a:pt x="389" y="257"/>
                  </a:cubicBezTo>
                  <a:cubicBezTo>
                    <a:pt x="388" y="256"/>
                    <a:pt x="387" y="255"/>
                    <a:pt x="386" y="255"/>
                  </a:cubicBezTo>
                  <a:cubicBezTo>
                    <a:pt x="386" y="254"/>
                    <a:pt x="385" y="254"/>
                    <a:pt x="385" y="254"/>
                  </a:cubicBezTo>
                  <a:cubicBezTo>
                    <a:pt x="384" y="253"/>
                    <a:pt x="383" y="252"/>
                    <a:pt x="382" y="252"/>
                  </a:cubicBezTo>
                  <a:cubicBezTo>
                    <a:pt x="381" y="251"/>
                    <a:pt x="381" y="251"/>
                    <a:pt x="381" y="250"/>
                  </a:cubicBezTo>
                  <a:cubicBezTo>
                    <a:pt x="379" y="249"/>
                    <a:pt x="378" y="248"/>
                    <a:pt x="377" y="247"/>
                  </a:cubicBezTo>
                  <a:cubicBezTo>
                    <a:pt x="373" y="243"/>
                    <a:pt x="369" y="239"/>
                    <a:pt x="365" y="235"/>
                  </a:cubicBezTo>
                  <a:cubicBezTo>
                    <a:pt x="363" y="233"/>
                    <a:pt x="362" y="232"/>
                    <a:pt x="360" y="230"/>
                  </a:cubicBezTo>
                  <a:cubicBezTo>
                    <a:pt x="358" y="227"/>
                    <a:pt x="355" y="225"/>
                    <a:pt x="353" y="222"/>
                  </a:cubicBezTo>
                  <a:cubicBezTo>
                    <a:pt x="353" y="221"/>
                    <a:pt x="352" y="221"/>
                    <a:pt x="352" y="221"/>
                  </a:cubicBezTo>
                  <a:cubicBezTo>
                    <a:pt x="351" y="220"/>
                    <a:pt x="350" y="218"/>
                    <a:pt x="349" y="217"/>
                  </a:cubicBezTo>
                  <a:cubicBezTo>
                    <a:pt x="348" y="216"/>
                    <a:pt x="347" y="216"/>
                    <a:pt x="346" y="215"/>
                  </a:cubicBezTo>
                  <a:cubicBezTo>
                    <a:pt x="345" y="213"/>
                    <a:pt x="344" y="212"/>
                    <a:pt x="343" y="211"/>
                  </a:cubicBezTo>
                  <a:cubicBezTo>
                    <a:pt x="342" y="210"/>
                    <a:pt x="342" y="209"/>
                    <a:pt x="341" y="209"/>
                  </a:cubicBezTo>
                  <a:cubicBezTo>
                    <a:pt x="340" y="208"/>
                    <a:pt x="339" y="206"/>
                    <a:pt x="337" y="205"/>
                  </a:cubicBezTo>
                  <a:cubicBezTo>
                    <a:pt x="337" y="204"/>
                    <a:pt x="336" y="204"/>
                    <a:pt x="335" y="203"/>
                  </a:cubicBezTo>
                  <a:cubicBezTo>
                    <a:pt x="335" y="203"/>
                    <a:pt x="335" y="202"/>
                    <a:pt x="334" y="202"/>
                  </a:cubicBezTo>
                  <a:cubicBezTo>
                    <a:pt x="333" y="201"/>
                    <a:pt x="333" y="200"/>
                    <a:pt x="332" y="200"/>
                  </a:cubicBezTo>
                  <a:cubicBezTo>
                    <a:pt x="332" y="199"/>
                    <a:pt x="331" y="199"/>
                    <a:pt x="331" y="198"/>
                  </a:cubicBezTo>
                  <a:cubicBezTo>
                    <a:pt x="330" y="198"/>
                    <a:pt x="330" y="198"/>
                    <a:pt x="330" y="198"/>
                  </a:cubicBezTo>
                  <a:cubicBezTo>
                    <a:pt x="329" y="197"/>
                    <a:pt x="328" y="195"/>
                    <a:pt x="327" y="194"/>
                  </a:cubicBezTo>
                  <a:cubicBezTo>
                    <a:pt x="326" y="194"/>
                    <a:pt x="325" y="193"/>
                    <a:pt x="325" y="193"/>
                  </a:cubicBezTo>
                  <a:cubicBezTo>
                    <a:pt x="324" y="192"/>
                    <a:pt x="322" y="191"/>
                    <a:pt x="321" y="190"/>
                  </a:cubicBezTo>
                  <a:cubicBezTo>
                    <a:pt x="321" y="189"/>
                    <a:pt x="320" y="188"/>
                    <a:pt x="319" y="188"/>
                  </a:cubicBezTo>
                  <a:cubicBezTo>
                    <a:pt x="318" y="187"/>
                    <a:pt x="316" y="185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2"/>
                    <a:pt x="311" y="181"/>
                    <a:pt x="309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79"/>
                    <a:pt x="308" y="179"/>
                    <a:pt x="307" y="179"/>
                  </a:cubicBezTo>
                  <a:cubicBezTo>
                    <a:pt x="306" y="178"/>
                    <a:pt x="305" y="177"/>
                    <a:pt x="304" y="177"/>
                  </a:cubicBezTo>
                  <a:cubicBezTo>
                    <a:pt x="303" y="176"/>
                    <a:pt x="302" y="176"/>
                    <a:pt x="302" y="176"/>
                  </a:cubicBezTo>
                  <a:cubicBezTo>
                    <a:pt x="300" y="175"/>
                    <a:pt x="299" y="175"/>
                    <a:pt x="298" y="174"/>
                  </a:cubicBezTo>
                  <a:cubicBezTo>
                    <a:pt x="297" y="174"/>
                    <a:pt x="297" y="174"/>
                    <a:pt x="296" y="173"/>
                  </a:cubicBezTo>
                  <a:cubicBezTo>
                    <a:pt x="295" y="173"/>
                    <a:pt x="294" y="173"/>
                    <a:pt x="294" y="172"/>
                  </a:cubicBezTo>
                  <a:cubicBezTo>
                    <a:pt x="293" y="172"/>
                    <a:pt x="293" y="172"/>
                    <a:pt x="293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5" y="170"/>
                    <a:pt x="285" y="170"/>
                  </a:cubicBezTo>
                  <a:cubicBezTo>
                    <a:pt x="284" y="170"/>
                    <a:pt x="284" y="170"/>
                    <a:pt x="283" y="170"/>
                  </a:cubicBezTo>
                  <a:cubicBezTo>
                    <a:pt x="283" y="170"/>
                    <a:pt x="282" y="170"/>
                    <a:pt x="282" y="170"/>
                  </a:cubicBezTo>
                  <a:cubicBezTo>
                    <a:pt x="281" y="170"/>
                    <a:pt x="281" y="170"/>
                    <a:pt x="280" y="170"/>
                  </a:cubicBezTo>
                  <a:cubicBezTo>
                    <a:pt x="279" y="170"/>
                    <a:pt x="279" y="170"/>
                    <a:pt x="278" y="169"/>
                  </a:cubicBezTo>
                  <a:cubicBezTo>
                    <a:pt x="277" y="169"/>
                    <a:pt x="276" y="169"/>
                    <a:pt x="275" y="169"/>
                  </a:cubicBezTo>
                  <a:cubicBezTo>
                    <a:pt x="275" y="169"/>
                    <a:pt x="274" y="169"/>
                    <a:pt x="273" y="169"/>
                  </a:cubicBezTo>
                  <a:cubicBezTo>
                    <a:pt x="272" y="169"/>
                    <a:pt x="272" y="169"/>
                    <a:pt x="271" y="169"/>
                  </a:cubicBezTo>
                  <a:cubicBezTo>
                    <a:pt x="271" y="169"/>
                    <a:pt x="270" y="169"/>
                    <a:pt x="270" y="169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8" y="168"/>
                    <a:pt x="268" y="168"/>
                    <a:pt x="268" y="168"/>
                  </a:cubicBezTo>
                  <a:cubicBezTo>
                    <a:pt x="268" y="168"/>
                    <a:pt x="267" y="168"/>
                    <a:pt x="267" y="168"/>
                  </a:cubicBezTo>
                  <a:cubicBezTo>
                    <a:pt x="267" y="168"/>
                    <a:pt x="266" y="168"/>
                    <a:pt x="266" y="168"/>
                  </a:cubicBezTo>
                  <a:cubicBezTo>
                    <a:pt x="266" y="168"/>
                    <a:pt x="266" y="168"/>
                    <a:pt x="266" y="168"/>
                  </a:cubicBezTo>
                  <a:cubicBezTo>
                    <a:pt x="265" y="168"/>
                    <a:pt x="265" y="168"/>
                    <a:pt x="265" y="168"/>
                  </a:cubicBezTo>
                  <a:cubicBezTo>
                    <a:pt x="264" y="168"/>
                    <a:pt x="264" y="168"/>
                    <a:pt x="264" y="168"/>
                  </a:cubicBezTo>
                  <a:cubicBezTo>
                    <a:pt x="263" y="168"/>
                    <a:pt x="263" y="168"/>
                    <a:pt x="263" y="168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61" y="168"/>
                    <a:pt x="261" y="168"/>
                    <a:pt x="261" y="168"/>
                  </a:cubicBezTo>
                  <a:cubicBezTo>
                    <a:pt x="260" y="168"/>
                    <a:pt x="260" y="168"/>
                    <a:pt x="260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7" y="168"/>
                    <a:pt x="257" y="168"/>
                    <a:pt x="257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2" y="168"/>
                    <a:pt x="252" y="168"/>
                    <a:pt x="252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2" y="169"/>
                    <a:pt x="242" y="169"/>
                    <a:pt x="242" y="169"/>
                  </a:cubicBezTo>
                  <a:cubicBezTo>
                    <a:pt x="241" y="169"/>
                    <a:pt x="240" y="169"/>
                    <a:pt x="240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8" y="170"/>
                    <a:pt x="238" y="170"/>
                    <a:pt x="237" y="170"/>
                  </a:cubicBezTo>
                  <a:cubicBezTo>
                    <a:pt x="236" y="170"/>
                    <a:pt x="236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30" y="173"/>
                    <a:pt x="229" y="174"/>
                    <a:pt x="229" y="174"/>
                  </a:cubicBezTo>
                  <a:cubicBezTo>
                    <a:pt x="228" y="174"/>
                    <a:pt x="228" y="174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5" y="176"/>
                    <a:pt x="225" y="176"/>
                    <a:pt x="224" y="177"/>
                  </a:cubicBezTo>
                  <a:cubicBezTo>
                    <a:pt x="224" y="177"/>
                    <a:pt x="224" y="177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2" y="179"/>
                    <a:pt x="222" y="179"/>
                    <a:pt x="222" y="179"/>
                  </a:cubicBezTo>
                  <a:cubicBezTo>
                    <a:pt x="221" y="179"/>
                    <a:pt x="221" y="180"/>
                    <a:pt x="221" y="180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218" y="182"/>
                    <a:pt x="218" y="183"/>
                    <a:pt x="217" y="184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4"/>
                    <a:pt x="216" y="185"/>
                    <a:pt x="215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3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1" y="188"/>
                    <a:pt x="210" y="188"/>
                    <a:pt x="209" y="189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8" y="189"/>
                    <a:pt x="208" y="190"/>
                    <a:pt x="207" y="190"/>
                  </a:cubicBezTo>
                  <a:cubicBezTo>
                    <a:pt x="206" y="190"/>
                    <a:pt x="205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1" y="192"/>
                    <a:pt x="199" y="193"/>
                    <a:pt x="198" y="194"/>
                  </a:cubicBezTo>
                  <a:cubicBezTo>
                    <a:pt x="197" y="194"/>
                    <a:pt x="197" y="194"/>
                    <a:pt x="196" y="194"/>
                  </a:cubicBezTo>
                  <a:cubicBezTo>
                    <a:pt x="195" y="194"/>
                    <a:pt x="193" y="195"/>
                    <a:pt x="192" y="195"/>
                  </a:cubicBezTo>
                  <a:cubicBezTo>
                    <a:pt x="191" y="195"/>
                    <a:pt x="191" y="195"/>
                    <a:pt x="190" y="196"/>
                  </a:cubicBezTo>
                  <a:cubicBezTo>
                    <a:pt x="188" y="196"/>
                    <a:pt x="187" y="196"/>
                    <a:pt x="185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1" y="198"/>
                    <a:pt x="177" y="198"/>
                    <a:pt x="174" y="199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172" y="199"/>
                    <a:pt x="170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71" y="161"/>
                    <a:pt x="175" y="123"/>
                    <a:pt x="178" y="85"/>
                  </a:cubicBezTo>
                  <a:cubicBezTo>
                    <a:pt x="179" y="84"/>
                    <a:pt x="178" y="82"/>
                    <a:pt x="178" y="80"/>
                  </a:cubicBezTo>
                  <a:cubicBezTo>
                    <a:pt x="177" y="79"/>
                    <a:pt x="176" y="77"/>
                    <a:pt x="175" y="76"/>
                  </a:cubicBezTo>
                  <a:cubicBezTo>
                    <a:pt x="174" y="74"/>
                    <a:pt x="172" y="72"/>
                    <a:pt x="170" y="70"/>
                  </a:cubicBezTo>
                  <a:cubicBezTo>
                    <a:pt x="168" y="69"/>
                    <a:pt x="166" y="67"/>
                    <a:pt x="163" y="65"/>
                  </a:cubicBezTo>
                  <a:cubicBezTo>
                    <a:pt x="157" y="60"/>
                    <a:pt x="149" y="55"/>
                    <a:pt x="141" y="49"/>
                  </a:cubicBezTo>
                  <a:cubicBezTo>
                    <a:pt x="133" y="43"/>
                    <a:pt x="125" y="36"/>
                    <a:pt x="118" y="30"/>
                  </a:cubicBezTo>
                  <a:cubicBezTo>
                    <a:pt x="111" y="24"/>
                    <a:pt x="104" y="19"/>
                    <a:pt x="100" y="15"/>
                  </a:cubicBezTo>
                  <a:cubicBezTo>
                    <a:pt x="95" y="11"/>
                    <a:pt x="92" y="9"/>
                    <a:pt x="91" y="8"/>
                  </a:cubicBezTo>
                  <a:cubicBezTo>
                    <a:pt x="91" y="8"/>
                    <a:pt x="90" y="8"/>
                    <a:pt x="90" y="7"/>
                  </a:cubicBezTo>
                  <a:cubicBezTo>
                    <a:pt x="89" y="7"/>
                    <a:pt x="88" y="6"/>
                    <a:pt x="87" y="6"/>
                  </a:cubicBezTo>
                  <a:cubicBezTo>
                    <a:pt x="86" y="5"/>
                    <a:pt x="86" y="4"/>
                    <a:pt x="85" y="3"/>
                  </a:cubicBezTo>
                  <a:cubicBezTo>
                    <a:pt x="84" y="2"/>
                    <a:pt x="84" y="1"/>
                    <a:pt x="84" y="0"/>
                  </a:cubicBezTo>
                  <a:cubicBezTo>
                    <a:pt x="80" y="55"/>
                    <a:pt x="75" y="110"/>
                    <a:pt x="71" y="164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2" y="169"/>
                    <a:pt x="73" y="170"/>
                    <a:pt x="74" y="170"/>
                  </a:cubicBezTo>
                  <a:cubicBezTo>
                    <a:pt x="74" y="171"/>
                    <a:pt x="75" y="172"/>
                    <a:pt x="76" y="172"/>
                  </a:cubicBezTo>
                  <a:cubicBezTo>
                    <a:pt x="77" y="173"/>
                    <a:pt x="77" y="173"/>
                    <a:pt x="77" y="173"/>
                  </a:cubicBezTo>
                  <a:cubicBezTo>
                    <a:pt x="78" y="174"/>
                    <a:pt x="81" y="176"/>
                    <a:pt x="86" y="181"/>
                  </a:cubicBezTo>
                  <a:cubicBezTo>
                    <a:pt x="90" y="185"/>
                    <a:pt x="96" y="190"/>
                    <a:pt x="102" y="196"/>
                  </a:cubicBezTo>
                  <a:cubicBezTo>
                    <a:pt x="101" y="196"/>
                    <a:pt x="100" y="195"/>
                    <a:pt x="100" y="195"/>
                  </a:cubicBezTo>
                  <a:cubicBezTo>
                    <a:pt x="99" y="195"/>
                    <a:pt x="99" y="195"/>
                    <a:pt x="99" y="195"/>
                  </a:cubicBezTo>
                  <a:cubicBezTo>
                    <a:pt x="96" y="194"/>
                    <a:pt x="92" y="194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5" y="192"/>
                    <a:pt x="82" y="191"/>
                    <a:pt x="78" y="190"/>
                  </a:cubicBezTo>
                  <a:cubicBezTo>
                    <a:pt x="78" y="190"/>
                    <a:pt x="78" y="190"/>
                    <a:pt x="78" y="190"/>
                  </a:cubicBezTo>
                  <a:cubicBezTo>
                    <a:pt x="74" y="189"/>
                    <a:pt x="71" y="187"/>
                    <a:pt x="67" y="186"/>
                  </a:cubicBezTo>
                  <a:cubicBezTo>
                    <a:pt x="58" y="183"/>
                    <a:pt x="49" y="179"/>
                    <a:pt x="42" y="175"/>
                  </a:cubicBezTo>
                  <a:cubicBezTo>
                    <a:pt x="36" y="171"/>
                    <a:pt x="30" y="166"/>
                    <a:pt x="26" y="162"/>
                  </a:cubicBezTo>
                  <a:cubicBezTo>
                    <a:pt x="21" y="158"/>
                    <a:pt x="18" y="153"/>
                    <a:pt x="16" y="149"/>
                  </a:cubicBezTo>
                  <a:cubicBezTo>
                    <a:pt x="14" y="144"/>
                    <a:pt x="13" y="140"/>
                    <a:pt x="14" y="136"/>
                  </a:cubicBezTo>
                  <a:cubicBezTo>
                    <a:pt x="9" y="194"/>
                    <a:pt x="5" y="252"/>
                    <a:pt x="0" y="310"/>
                  </a:cubicBezTo>
                  <a:cubicBezTo>
                    <a:pt x="0" y="315"/>
                    <a:pt x="1" y="320"/>
                    <a:pt x="3" y="324"/>
                  </a:cubicBezTo>
                  <a:cubicBezTo>
                    <a:pt x="5" y="329"/>
                    <a:pt x="8" y="334"/>
                    <a:pt x="12" y="338"/>
                  </a:cubicBezTo>
                  <a:cubicBezTo>
                    <a:pt x="15" y="342"/>
                    <a:pt x="20" y="346"/>
                    <a:pt x="25" y="350"/>
                  </a:cubicBezTo>
                  <a:cubicBezTo>
                    <a:pt x="21" y="399"/>
                    <a:pt x="17" y="449"/>
                    <a:pt x="13" y="499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7"/>
                    <a:pt x="14" y="497"/>
                    <a:pt x="14" y="496"/>
                  </a:cubicBezTo>
                  <a:cubicBezTo>
                    <a:pt x="14" y="496"/>
                    <a:pt x="14" y="495"/>
                    <a:pt x="14" y="494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2"/>
                    <a:pt x="14" y="492"/>
                    <a:pt x="14" y="491"/>
                  </a:cubicBezTo>
                  <a:cubicBezTo>
                    <a:pt x="14" y="490"/>
                    <a:pt x="14" y="490"/>
                    <a:pt x="14" y="489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6"/>
                    <a:pt x="15" y="485"/>
                    <a:pt x="15" y="484"/>
                  </a:cubicBezTo>
                  <a:cubicBezTo>
                    <a:pt x="15" y="484"/>
                    <a:pt x="15" y="483"/>
                    <a:pt x="15" y="483"/>
                  </a:cubicBezTo>
                  <a:cubicBezTo>
                    <a:pt x="15" y="483"/>
                    <a:pt x="15" y="483"/>
                    <a:pt x="15" y="483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15" y="482"/>
                    <a:pt x="15" y="481"/>
                    <a:pt x="15" y="480"/>
                  </a:cubicBezTo>
                  <a:cubicBezTo>
                    <a:pt x="15" y="479"/>
                    <a:pt x="16" y="478"/>
                    <a:pt x="16" y="477"/>
                  </a:cubicBezTo>
                  <a:cubicBezTo>
                    <a:pt x="19" y="434"/>
                    <a:pt x="22" y="392"/>
                    <a:pt x="26" y="350"/>
                  </a:cubicBezTo>
                  <a:cubicBezTo>
                    <a:pt x="27" y="351"/>
                    <a:pt x="27" y="351"/>
                    <a:pt x="28" y="352"/>
                  </a:cubicBezTo>
                  <a:cubicBezTo>
                    <a:pt x="35" y="356"/>
                    <a:pt x="43" y="361"/>
                    <a:pt x="53" y="364"/>
                  </a:cubicBezTo>
                  <a:cubicBezTo>
                    <a:pt x="53" y="365"/>
                    <a:pt x="54" y="365"/>
                    <a:pt x="54" y="365"/>
                  </a:cubicBezTo>
                  <a:cubicBezTo>
                    <a:pt x="55" y="365"/>
                    <a:pt x="55" y="365"/>
                    <a:pt x="56" y="366"/>
                  </a:cubicBezTo>
                  <a:cubicBezTo>
                    <a:pt x="56" y="366"/>
                    <a:pt x="57" y="366"/>
                    <a:pt x="57" y="366"/>
                  </a:cubicBezTo>
                  <a:cubicBezTo>
                    <a:pt x="58" y="366"/>
                    <a:pt x="58" y="367"/>
                    <a:pt x="59" y="367"/>
                  </a:cubicBezTo>
                  <a:cubicBezTo>
                    <a:pt x="60" y="367"/>
                    <a:pt x="61" y="367"/>
                    <a:pt x="62" y="368"/>
                  </a:cubicBezTo>
                  <a:cubicBezTo>
                    <a:pt x="62" y="368"/>
                    <a:pt x="63" y="368"/>
                    <a:pt x="63" y="368"/>
                  </a:cubicBezTo>
                  <a:cubicBezTo>
                    <a:pt x="63" y="368"/>
                    <a:pt x="63" y="368"/>
                    <a:pt x="63" y="368"/>
                  </a:cubicBezTo>
                  <a:cubicBezTo>
                    <a:pt x="64" y="368"/>
                    <a:pt x="64" y="369"/>
                    <a:pt x="65" y="369"/>
                  </a:cubicBezTo>
                  <a:cubicBezTo>
                    <a:pt x="66" y="369"/>
                    <a:pt x="67" y="369"/>
                    <a:pt x="68" y="370"/>
                  </a:cubicBezTo>
                  <a:cubicBezTo>
                    <a:pt x="69" y="370"/>
                    <a:pt x="70" y="370"/>
                    <a:pt x="71" y="371"/>
                  </a:cubicBezTo>
                  <a:cubicBezTo>
                    <a:pt x="71" y="371"/>
                    <a:pt x="72" y="371"/>
                    <a:pt x="73" y="371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5" y="372"/>
                    <a:pt x="75" y="372"/>
                  </a:cubicBezTo>
                  <a:cubicBezTo>
                    <a:pt x="76" y="372"/>
                    <a:pt x="76" y="372"/>
                    <a:pt x="77" y="372"/>
                  </a:cubicBezTo>
                  <a:cubicBezTo>
                    <a:pt x="78" y="373"/>
                    <a:pt x="79" y="373"/>
                    <a:pt x="79" y="373"/>
                  </a:cubicBezTo>
                  <a:cubicBezTo>
                    <a:pt x="80" y="373"/>
                    <a:pt x="81" y="373"/>
                    <a:pt x="81" y="374"/>
                  </a:cubicBezTo>
                  <a:cubicBezTo>
                    <a:pt x="82" y="374"/>
                    <a:pt x="83" y="374"/>
                    <a:pt x="83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5" y="374"/>
                    <a:pt x="85" y="374"/>
                    <a:pt x="85" y="374"/>
                  </a:cubicBezTo>
                  <a:cubicBezTo>
                    <a:pt x="86" y="375"/>
                    <a:pt x="86" y="375"/>
                    <a:pt x="87" y="375"/>
                  </a:cubicBezTo>
                  <a:cubicBezTo>
                    <a:pt x="89" y="375"/>
                    <a:pt x="89" y="375"/>
                    <a:pt x="89" y="375"/>
                  </a:cubicBezTo>
                  <a:cubicBezTo>
                    <a:pt x="89" y="375"/>
                    <a:pt x="90" y="375"/>
                    <a:pt x="91" y="376"/>
                  </a:cubicBezTo>
                  <a:cubicBezTo>
                    <a:pt x="91" y="376"/>
                    <a:pt x="92" y="376"/>
                    <a:pt x="92" y="376"/>
                  </a:cubicBezTo>
                  <a:cubicBezTo>
                    <a:pt x="93" y="376"/>
                    <a:pt x="93" y="376"/>
                    <a:pt x="94" y="376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6" y="377"/>
                    <a:pt x="96" y="377"/>
                    <a:pt x="96" y="377"/>
                  </a:cubicBezTo>
                  <a:cubicBezTo>
                    <a:pt x="96" y="377"/>
                    <a:pt x="97" y="377"/>
                    <a:pt x="97" y="377"/>
                  </a:cubicBezTo>
                  <a:cubicBezTo>
                    <a:pt x="98" y="377"/>
                    <a:pt x="98" y="377"/>
                    <a:pt x="99" y="377"/>
                  </a:cubicBezTo>
                  <a:cubicBezTo>
                    <a:pt x="99" y="377"/>
                    <a:pt x="100" y="377"/>
                    <a:pt x="100" y="377"/>
                  </a:cubicBezTo>
                  <a:cubicBezTo>
                    <a:pt x="102" y="378"/>
                    <a:pt x="102" y="378"/>
                    <a:pt x="102" y="378"/>
                  </a:cubicBezTo>
                  <a:cubicBezTo>
                    <a:pt x="102" y="378"/>
                    <a:pt x="103" y="378"/>
                    <a:pt x="103" y="378"/>
                  </a:cubicBezTo>
                  <a:cubicBezTo>
                    <a:pt x="104" y="378"/>
                    <a:pt x="104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6" y="378"/>
                    <a:pt x="106" y="378"/>
                  </a:cubicBezTo>
                  <a:cubicBezTo>
                    <a:pt x="107" y="378"/>
                    <a:pt x="107" y="378"/>
                    <a:pt x="108" y="378"/>
                  </a:cubicBezTo>
                  <a:cubicBezTo>
                    <a:pt x="109" y="379"/>
                    <a:pt x="109" y="379"/>
                    <a:pt x="109" y="379"/>
                  </a:cubicBezTo>
                  <a:cubicBezTo>
                    <a:pt x="110" y="379"/>
                    <a:pt x="110" y="379"/>
                    <a:pt x="111" y="379"/>
                  </a:cubicBezTo>
                  <a:cubicBezTo>
                    <a:pt x="112" y="379"/>
                    <a:pt x="112" y="379"/>
                    <a:pt x="112" y="379"/>
                  </a:cubicBezTo>
                  <a:cubicBezTo>
                    <a:pt x="113" y="379"/>
                    <a:pt x="113" y="379"/>
                    <a:pt x="114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6" y="379"/>
                    <a:pt x="116" y="379"/>
                    <a:pt x="117" y="379"/>
                  </a:cubicBezTo>
                  <a:cubicBezTo>
                    <a:pt x="117" y="379"/>
                    <a:pt x="118" y="379"/>
                    <a:pt x="118" y="379"/>
                  </a:cubicBezTo>
                  <a:cubicBezTo>
                    <a:pt x="119" y="379"/>
                    <a:pt x="119" y="379"/>
                    <a:pt x="120" y="379"/>
                  </a:cubicBezTo>
                  <a:cubicBezTo>
                    <a:pt x="120" y="379"/>
                    <a:pt x="121" y="379"/>
                    <a:pt x="121" y="379"/>
                  </a:cubicBezTo>
                  <a:cubicBezTo>
                    <a:pt x="122" y="380"/>
                    <a:pt x="122" y="380"/>
                    <a:pt x="123" y="380"/>
                  </a:cubicBezTo>
                  <a:cubicBezTo>
                    <a:pt x="123" y="380"/>
                    <a:pt x="124" y="380"/>
                    <a:pt x="1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25" y="380"/>
                    <a:pt x="125" y="380"/>
                    <a:pt x="126" y="380"/>
                  </a:cubicBezTo>
                  <a:cubicBezTo>
                    <a:pt x="127" y="380"/>
                    <a:pt x="127" y="380"/>
                    <a:pt x="127" y="380"/>
                  </a:cubicBezTo>
                  <a:cubicBezTo>
                    <a:pt x="128" y="380"/>
                    <a:pt x="128" y="380"/>
                    <a:pt x="129" y="380"/>
                  </a:cubicBezTo>
                  <a:cubicBezTo>
                    <a:pt x="129" y="380"/>
                    <a:pt x="130" y="380"/>
                    <a:pt x="130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2" y="380"/>
                    <a:pt x="132" y="380"/>
                    <a:pt x="132" y="380"/>
                  </a:cubicBezTo>
                  <a:cubicBezTo>
                    <a:pt x="133" y="380"/>
                    <a:pt x="133" y="380"/>
                    <a:pt x="133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5" y="380"/>
                    <a:pt x="135" y="380"/>
                    <a:pt x="135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7" y="380"/>
                    <a:pt x="137" y="380"/>
                    <a:pt x="138" y="380"/>
                  </a:cubicBezTo>
                  <a:cubicBezTo>
                    <a:pt x="138" y="380"/>
                    <a:pt x="139" y="380"/>
                    <a:pt x="139" y="380"/>
                  </a:cubicBezTo>
                  <a:cubicBezTo>
                    <a:pt x="140" y="380"/>
                    <a:pt x="140" y="380"/>
                    <a:pt x="141" y="380"/>
                  </a:cubicBezTo>
                  <a:cubicBezTo>
                    <a:pt x="141" y="380"/>
                    <a:pt x="142" y="380"/>
                    <a:pt x="142" y="380"/>
                  </a:cubicBezTo>
                  <a:cubicBezTo>
                    <a:pt x="143" y="379"/>
                    <a:pt x="144" y="379"/>
                    <a:pt x="144" y="379"/>
                  </a:cubicBezTo>
                  <a:cubicBezTo>
                    <a:pt x="145" y="379"/>
                    <a:pt x="145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7" y="379"/>
                    <a:pt x="148" y="379"/>
                  </a:cubicBezTo>
                  <a:cubicBezTo>
                    <a:pt x="148" y="379"/>
                    <a:pt x="149" y="379"/>
                    <a:pt x="149" y="379"/>
                  </a:cubicBezTo>
                  <a:cubicBezTo>
                    <a:pt x="150" y="379"/>
                    <a:pt x="150" y="379"/>
                    <a:pt x="151" y="379"/>
                  </a:cubicBezTo>
                  <a:cubicBezTo>
                    <a:pt x="151" y="379"/>
                    <a:pt x="151" y="379"/>
                    <a:pt x="151" y="379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2" y="379"/>
                    <a:pt x="153" y="379"/>
                    <a:pt x="153" y="379"/>
                  </a:cubicBezTo>
                  <a:cubicBezTo>
                    <a:pt x="154" y="379"/>
                    <a:pt x="154" y="378"/>
                    <a:pt x="155" y="378"/>
                  </a:cubicBezTo>
                  <a:cubicBezTo>
                    <a:pt x="156" y="378"/>
                    <a:pt x="156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8" y="378"/>
                    <a:pt x="159" y="378"/>
                    <a:pt x="160" y="378"/>
                  </a:cubicBezTo>
                  <a:cubicBezTo>
                    <a:pt x="160" y="378"/>
                    <a:pt x="161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7"/>
                    <a:pt x="164" y="377"/>
                    <a:pt x="165" y="377"/>
                  </a:cubicBezTo>
                  <a:cubicBezTo>
                    <a:pt x="166" y="377"/>
                    <a:pt x="166" y="376"/>
                    <a:pt x="167" y="376"/>
                  </a:cubicBezTo>
                  <a:cubicBezTo>
                    <a:pt x="167" y="376"/>
                    <a:pt x="167" y="376"/>
                    <a:pt x="167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70" y="376"/>
                    <a:pt x="172" y="375"/>
                    <a:pt x="173" y="375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5" y="374"/>
                    <a:pt x="175" y="374"/>
                    <a:pt x="175" y="374"/>
                  </a:cubicBezTo>
                  <a:cubicBezTo>
                    <a:pt x="176" y="374"/>
                    <a:pt x="176" y="374"/>
                    <a:pt x="177" y="374"/>
                  </a:cubicBezTo>
                  <a:cubicBezTo>
                    <a:pt x="178" y="374"/>
                    <a:pt x="179" y="373"/>
                    <a:pt x="180" y="373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2" y="372"/>
                    <a:pt x="184" y="371"/>
                    <a:pt x="186" y="371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7" y="370"/>
                    <a:pt x="187" y="370"/>
                    <a:pt x="187" y="370"/>
                  </a:cubicBezTo>
                  <a:cubicBezTo>
                    <a:pt x="188" y="370"/>
                    <a:pt x="189" y="369"/>
                    <a:pt x="190" y="369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7"/>
                    <a:pt x="192" y="367"/>
                    <a:pt x="192" y="367"/>
                  </a:cubicBezTo>
                  <a:cubicBezTo>
                    <a:pt x="193" y="367"/>
                    <a:pt x="193" y="367"/>
                    <a:pt x="193" y="367"/>
                  </a:cubicBezTo>
                  <a:cubicBezTo>
                    <a:pt x="193" y="367"/>
                    <a:pt x="194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6" y="365"/>
                    <a:pt x="196" y="365"/>
                    <a:pt x="196" y="365"/>
                  </a:cubicBezTo>
                  <a:cubicBezTo>
                    <a:pt x="197" y="365"/>
                    <a:pt x="197" y="364"/>
                    <a:pt x="197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9" y="363"/>
                    <a:pt x="199" y="363"/>
                    <a:pt x="199" y="363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0"/>
                    <a:pt x="201" y="360"/>
                    <a:pt x="201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3" y="359"/>
                    <a:pt x="204" y="357"/>
                    <a:pt x="205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07" y="355"/>
                    <a:pt x="208" y="354"/>
                    <a:pt x="209" y="353"/>
                  </a:cubicBezTo>
                  <a:cubicBezTo>
                    <a:pt x="209" y="353"/>
                    <a:pt x="209" y="353"/>
                    <a:pt x="209" y="353"/>
                  </a:cubicBezTo>
                  <a:cubicBezTo>
                    <a:pt x="211" y="352"/>
                    <a:pt x="212" y="351"/>
                    <a:pt x="213" y="350"/>
                  </a:cubicBezTo>
                  <a:cubicBezTo>
                    <a:pt x="214" y="350"/>
                    <a:pt x="214" y="350"/>
                    <a:pt x="214" y="350"/>
                  </a:cubicBezTo>
                  <a:cubicBezTo>
                    <a:pt x="215" y="350"/>
                    <a:pt x="216" y="349"/>
                    <a:pt x="217" y="348"/>
                  </a:cubicBezTo>
                  <a:cubicBezTo>
                    <a:pt x="218" y="348"/>
                    <a:pt x="218" y="348"/>
                    <a:pt x="218" y="348"/>
                  </a:cubicBezTo>
                  <a:cubicBezTo>
                    <a:pt x="219" y="348"/>
                    <a:pt x="221" y="347"/>
                    <a:pt x="222" y="347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4" y="346"/>
                    <a:pt x="225" y="346"/>
                    <a:pt x="227" y="346"/>
                  </a:cubicBezTo>
                  <a:cubicBezTo>
                    <a:pt x="227" y="346"/>
                    <a:pt x="227" y="346"/>
                    <a:pt x="227" y="346"/>
                  </a:cubicBezTo>
                  <a:cubicBezTo>
                    <a:pt x="230" y="345"/>
                    <a:pt x="233" y="345"/>
                    <a:pt x="237" y="345"/>
                  </a:cubicBezTo>
                  <a:cubicBezTo>
                    <a:pt x="239" y="345"/>
                    <a:pt x="241" y="345"/>
                    <a:pt x="244" y="345"/>
                  </a:cubicBezTo>
                  <a:cubicBezTo>
                    <a:pt x="244" y="345"/>
                    <a:pt x="244" y="345"/>
                    <a:pt x="244" y="345"/>
                  </a:cubicBezTo>
                  <a:cubicBezTo>
                    <a:pt x="246" y="345"/>
                    <a:pt x="249" y="346"/>
                    <a:pt x="251" y="346"/>
                  </a:cubicBezTo>
                  <a:cubicBezTo>
                    <a:pt x="251" y="346"/>
                    <a:pt x="251" y="346"/>
                    <a:pt x="251" y="346"/>
                  </a:cubicBezTo>
                  <a:cubicBezTo>
                    <a:pt x="254" y="346"/>
                    <a:pt x="256" y="347"/>
                    <a:pt x="259" y="347"/>
                  </a:cubicBezTo>
                  <a:cubicBezTo>
                    <a:pt x="259" y="347"/>
                    <a:pt x="259" y="347"/>
                    <a:pt x="259" y="347"/>
                  </a:cubicBezTo>
                  <a:cubicBezTo>
                    <a:pt x="262" y="347"/>
                    <a:pt x="265" y="348"/>
                    <a:pt x="268" y="348"/>
                  </a:cubicBezTo>
                  <a:cubicBezTo>
                    <a:pt x="270" y="349"/>
                    <a:pt x="272" y="349"/>
                    <a:pt x="274" y="350"/>
                  </a:cubicBezTo>
                  <a:cubicBezTo>
                    <a:pt x="274" y="350"/>
                    <a:pt x="274" y="350"/>
                    <a:pt x="274" y="350"/>
                  </a:cubicBezTo>
                  <a:cubicBezTo>
                    <a:pt x="275" y="350"/>
                    <a:pt x="276" y="351"/>
                    <a:pt x="277" y="351"/>
                  </a:cubicBezTo>
                  <a:cubicBezTo>
                    <a:pt x="278" y="351"/>
                    <a:pt x="279" y="352"/>
                    <a:pt x="280" y="352"/>
                  </a:cubicBezTo>
                  <a:cubicBezTo>
                    <a:pt x="281" y="353"/>
                    <a:pt x="282" y="353"/>
                    <a:pt x="283" y="354"/>
                  </a:cubicBezTo>
                  <a:cubicBezTo>
                    <a:pt x="284" y="354"/>
                    <a:pt x="284" y="354"/>
                    <a:pt x="285" y="355"/>
                  </a:cubicBezTo>
                  <a:cubicBezTo>
                    <a:pt x="286" y="356"/>
                    <a:pt x="287" y="356"/>
                    <a:pt x="289" y="357"/>
                  </a:cubicBezTo>
                  <a:cubicBezTo>
                    <a:pt x="289" y="358"/>
                    <a:pt x="290" y="358"/>
                    <a:pt x="290" y="358"/>
                  </a:cubicBezTo>
                  <a:cubicBezTo>
                    <a:pt x="292" y="360"/>
                    <a:pt x="294" y="361"/>
                    <a:pt x="295" y="362"/>
                  </a:cubicBezTo>
                  <a:cubicBezTo>
                    <a:pt x="296" y="362"/>
                    <a:pt x="296" y="362"/>
                    <a:pt x="296" y="362"/>
                  </a:cubicBezTo>
                  <a:cubicBezTo>
                    <a:pt x="297" y="364"/>
                    <a:pt x="299" y="365"/>
                    <a:pt x="300" y="367"/>
                  </a:cubicBezTo>
                  <a:cubicBezTo>
                    <a:pt x="301" y="367"/>
                    <a:pt x="301" y="368"/>
                    <a:pt x="302" y="368"/>
                  </a:cubicBezTo>
                  <a:cubicBezTo>
                    <a:pt x="303" y="369"/>
                    <a:pt x="304" y="371"/>
                    <a:pt x="306" y="372"/>
                  </a:cubicBezTo>
                  <a:cubicBezTo>
                    <a:pt x="306" y="373"/>
                    <a:pt x="307" y="373"/>
                    <a:pt x="308" y="374"/>
                  </a:cubicBezTo>
                  <a:cubicBezTo>
                    <a:pt x="309" y="375"/>
                    <a:pt x="310" y="376"/>
                    <a:pt x="311" y="377"/>
                  </a:cubicBezTo>
                  <a:cubicBezTo>
                    <a:pt x="311" y="378"/>
                    <a:pt x="312" y="379"/>
                    <a:pt x="313" y="380"/>
                  </a:cubicBezTo>
                  <a:cubicBezTo>
                    <a:pt x="314" y="381"/>
                    <a:pt x="315" y="382"/>
                    <a:pt x="316" y="383"/>
                  </a:cubicBezTo>
                  <a:cubicBezTo>
                    <a:pt x="317" y="384"/>
                    <a:pt x="317" y="385"/>
                    <a:pt x="318" y="386"/>
                  </a:cubicBezTo>
                  <a:cubicBezTo>
                    <a:pt x="319" y="387"/>
                    <a:pt x="320" y="388"/>
                    <a:pt x="321" y="389"/>
                  </a:cubicBezTo>
                  <a:cubicBezTo>
                    <a:pt x="322" y="390"/>
                    <a:pt x="323" y="391"/>
                    <a:pt x="324" y="392"/>
                  </a:cubicBezTo>
                  <a:cubicBezTo>
                    <a:pt x="325" y="393"/>
                    <a:pt x="326" y="394"/>
                    <a:pt x="327" y="396"/>
                  </a:cubicBezTo>
                  <a:cubicBezTo>
                    <a:pt x="327" y="396"/>
                    <a:pt x="328" y="397"/>
                    <a:pt x="329" y="398"/>
                  </a:cubicBezTo>
                  <a:cubicBezTo>
                    <a:pt x="330" y="400"/>
                    <a:pt x="331" y="401"/>
                    <a:pt x="333" y="403"/>
                  </a:cubicBezTo>
                  <a:close/>
                </a:path>
              </a:pathLst>
            </a:custGeom>
            <a:solidFill>
              <a:srgbClr val="C98D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 u="sng">
                <a:solidFill>
                  <a:schemeClr val="lt1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 flipH="1">
              <a:off x="2181423" y="3449662"/>
              <a:ext cx="1719262" cy="536575"/>
            </a:xfrm>
            <a:custGeom>
              <a:gdLst>
                <a:gd fmla="*/ 400 w 1162" name="T0"/>
                <a:gd fmla="*/ 357 h 362" name="T1"/>
                <a:gd fmla="*/ 440 w 1162" name="T2"/>
                <a:gd fmla="*/ 361 h 362" name="T3"/>
                <a:gd fmla="*/ 449 w 1162" name="T4"/>
                <a:gd fmla="*/ 360 h 362" name="T5"/>
                <a:gd fmla="*/ 641 w 1162" name="T6"/>
                <a:gd fmla="*/ 353 h 362" name="T7"/>
                <a:gd fmla="*/ 744 w 1162" name="T8"/>
                <a:gd fmla="*/ 321 h 362" name="T9"/>
                <a:gd fmla="*/ 641 w 1162" name="T10"/>
                <a:gd fmla="*/ 266 h 362" name="T11"/>
                <a:gd fmla="*/ 749 w 1162" name="T12"/>
                <a:gd fmla="*/ 230 h 362" name="T13"/>
                <a:gd fmla="*/ 752 w 1162" name="T14"/>
                <a:gd fmla="*/ 230 h 362" name="T15"/>
                <a:gd fmla="*/ 834 w 1162" name="T16"/>
                <a:gd fmla="*/ 243 h 362" name="T17"/>
                <a:gd fmla="*/ 894 w 1162" name="T18"/>
                <a:gd fmla="*/ 291 h 362" name="T19"/>
                <a:gd fmla="*/ 984 w 1162" name="T20"/>
                <a:gd fmla="*/ 317 h 362" name="T21"/>
                <a:gd fmla="*/ 996 w 1162" name="T22"/>
                <a:gd fmla="*/ 318 h 362" name="T23"/>
                <a:gd fmla="*/ 1103 w 1162" name="T24"/>
                <a:gd fmla="*/ 300 h 362" name="T25"/>
                <a:gd fmla="*/ 797 w 1162" name="T26"/>
                <a:gd fmla="*/ 1 h 362" name="T27"/>
                <a:gd fmla="*/ 759 w 1162" name="T28"/>
                <a:gd fmla="*/ 0 h 362" name="T29"/>
                <a:gd fmla="*/ 706 w 1162" name="T30"/>
                <a:gd fmla="*/ 1 h 362" name="T31"/>
                <a:gd fmla="*/ 560 w 1162" name="T32"/>
                <a:gd fmla="*/ 12 h 362" name="T33"/>
                <a:gd fmla="*/ 554 w 1162" name="T34"/>
                <a:gd fmla="*/ 37 h 362" name="T35"/>
                <a:gd fmla="*/ 611 w 1162" name="T36"/>
                <a:gd fmla="*/ 63 h 362" name="T37"/>
                <a:gd fmla="*/ 622 w 1162" name="T38"/>
                <a:gd fmla="*/ 91 h 362" name="T39"/>
                <a:gd fmla="*/ 551 w 1162" name="T40"/>
                <a:gd fmla="*/ 103 h 362" name="T41"/>
                <a:gd fmla="*/ 495 w 1162" name="T42"/>
                <a:gd fmla="*/ 100 h 362" name="T43"/>
                <a:gd fmla="*/ 421 w 1162" name="T44"/>
                <a:gd fmla="*/ 68 h 362" name="T45"/>
                <a:gd fmla="*/ 394 w 1162" name="T46"/>
                <a:gd fmla="*/ 36 h 362" name="T47"/>
                <a:gd fmla="*/ 352 w 1162" name="T48"/>
                <a:gd fmla="*/ 31 h 362" name="T49"/>
                <a:gd fmla="*/ 335 w 1162" name="T50"/>
                <a:gd fmla="*/ 32 h 362" name="T51"/>
                <a:gd fmla="*/ 233 w 1162" name="T52"/>
                <a:gd fmla="*/ 51 h 362" name="T53"/>
                <a:gd fmla="*/ 77 w 1162" name="T54"/>
                <a:gd fmla="*/ 83 h 362" name="T55"/>
                <a:gd fmla="*/ 78 w 1162" name="T56"/>
                <a:gd fmla="*/ 98 h 362" name="T57"/>
                <a:gd fmla="*/ 128 w 1162" name="T58"/>
                <a:gd fmla="*/ 139 h 362" name="T59"/>
                <a:gd fmla="*/ 165 w 1162" name="T60"/>
                <a:gd fmla="*/ 178 h 362" name="T61"/>
                <a:gd fmla="*/ 136 w 1162" name="T62"/>
                <a:gd fmla="*/ 191 h 362" name="T63"/>
                <a:gd fmla="*/ 125 w 1162" name="T64"/>
                <a:gd fmla="*/ 192 h 362" name="T65"/>
                <a:gd fmla="*/ 109 w 1162" name="T66"/>
                <a:gd fmla="*/ 192 h 362" name="T67"/>
                <a:gd fmla="*/ 91 w 1162" name="T68"/>
                <a:gd fmla="*/ 190 h 362" name="T69"/>
                <a:gd fmla="*/ 67 w 1162" name="T70"/>
                <a:gd fmla="*/ 191 h 362" name="T71"/>
                <a:gd fmla="*/ 33 w 1162" name="T72"/>
                <a:gd fmla="*/ 197 h 362" name="T73"/>
                <a:gd fmla="*/ 16 w 1162" name="T74"/>
                <a:gd fmla="*/ 255 h 362" name="T75"/>
                <a:gd fmla="*/ 97 w 1162" name="T76"/>
                <a:gd fmla="*/ 287 h 362" name="T77"/>
                <a:gd fmla="*/ 161 w 1162" name="T78"/>
                <a:gd fmla="*/ 289 h 362" name="T79"/>
                <a:gd fmla="*/ 206 w 1162" name="T80"/>
                <a:gd fmla="*/ 272 h 362" name="T81"/>
                <a:gd fmla="*/ 231 w 1162" name="T82"/>
                <a:gd fmla="*/ 258 h 362" name="T83"/>
                <a:gd fmla="*/ 256 w 1162" name="T84"/>
                <a:gd fmla="*/ 258 h 362" name="T85"/>
                <a:gd fmla="*/ 296 w 1162" name="T86"/>
                <a:gd fmla="*/ 270 h 362" name="T87"/>
                <a:gd fmla="*/ 364 w 1162" name="T88"/>
                <a:gd fmla="*/ 337 h 362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362" w="1162">
                  <a:moveTo>
                    <a:pt x="364" y="337"/>
                  </a:moveTo>
                  <a:cubicBezTo>
                    <a:pt x="369" y="342"/>
                    <a:pt x="375" y="346"/>
                    <a:pt x="381" y="350"/>
                  </a:cubicBezTo>
                  <a:cubicBezTo>
                    <a:pt x="387" y="353"/>
                    <a:pt x="394" y="355"/>
                    <a:pt x="400" y="357"/>
                  </a:cubicBezTo>
                  <a:cubicBezTo>
                    <a:pt x="406" y="359"/>
                    <a:pt x="413" y="360"/>
                    <a:pt x="418" y="361"/>
                  </a:cubicBezTo>
                  <a:cubicBezTo>
                    <a:pt x="424" y="361"/>
                    <a:pt x="430" y="362"/>
                    <a:pt x="434" y="362"/>
                  </a:cubicBezTo>
                  <a:cubicBezTo>
                    <a:pt x="436" y="362"/>
                    <a:pt x="439" y="361"/>
                    <a:pt x="440" y="361"/>
                  </a:cubicBezTo>
                  <a:cubicBezTo>
                    <a:pt x="442" y="361"/>
                    <a:pt x="444" y="361"/>
                    <a:pt x="445" y="361"/>
                  </a:cubicBezTo>
                  <a:cubicBezTo>
                    <a:pt x="447" y="361"/>
                    <a:pt x="448" y="361"/>
                    <a:pt x="448" y="361"/>
                  </a:cubicBezTo>
                  <a:cubicBezTo>
                    <a:pt x="449" y="361"/>
                    <a:pt x="449" y="360"/>
                    <a:pt x="449" y="360"/>
                  </a:cubicBezTo>
                  <a:cubicBezTo>
                    <a:pt x="452" y="360"/>
                    <a:pt x="464" y="360"/>
                    <a:pt x="483" y="359"/>
                  </a:cubicBezTo>
                  <a:cubicBezTo>
                    <a:pt x="502" y="359"/>
                    <a:pt x="527" y="358"/>
                    <a:pt x="555" y="357"/>
                  </a:cubicBezTo>
                  <a:cubicBezTo>
                    <a:pt x="582" y="356"/>
                    <a:pt x="612" y="354"/>
                    <a:pt x="641" y="353"/>
                  </a:cubicBezTo>
                  <a:cubicBezTo>
                    <a:pt x="669" y="352"/>
                    <a:pt x="697" y="350"/>
                    <a:pt x="718" y="348"/>
                  </a:cubicBezTo>
                  <a:cubicBezTo>
                    <a:pt x="740" y="347"/>
                    <a:pt x="751" y="343"/>
                    <a:pt x="754" y="338"/>
                  </a:cubicBezTo>
                  <a:cubicBezTo>
                    <a:pt x="758" y="333"/>
                    <a:pt x="753" y="327"/>
                    <a:pt x="744" y="321"/>
                  </a:cubicBezTo>
                  <a:cubicBezTo>
                    <a:pt x="735" y="314"/>
                    <a:pt x="722" y="307"/>
                    <a:pt x="707" y="301"/>
                  </a:cubicBezTo>
                  <a:cubicBezTo>
                    <a:pt x="692" y="294"/>
                    <a:pt x="676" y="288"/>
                    <a:pt x="661" y="283"/>
                  </a:cubicBezTo>
                  <a:cubicBezTo>
                    <a:pt x="647" y="278"/>
                    <a:pt x="641" y="272"/>
                    <a:pt x="641" y="266"/>
                  </a:cubicBezTo>
                  <a:cubicBezTo>
                    <a:pt x="642" y="260"/>
                    <a:pt x="648" y="254"/>
                    <a:pt x="659" y="249"/>
                  </a:cubicBezTo>
                  <a:cubicBezTo>
                    <a:pt x="670" y="244"/>
                    <a:pt x="684" y="239"/>
                    <a:pt x="700" y="236"/>
                  </a:cubicBezTo>
                  <a:cubicBezTo>
                    <a:pt x="716" y="233"/>
                    <a:pt x="733" y="230"/>
                    <a:pt x="749" y="230"/>
                  </a:cubicBezTo>
                  <a:cubicBezTo>
                    <a:pt x="750" y="230"/>
                    <a:pt x="750" y="230"/>
                    <a:pt x="750" y="230"/>
                  </a:cubicBezTo>
                  <a:cubicBezTo>
                    <a:pt x="751" y="230"/>
                    <a:pt x="751" y="230"/>
                    <a:pt x="751" y="230"/>
                  </a:cubicBezTo>
                  <a:cubicBezTo>
                    <a:pt x="752" y="230"/>
                    <a:pt x="752" y="230"/>
                    <a:pt x="752" y="230"/>
                  </a:cubicBezTo>
                  <a:cubicBezTo>
                    <a:pt x="753" y="230"/>
                    <a:pt x="753" y="230"/>
                    <a:pt x="753" y="230"/>
                  </a:cubicBezTo>
                  <a:cubicBezTo>
                    <a:pt x="769" y="230"/>
                    <a:pt x="784" y="231"/>
                    <a:pt x="797" y="233"/>
                  </a:cubicBezTo>
                  <a:cubicBezTo>
                    <a:pt x="811" y="235"/>
                    <a:pt x="823" y="239"/>
                    <a:pt x="834" y="243"/>
                  </a:cubicBezTo>
                  <a:cubicBezTo>
                    <a:pt x="845" y="247"/>
                    <a:pt x="854" y="252"/>
                    <a:pt x="861" y="257"/>
                  </a:cubicBezTo>
                  <a:cubicBezTo>
                    <a:pt x="869" y="262"/>
                    <a:pt x="875" y="268"/>
                    <a:pt x="879" y="274"/>
                  </a:cubicBezTo>
                  <a:cubicBezTo>
                    <a:pt x="883" y="281"/>
                    <a:pt x="888" y="286"/>
                    <a:pt x="894" y="291"/>
                  </a:cubicBezTo>
                  <a:cubicBezTo>
                    <a:pt x="899" y="295"/>
                    <a:pt x="906" y="299"/>
                    <a:pt x="914" y="303"/>
                  </a:cubicBezTo>
                  <a:cubicBezTo>
                    <a:pt x="923" y="306"/>
                    <a:pt x="932" y="309"/>
                    <a:pt x="944" y="311"/>
                  </a:cubicBezTo>
                  <a:cubicBezTo>
                    <a:pt x="955" y="313"/>
                    <a:pt x="968" y="315"/>
                    <a:pt x="984" y="317"/>
                  </a:cubicBezTo>
                  <a:cubicBezTo>
                    <a:pt x="985" y="317"/>
                    <a:pt x="986" y="317"/>
                    <a:pt x="987" y="317"/>
                  </a:cubicBezTo>
                  <a:cubicBezTo>
                    <a:pt x="989" y="317"/>
                    <a:pt x="990" y="318"/>
                    <a:pt x="991" y="318"/>
                  </a:cubicBezTo>
                  <a:cubicBezTo>
                    <a:pt x="993" y="318"/>
                    <a:pt x="994" y="318"/>
                    <a:pt x="996" y="318"/>
                  </a:cubicBezTo>
                  <a:cubicBezTo>
                    <a:pt x="997" y="318"/>
                    <a:pt x="998" y="318"/>
                    <a:pt x="1000" y="318"/>
                  </a:cubicBezTo>
                  <a:cubicBezTo>
                    <a:pt x="1016" y="318"/>
                    <a:pt x="1034" y="315"/>
                    <a:pt x="1052" y="312"/>
                  </a:cubicBezTo>
                  <a:cubicBezTo>
                    <a:pt x="1070" y="309"/>
                    <a:pt x="1088" y="304"/>
                    <a:pt x="1103" y="300"/>
                  </a:cubicBezTo>
                  <a:cubicBezTo>
                    <a:pt x="1119" y="296"/>
                    <a:pt x="1133" y="291"/>
                    <a:pt x="1144" y="288"/>
                  </a:cubicBezTo>
                  <a:cubicBezTo>
                    <a:pt x="1154" y="285"/>
                    <a:pt x="1161" y="282"/>
                    <a:pt x="1162" y="282"/>
                  </a:cubicBezTo>
                  <a:cubicBezTo>
                    <a:pt x="797" y="1"/>
                    <a:pt x="797" y="1"/>
                    <a:pt x="797" y="1"/>
                  </a:cubicBezTo>
                  <a:cubicBezTo>
                    <a:pt x="762" y="0"/>
                    <a:pt x="762" y="0"/>
                    <a:pt x="762" y="0"/>
                  </a:cubicBezTo>
                  <a:cubicBezTo>
                    <a:pt x="762" y="0"/>
                    <a:pt x="762" y="0"/>
                    <a:pt x="761" y="0"/>
                  </a:cubicBezTo>
                  <a:cubicBezTo>
                    <a:pt x="761" y="0"/>
                    <a:pt x="760" y="0"/>
                    <a:pt x="759" y="0"/>
                  </a:cubicBezTo>
                  <a:cubicBezTo>
                    <a:pt x="758" y="0"/>
                    <a:pt x="756" y="0"/>
                    <a:pt x="755" y="0"/>
                  </a:cubicBezTo>
                  <a:cubicBezTo>
                    <a:pt x="753" y="0"/>
                    <a:pt x="752" y="0"/>
                    <a:pt x="750" y="0"/>
                  </a:cubicBezTo>
                  <a:cubicBezTo>
                    <a:pt x="739" y="0"/>
                    <a:pt x="724" y="0"/>
                    <a:pt x="706" y="1"/>
                  </a:cubicBezTo>
                  <a:cubicBezTo>
                    <a:pt x="689" y="1"/>
                    <a:pt x="669" y="2"/>
                    <a:pt x="649" y="3"/>
                  </a:cubicBezTo>
                  <a:cubicBezTo>
                    <a:pt x="629" y="4"/>
                    <a:pt x="610" y="5"/>
                    <a:pt x="595" y="6"/>
                  </a:cubicBezTo>
                  <a:cubicBezTo>
                    <a:pt x="579" y="8"/>
                    <a:pt x="566" y="10"/>
                    <a:pt x="560" y="12"/>
                  </a:cubicBezTo>
                  <a:cubicBezTo>
                    <a:pt x="553" y="15"/>
                    <a:pt x="548" y="18"/>
                    <a:pt x="545" y="21"/>
                  </a:cubicBezTo>
                  <a:cubicBezTo>
                    <a:pt x="543" y="24"/>
                    <a:pt x="542" y="26"/>
                    <a:pt x="544" y="29"/>
                  </a:cubicBezTo>
                  <a:cubicBezTo>
                    <a:pt x="546" y="32"/>
                    <a:pt x="549" y="34"/>
                    <a:pt x="554" y="37"/>
                  </a:cubicBezTo>
                  <a:cubicBezTo>
                    <a:pt x="559" y="40"/>
                    <a:pt x="566" y="43"/>
                    <a:pt x="574" y="46"/>
                  </a:cubicBezTo>
                  <a:cubicBezTo>
                    <a:pt x="582" y="49"/>
                    <a:pt x="589" y="52"/>
                    <a:pt x="595" y="55"/>
                  </a:cubicBezTo>
                  <a:cubicBezTo>
                    <a:pt x="601" y="57"/>
                    <a:pt x="607" y="60"/>
                    <a:pt x="611" y="63"/>
                  </a:cubicBezTo>
                  <a:cubicBezTo>
                    <a:pt x="616" y="65"/>
                    <a:pt x="620" y="68"/>
                    <a:pt x="622" y="71"/>
                  </a:cubicBezTo>
                  <a:cubicBezTo>
                    <a:pt x="625" y="75"/>
                    <a:pt x="627" y="78"/>
                    <a:pt x="627" y="83"/>
                  </a:cubicBezTo>
                  <a:cubicBezTo>
                    <a:pt x="627" y="86"/>
                    <a:pt x="626" y="89"/>
                    <a:pt x="622" y="91"/>
                  </a:cubicBezTo>
                  <a:cubicBezTo>
                    <a:pt x="618" y="93"/>
                    <a:pt x="613" y="96"/>
                    <a:pt x="606" y="97"/>
                  </a:cubicBezTo>
                  <a:cubicBezTo>
                    <a:pt x="599" y="99"/>
                    <a:pt x="591" y="101"/>
                    <a:pt x="582" y="102"/>
                  </a:cubicBezTo>
                  <a:cubicBezTo>
                    <a:pt x="572" y="103"/>
                    <a:pt x="562" y="103"/>
                    <a:pt x="551" y="103"/>
                  </a:cubicBezTo>
                  <a:cubicBezTo>
                    <a:pt x="545" y="103"/>
                    <a:pt x="539" y="103"/>
                    <a:pt x="533" y="103"/>
                  </a:cubicBezTo>
                  <a:cubicBezTo>
                    <a:pt x="527" y="103"/>
                    <a:pt x="521" y="102"/>
                    <a:pt x="514" y="102"/>
                  </a:cubicBezTo>
                  <a:cubicBezTo>
                    <a:pt x="508" y="101"/>
                    <a:pt x="502" y="101"/>
                    <a:pt x="495" y="100"/>
                  </a:cubicBezTo>
                  <a:cubicBezTo>
                    <a:pt x="489" y="99"/>
                    <a:pt x="483" y="98"/>
                    <a:pt x="476" y="97"/>
                  </a:cubicBezTo>
                  <a:cubicBezTo>
                    <a:pt x="459" y="94"/>
                    <a:pt x="446" y="89"/>
                    <a:pt x="438" y="84"/>
                  </a:cubicBezTo>
                  <a:cubicBezTo>
                    <a:pt x="429" y="79"/>
                    <a:pt x="424" y="74"/>
                    <a:pt x="421" y="68"/>
                  </a:cubicBezTo>
                  <a:cubicBezTo>
                    <a:pt x="417" y="63"/>
                    <a:pt x="416" y="57"/>
                    <a:pt x="414" y="52"/>
                  </a:cubicBezTo>
                  <a:cubicBezTo>
                    <a:pt x="411" y="48"/>
                    <a:pt x="409" y="43"/>
                    <a:pt x="404" y="40"/>
                  </a:cubicBezTo>
                  <a:cubicBezTo>
                    <a:pt x="401" y="38"/>
                    <a:pt x="398" y="37"/>
                    <a:pt x="394" y="36"/>
                  </a:cubicBezTo>
                  <a:cubicBezTo>
                    <a:pt x="390" y="34"/>
                    <a:pt x="385" y="34"/>
                    <a:pt x="380" y="33"/>
                  </a:cubicBezTo>
                  <a:cubicBezTo>
                    <a:pt x="376" y="32"/>
                    <a:pt x="371" y="32"/>
                    <a:pt x="366" y="32"/>
                  </a:cubicBezTo>
                  <a:cubicBezTo>
                    <a:pt x="361" y="31"/>
                    <a:pt x="356" y="31"/>
                    <a:pt x="352" y="31"/>
                  </a:cubicBezTo>
                  <a:cubicBezTo>
                    <a:pt x="350" y="32"/>
                    <a:pt x="347" y="32"/>
                    <a:pt x="345" y="32"/>
                  </a:cubicBezTo>
                  <a:cubicBezTo>
                    <a:pt x="343" y="32"/>
                    <a:pt x="341" y="32"/>
                    <a:pt x="339" y="32"/>
                  </a:cubicBezTo>
                  <a:cubicBezTo>
                    <a:pt x="338" y="32"/>
                    <a:pt x="336" y="32"/>
                    <a:pt x="335" y="32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32" y="33"/>
                    <a:pt x="319" y="35"/>
                    <a:pt x="301" y="38"/>
                  </a:cubicBezTo>
                  <a:cubicBezTo>
                    <a:pt x="283" y="42"/>
                    <a:pt x="259" y="46"/>
                    <a:pt x="233" y="51"/>
                  </a:cubicBezTo>
                  <a:cubicBezTo>
                    <a:pt x="208" y="56"/>
                    <a:pt x="181" y="61"/>
                    <a:pt x="158" y="65"/>
                  </a:cubicBezTo>
                  <a:cubicBezTo>
                    <a:pt x="134" y="70"/>
                    <a:pt x="114" y="74"/>
                    <a:pt x="102" y="76"/>
                  </a:cubicBezTo>
                  <a:cubicBezTo>
                    <a:pt x="90" y="78"/>
                    <a:pt x="82" y="81"/>
                    <a:pt x="77" y="83"/>
                  </a:cubicBezTo>
                  <a:cubicBezTo>
                    <a:pt x="73" y="86"/>
                    <a:pt x="71" y="88"/>
                    <a:pt x="71" y="90"/>
                  </a:cubicBezTo>
                  <a:cubicBezTo>
                    <a:pt x="71" y="92"/>
                    <a:pt x="73" y="94"/>
                    <a:pt x="74" y="96"/>
                  </a:cubicBezTo>
                  <a:cubicBezTo>
                    <a:pt x="76" y="97"/>
                    <a:pt x="78" y="98"/>
                    <a:pt x="78" y="98"/>
                  </a:cubicBezTo>
                  <a:cubicBezTo>
                    <a:pt x="79" y="99"/>
                    <a:pt x="82" y="101"/>
                    <a:pt x="87" y="105"/>
                  </a:cubicBezTo>
                  <a:cubicBezTo>
                    <a:pt x="91" y="109"/>
                    <a:pt x="98" y="114"/>
                    <a:pt x="105" y="120"/>
                  </a:cubicBezTo>
                  <a:cubicBezTo>
                    <a:pt x="112" y="126"/>
                    <a:pt x="120" y="133"/>
                    <a:pt x="128" y="139"/>
                  </a:cubicBezTo>
                  <a:cubicBezTo>
                    <a:pt x="136" y="145"/>
                    <a:pt x="144" y="150"/>
                    <a:pt x="150" y="155"/>
                  </a:cubicBezTo>
                  <a:cubicBezTo>
                    <a:pt x="157" y="159"/>
                    <a:pt x="161" y="163"/>
                    <a:pt x="163" y="167"/>
                  </a:cubicBezTo>
                  <a:cubicBezTo>
                    <a:pt x="166" y="171"/>
                    <a:pt x="166" y="175"/>
                    <a:pt x="165" y="178"/>
                  </a:cubicBezTo>
                  <a:cubicBezTo>
                    <a:pt x="163" y="181"/>
                    <a:pt x="160" y="184"/>
                    <a:pt x="156" y="186"/>
                  </a:cubicBezTo>
                  <a:cubicBezTo>
                    <a:pt x="152" y="188"/>
                    <a:pt x="146" y="190"/>
                    <a:pt x="139" y="191"/>
                  </a:cubicBezTo>
                  <a:cubicBezTo>
                    <a:pt x="138" y="191"/>
                    <a:pt x="137" y="191"/>
                    <a:pt x="136" y="191"/>
                  </a:cubicBezTo>
                  <a:cubicBezTo>
                    <a:pt x="135" y="192"/>
                    <a:pt x="133" y="192"/>
                    <a:pt x="132" y="192"/>
                  </a:cubicBezTo>
                  <a:cubicBezTo>
                    <a:pt x="131" y="192"/>
                    <a:pt x="130" y="192"/>
                    <a:pt x="129" y="192"/>
                  </a:cubicBezTo>
                  <a:cubicBezTo>
                    <a:pt x="128" y="192"/>
                    <a:pt x="127" y="192"/>
                    <a:pt x="125" y="192"/>
                  </a:cubicBezTo>
                  <a:cubicBezTo>
                    <a:pt x="124" y="192"/>
                    <a:pt x="122" y="192"/>
                    <a:pt x="120" y="192"/>
                  </a:cubicBezTo>
                  <a:cubicBezTo>
                    <a:pt x="118" y="192"/>
                    <a:pt x="116" y="192"/>
                    <a:pt x="114" y="192"/>
                  </a:cubicBezTo>
                  <a:cubicBezTo>
                    <a:pt x="113" y="192"/>
                    <a:pt x="111" y="192"/>
                    <a:pt x="109" y="192"/>
                  </a:cubicBezTo>
                  <a:cubicBezTo>
                    <a:pt x="107" y="191"/>
                    <a:pt x="105" y="191"/>
                    <a:pt x="103" y="191"/>
                  </a:cubicBezTo>
                  <a:cubicBezTo>
                    <a:pt x="101" y="191"/>
                    <a:pt x="99" y="191"/>
                    <a:pt x="97" y="191"/>
                  </a:cubicBezTo>
                  <a:cubicBezTo>
                    <a:pt x="95" y="191"/>
                    <a:pt x="93" y="191"/>
                    <a:pt x="91" y="190"/>
                  </a:cubicBezTo>
                  <a:cubicBezTo>
                    <a:pt x="88" y="190"/>
                    <a:pt x="86" y="190"/>
                    <a:pt x="84" y="190"/>
                  </a:cubicBezTo>
                  <a:cubicBezTo>
                    <a:pt x="82" y="190"/>
                    <a:pt x="80" y="190"/>
                    <a:pt x="77" y="190"/>
                  </a:cubicBezTo>
                  <a:cubicBezTo>
                    <a:pt x="74" y="190"/>
                    <a:pt x="71" y="190"/>
                    <a:pt x="67" y="191"/>
                  </a:cubicBezTo>
                  <a:cubicBezTo>
                    <a:pt x="64" y="191"/>
                    <a:pt x="60" y="191"/>
                    <a:pt x="56" y="192"/>
                  </a:cubicBezTo>
                  <a:cubicBezTo>
                    <a:pt x="52" y="192"/>
                    <a:pt x="49" y="193"/>
                    <a:pt x="45" y="194"/>
                  </a:cubicBezTo>
                  <a:cubicBezTo>
                    <a:pt x="41" y="194"/>
                    <a:pt x="37" y="195"/>
                    <a:pt x="33" y="197"/>
                  </a:cubicBezTo>
                  <a:cubicBezTo>
                    <a:pt x="21" y="200"/>
                    <a:pt x="13" y="205"/>
                    <a:pt x="7" y="211"/>
                  </a:cubicBezTo>
                  <a:cubicBezTo>
                    <a:pt x="2" y="217"/>
                    <a:pt x="0" y="224"/>
                    <a:pt x="1" y="232"/>
                  </a:cubicBezTo>
                  <a:cubicBezTo>
                    <a:pt x="2" y="240"/>
                    <a:pt x="7" y="248"/>
                    <a:pt x="16" y="255"/>
                  </a:cubicBezTo>
                  <a:cubicBezTo>
                    <a:pt x="25" y="263"/>
                    <a:pt x="37" y="270"/>
                    <a:pt x="54" y="276"/>
                  </a:cubicBezTo>
                  <a:cubicBezTo>
                    <a:pt x="61" y="279"/>
                    <a:pt x="69" y="281"/>
                    <a:pt x="76" y="283"/>
                  </a:cubicBezTo>
                  <a:cubicBezTo>
                    <a:pt x="83" y="285"/>
                    <a:pt x="90" y="286"/>
                    <a:pt x="97" y="287"/>
                  </a:cubicBezTo>
                  <a:cubicBezTo>
                    <a:pt x="104" y="288"/>
                    <a:pt x="111" y="289"/>
                    <a:pt x="117" y="290"/>
                  </a:cubicBezTo>
                  <a:cubicBezTo>
                    <a:pt x="124" y="290"/>
                    <a:pt x="131" y="290"/>
                    <a:pt x="137" y="290"/>
                  </a:cubicBezTo>
                  <a:cubicBezTo>
                    <a:pt x="145" y="290"/>
                    <a:pt x="153" y="290"/>
                    <a:pt x="161" y="289"/>
                  </a:cubicBezTo>
                  <a:cubicBezTo>
                    <a:pt x="168" y="288"/>
                    <a:pt x="175" y="286"/>
                    <a:pt x="181" y="285"/>
                  </a:cubicBezTo>
                  <a:cubicBezTo>
                    <a:pt x="187" y="283"/>
                    <a:pt x="192" y="281"/>
                    <a:pt x="196" y="279"/>
                  </a:cubicBezTo>
                  <a:cubicBezTo>
                    <a:pt x="200" y="277"/>
                    <a:pt x="204" y="274"/>
                    <a:pt x="206" y="272"/>
                  </a:cubicBezTo>
                  <a:cubicBezTo>
                    <a:pt x="208" y="269"/>
                    <a:pt x="211" y="267"/>
                    <a:pt x="214" y="265"/>
                  </a:cubicBezTo>
                  <a:cubicBezTo>
                    <a:pt x="216" y="263"/>
                    <a:pt x="219" y="262"/>
                    <a:pt x="222" y="261"/>
                  </a:cubicBezTo>
                  <a:cubicBezTo>
                    <a:pt x="225" y="260"/>
                    <a:pt x="228" y="259"/>
                    <a:pt x="231" y="258"/>
                  </a:cubicBezTo>
                  <a:cubicBezTo>
                    <a:pt x="234" y="258"/>
                    <a:pt x="238" y="258"/>
                    <a:pt x="241" y="258"/>
                  </a:cubicBezTo>
                  <a:cubicBezTo>
                    <a:pt x="244" y="258"/>
                    <a:pt x="246" y="258"/>
                    <a:pt x="248" y="258"/>
                  </a:cubicBezTo>
                  <a:cubicBezTo>
                    <a:pt x="251" y="258"/>
                    <a:pt x="253" y="258"/>
                    <a:pt x="256" y="258"/>
                  </a:cubicBezTo>
                  <a:cubicBezTo>
                    <a:pt x="259" y="259"/>
                    <a:pt x="262" y="259"/>
                    <a:pt x="264" y="259"/>
                  </a:cubicBezTo>
                  <a:cubicBezTo>
                    <a:pt x="267" y="260"/>
                    <a:pt x="270" y="260"/>
                    <a:pt x="273" y="261"/>
                  </a:cubicBezTo>
                  <a:cubicBezTo>
                    <a:pt x="281" y="262"/>
                    <a:pt x="288" y="265"/>
                    <a:pt x="296" y="270"/>
                  </a:cubicBezTo>
                  <a:cubicBezTo>
                    <a:pt x="303" y="275"/>
                    <a:pt x="310" y="281"/>
                    <a:pt x="318" y="288"/>
                  </a:cubicBezTo>
                  <a:cubicBezTo>
                    <a:pt x="325" y="295"/>
                    <a:pt x="332" y="304"/>
                    <a:pt x="340" y="312"/>
                  </a:cubicBezTo>
                  <a:cubicBezTo>
                    <a:pt x="348" y="320"/>
                    <a:pt x="355" y="329"/>
                    <a:pt x="364" y="33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 u="sng">
                <a:ln>
                  <a:solidFill>
                    <a:srgbClr val="127210"/>
                  </a:solidFill>
                </a:ln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322919" y="4503040"/>
            <a:ext cx="2093971" cy="1159503"/>
            <a:chOff x="3292673" y="3890987"/>
            <a:chExt cx="1743075" cy="965200"/>
          </a:xfrm>
          <a:effectLst>
            <a:outerShdw blurRad="393700" dir="5400000" dist="228600" rotWithShape="0" sx="90000" sy="-19000">
              <a:prstClr val="black">
                <a:alpha val="59000"/>
              </a:prstClr>
            </a:outerShdw>
          </a:effectLst>
        </p:grpSpPr>
        <p:sp>
          <p:nvSpPr>
            <p:cNvPr id="16" name="Freeform 15"/>
            <p:cNvSpPr/>
            <p:nvPr/>
          </p:nvSpPr>
          <p:spPr bwMode="auto">
            <a:xfrm flipH="1">
              <a:off x="4313435" y="3983062"/>
              <a:ext cx="15875" cy="311150"/>
            </a:xfrm>
            <a:custGeom>
              <a:gdLst>
                <a:gd fmla="*/ 8 w 10" name="T0"/>
                <a:gd fmla="*/ 14 h 210" name="T1"/>
                <a:gd fmla="*/ 8 w 10" name="T2"/>
                <a:gd fmla="*/ 21 h 210" name="T3"/>
                <a:gd fmla="*/ 8 w 10" name="T4"/>
                <a:gd fmla="*/ 21 h 210" name="T5"/>
                <a:gd fmla="*/ 8 w 10" name="T6"/>
                <a:gd fmla="*/ 21 h 210" name="T7"/>
                <a:gd fmla="*/ 8 w 10" name="T8"/>
                <a:gd fmla="*/ 21 h 210" name="T9"/>
                <a:gd fmla="*/ 7 w 10" name="T10"/>
                <a:gd fmla="*/ 27 h 210" name="T11"/>
                <a:gd fmla="*/ 7 w 10" name="T12"/>
                <a:gd fmla="*/ 27 h 210" name="T13"/>
                <a:gd fmla="*/ 7 w 10" name="T14"/>
                <a:gd fmla="*/ 27 h 210" name="T15"/>
                <a:gd fmla="*/ 7 w 10" name="T16"/>
                <a:gd fmla="*/ 27 h 210" name="T17"/>
                <a:gd fmla="*/ 5 w 10" name="T18"/>
                <a:gd fmla="*/ 101 h 210" name="T19"/>
                <a:gd fmla="*/ 0 w 10" name="T20"/>
                <a:gd fmla="*/ 210 h 210" name="T21"/>
                <a:gd fmla="*/ 0 w 10" name="T22"/>
                <a:gd fmla="*/ 210 h 210" name="T23"/>
                <a:gd fmla="*/ 1 w 10" name="T24"/>
                <a:gd fmla="*/ 205 h 210" name="T25"/>
                <a:gd fmla="*/ 1 w 10" name="T26"/>
                <a:gd fmla="*/ 203 h 210" name="T27"/>
                <a:gd fmla="*/ 1 w 10" name="T28"/>
                <a:gd fmla="*/ 203 h 210" name="T29"/>
                <a:gd fmla="*/ 1 w 10" name="T30"/>
                <a:gd fmla="*/ 196 h 210" name="T31"/>
                <a:gd fmla="*/ 2 w 10" name="T32"/>
                <a:gd fmla="*/ 189 h 210" name="T33"/>
                <a:gd fmla="*/ 2 w 10" name="T34"/>
                <a:gd fmla="*/ 189 h 210" name="T35"/>
                <a:gd fmla="*/ 2 w 10" name="T36"/>
                <a:gd fmla="*/ 189 h 210" name="T37"/>
                <a:gd fmla="*/ 2 w 10" name="T38"/>
                <a:gd fmla="*/ 188 h 210" name="T39"/>
                <a:gd fmla="*/ 2 w 10" name="T40"/>
                <a:gd fmla="*/ 182 h 210" name="T41"/>
                <a:gd fmla="*/ 2 w 10" name="T42"/>
                <a:gd fmla="*/ 182 h 210" name="T43"/>
                <a:gd fmla="*/ 2 w 10" name="T44"/>
                <a:gd fmla="*/ 182 h 210" name="T45"/>
                <a:gd fmla="*/ 2 w 10" name="T46"/>
                <a:gd fmla="*/ 182 h 210" name="T47"/>
                <a:gd fmla="*/ 10 w 10" name="T48"/>
                <a:gd fmla="*/ 1 h 210" name="T49"/>
                <a:gd fmla="*/ 10 w 10" name="T50"/>
                <a:gd fmla="*/ 1 h 210" name="T51"/>
                <a:gd fmla="*/ 10 w 10" name="T52"/>
                <a:gd fmla="*/ 0 h 210" name="T53"/>
                <a:gd fmla="*/ 9 w 10" name="T54"/>
                <a:gd fmla="*/ 4 h 210" name="T55"/>
                <a:gd fmla="*/ 9 w 10" name="T56"/>
                <a:gd fmla="*/ 7 h 210" name="T57"/>
                <a:gd fmla="*/ 8 w 10" name="T58"/>
                <a:gd fmla="*/ 14 h 210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10" w="10">
                  <a:moveTo>
                    <a:pt x="8" y="14"/>
                  </a:moveTo>
                  <a:cubicBezTo>
                    <a:pt x="8" y="16"/>
                    <a:pt x="8" y="19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8" y="25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52"/>
                    <a:pt x="6" y="77"/>
                    <a:pt x="5" y="10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1" y="207"/>
                    <a:pt x="1" y="205"/>
                  </a:cubicBezTo>
                  <a:cubicBezTo>
                    <a:pt x="1" y="205"/>
                    <a:pt x="1" y="204"/>
                    <a:pt x="1" y="203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01"/>
                    <a:pt x="1" y="199"/>
                    <a:pt x="1" y="196"/>
                  </a:cubicBezTo>
                  <a:cubicBezTo>
                    <a:pt x="2" y="194"/>
                    <a:pt x="2" y="192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6"/>
                    <a:pt x="2" y="184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5" y="121"/>
                    <a:pt x="7" y="6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10"/>
                    <a:pt x="9" y="12"/>
                    <a:pt x="8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u="sng"/>
            </a:p>
          </p:txBody>
        </p:sp>
        <p:sp>
          <p:nvSpPr>
            <p:cNvPr id="17" name="Freeform 16"/>
            <p:cNvSpPr/>
            <p:nvPr/>
          </p:nvSpPr>
          <p:spPr bwMode="auto">
            <a:xfrm flipH="1">
              <a:off x="4038798" y="3929087"/>
              <a:ext cx="104775" cy="373062"/>
            </a:xfrm>
            <a:custGeom>
              <a:gdLst>
                <a:gd fmla="*/ 46 w 70" name="T0"/>
                <a:gd fmla="*/ 34 h 251" name="T1"/>
                <a:gd fmla="*/ 26 w 70" name="T2"/>
                <a:gd fmla="*/ 19 h 251" name="T3"/>
                <a:gd fmla="*/ 12 w 70" name="T4"/>
                <a:gd fmla="*/ 6 h 251" name="T5"/>
                <a:gd fmla="*/ 11 w 70" name="T6"/>
                <a:gd fmla="*/ 5 h 251" name="T7"/>
                <a:gd fmla="*/ 10 w 70" name="T8"/>
                <a:gd fmla="*/ 3 h 251" name="T9"/>
                <a:gd fmla="*/ 9 w 70" name="T10"/>
                <a:gd fmla="*/ 2 h 251" name="T11"/>
                <a:gd fmla="*/ 9 w 70" name="T12"/>
                <a:gd fmla="*/ 0 h 251" name="T13"/>
                <a:gd fmla="*/ 0 w 70" name="T14"/>
                <a:gd fmla="*/ 179 h 251" name="T15"/>
                <a:gd fmla="*/ 0 w 70" name="T16"/>
                <a:gd fmla="*/ 181 h 251" name="T17"/>
                <a:gd fmla="*/ 1 w 70" name="T18"/>
                <a:gd fmla="*/ 182 h 251" name="T19"/>
                <a:gd fmla="*/ 1 w 70" name="T20"/>
                <a:gd fmla="*/ 184 h 251" name="T21"/>
                <a:gd fmla="*/ 3 w 70" name="T22"/>
                <a:gd fmla="*/ 185 h 251" name="T23"/>
                <a:gd fmla="*/ 17 w 70" name="T24"/>
                <a:gd fmla="*/ 199 h 251" name="T25"/>
                <a:gd fmla="*/ 36 w 70" name="T26"/>
                <a:gd fmla="*/ 216 h 251" name="T27"/>
                <a:gd fmla="*/ 52 w 70" name="T28"/>
                <a:gd fmla="*/ 234 h 251" name="T29"/>
                <a:gd fmla="*/ 59 w 70" name="T30"/>
                <a:gd fmla="*/ 251 h 251" name="T31"/>
                <a:gd fmla="*/ 70 w 70" name="T32"/>
                <a:gd fmla="*/ 67 h 251" name="T33"/>
                <a:gd fmla="*/ 63 w 70" name="T34"/>
                <a:gd fmla="*/ 51 h 251" name="T35"/>
                <a:gd fmla="*/ 46 w 70" name="T36"/>
                <a:gd fmla="*/ 34 h 25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51" w="70">
                  <a:moveTo>
                    <a:pt x="46" y="34"/>
                  </a:moveTo>
                  <a:cubicBezTo>
                    <a:pt x="39" y="29"/>
                    <a:pt x="32" y="24"/>
                    <a:pt x="26" y="19"/>
                  </a:cubicBezTo>
                  <a:cubicBezTo>
                    <a:pt x="20" y="14"/>
                    <a:pt x="15" y="10"/>
                    <a:pt x="12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6" y="60"/>
                    <a:pt x="3" y="120"/>
                    <a:pt x="0" y="179"/>
                  </a:cubicBezTo>
                  <a:cubicBezTo>
                    <a:pt x="0" y="180"/>
                    <a:pt x="0" y="180"/>
                    <a:pt x="0" y="181"/>
                  </a:cubicBezTo>
                  <a:cubicBezTo>
                    <a:pt x="0" y="181"/>
                    <a:pt x="0" y="182"/>
                    <a:pt x="1" y="182"/>
                  </a:cubicBezTo>
                  <a:cubicBezTo>
                    <a:pt x="1" y="183"/>
                    <a:pt x="1" y="183"/>
                    <a:pt x="1" y="184"/>
                  </a:cubicBezTo>
                  <a:cubicBezTo>
                    <a:pt x="2" y="184"/>
                    <a:pt x="2" y="185"/>
                    <a:pt x="3" y="185"/>
                  </a:cubicBezTo>
                  <a:cubicBezTo>
                    <a:pt x="6" y="189"/>
                    <a:pt x="11" y="194"/>
                    <a:pt x="17" y="199"/>
                  </a:cubicBezTo>
                  <a:cubicBezTo>
                    <a:pt x="23" y="204"/>
                    <a:pt x="30" y="210"/>
                    <a:pt x="36" y="216"/>
                  </a:cubicBezTo>
                  <a:cubicBezTo>
                    <a:pt x="42" y="222"/>
                    <a:pt x="48" y="228"/>
                    <a:pt x="52" y="234"/>
                  </a:cubicBezTo>
                  <a:cubicBezTo>
                    <a:pt x="57" y="240"/>
                    <a:pt x="59" y="246"/>
                    <a:pt x="59" y="251"/>
                  </a:cubicBezTo>
                  <a:cubicBezTo>
                    <a:pt x="63" y="190"/>
                    <a:pt x="66" y="129"/>
                    <a:pt x="70" y="67"/>
                  </a:cubicBezTo>
                  <a:cubicBezTo>
                    <a:pt x="70" y="62"/>
                    <a:pt x="67" y="57"/>
                    <a:pt x="63" y="51"/>
                  </a:cubicBezTo>
                  <a:cubicBezTo>
                    <a:pt x="58" y="46"/>
                    <a:pt x="52" y="40"/>
                    <a:pt x="46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altLang="en-US" lang="zh-CN" u="sng"/>
            </a:p>
          </p:txBody>
        </p:sp>
        <p:sp>
          <p:nvSpPr>
            <p:cNvPr id="18" name="Freeform 17"/>
            <p:cNvSpPr/>
            <p:nvPr/>
          </p:nvSpPr>
          <p:spPr bwMode="auto">
            <a:xfrm flipH="1">
              <a:off x="3294260" y="3935437"/>
              <a:ext cx="1738313" cy="920750"/>
            </a:xfrm>
            <a:custGeom>
              <a:gdLst>
                <a:gd fmla="*/ 1168 w 1177" name="T0"/>
                <a:gd fmla="*/ 208 h 623" name="T1"/>
                <a:gd fmla="*/ 1132 w 1177" name="T2"/>
                <a:gd fmla="*/ 225 h 623" name="T3"/>
                <a:gd fmla="*/ 1074 w 1177" name="T4"/>
                <a:gd fmla="*/ 229 h 623" name="T5"/>
                <a:gd fmla="*/ 1021 w 1177" name="T6"/>
                <a:gd fmla="*/ 222 h 623" name="T7"/>
                <a:gd fmla="*/ 1005 w 1177" name="T8"/>
                <a:gd fmla="*/ 220 h 623" name="T9"/>
                <a:gd fmla="*/ 992 w 1177" name="T10"/>
                <a:gd fmla="*/ 218 h 623" name="T11"/>
                <a:gd fmla="*/ 979 w 1177" name="T12"/>
                <a:gd fmla="*/ 218 h 623" name="T13"/>
                <a:gd fmla="*/ 972 w 1177" name="T14"/>
                <a:gd fmla="*/ 218 h 623" name="T15"/>
                <a:gd fmla="*/ 963 w 1177" name="T16"/>
                <a:gd fmla="*/ 219 h 623" name="T17"/>
                <a:gd fmla="*/ 951 w 1177" name="T18"/>
                <a:gd fmla="*/ 223 h 623" name="T19"/>
                <a:gd fmla="*/ 940 w 1177" name="T20"/>
                <a:gd fmla="*/ 231 h 623" name="T21"/>
                <a:gd fmla="*/ 932 w 1177" name="T22"/>
                <a:gd fmla="*/ 239 h 623" name="T23"/>
                <a:gd fmla="*/ 931 w 1177" name="T24"/>
                <a:gd fmla="*/ 240 h 623" name="T25"/>
                <a:gd fmla="*/ 417 w 1177" name="T26"/>
                <a:gd fmla="*/ 414 h 623" name="T27"/>
                <a:gd fmla="*/ 266 w 1177" name="T28"/>
                <a:gd fmla="*/ 416 h 623" name="T29"/>
                <a:gd fmla="*/ 235 w 1177" name="T30"/>
                <a:gd fmla="*/ 413 h 623" name="T31"/>
                <a:gd fmla="*/ 223 w 1177" name="T32"/>
                <a:gd fmla="*/ 242 h 623" name="T33"/>
                <a:gd fmla="*/ 200 w 1177" name="T34"/>
                <a:gd fmla="*/ 228 h 623" name="T35"/>
                <a:gd fmla="*/ 194 w 1177" name="T36"/>
                <a:gd fmla="*/ 227 h 623" name="T37"/>
                <a:gd fmla="*/ 187 w 1177" name="T38"/>
                <a:gd fmla="*/ 226 h 623" name="T39"/>
                <a:gd fmla="*/ 178 w 1177" name="T40"/>
                <a:gd fmla="*/ 225 h 623" name="T41"/>
                <a:gd fmla="*/ 168 w 1177" name="T42"/>
                <a:gd fmla="*/ 226 h 623" name="T43"/>
                <a:gd fmla="*/ 157 w 1177" name="T44"/>
                <a:gd fmla="*/ 227 h 623" name="T45"/>
                <a:gd fmla="*/ 91 w 1177" name="T46"/>
                <a:gd fmla="*/ 229 h 623" name="T47"/>
                <a:gd fmla="*/ 46 w 1177" name="T48"/>
                <a:gd fmla="*/ 216 h 623" name="T49"/>
                <a:gd fmla="*/ 17 w 1177" name="T50"/>
                <a:gd fmla="*/ 203 h 623" name="T51"/>
                <a:gd fmla="*/ 4 w 1177" name="T52"/>
                <a:gd fmla="*/ 190 h 623" name="T53"/>
                <a:gd fmla="*/ 3 w 1177" name="T54"/>
                <a:gd fmla="*/ 376 h 623" name="T55"/>
                <a:gd fmla="*/ 9 w 1177" name="T56"/>
                <a:gd fmla="*/ 386 h 623" name="T57"/>
                <a:gd fmla="*/ 20 w 1177" name="T58"/>
                <a:gd fmla="*/ 396 h 623" name="T59"/>
                <a:gd fmla="*/ 38 w 1177" name="T60"/>
                <a:gd fmla="*/ 406 h 623" name="T61"/>
                <a:gd fmla="*/ 59 w 1177" name="T62"/>
                <a:gd fmla="*/ 414 h 623" name="T63"/>
                <a:gd fmla="*/ 75 w 1177" name="T64"/>
                <a:gd fmla="*/ 419 h 623" name="T65"/>
                <a:gd fmla="*/ 87 w 1177" name="T66"/>
                <a:gd fmla="*/ 422 h 623" name="T67"/>
                <a:gd fmla="*/ 100 w 1177" name="T68"/>
                <a:gd fmla="*/ 424 h 623" name="T69"/>
                <a:gd fmla="*/ 109 w 1177" name="T70"/>
                <a:gd fmla="*/ 425 h 623" name="T71"/>
                <a:gd fmla="*/ 119 w 1177" name="T72"/>
                <a:gd fmla="*/ 425 h 623" name="T73"/>
                <a:gd fmla="*/ 138 w 1177" name="T74"/>
                <a:gd fmla="*/ 423 h 623" name="T75"/>
                <a:gd fmla="*/ 174 w 1177" name="T76"/>
                <a:gd fmla="*/ 419 h 623" name="T77"/>
                <a:gd fmla="*/ 200 w 1177" name="T78"/>
                <a:gd fmla="*/ 610 h 623" name="T79"/>
                <a:gd fmla="*/ 209 w 1177" name="T80"/>
                <a:gd fmla="*/ 615 h 623" name="T81"/>
                <a:gd fmla="*/ 214 w 1177" name="T82"/>
                <a:gd fmla="*/ 617 h 623" name="T83"/>
                <a:gd fmla="*/ 221 w 1177" name="T84"/>
                <a:gd fmla="*/ 618 h 623" name="T85"/>
                <a:gd fmla="*/ 229 w 1177" name="T86"/>
                <a:gd fmla="*/ 620 h 623" name="T87"/>
                <a:gd fmla="*/ 241 w 1177" name="T88"/>
                <a:gd fmla="*/ 621 h 623" name="T89"/>
                <a:gd fmla="*/ 258 w 1177" name="T90"/>
                <a:gd fmla="*/ 622 h 623" name="T91"/>
                <a:gd fmla="*/ 283 w 1177" name="T92"/>
                <a:gd fmla="*/ 623 h 623" name="T93"/>
                <a:gd fmla="*/ 1004 w 1177" name="T94"/>
                <a:gd fmla="*/ 613 h 623" name="T95"/>
                <a:gd fmla="*/ 1038 w 1177" name="T96"/>
                <a:gd fmla="*/ 424 h 623" name="T97"/>
                <a:gd fmla="*/ 1055 w 1177" name="T98"/>
                <a:gd fmla="*/ 425 h 623" name="T99"/>
                <a:gd fmla="*/ 1069 w 1177" name="T100"/>
                <a:gd fmla="*/ 426 h 623" name="T101"/>
                <a:gd fmla="*/ 1085 w 1177" name="T102"/>
                <a:gd fmla="*/ 425 h 623" name="T103"/>
                <a:gd fmla="*/ 1107 w 1177" name="T104"/>
                <a:gd fmla="*/ 422 h 623" name="T105"/>
                <a:gd fmla="*/ 1132 w 1177" name="T106"/>
                <a:gd fmla="*/ 414 h 623" name="T107"/>
                <a:gd fmla="*/ 1144 w 1177" name="T108"/>
                <a:gd fmla="*/ 406 h 623" name="T109"/>
                <a:gd fmla="*/ 1151 w 1177" name="T110"/>
                <a:gd fmla="*/ 399 h 623" name="T111"/>
                <a:gd fmla="*/ 1154 w 1177" name="T112"/>
                <a:gd fmla="*/ 394 h 623" name="T113"/>
                <a:gd fmla="*/ 1156 w 1177" name="T114"/>
                <a:gd fmla="*/ 386 h 623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623" w="1177">
                  <a:moveTo>
                    <a:pt x="1177" y="192"/>
                  </a:moveTo>
                  <a:cubicBezTo>
                    <a:pt x="1176" y="193"/>
                    <a:pt x="1176" y="194"/>
                    <a:pt x="1176" y="195"/>
                  </a:cubicBezTo>
                  <a:cubicBezTo>
                    <a:pt x="1176" y="195"/>
                    <a:pt x="1176" y="195"/>
                    <a:pt x="1176" y="195"/>
                  </a:cubicBezTo>
                  <a:cubicBezTo>
                    <a:pt x="1176" y="196"/>
                    <a:pt x="1176" y="197"/>
                    <a:pt x="1175" y="197"/>
                  </a:cubicBezTo>
                  <a:cubicBezTo>
                    <a:pt x="1175" y="197"/>
                    <a:pt x="1175" y="197"/>
                    <a:pt x="1175" y="197"/>
                  </a:cubicBezTo>
                  <a:cubicBezTo>
                    <a:pt x="1175" y="198"/>
                    <a:pt x="1175" y="199"/>
                    <a:pt x="1174" y="200"/>
                  </a:cubicBezTo>
                  <a:cubicBezTo>
                    <a:pt x="1174" y="201"/>
                    <a:pt x="1173" y="202"/>
                    <a:pt x="1173" y="203"/>
                  </a:cubicBezTo>
                  <a:cubicBezTo>
                    <a:pt x="1173" y="203"/>
                    <a:pt x="1173" y="203"/>
                    <a:pt x="1173" y="203"/>
                  </a:cubicBezTo>
                  <a:cubicBezTo>
                    <a:pt x="1172" y="204"/>
                    <a:pt x="1172" y="204"/>
                    <a:pt x="1171" y="205"/>
                  </a:cubicBezTo>
                  <a:cubicBezTo>
                    <a:pt x="1171" y="205"/>
                    <a:pt x="1171" y="205"/>
                    <a:pt x="1171" y="205"/>
                  </a:cubicBezTo>
                  <a:cubicBezTo>
                    <a:pt x="1170" y="206"/>
                    <a:pt x="1169" y="207"/>
                    <a:pt x="1168" y="208"/>
                  </a:cubicBezTo>
                  <a:cubicBezTo>
                    <a:pt x="1168" y="208"/>
                    <a:pt x="1168" y="208"/>
                    <a:pt x="1168" y="208"/>
                  </a:cubicBezTo>
                  <a:cubicBezTo>
                    <a:pt x="1167" y="209"/>
                    <a:pt x="1166" y="210"/>
                    <a:pt x="1165" y="211"/>
                  </a:cubicBezTo>
                  <a:cubicBezTo>
                    <a:pt x="1165" y="211"/>
                    <a:pt x="1165" y="211"/>
                    <a:pt x="1165" y="211"/>
                  </a:cubicBezTo>
                  <a:cubicBezTo>
                    <a:pt x="1164" y="212"/>
                    <a:pt x="1163" y="212"/>
                    <a:pt x="1161" y="213"/>
                  </a:cubicBezTo>
                  <a:cubicBezTo>
                    <a:pt x="1161" y="214"/>
                    <a:pt x="1161" y="214"/>
                    <a:pt x="1161" y="214"/>
                  </a:cubicBezTo>
                  <a:cubicBezTo>
                    <a:pt x="1160" y="214"/>
                    <a:pt x="1159" y="215"/>
                    <a:pt x="1158" y="215"/>
                  </a:cubicBezTo>
                  <a:cubicBezTo>
                    <a:pt x="1156" y="216"/>
                    <a:pt x="1155" y="217"/>
                    <a:pt x="1153" y="217"/>
                  </a:cubicBezTo>
                  <a:cubicBezTo>
                    <a:pt x="1153" y="218"/>
                    <a:pt x="1153" y="218"/>
                    <a:pt x="1152" y="218"/>
                  </a:cubicBezTo>
                  <a:cubicBezTo>
                    <a:pt x="1150" y="219"/>
                    <a:pt x="1148" y="220"/>
                    <a:pt x="1146" y="220"/>
                  </a:cubicBezTo>
                  <a:cubicBezTo>
                    <a:pt x="1146" y="221"/>
                    <a:pt x="1145" y="221"/>
                    <a:pt x="1144" y="221"/>
                  </a:cubicBezTo>
                  <a:cubicBezTo>
                    <a:pt x="1143" y="222"/>
                    <a:pt x="1141" y="222"/>
                    <a:pt x="1140" y="223"/>
                  </a:cubicBezTo>
                  <a:cubicBezTo>
                    <a:pt x="1139" y="223"/>
                    <a:pt x="1138" y="223"/>
                    <a:pt x="1137" y="223"/>
                  </a:cubicBezTo>
                  <a:cubicBezTo>
                    <a:pt x="1135" y="224"/>
                    <a:pt x="1134" y="224"/>
                    <a:pt x="1132" y="225"/>
                  </a:cubicBezTo>
                  <a:cubicBezTo>
                    <a:pt x="1131" y="225"/>
                    <a:pt x="1129" y="225"/>
                    <a:pt x="1128" y="226"/>
                  </a:cubicBezTo>
                  <a:cubicBezTo>
                    <a:pt x="1128" y="226"/>
                    <a:pt x="1128" y="226"/>
                    <a:pt x="1128" y="226"/>
                  </a:cubicBezTo>
                  <a:cubicBezTo>
                    <a:pt x="1125" y="226"/>
                    <a:pt x="1123" y="227"/>
                    <a:pt x="1121" y="227"/>
                  </a:cubicBezTo>
                  <a:cubicBezTo>
                    <a:pt x="1120" y="227"/>
                    <a:pt x="1120" y="227"/>
                    <a:pt x="1120" y="227"/>
                  </a:cubicBezTo>
                  <a:cubicBezTo>
                    <a:pt x="1118" y="227"/>
                    <a:pt x="1116" y="228"/>
                    <a:pt x="1113" y="228"/>
                  </a:cubicBezTo>
                  <a:cubicBezTo>
                    <a:pt x="1113" y="228"/>
                    <a:pt x="1113" y="228"/>
                    <a:pt x="1113" y="228"/>
                  </a:cubicBezTo>
                  <a:cubicBezTo>
                    <a:pt x="1110" y="228"/>
                    <a:pt x="1108" y="229"/>
                    <a:pt x="1105" y="229"/>
                  </a:cubicBezTo>
                  <a:cubicBezTo>
                    <a:pt x="1105" y="229"/>
                    <a:pt x="1105" y="229"/>
                    <a:pt x="1105" y="229"/>
                  </a:cubicBezTo>
                  <a:cubicBezTo>
                    <a:pt x="1102" y="229"/>
                    <a:pt x="1099" y="229"/>
                    <a:pt x="1097" y="229"/>
                  </a:cubicBezTo>
                  <a:cubicBezTo>
                    <a:pt x="1096" y="229"/>
                    <a:pt x="1096" y="229"/>
                    <a:pt x="1096" y="229"/>
                  </a:cubicBezTo>
                  <a:cubicBezTo>
                    <a:pt x="1093" y="229"/>
                    <a:pt x="1091" y="230"/>
                    <a:pt x="1088" y="230"/>
                  </a:cubicBezTo>
                  <a:cubicBezTo>
                    <a:pt x="1083" y="230"/>
                    <a:pt x="1079" y="229"/>
                    <a:pt x="1074" y="229"/>
                  </a:cubicBezTo>
                  <a:cubicBezTo>
                    <a:pt x="1074" y="229"/>
                    <a:pt x="1074" y="229"/>
                    <a:pt x="1074" y="229"/>
                  </a:cubicBezTo>
                  <a:cubicBezTo>
                    <a:pt x="1069" y="229"/>
                    <a:pt x="1065" y="229"/>
                    <a:pt x="1060" y="228"/>
                  </a:cubicBezTo>
                  <a:cubicBezTo>
                    <a:pt x="1060" y="228"/>
                    <a:pt x="1060" y="228"/>
                    <a:pt x="1060" y="228"/>
                  </a:cubicBezTo>
                  <a:cubicBezTo>
                    <a:pt x="1055" y="228"/>
                    <a:pt x="1050" y="227"/>
                    <a:pt x="1045" y="226"/>
                  </a:cubicBezTo>
                  <a:cubicBezTo>
                    <a:pt x="1045" y="226"/>
                    <a:pt x="1045" y="226"/>
                    <a:pt x="1045" y="226"/>
                  </a:cubicBezTo>
                  <a:cubicBezTo>
                    <a:pt x="1039" y="226"/>
                    <a:pt x="1034" y="225"/>
                    <a:pt x="1029" y="224"/>
                  </a:cubicBezTo>
                  <a:cubicBezTo>
                    <a:pt x="1028" y="224"/>
                    <a:pt x="1028" y="224"/>
                    <a:pt x="1028" y="224"/>
                  </a:cubicBezTo>
                  <a:cubicBezTo>
                    <a:pt x="1027" y="223"/>
                    <a:pt x="1027" y="223"/>
                    <a:pt x="1027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4" y="223"/>
                    <a:pt x="1023" y="223"/>
                    <a:pt x="1022" y="223"/>
                  </a:cubicBezTo>
                  <a:cubicBezTo>
                    <a:pt x="1022" y="222"/>
                    <a:pt x="1021" y="222"/>
                    <a:pt x="1021" y="222"/>
                  </a:cubicBezTo>
                  <a:cubicBezTo>
                    <a:pt x="1020" y="222"/>
                    <a:pt x="1020" y="222"/>
                    <a:pt x="1020" y="222"/>
                  </a:cubicBezTo>
                  <a:cubicBezTo>
                    <a:pt x="1020" y="222"/>
                    <a:pt x="1019" y="222"/>
                    <a:pt x="1019" y="222"/>
                  </a:cubicBezTo>
                  <a:cubicBezTo>
                    <a:pt x="1018" y="222"/>
                    <a:pt x="1016" y="222"/>
                    <a:pt x="1015" y="221"/>
                  </a:cubicBezTo>
                  <a:cubicBezTo>
                    <a:pt x="1015" y="221"/>
                    <a:pt x="1014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2" y="221"/>
                    <a:pt x="1012" y="221"/>
                    <a:pt x="1012" y="221"/>
                  </a:cubicBezTo>
                  <a:cubicBezTo>
                    <a:pt x="1011" y="221"/>
                    <a:pt x="1010" y="221"/>
                    <a:pt x="1010" y="220"/>
                  </a:cubicBezTo>
                  <a:cubicBezTo>
                    <a:pt x="1009" y="220"/>
                    <a:pt x="1008" y="220"/>
                    <a:pt x="1007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5" y="220"/>
                    <a:pt x="1005" y="220"/>
                    <a:pt x="1005" y="220"/>
                  </a:cubicBezTo>
                  <a:cubicBezTo>
                    <a:pt x="1004" y="220"/>
                    <a:pt x="1003" y="220"/>
                    <a:pt x="1002" y="219"/>
                  </a:cubicBezTo>
                  <a:cubicBezTo>
                    <a:pt x="1002" y="219"/>
                    <a:pt x="1001" y="219"/>
                    <a:pt x="1000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8" y="219"/>
                    <a:pt x="997" y="219"/>
                    <a:pt x="997" y="219"/>
                  </a:cubicBezTo>
                  <a:cubicBezTo>
                    <a:pt x="996" y="219"/>
                    <a:pt x="996" y="219"/>
                    <a:pt x="995" y="219"/>
                  </a:cubicBezTo>
                  <a:cubicBezTo>
                    <a:pt x="994" y="219"/>
                    <a:pt x="994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2" y="218"/>
                    <a:pt x="992" y="218"/>
                    <a:pt x="992" y="218"/>
                  </a:cubicBezTo>
                  <a:cubicBezTo>
                    <a:pt x="991" y="218"/>
                    <a:pt x="991" y="218"/>
                    <a:pt x="991" y="218"/>
                  </a:cubicBezTo>
                  <a:cubicBezTo>
                    <a:pt x="990" y="218"/>
                    <a:pt x="990" y="218"/>
                    <a:pt x="989" y="218"/>
                  </a:cubicBezTo>
                  <a:cubicBezTo>
                    <a:pt x="989" y="218"/>
                    <a:pt x="988" y="218"/>
                    <a:pt x="988" y="218"/>
                  </a:cubicBezTo>
                  <a:cubicBezTo>
                    <a:pt x="987" y="218"/>
                    <a:pt x="987" y="218"/>
                    <a:pt x="987" y="218"/>
                  </a:cubicBezTo>
                  <a:cubicBezTo>
                    <a:pt x="986" y="218"/>
                    <a:pt x="986" y="218"/>
                    <a:pt x="985" y="218"/>
                  </a:cubicBezTo>
                  <a:cubicBezTo>
                    <a:pt x="985" y="218"/>
                    <a:pt x="985" y="218"/>
                    <a:pt x="984" y="218"/>
                  </a:cubicBezTo>
                  <a:cubicBezTo>
                    <a:pt x="984" y="218"/>
                    <a:pt x="983" y="218"/>
                    <a:pt x="983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1" y="218"/>
                    <a:pt x="981" y="218"/>
                    <a:pt x="981" y="218"/>
                  </a:cubicBezTo>
                  <a:cubicBezTo>
                    <a:pt x="980" y="218"/>
                    <a:pt x="980" y="218"/>
                    <a:pt x="980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6" y="218"/>
                    <a:pt x="976" y="218"/>
                    <a:pt x="976" y="218"/>
                  </a:cubicBezTo>
                  <a:cubicBezTo>
                    <a:pt x="975" y="218"/>
                    <a:pt x="975" y="218"/>
                    <a:pt x="975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3" y="218"/>
                    <a:pt x="973" y="218"/>
                    <a:pt x="973" y="218"/>
                  </a:cubicBezTo>
                  <a:cubicBezTo>
                    <a:pt x="972" y="218"/>
                    <a:pt x="972" y="218"/>
                    <a:pt x="972" y="218"/>
                  </a:cubicBezTo>
                  <a:cubicBezTo>
                    <a:pt x="971" y="218"/>
                    <a:pt x="971" y="218"/>
                    <a:pt x="971" y="218"/>
                  </a:cubicBezTo>
                  <a:cubicBezTo>
                    <a:pt x="970" y="218"/>
                    <a:pt x="970" y="218"/>
                    <a:pt x="970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7" y="218"/>
                    <a:pt x="967" y="218"/>
                    <a:pt x="967" y="218"/>
                  </a:cubicBezTo>
                  <a:cubicBezTo>
                    <a:pt x="966" y="218"/>
                    <a:pt x="966" y="218"/>
                    <a:pt x="966" y="218"/>
                  </a:cubicBezTo>
                  <a:cubicBezTo>
                    <a:pt x="966" y="219"/>
                    <a:pt x="965" y="219"/>
                    <a:pt x="965" y="219"/>
                  </a:cubicBezTo>
                  <a:cubicBezTo>
                    <a:pt x="964" y="219"/>
                    <a:pt x="964" y="219"/>
                    <a:pt x="964" y="219"/>
                  </a:cubicBezTo>
                  <a:cubicBezTo>
                    <a:pt x="963" y="219"/>
                    <a:pt x="963" y="219"/>
                    <a:pt x="963" y="219"/>
                  </a:cubicBezTo>
                  <a:cubicBezTo>
                    <a:pt x="962" y="219"/>
                    <a:pt x="962" y="219"/>
                    <a:pt x="961" y="219"/>
                  </a:cubicBezTo>
                  <a:cubicBezTo>
                    <a:pt x="961" y="220"/>
                    <a:pt x="961" y="220"/>
                    <a:pt x="961" y="220"/>
                  </a:cubicBezTo>
                  <a:cubicBezTo>
                    <a:pt x="960" y="220"/>
                    <a:pt x="960" y="220"/>
                    <a:pt x="960" y="220"/>
                  </a:cubicBezTo>
                  <a:cubicBezTo>
                    <a:pt x="959" y="220"/>
                    <a:pt x="959" y="220"/>
                    <a:pt x="959" y="220"/>
                  </a:cubicBezTo>
                  <a:cubicBezTo>
                    <a:pt x="958" y="220"/>
                    <a:pt x="958" y="220"/>
                    <a:pt x="958" y="220"/>
                  </a:cubicBezTo>
                  <a:cubicBezTo>
                    <a:pt x="958" y="220"/>
                    <a:pt x="958" y="220"/>
                    <a:pt x="957" y="220"/>
                  </a:cubicBezTo>
                  <a:cubicBezTo>
                    <a:pt x="957" y="221"/>
                    <a:pt x="957" y="221"/>
                    <a:pt x="956" y="221"/>
                  </a:cubicBezTo>
                  <a:cubicBezTo>
                    <a:pt x="956" y="221"/>
                    <a:pt x="956" y="221"/>
                    <a:pt x="956" y="221"/>
                  </a:cubicBezTo>
                  <a:cubicBezTo>
                    <a:pt x="955" y="221"/>
                    <a:pt x="955" y="221"/>
                    <a:pt x="954" y="222"/>
                  </a:cubicBezTo>
                  <a:cubicBezTo>
                    <a:pt x="954" y="222"/>
                    <a:pt x="954" y="222"/>
                    <a:pt x="954" y="222"/>
                  </a:cubicBezTo>
                  <a:cubicBezTo>
                    <a:pt x="953" y="222"/>
                    <a:pt x="953" y="222"/>
                    <a:pt x="953" y="222"/>
                  </a:cubicBezTo>
                  <a:cubicBezTo>
                    <a:pt x="953" y="222"/>
                    <a:pt x="952" y="223"/>
                    <a:pt x="951" y="223"/>
                  </a:cubicBezTo>
                  <a:cubicBezTo>
                    <a:pt x="951" y="223"/>
                    <a:pt x="950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5"/>
                    <a:pt x="949" y="225"/>
                    <a:pt x="949" y="225"/>
                  </a:cubicBezTo>
                  <a:cubicBezTo>
                    <a:pt x="948" y="225"/>
                    <a:pt x="948" y="225"/>
                    <a:pt x="948" y="225"/>
                  </a:cubicBezTo>
                  <a:cubicBezTo>
                    <a:pt x="948" y="225"/>
                    <a:pt x="947" y="225"/>
                    <a:pt x="947" y="226"/>
                  </a:cubicBezTo>
                  <a:cubicBezTo>
                    <a:pt x="946" y="226"/>
                    <a:pt x="946" y="226"/>
                    <a:pt x="945" y="227"/>
                  </a:cubicBezTo>
                  <a:cubicBezTo>
                    <a:pt x="945" y="227"/>
                    <a:pt x="945" y="227"/>
                    <a:pt x="945" y="227"/>
                  </a:cubicBezTo>
                  <a:cubicBezTo>
                    <a:pt x="944" y="228"/>
                    <a:pt x="944" y="228"/>
                    <a:pt x="943" y="228"/>
                  </a:cubicBezTo>
                  <a:cubicBezTo>
                    <a:pt x="943" y="229"/>
                    <a:pt x="942" y="229"/>
                    <a:pt x="942" y="230"/>
                  </a:cubicBezTo>
                  <a:cubicBezTo>
                    <a:pt x="942" y="230"/>
                    <a:pt x="941" y="230"/>
                    <a:pt x="941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32"/>
                    <a:pt x="939" y="232"/>
                    <a:pt x="938" y="233"/>
                  </a:cubicBezTo>
                  <a:cubicBezTo>
                    <a:pt x="938" y="234"/>
                    <a:pt x="937" y="234"/>
                    <a:pt x="936" y="235"/>
                  </a:cubicBezTo>
                  <a:cubicBezTo>
                    <a:pt x="935" y="236"/>
                    <a:pt x="934" y="237"/>
                    <a:pt x="933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1" y="239"/>
                    <a:pt x="931" y="239"/>
                    <a:pt x="931" y="239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17" y="408"/>
                    <a:pt x="917" y="408"/>
                    <a:pt x="917" y="408"/>
                  </a:cubicBezTo>
                  <a:cubicBezTo>
                    <a:pt x="726" y="412"/>
                    <a:pt x="726" y="412"/>
                    <a:pt x="726" y="412"/>
                  </a:cubicBezTo>
                  <a:cubicBezTo>
                    <a:pt x="722" y="412"/>
                    <a:pt x="701" y="412"/>
                    <a:pt x="669" y="413"/>
                  </a:cubicBezTo>
                  <a:cubicBezTo>
                    <a:pt x="638" y="413"/>
                    <a:pt x="596" y="413"/>
                    <a:pt x="552" y="413"/>
                  </a:cubicBezTo>
                  <a:cubicBezTo>
                    <a:pt x="507" y="414"/>
                    <a:pt x="460" y="414"/>
                    <a:pt x="417" y="414"/>
                  </a:cubicBezTo>
                  <a:cubicBezTo>
                    <a:pt x="374" y="415"/>
                    <a:pt x="336" y="415"/>
                    <a:pt x="310" y="416"/>
                  </a:cubicBezTo>
                  <a:cubicBezTo>
                    <a:pt x="309" y="416"/>
                    <a:pt x="308" y="416"/>
                    <a:pt x="306" y="416"/>
                  </a:cubicBezTo>
                  <a:cubicBezTo>
                    <a:pt x="305" y="416"/>
                    <a:pt x="304" y="416"/>
                    <a:pt x="303" y="416"/>
                  </a:cubicBezTo>
                  <a:cubicBezTo>
                    <a:pt x="302" y="416"/>
                    <a:pt x="301" y="416"/>
                    <a:pt x="300" y="416"/>
                  </a:cubicBezTo>
                  <a:cubicBezTo>
                    <a:pt x="298" y="416"/>
                    <a:pt x="297" y="416"/>
                    <a:pt x="296" y="416"/>
                  </a:cubicBezTo>
                  <a:cubicBezTo>
                    <a:pt x="294" y="416"/>
                    <a:pt x="291" y="416"/>
                    <a:pt x="289" y="416"/>
                  </a:cubicBezTo>
                  <a:cubicBezTo>
                    <a:pt x="288" y="416"/>
                    <a:pt x="288" y="416"/>
                    <a:pt x="287" y="416"/>
                  </a:cubicBezTo>
                  <a:cubicBezTo>
                    <a:pt x="285" y="416"/>
                    <a:pt x="283" y="416"/>
                    <a:pt x="281" y="416"/>
                  </a:cubicBezTo>
                  <a:cubicBezTo>
                    <a:pt x="280" y="416"/>
                    <a:pt x="280" y="416"/>
                    <a:pt x="279" y="416"/>
                  </a:cubicBezTo>
                  <a:cubicBezTo>
                    <a:pt x="277" y="416"/>
                    <a:pt x="276" y="416"/>
                    <a:pt x="275" y="416"/>
                  </a:cubicBezTo>
                  <a:cubicBezTo>
                    <a:pt x="274" y="416"/>
                    <a:pt x="273" y="416"/>
                    <a:pt x="273" y="416"/>
                  </a:cubicBezTo>
                  <a:cubicBezTo>
                    <a:pt x="270" y="416"/>
                    <a:pt x="268" y="416"/>
                    <a:pt x="266" y="416"/>
                  </a:cubicBezTo>
                  <a:cubicBezTo>
                    <a:pt x="266" y="416"/>
                    <a:pt x="266" y="416"/>
                    <a:pt x="266" y="416"/>
                  </a:cubicBezTo>
                  <a:cubicBezTo>
                    <a:pt x="264" y="415"/>
                    <a:pt x="262" y="415"/>
                    <a:pt x="261" y="415"/>
                  </a:cubicBezTo>
                  <a:cubicBezTo>
                    <a:pt x="260" y="415"/>
                    <a:pt x="259" y="415"/>
                    <a:pt x="259" y="415"/>
                  </a:cubicBezTo>
                  <a:cubicBezTo>
                    <a:pt x="257" y="415"/>
                    <a:pt x="256" y="415"/>
                    <a:pt x="254" y="415"/>
                  </a:cubicBezTo>
                  <a:cubicBezTo>
                    <a:pt x="254" y="415"/>
                    <a:pt x="254" y="415"/>
                    <a:pt x="254" y="415"/>
                  </a:cubicBezTo>
                  <a:cubicBezTo>
                    <a:pt x="252" y="415"/>
                    <a:pt x="251" y="415"/>
                    <a:pt x="249" y="415"/>
                  </a:cubicBezTo>
                  <a:cubicBezTo>
                    <a:pt x="248" y="415"/>
                    <a:pt x="248" y="415"/>
                    <a:pt x="248" y="415"/>
                  </a:cubicBezTo>
                  <a:cubicBezTo>
                    <a:pt x="247" y="415"/>
                    <a:pt x="245" y="414"/>
                    <a:pt x="244" y="414"/>
                  </a:cubicBezTo>
                  <a:cubicBezTo>
                    <a:pt x="242" y="414"/>
                    <a:pt x="241" y="414"/>
                    <a:pt x="239" y="414"/>
                  </a:cubicBezTo>
                  <a:cubicBezTo>
                    <a:pt x="239" y="414"/>
                    <a:pt x="239" y="414"/>
                    <a:pt x="239" y="414"/>
                  </a:cubicBezTo>
                  <a:cubicBezTo>
                    <a:pt x="237" y="414"/>
                    <a:pt x="236" y="414"/>
                    <a:pt x="235" y="413"/>
                  </a:cubicBezTo>
                  <a:cubicBezTo>
                    <a:pt x="235" y="413"/>
                    <a:pt x="235" y="413"/>
                    <a:pt x="235" y="413"/>
                  </a:cubicBezTo>
                  <a:cubicBezTo>
                    <a:pt x="232" y="413"/>
                    <a:pt x="230" y="413"/>
                    <a:pt x="227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26" y="412"/>
                    <a:pt x="225" y="412"/>
                    <a:pt x="224" y="412"/>
                  </a:cubicBezTo>
                  <a:cubicBezTo>
                    <a:pt x="224" y="412"/>
                    <a:pt x="224" y="412"/>
                    <a:pt x="224" y="412"/>
                  </a:cubicBezTo>
                  <a:cubicBezTo>
                    <a:pt x="224" y="412"/>
                    <a:pt x="223" y="412"/>
                    <a:pt x="223" y="412"/>
                  </a:cubicBezTo>
                  <a:cubicBezTo>
                    <a:pt x="224" y="359"/>
                    <a:pt x="224" y="306"/>
                    <a:pt x="225" y="253"/>
                  </a:cubicBezTo>
                  <a:cubicBezTo>
                    <a:pt x="225" y="252"/>
                    <a:pt x="225" y="250"/>
                    <a:pt x="225" y="249"/>
                  </a:cubicBezTo>
                  <a:cubicBezTo>
                    <a:pt x="225" y="249"/>
                    <a:pt x="225" y="248"/>
                    <a:pt x="225" y="248"/>
                  </a:cubicBezTo>
                  <a:cubicBezTo>
                    <a:pt x="224" y="247"/>
                    <a:pt x="224" y="246"/>
                    <a:pt x="224" y="246"/>
                  </a:cubicBezTo>
                  <a:cubicBezTo>
                    <a:pt x="224" y="246"/>
                    <a:pt x="224" y="246"/>
                    <a:pt x="224" y="246"/>
                  </a:cubicBezTo>
                  <a:cubicBezTo>
                    <a:pt x="224" y="245"/>
                    <a:pt x="224" y="245"/>
                    <a:pt x="223" y="244"/>
                  </a:cubicBezTo>
                  <a:cubicBezTo>
                    <a:pt x="223" y="244"/>
                    <a:pt x="223" y="243"/>
                    <a:pt x="223" y="242"/>
                  </a:cubicBezTo>
                  <a:cubicBezTo>
                    <a:pt x="222" y="242"/>
                    <a:pt x="222" y="242"/>
                    <a:pt x="222" y="241"/>
                  </a:cubicBezTo>
                  <a:cubicBezTo>
                    <a:pt x="222" y="241"/>
                    <a:pt x="221" y="240"/>
                    <a:pt x="221" y="240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0" y="238"/>
                    <a:pt x="220" y="238"/>
                    <a:pt x="220" y="238"/>
                  </a:cubicBezTo>
                  <a:cubicBezTo>
                    <a:pt x="219" y="238"/>
                    <a:pt x="219" y="237"/>
                    <a:pt x="219" y="237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8" y="228"/>
                    <a:pt x="198" y="228"/>
                    <a:pt x="198" y="228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7" y="227"/>
                    <a:pt x="197" y="227"/>
                    <a:pt x="197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3" y="227"/>
                    <a:pt x="193" y="227"/>
                    <a:pt x="193" y="227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1" y="226"/>
                    <a:pt x="191" y="226"/>
                    <a:pt x="191" y="226"/>
                  </a:cubicBezTo>
                  <a:cubicBezTo>
                    <a:pt x="190" y="226"/>
                    <a:pt x="190" y="226"/>
                    <a:pt x="190" y="226"/>
                  </a:cubicBezTo>
                  <a:cubicBezTo>
                    <a:pt x="189" y="226"/>
                    <a:pt x="189" y="226"/>
                    <a:pt x="189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4" y="226"/>
                    <a:pt x="184" y="226"/>
                    <a:pt x="184" y="226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6"/>
                    <a:pt x="181" y="226"/>
                    <a:pt x="181" y="226"/>
                  </a:cubicBezTo>
                  <a:cubicBezTo>
                    <a:pt x="180" y="226"/>
                    <a:pt x="180" y="226"/>
                    <a:pt x="180" y="226"/>
                  </a:cubicBezTo>
                  <a:cubicBezTo>
                    <a:pt x="179" y="225"/>
                    <a:pt x="179" y="225"/>
                    <a:pt x="179" y="225"/>
                  </a:cubicBezTo>
                  <a:cubicBezTo>
                    <a:pt x="178" y="225"/>
                    <a:pt x="178" y="225"/>
                    <a:pt x="178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5" y="225"/>
                    <a:pt x="175" y="225"/>
                    <a:pt x="175" y="225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74" y="226"/>
                    <a:pt x="174" y="226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3" y="226"/>
                    <a:pt x="172" y="226"/>
                    <a:pt x="172" y="226"/>
                  </a:cubicBezTo>
                  <a:cubicBezTo>
                    <a:pt x="171" y="226"/>
                    <a:pt x="171" y="226"/>
                    <a:pt x="171" y="226"/>
                  </a:cubicBezTo>
                  <a:cubicBezTo>
                    <a:pt x="170" y="226"/>
                    <a:pt x="170" y="226"/>
                    <a:pt x="169" y="226"/>
                  </a:cubicBezTo>
                  <a:cubicBezTo>
                    <a:pt x="169" y="226"/>
                    <a:pt x="168" y="226"/>
                    <a:pt x="168" y="226"/>
                  </a:cubicBezTo>
                  <a:cubicBezTo>
                    <a:pt x="168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6" y="226"/>
                    <a:pt x="166" y="226"/>
                    <a:pt x="165" y="226"/>
                  </a:cubicBezTo>
                  <a:cubicBezTo>
                    <a:pt x="165" y="226"/>
                    <a:pt x="164" y="226"/>
                    <a:pt x="164" y="226"/>
                  </a:cubicBezTo>
                  <a:cubicBezTo>
                    <a:pt x="163" y="226"/>
                    <a:pt x="163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1" y="226"/>
                    <a:pt x="161" y="226"/>
                    <a:pt x="160" y="226"/>
                  </a:cubicBezTo>
                  <a:cubicBezTo>
                    <a:pt x="160" y="227"/>
                    <a:pt x="159" y="227"/>
                    <a:pt x="159" y="227"/>
                  </a:cubicBezTo>
                  <a:cubicBezTo>
                    <a:pt x="158" y="227"/>
                    <a:pt x="158" y="227"/>
                    <a:pt x="157" y="227"/>
                  </a:cubicBezTo>
                  <a:cubicBezTo>
                    <a:pt x="155" y="227"/>
                    <a:pt x="153" y="227"/>
                    <a:pt x="151" y="228"/>
                  </a:cubicBezTo>
                  <a:cubicBezTo>
                    <a:pt x="150" y="228"/>
                    <a:pt x="148" y="228"/>
                    <a:pt x="147" y="228"/>
                  </a:cubicBezTo>
                  <a:cubicBezTo>
                    <a:pt x="144" y="229"/>
                    <a:pt x="141" y="229"/>
                    <a:pt x="139" y="229"/>
                  </a:cubicBezTo>
                  <a:cubicBezTo>
                    <a:pt x="138" y="229"/>
                    <a:pt x="138" y="229"/>
                    <a:pt x="137" y="229"/>
                  </a:cubicBezTo>
                  <a:cubicBezTo>
                    <a:pt x="134" y="230"/>
                    <a:pt x="131" y="230"/>
                    <a:pt x="128" y="230"/>
                  </a:cubicBezTo>
                  <a:cubicBezTo>
                    <a:pt x="128" y="230"/>
                    <a:pt x="128" y="230"/>
                    <a:pt x="128" y="230"/>
                  </a:cubicBezTo>
                  <a:cubicBezTo>
                    <a:pt x="125" y="230"/>
                    <a:pt x="121" y="231"/>
                    <a:pt x="118" y="231"/>
                  </a:cubicBezTo>
                  <a:cubicBezTo>
                    <a:pt x="115" y="231"/>
                    <a:pt x="112" y="231"/>
                    <a:pt x="109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06" y="230"/>
                    <a:pt x="104" y="230"/>
                    <a:pt x="101" y="230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97" y="229"/>
                    <a:pt x="94" y="229"/>
                    <a:pt x="91" y="229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88" y="228"/>
                    <a:pt x="85" y="227"/>
                    <a:pt x="81" y="227"/>
                  </a:cubicBezTo>
                  <a:cubicBezTo>
                    <a:pt x="81" y="227"/>
                    <a:pt x="81" y="227"/>
                    <a:pt x="81" y="227"/>
                  </a:cubicBezTo>
                  <a:cubicBezTo>
                    <a:pt x="79" y="226"/>
                    <a:pt x="78" y="226"/>
                    <a:pt x="76" y="225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74" y="225"/>
                    <a:pt x="72" y="225"/>
                    <a:pt x="71" y="224"/>
                  </a:cubicBezTo>
                  <a:cubicBezTo>
                    <a:pt x="70" y="224"/>
                    <a:pt x="70" y="224"/>
                    <a:pt x="70" y="224"/>
                  </a:cubicBezTo>
                  <a:cubicBezTo>
                    <a:pt x="67" y="223"/>
                    <a:pt x="63" y="222"/>
                    <a:pt x="59" y="221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57" y="220"/>
                    <a:pt x="55" y="219"/>
                    <a:pt x="53" y="219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0" y="218"/>
                    <a:pt x="48" y="217"/>
                    <a:pt x="46" y="216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4" y="216"/>
                    <a:pt x="42" y="215"/>
                    <a:pt x="40" y="214"/>
                  </a:cubicBezTo>
                  <a:cubicBezTo>
                    <a:pt x="40" y="214"/>
                    <a:pt x="39" y="214"/>
                    <a:pt x="39" y="213"/>
                  </a:cubicBezTo>
                  <a:cubicBezTo>
                    <a:pt x="37" y="213"/>
                    <a:pt x="35" y="212"/>
                    <a:pt x="33" y="211"/>
                  </a:cubicBezTo>
                  <a:cubicBezTo>
                    <a:pt x="32" y="211"/>
                    <a:pt x="31" y="210"/>
                    <a:pt x="30" y="210"/>
                  </a:cubicBezTo>
                  <a:cubicBezTo>
                    <a:pt x="29" y="209"/>
                    <a:pt x="28" y="209"/>
                    <a:pt x="28" y="209"/>
                  </a:cubicBezTo>
                  <a:cubicBezTo>
                    <a:pt x="27" y="208"/>
                    <a:pt x="26" y="208"/>
                    <a:pt x="26" y="208"/>
                  </a:cubicBezTo>
                  <a:cubicBezTo>
                    <a:pt x="25" y="207"/>
                    <a:pt x="24" y="207"/>
                    <a:pt x="24" y="207"/>
                  </a:cubicBezTo>
                  <a:cubicBezTo>
                    <a:pt x="23" y="206"/>
                    <a:pt x="23" y="206"/>
                    <a:pt x="22" y="206"/>
                  </a:cubicBezTo>
                  <a:cubicBezTo>
                    <a:pt x="22" y="205"/>
                    <a:pt x="21" y="205"/>
                    <a:pt x="20" y="205"/>
                  </a:cubicBezTo>
                  <a:cubicBezTo>
                    <a:pt x="20" y="204"/>
                    <a:pt x="19" y="204"/>
                    <a:pt x="19" y="204"/>
                  </a:cubicBezTo>
                  <a:cubicBezTo>
                    <a:pt x="18" y="203"/>
                    <a:pt x="18" y="203"/>
                    <a:pt x="17" y="203"/>
                  </a:cubicBezTo>
                  <a:cubicBezTo>
                    <a:pt x="17" y="202"/>
                    <a:pt x="16" y="202"/>
                    <a:pt x="16" y="202"/>
                  </a:cubicBezTo>
                  <a:cubicBezTo>
                    <a:pt x="15" y="201"/>
                    <a:pt x="15" y="201"/>
                    <a:pt x="14" y="201"/>
                  </a:cubicBezTo>
                  <a:cubicBezTo>
                    <a:pt x="14" y="200"/>
                    <a:pt x="14" y="200"/>
                    <a:pt x="13" y="200"/>
                  </a:cubicBezTo>
                  <a:cubicBezTo>
                    <a:pt x="13" y="199"/>
                    <a:pt x="12" y="199"/>
                    <a:pt x="12" y="199"/>
                  </a:cubicBezTo>
                  <a:cubicBezTo>
                    <a:pt x="11" y="198"/>
                    <a:pt x="11" y="198"/>
                    <a:pt x="11" y="197"/>
                  </a:cubicBezTo>
                  <a:cubicBezTo>
                    <a:pt x="10" y="196"/>
                    <a:pt x="10" y="196"/>
                    <a:pt x="10" y="196"/>
                  </a:cubicBezTo>
                  <a:cubicBezTo>
                    <a:pt x="9" y="196"/>
                    <a:pt x="9" y="196"/>
                    <a:pt x="8" y="195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7" y="194"/>
                    <a:pt x="7" y="193"/>
                    <a:pt x="7" y="193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6" y="192"/>
                    <a:pt x="5" y="191"/>
                    <a:pt x="5" y="191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4" y="189"/>
                    <a:pt x="4" y="189"/>
                    <a:pt x="4" y="188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3" y="187"/>
                    <a:pt x="3" y="187"/>
                    <a:pt x="3" y="186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1" y="183"/>
                    <a:pt x="1" y="182"/>
                    <a:pt x="1" y="181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79"/>
                    <a:pt x="0" y="177"/>
                    <a:pt x="0" y="176"/>
                  </a:cubicBezTo>
                  <a:cubicBezTo>
                    <a:pt x="1" y="239"/>
                    <a:pt x="1" y="303"/>
                    <a:pt x="2" y="366"/>
                  </a:cubicBezTo>
                  <a:cubicBezTo>
                    <a:pt x="2" y="368"/>
                    <a:pt x="2" y="369"/>
                    <a:pt x="2" y="371"/>
                  </a:cubicBezTo>
                  <a:cubicBezTo>
                    <a:pt x="2" y="371"/>
                    <a:pt x="2" y="371"/>
                    <a:pt x="2" y="371"/>
                  </a:cubicBezTo>
                  <a:cubicBezTo>
                    <a:pt x="3" y="373"/>
                    <a:pt x="3" y="374"/>
                    <a:pt x="3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7"/>
                    <a:pt x="4" y="377"/>
                    <a:pt x="4" y="377"/>
                  </a:cubicBezTo>
                  <a:cubicBezTo>
                    <a:pt x="4" y="378"/>
                    <a:pt x="4" y="378"/>
                    <a:pt x="5" y="378"/>
                  </a:cubicBezTo>
                  <a:cubicBezTo>
                    <a:pt x="5" y="379"/>
                    <a:pt x="5" y="379"/>
                    <a:pt x="5" y="380"/>
                  </a:cubicBezTo>
                  <a:cubicBezTo>
                    <a:pt x="5" y="380"/>
                    <a:pt x="6" y="380"/>
                    <a:pt x="6" y="381"/>
                  </a:cubicBezTo>
                  <a:cubicBezTo>
                    <a:pt x="6" y="381"/>
                    <a:pt x="6" y="382"/>
                    <a:pt x="6" y="382"/>
                  </a:cubicBezTo>
                  <a:cubicBezTo>
                    <a:pt x="7" y="382"/>
                    <a:pt x="7" y="383"/>
                    <a:pt x="7" y="383"/>
                  </a:cubicBezTo>
                  <a:cubicBezTo>
                    <a:pt x="8" y="384"/>
                    <a:pt x="8" y="384"/>
                    <a:pt x="8" y="384"/>
                  </a:cubicBezTo>
                  <a:cubicBezTo>
                    <a:pt x="9" y="385"/>
                    <a:pt x="9" y="385"/>
                    <a:pt x="9" y="385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10" y="387"/>
                    <a:pt x="10" y="387"/>
                    <a:pt x="10" y="387"/>
                  </a:cubicBezTo>
                  <a:cubicBezTo>
                    <a:pt x="10" y="387"/>
                    <a:pt x="11" y="388"/>
                    <a:pt x="11" y="388"/>
                  </a:cubicBezTo>
                  <a:cubicBezTo>
                    <a:pt x="12" y="389"/>
                    <a:pt x="12" y="389"/>
                    <a:pt x="12" y="389"/>
                  </a:cubicBezTo>
                  <a:cubicBezTo>
                    <a:pt x="12" y="389"/>
                    <a:pt x="13" y="390"/>
                    <a:pt x="13" y="390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5" y="392"/>
                    <a:pt x="15" y="392"/>
                    <a:pt x="16" y="393"/>
                  </a:cubicBezTo>
                  <a:cubicBezTo>
                    <a:pt x="16" y="393"/>
                    <a:pt x="17" y="393"/>
                    <a:pt x="17" y="394"/>
                  </a:cubicBezTo>
                  <a:cubicBezTo>
                    <a:pt x="18" y="394"/>
                    <a:pt x="18" y="394"/>
                    <a:pt x="18" y="394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20" y="396"/>
                    <a:pt x="20" y="396"/>
                    <a:pt x="20" y="396"/>
                  </a:cubicBezTo>
                  <a:cubicBezTo>
                    <a:pt x="20" y="396"/>
                    <a:pt x="21" y="397"/>
                    <a:pt x="22" y="397"/>
                  </a:cubicBezTo>
                  <a:cubicBezTo>
                    <a:pt x="22" y="397"/>
                    <a:pt x="23" y="398"/>
                    <a:pt x="23" y="398"/>
                  </a:cubicBezTo>
                  <a:cubicBezTo>
                    <a:pt x="24" y="398"/>
                    <a:pt x="24" y="399"/>
                    <a:pt x="25" y="399"/>
                  </a:cubicBezTo>
                  <a:cubicBezTo>
                    <a:pt x="26" y="399"/>
                    <a:pt x="26" y="400"/>
                    <a:pt x="27" y="400"/>
                  </a:cubicBezTo>
                  <a:cubicBezTo>
                    <a:pt x="27" y="400"/>
                    <a:pt x="28" y="401"/>
                    <a:pt x="29" y="401"/>
                  </a:cubicBezTo>
                  <a:cubicBezTo>
                    <a:pt x="29" y="401"/>
                    <a:pt x="30" y="402"/>
                    <a:pt x="30" y="402"/>
                  </a:cubicBezTo>
                  <a:cubicBezTo>
                    <a:pt x="31" y="402"/>
                    <a:pt x="31" y="402"/>
                    <a:pt x="31" y="402"/>
                  </a:cubicBezTo>
                  <a:cubicBezTo>
                    <a:pt x="32" y="403"/>
                    <a:pt x="32" y="403"/>
                    <a:pt x="32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4" y="404"/>
                    <a:pt x="34" y="404"/>
                    <a:pt x="34" y="404"/>
                  </a:cubicBezTo>
                  <a:cubicBezTo>
                    <a:pt x="35" y="404"/>
                    <a:pt x="37" y="405"/>
                    <a:pt x="38" y="406"/>
                  </a:cubicBezTo>
                  <a:cubicBezTo>
                    <a:pt x="39" y="406"/>
                    <a:pt x="39" y="406"/>
                    <a:pt x="40" y="406"/>
                  </a:cubicBezTo>
                  <a:cubicBezTo>
                    <a:pt x="40" y="407"/>
                    <a:pt x="41" y="407"/>
                    <a:pt x="41" y="407"/>
                  </a:cubicBezTo>
                  <a:cubicBezTo>
                    <a:pt x="42" y="407"/>
                    <a:pt x="42" y="407"/>
                    <a:pt x="43" y="408"/>
                  </a:cubicBezTo>
                  <a:cubicBezTo>
                    <a:pt x="44" y="408"/>
                    <a:pt x="45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8" y="410"/>
                    <a:pt x="50" y="410"/>
                    <a:pt x="51" y="411"/>
                  </a:cubicBezTo>
                  <a:cubicBezTo>
                    <a:pt x="52" y="411"/>
                    <a:pt x="52" y="411"/>
                    <a:pt x="52" y="412"/>
                  </a:cubicBezTo>
                  <a:cubicBezTo>
                    <a:pt x="53" y="412"/>
                    <a:pt x="53" y="412"/>
                    <a:pt x="54" y="412"/>
                  </a:cubicBezTo>
                  <a:cubicBezTo>
                    <a:pt x="55" y="412"/>
                    <a:pt x="55" y="412"/>
                    <a:pt x="55" y="412"/>
                  </a:cubicBezTo>
                  <a:cubicBezTo>
                    <a:pt x="56" y="413"/>
                    <a:pt x="57" y="413"/>
                    <a:pt x="58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1" y="415"/>
                    <a:pt x="62" y="415"/>
                  </a:cubicBezTo>
                  <a:cubicBezTo>
                    <a:pt x="63" y="415"/>
                    <a:pt x="64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6" y="416"/>
                    <a:pt x="67" y="417"/>
                    <a:pt x="68" y="417"/>
                  </a:cubicBezTo>
                  <a:cubicBezTo>
                    <a:pt x="68" y="417"/>
                    <a:pt x="69" y="417"/>
                    <a:pt x="70" y="418"/>
                  </a:cubicBezTo>
                  <a:cubicBezTo>
                    <a:pt x="70" y="418"/>
                    <a:pt x="70" y="418"/>
                    <a:pt x="70" y="418"/>
                  </a:cubicBezTo>
                  <a:cubicBezTo>
                    <a:pt x="71" y="418"/>
                    <a:pt x="71" y="418"/>
                    <a:pt x="71" y="418"/>
                  </a:cubicBezTo>
                  <a:cubicBezTo>
                    <a:pt x="71" y="418"/>
                    <a:pt x="72" y="418"/>
                    <a:pt x="72" y="418"/>
                  </a:cubicBezTo>
                  <a:cubicBezTo>
                    <a:pt x="73" y="418"/>
                    <a:pt x="74" y="419"/>
                    <a:pt x="75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7" y="419"/>
                    <a:pt x="77" y="419"/>
                    <a:pt x="77" y="419"/>
                  </a:cubicBezTo>
                  <a:cubicBezTo>
                    <a:pt x="77" y="420"/>
                    <a:pt x="78" y="420"/>
                    <a:pt x="79" y="420"/>
                  </a:cubicBezTo>
                  <a:cubicBezTo>
                    <a:pt x="79" y="420"/>
                    <a:pt x="80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2" y="421"/>
                    <a:pt x="82" y="421"/>
                    <a:pt x="82" y="421"/>
                  </a:cubicBezTo>
                  <a:cubicBezTo>
                    <a:pt x="83" y="421"/>
                    <a:pt x="83" y="421"/>
                    <a:pt x="84" y="421"/>
                  </a:cubicBezTo>
                  <a:cubicBezTo>
                    <a:pt x="85" y="421"/>
                    <a:pt x="85" y="421"/>
                    <a:pt x="86" y="422"/>
                  </a:cubicBezTo>
                  <a:cubicBezTo>
                    <a:pt x="86" y="422"/>
                    <a:pt x="87" y="422"/>
                    <a:pt x="87" y="422"/>
                  </a:cubicBezTo>
                  <a:cubicBezTo>
                    <a:pt x="88" y="422"/>
                    <a:pt x="88" y="422"/>
                    <a:pt x="89" y="422"/>
                  </a:cubicBezTo>
                  <a:cubicBezTo>
                    <a:pt x="89" y="422"/>
                    <a:pt x="90" y="422"/>
                    <a:pt x="90" y="422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2" y="423"/>
                    <a:pt x="92" y="423"/>
                    <a:pt x="92" y="423"/>
                  </a:cubicBezTo>
                  <a:cubicBezTo>
                    <a:pt x="92" y="423"/>
                    <a:pt x="93" y="423"/>
                    <a:pt x="93" y="423"/>
                  </a:cubicBezTo>
                  <a:cubicBezTo>
                    <a:pt x="93" y="423"/>
                    <a:pt x="94" y="423"/>
                    <a:pt x="94" y="423"/>
                  </a:cubicBezTo>
                  <a:cubicBezTo>
                    <a:pt x="95" y="423"/>
                    <a:pt x="95" y="423"/>
                    <a:pt x="96" y="423"/>
                  </a:cubicBezTo>
                  <a:cubicBezTo>
                    <a:pt x="96" y="423"/>
                    <a:pt x="97" y="423"/>
                    <a:pt x="97" y="423"/>
                  </a:cubicBezTo>
                  <a:cubicBezTo>
                    <a:pt x="97" y="424"/>
                    <a:pt x="98" y="424"/>
                    <a:pt x="98" y="424"/>
                  </a:cubicBezTo>
                  <a:cubicBezTo>
                    <a:pt x="99" y="424"/>
                    <a:pt x="99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1" y="424"/>
                    <a:pt x="101" y="424"/>
                    <a:pt x="101" y="424"/>
                  </a:cubicBezTo>
                  <a:cubicBezTo>
                    <a:pt x="101" y="424"/>
                    <a:pt x="102" y="424"/>
                    <a:pt x="102" y="424"/>
                  </a:cubicBezTo>
                  <a:cubicBezTo>
                    <a:pt x="102" y="424"/>
                    <a:pt x="103" y="424"/>
                    <a:pt x="103" y="424"/>
                  </a:cubicBezTo>
                  <a:cubicBezTo>
                    <a:pt x="104" y="424"/>
                    <a:pt x="104" y="424"/>
                    <a:pt x="104" y="424"/>
                  </a:cubicBezTo>
                  <a:cubicBezTo>
                    <a:pt x="105" y="424"/>
                    <a:pt x="105" y="424"/>
                    <a:pt x="106" y="424"/>
                  </a:cubicBezTo>
                  <a:cubicBezTo>
                    <a:pt x="106" y="424"/>
                    <a:pt x="107" y="424"/>
                    <a:pt x="107" y="424"/>
                  </a:cubicBezTo>
                  <a:cubicBezTo>
                    <a:pt x="107" y="425"/>
                    <a:pt x="108" y="425"/>
                    <a:pt x="108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10" y="425"/>
                    <a:pt x="110" y="425"/>
                    <a:pt x="111" y="425"/>
                  </a:cubicBezTo>
                  <a:cubicBezTo>
                    <a:pt x="111" y="425"/>
                    <a:pt x="111" y="425"/>
                    <a:pt x="112" y="425"/>
                  </a:cubicBezTo>
                  <a:cubicBezTo>
                    <a:pt x="112" y="425"/>
                    <a:pt x="113" y="425"/>
                    <a:pt x="113" y="425"/>
                  </a:cubicBezTo>
                  <a:cubicBezTo>
                    <a:pt x="113" y="425"/>
                    <a:pt x="114" y="425"/>
                    <a:pt x="114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7" y="425"/>
                    <a:pt x="117" y="425"/>
                    <a:pt x="117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20" y="425"/>
                    <a:pt x="120" y="425"/>
                    <a:pt x="121" y="425"/>
                  </a:cubicBezTo>
                  <a:cubicBezTo>
                    <a:pt x="121" y="425"/>
                    <a:pt x="122" y="425"/>
                    <a:pt x="122" y="425"/>
                  </a:cubicBezTo>
                  <a:cubicBezTo>
                    <a:pt x="123" y="425"/>
                    <a:pt x="123" y="425"/>
                    <a:pt x="124" y="425"/>
                  </a:cubicBezTo>
                  <a:cubicBezTo>
                    <a:pt x="124" y="425"/>
                    <a:pt x="125" y="425"/>
                    <a:pt x="125" y="425"/>
                  </a:cubicBezTo>
                  <a:cubicBezTo>
                    <a:pt x="126" y="424"/>
                    <a:pt x="126" y="424"/>
                    <a:pt x="127" y="424"/>
                  </a:cubicBezTo>
                  <a:cubicBezTo>
                    <a:pt x="127" y="424"/>
                    <a:pt x="128" y="424"/>
                    <a:pt x="129" y="424"/>
                  </a:cubicBezTo>
                  <a:cubicBezTo>
                    <a:pt x="129" y="424"/>
                    <a:pt x="130" y="424"/>
                    <a:pt x="130" y="424"/>
                  </a:cubicBezTo>
                  <a:cubicBezTo>
                    <a:pt x="131" y="424"/>
                    <a:pt x="132" y="424"/>
                    <a:pt x="132" y="424"/>
                  </a:cubicBezTo>
                  <a:cubicBezTo>
                    <a:pt x="134" y="424"/>
                    <a:pt x="135" y="424"/>
                    <a:pt x="136" y="424"/>
                  </a:cubicBezTo>
                  <a:cubicBezTo>
                    <a:pt x="137" y="423"/>
                    <a:pt x="137" y="423"/>
                    <a:pt x="137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40" y="423"/>
                    <a:pt x="142" y="423"/>
                    <a:pt x="144" y="423"/>
                  </a:cubicBezTo>
                  <a:cubicBezTo>
                    <a:pt x="145" y="422"/>
                    <a:pt x="145" y="422"/>
                    <a:pt x="146" y="422"/>
                  </a:cubicBezTo>
                  <a:cubicBezTo>
                    <a:pt x="146" y="422"/>
                    <a:pt x="146" y="422"/>
                    <a:pt x="146" y="422"/>
                  </a:cubicBezTo>
                  <a:cubicBezTo>
                    <a:pt x="149" y="422"/>
                    <a:pt x="153" y="421"/>
                    <a:pt x="156" y="421"/>
                  </a:cubicBezTo>
                  <a:cubicBezTo>
                    <a:pt x="157" y="421"/>
                    <a:pt x="159" y="420"/>
                    <a:pt x="160" y="420"/>
                  </a:cubicBezTo>
                  <a:cubicBezTo>
                    <a:pt x="160" y="420"/>
                    <a:pt x="160" y="420"/>
                    <a:pt x="160" y="420"/>
                  </a:cubicBezTo>
                  <a:cubicBezTo>
                    <a:pt x="162" y="420"/>
                    <a:pt x="163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6" y="420"/>
                    <a:pt x="168" y="420"/>
                    <a:pt x="170" y="420"/>
                  </a:cubicBezTo>
                  <a:cubicBezTo>
                    <a:pt x="170" y="420"/>
                    <a:pt x="170" y="420"/>
                    <a:pt x="170" y="420"/>
                  </a:cubicBezTo>
                  <a:cubicBezTo>
                    <a:pt x="171" y="419"/>
                    <a:pt x="173" y="419"/>
                    <a:pt x="174" y="419"/>
                  </a:cubicBezTo>
                  <a:cubicBezTo>
                    <a:pt x="177" y="419"/>
                    <a:pt x="180" y="420"/>
                    <a:pt x="183" y="420"/>
                  </a:cubicBezTo>
                  <a:cubicBezTo>
                    <a:pt x="184" y="420"/>
                    <a:pt x="184" y="420"/>
                    <a:pt x="184" y="420"/>
                  </a:cubicBezTo>
                  <a:cubicBezTo>
                    <a:pt x="186" y="420"/>
                    <a:pt x="188" y="420"/>
                    <a:pt x="191" y="421"/>
                  </a:cubicBezTo>
                  <a:cubicBezTo>
                    <a:pt x="190" y="478"/>
                    <a:pt x="189" y="536"/>
                    <a:pt x="189" y="593"/>
                  </a:cubicBezTo>
                  <a:cubicBezTo>
                    <a:pt x="189" y="595"/>
                    <a:pt x="189" y="596"/>
                    <a:pt x="189" y="597"/>
                  </a:cubicBezTo>
                  <a:cubicBezTo>
                    <a:pt x="189" y="598"/>
                    <a:pt x="189" y="599"/>
                    <a:pt x="189" y="600"/>
                  </a:cubicBezTo>
                  <a:cubicBezTo>
                    <a:pt x="190" y="601"/>
                    <a:pt x="190" y="602"/>
                    <a:pt x="190" y="602"/>
                  </a:cubicBezTo>
                  <a:cubicBezTo>
                    <a:pt x="191" y="603"/>
                    <a:pt x="191" y="603"/>
                    <a:pt x="192" y="604"/>
                  </a:cubicBezTo>
                  <a:cubicBezTo>
                    <a:pt x="193" y="604"/>
                    <a:pt x="194" y="605"/>
                    <a:pt x="195" y="606"/>
                  </a:cubicBezTo>
                  <a:cubicBezTo>
                    <a:pt x="196" y="607"/>
                    <a:pt x="196" y="607"/>
                    <a:pt x="196" y="607"/>
                  </a:cubicBezTo>
                  <a:cubicBezTo>
                    <a:pt x="196" y="607"/>
                    <a:pt x="197" y="608"/>
                    <a:pt x="198" y="608"/>
                  </a:cubicBezTo>
                  <a:cubicBezTo>
                    <a:pt x="199" y="609"/>
                    <a:pt x="199" y="609"/>
                    <a:pt x="200" y="610"/>
                  </a:cubicBezTo>
                  <a:cubicBezTo>
                    <a:pt x="201" y="610"/>
                    <a:pt x="201" y="610"/>
                    <a:pt x="201" y="610"/>
                  </a:cubicBezTo>
                  <a:cubicBezTo>
                    <a:pt x="201" y="611"/>
                    <a:pt x="201" y="611"/>
                    <a:pt x="201" y="611"/>
                  </a:cubicBezTo>
                  <a:cubicBezTo>
                    <a:pt x="202" y="611"/>
                    <a:pt x="202" y="611"/>
                    <a:pt x="202" y="611"/>
                  </a:cubicBezTo>
                  <a:cubicBezTo>
                    <a:pt x="203" y="612"/>
                    <a:pt x="203" y="612"/>
                    <a:pt x="203" y="612"/>
                  </a:cubicBezTo>
                  <a:cubicBezTo>
                    <a:pt x="204" y="612"/>
                    <a:pt x="204" y="613"/>
                    <a:pt x="205" y="613"/>
                  </a:cubicBezTo>
                  <a:cubicBezTo>
                    <a:pt x="205" y="613"/>
                    <a:pt x="205" y="613"/>
                    <a:pt x="205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8" y="615"/>
                    <a:pt x="208" y="615"/>
                    <a:pt x="208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1" y="616"/>
                    <a:pt x="211" y="616"/>
                    <a:pt x="211" y="616"/>
                  </a:cubicBezTo>
                  <a:cubicBezTo>
                    <a:pt x="212" y="616"/>
                    <a:pt x="212" y="616"/>
                    <a:pt x="212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4" y="617"/>
                    <a:pt x="214" y="617"/>
                    <a:pt x="214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7" y="617"/>
                    <a:pt x="217" y="617"/>
                    <a:pt x="217" y="617"/>
                  </a:cubicBezTo>
                  <a:cubicBezTo>
                    <a:pt x="218" y="617"/>
                    <a:pt x="218" y="617"/>
                    <a:pt x="218" y="617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9" y="618"/>
                    <a:pt x="219" y="618"/>
                    <a:pt x="219" y="618"/>
                  </a:cubicBezTo>
                  <a:cubicBezTo>
                    <a:pt x="220" y="618"/>
                    <a:pt x="220" y="618"/>
                    <a:pt x="220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2" y="618"/>
                    <a:pt x="222" y="619"/>
                    <a:pt x="223" y="619"/>
                  </a:cubicBezTo>
                  <a:cubicBezTo>
                    <a:pt x="223" y="619"/>
                    <a:pt x="223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5" y="619"/>
                    <a:pt x="225" y="619"/>
                    <a:pt x="225" y="619"/>
                  </a:cubicBezTo>
                  <a:cubicBezTo>
                    <a:pt x="225" y="619"/>
                    <a:pt x="226" y="619"/>
                    <a:pt x="226" y="619"/>
                  </a:cubicBezTo>
                  <a:cubicBezTo>
                    <a:pt x="227" y="619"/>
                    <a:pt x="227" y="619"/>
                    <a:pt x="228" y="619"/>
                  </a:cubicBezTo>
                  <a:cubicBezTo>
                    <a:pt x="228" y="619"/>
                    <a:pt x="228" y="619"/>
                    <a:pt x="228" y="619"/>
                  </a:cubicBezTo>
                  <a:cubicBezTo>
                    <a:pt x="228" y="620"/>
                    <a:pt x="228" y="620"/>
                    <a:pt x="228" y="620"/>
                  </a:cubicBezTo>
                  <a:cubicBezTo>
                    <a:pt x="228" y="620"/>
                    <a:pt x="229" y="620"/>
                    <a:pt x="229" y="620"/>
                  </a:cubicBezTo>
                  <a:cubicBezTo>
                    <a:pt x="230" y="620"/>
                    <a:pt x="230" y="620"/>
                    <a:pt x="231" y="620"/>
                  </a:cubicBezTo>
                  <a:cubicBezTo>
                    <a:pt x="231" y="620"/>
                    <a:pt x="231" y="620"/>
                    <a:pt x="231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3" y="620"/>
                    <a:pt x="234" y="620"/>
                    <a:pt x="234" y="620"/>
                  </a:cubicBezTo>
                  <a:cubicBezTo>
                    <a:pt x="235" y="620"/>
                    <a:pt x="235" y="620"/>
                    <a:pt x="235" y="620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7" y="621"/>
                    <a:pt x="238" y="621"/>
                    <a:pt x="239" y="621"/>
                  </a:cubicBezTo>
                  <a:cubicBezTo>
                    <a:pt x="239" y="621"/>
                    <a:pt x="239" y="621"/>
                    <a:pt x="240" y="621"/>
                  </a:cubicBezTo>
                  <a:cubicBezTo>
                    <a:pt x="240" y="621"/>
                    <a:pt x="240" y="621"/>
                    <a:pt x="240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2" y="621"/>
                    <a:pt x="243" y="621"/>
                    <a:pt x="244" y="621"/>
                  </a:cubicBezTo>
                  <a:cubicBezTo>
                    <a:pt x="245" y="621"/>
                    <a:pt x="245" y="621"/>
                    <a:pt x="245" y="621"/>
                  </a:cubicBezTo>
                  <a:cubicBezTo>
                    <a:pt x="246" y="621"/>
                    <a:pt x="246" y="621"/>
                    <a:pt x="246" y="621"/>
                  </a:cubicBezTo>
                  <a:cubicBezTo>
                    <a:pt x="246" y="621"/>
                    <a:pt x="246" y="621"/>
                    <a:pt x="247" y="622"/>
                  </a:cubicBezTo>
                  <a:cubicBezTo>
                    <a:pt x="248" y="622"/>
                    <a:pt x="249" y="622"/>
                    <a:pt x="250" y="622"/>
                  </a:cubicBezTo>
                  <a:cubicBezTo>
                    <a:pt x="250" y="622"/>
                    <a:pt x="250" y="622"/>
                    <a:pt x="250" y="622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52" y="622"/>
                    <a:pt x="253" y="622"/>
                    <a:pt x="253" y="622"/>
                  </a:cubicBezTo>
                  <a:cubicBezTo>
                    <a:pt x="254" y="622"/>
                    <a:pt x="255" y="622"/>
                    <a:pt x="255" y="622"/>
                  </a:cubicBezTo>
                  <a:cubicBezTo>
                    <a:pt x="256" y="622"/>
                    <a:pt x="256" y="622"/>
                    <a:pt x="257" y="622"/>
                  </a:cubicBezTo>
                  <a:cubicBezTo>
                    <a:pt x="258" y="622"/>
                    <a:pt x="258" y="622"/>
                    <a:pt x="258" y="622"/>
                  </a:cubicBezTo>
                  <a:cubicBezTo>
                    <a:pt x="259" y="622"/>
                    <a:pt x="260" y="622"/>
                    <a:pt x="261" y="622"/>
                  </a:cubicBezTo>
                  <a:cubicBezTo>
                    <a:pt x="262" y="622"/>
                    <a:pt x="262" y="622"/>
                    <a:pt x="263" y="622"/>
                  </a:cubicBezTo>
                  <a:cubicBezTo>
                    <a:pt x="263" y="622"/>
                    <a:pt x="263" y="622"/>
                    <a:pt x="263" y="622"/>
                  </a:cubicBezTo>
                  <a:cubicBezTo>
                    <a:pt x="265" y="622"/>
                    <a:pt x="266" y="622"/>
                    <a:pt x="268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9" y="623"/>
                    <a:pt x="270" y="623"/>
                    <a:pt x="271" y="623"/>
                  </a:cubicBezTo>
                  <a:cubicBezTo>
                    <a:pt x="272" y="623"/>
                    <a:pt x="273" y="623"/>
                    <a:pt x="273" y="623"/>
                  </a:cubicBezTo>
                  <a:cubicBezTo>
                    <a:pt x="274" y="623"/>
                    <a:pt x="274" y="623"/>
                    <a:pt x="275" y="623"/>
                  </a:cubicBezTo>
                  <a:cubicBezTo>
                    <a:pt x="276" y="623"/>
                    <a:pt x="276" y="623"/>
                    <a:pt x="277" y="623"/>
                  </a:cubicBezTo>
                  <a:cubicBezTo>
                    <a:pt x="278" y="623"/>
                    <a:pt x="278" y="623"/>
                    <a:pt x="278" y="623"/>
                  </a:cubicBezTo>
                  <a:cubicBezTo>
                    <a:pt x="279" y="623"/>
                    <a:pt x="281" y="623"/>
                    <a:pt x="282" y="623"/>
                  </a:cubicBezTo>
                  <a:cubicBezTo>
                    <a:pt x="283" y="623"/>
                    <a:pt x="283" y="623"/>
                    <a:pt x="283" y="623"/>
                  </a:cubicBezTo>
                  <a:cubicBezTo>
                    <a:pt x="284" y="623"/>
                    <a:pt x="284" y="623"/>
                    <a:pt x="284" y="623"/>
                  </a:cubicBezTo>
                  <a:cubicBezTo>
                    <a:pt x="285" y="623"/>
                    <a:pt x="286" y="623"/>
                    <a:pt x="287" y="623"/>
                  </a:cubicBezTo>
                  <a:cubicBezTo>
                    <a:pt x="288" y="623"/>
                    <a:pt x="290" y="623"/>
                    <a:pt x="292" y="623"/>
                  </a:cubicBezTo>
                  <a:cubicBezTo>
                    <a:pt x="293" y="623"/>
                    <a:pt x="294" y="623"/>
                    <a:pt x="295" y="623"/>
                  </a:cubicBezTo>
                  <a:cubicBezTo>
                    <a:pt x="296" y="623"/>
                    <a:pt x="297" y="623"/>
                    <a:pt x="298" y="623"/>
                  </a:cubicBezTo>
                  <a:cubicBezTo>
                    <a:pt x="299" y="623"/>
                    <a:pt x="301" y="623"/>
                    <a:pt x="302" y="623"/>
                  </a:cubicBezTo>
                  <a:cubicBezTo>
                    <a:pt x="303" y="623"/>
                    <a:pt x="304" y="623"/>
                    <a:pt x="305" y="623"/>
                  </a:cubicBezTo>
                  <a:cubicBezTo>
                    <a:pt x="331" y="622"/>
                    <a:pt x="368" y="622"/>
                    <a:pt x="410" y="621"/>
                  </a:cubicBezTo>
                  <a:cubicBezTo>
                    <a:pt x="452" y="621"/>
                    <a:pt x="498" y="621"/>
                    <a:pt x="542" y="621"/>
                  </a:cubicBezTo>
                  <a:cubicBezTo>
                    <a:pt x="585" y="620"/>
                    <a:pt x="626" y="620"/>
                    <a:pt x="657" y="620"/>
                  </a:cubicBezTo>
                  <a:cubicBezTo>
                    <a:pt x="688" y="620"/>
                    <a:pt x="709" y="620"/>
                    <a:pt x="713" y="620"/>
                  </a:cubicBezTo>
                  <a:cubicBezTo>
                    <a:pt x="1004" y="613"/>
                    <a:pt x="1004" y="613"/>
                    <a:pt x="1004" y="613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3" y="422"/>
                    <a:pt x="1024" y="422"/>
                    <a:pt x="1025" y="422"/>
                  </a:cubicBezTo>
                  <a:cubicBezTo>
                    <a:pt x="1025" y="422"/>
                    <a:pt x="1025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7" y="423"/>
                    <a:pt x="1027" y="423"/>
                    <a:pt x="1027" y="423"/>
                  </a:cubicBezTo>
                  <a:cubicBezTo>
                    <a:pt x="1028" y="423"/>
                    <a:pt x="1028" y="423"/>
                    <a:pt x="1029" y="423"/>
                  </a:cubicBezTo>
                  <a:cubicBezTo>
                    <a:pt x="1030" y="423"/>
                    <a:pt x="1031" y="423"/>
                    <a:pt x="1031" y="423"/>
                  </a:cubicBezTo>
                  <a:cubicBezTo>
                    <a:pt x="1032" y="423"/>
                    <a:pt x="1033" y="423"/>
                    <a:pt x="1033" y="423"/>
                  </a:cubicBezTo>
                  <a:cubicBezTo>
                    <a:pt x="1034" y="424"/>
                    <a:pt x="1035" y="424"/>
                    <a:pt x="1036" y="424"/>
                  </a:cubicBezTo>
                  <a:cubicBezTo>
                    <a:pt x="1036" y="424"/>
                    <a:pt x="1037" y="424"/>
                    <a:pt x="1038" y="424"/>
                  </a:cubicBezTo>
                  <a:cubicBezTo>
                    <a:pt x="1038" y="424"/>
                    <a:pt x="1039" y="424"/>
                    <a:pt x="1040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2" y="424"/>
                    <a:pt x="1042" y="424"/>
                    <a:pt x="1042" y="424"/>
                  </a:cubicBezTo>
                  <a:cubicBezTo>
                    <a:pt x="1042" y="425"/>
                    <a:pt x="1043" y="425"/>
                    <a:pt x="1044" y="425"/>
                  </a:cubicBezTo>
                  <a:cubicBezTo>
                    <a:pt x="1045" y="425"/>
                    <a:pt x="1045" y="425"/>
                    <a:pt x="1046" y="425"/>
                  </a:cubicBezTo>
                  <a:cubicBezTo>
                    <a:pt x="1047" y="425"/>
                    <a:pt x="1047" y="425"/>
                    <a:pt x="1048" y="425"/>
                  </a:cubicBezTo>
                  <a:cubicBezTo>
                    <a:pt x="1049" y="425"/>
                    <a:pt x="1049" y="425"/>
                    <a:pt x="1050" y="425"/>
                  </a:cubicBezTo>
                  <a:cubicBezTo>
                    <a:pt x="1051" y="425"/>
                    <a:pt x="1051" y="425"/>
                    <a:pt x="1052" y="425"/>
                  </a:cubicBezTo>
                  <a:cubicBezTo>
                    <a:pt x="1053" y="425"/>
                    <a:pt x="1053" y="425"/>
                    <a:pt x="1054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6" y="426"/>
                    <a:pt x="1056" y="426"/>
                    <a:pt x="1056" y="426"/>
                  </a:cubicBezTo>
                  <a:cubicBezTo>
                    <a:pt x="1057" y="426"/>
                    <a:pt x="1057" y="426"/>
                    <a:pt x="1058" y="426"/>
                  </a:cubicBezTo>
                  <a:cubicBezTo>
                    <a:pt x="1059" y="426"/>
                    <a:pt x="1059" y="426"/>
                    <a:pt x="1060" y="426"/>
                  </a:cubicBezTo>
                  <a:cubicBezTo>
                    <a:pt x="1060" y="426"/>
                    <a:pt x="1061" y="426"/>
                    <a:pt x="1062" y="426"/>
                  </a:cubicBezTo>
                  <a:cubicBezTo>
                    <a:pt x="1062" y="426"/>
                    <a:pt x="1063" y="426"/>
                    <a:pt x="1064" y="426"/>
                  </a:cubicBezTo>
                  <a:cubicBezTo>
                    <a:pt x="1064" y="426"/>
                    <a:pt x="1064" y="426"/>
                    <a:pt x="1065" y="426"/>
                  </a:cubicBezTo>
                  <a:cubicBezTo>
                    <a:pt x="1065" y="426"/>
                    <a:pt x="1066" y="426"/>
                    <a:pt x="1066" y="426"/>
                  </a:cubicBezTo>
                  <a:cubicBezTo>
                    <a:pt x="1066" y="426"/>
                    <a:pt x="1067" y="426"/>
                    <a:pt x="1067" y="426"/>
                  </a:cubicBezTo>
                  <a:cubicBezTo>
                    <a:pt x="1068" y="426"/>
                    <a:pt x="1068" y="426"/>
                    <a:pt x="1068" y="426"/>
                  </a:cubicBezTo>
                  <a:cubicBezTo>
                    <a:pt x="1069" y="426"/>
                    <a:pt x="1069" y="426"/>
                    <a:pt x="1069" y="426"/>
                  </a:cubicBezTo>
                  <a:cubicBezTo>
                    <a:pt x="1070" y="426"/>
                    <a:pt x="1070" y="426"/>
                    <a:pt x="1070" y="426"/>
                  </a:cubicBezTo>
                  <a:cubicBezTo>
                    <a:pt x="1071" y="426"/>
                    <a:pt x="1071" y="426"/>
                    <a:pt x="1071" y="426"/>
                  </a:cubicBezTo>
                  <a:cubicBezTo>
                    <a:pt x="1072" y="426"/>
                    <a:pt x="1072" y="426"/>
                    <a:pt x="1072" y="426"/>
                  </a:cubicBezTo>
                  <a:cubicBezTo>
                    <a:pt x="1072" y="426"/>
                    <a:pt x="1073" y="426"/>
                    <a:pt x="1074" y="426"/>
                  </a:cubicBezTo>
                  <a:cubicBezTo>
                    <a:pt x="1074" y="426"/>
                    <a:pt x="1075" y="426"/>
                    <a:pt x="1076" y="426"/>
                  </a:cubicBezTo>
                  <a:cubicBezTo>
                    <a:pt x="1076" y="426"/>
                    <a:pt x="1076" y="426"/>
                    <a:pt x="1077" y="426"/>
                  </a:cubicBezTo>
                  <a:cubicBezTo>
                    <a:pt x="1077" y="426"/>
                    <a:pt x="1077" y="426"/>
                    <a:pt x="1077" y="426"/>
                  </a:cubicBezTo>
                  <a:cubicBezTo>
                    <a:pt x="1078" y="426"/>
                    <a:pt x="1078" y="426"/>
                    <a:pt x="1078" y="426"/>
                  </a:cubicBezTo>
                  <a:cubicBezTo>
                    <a:pt x="1078" y="425"/>
                    <a:pt x="1079" y="425"/>
                    <a:pt x="1080" y="425"/>
                  </a:cubicBezTo>
                  <a:cubicBezTo>
                    <a:pt x="1080" y="425"/>
                    <a:pt x="1081" y="425"/>
                    <a:pt x="1082" y="425"/>
                  </a:cubicBezTo>
                  <a:cubicBezTo>
                    <a:pt x="1082" y="425"/>
                    <a:pt x="1083" y="425"/>
                    <a:pt x="1084" y="425"/>
                  </a:cubicBezTo>
                  <a:cubicBezTo>
                    <a:pt x="1084" y="425"/>
                    <a:pt x="1085" y="425"/>
                    <a:pt x="1085" y="425"/>
                  </a:cubicBezTo>
                  <a:cubicBezTo>
                    <a:pt x="1085" y="425"/>
                    <a:pt x="1085" y="425"/>
                    <a:pt x="1085" y="425"/>
                  </a:cubicBezTo>
                  <a:cubicBezTo>
                    <a:pt x="1086" y="425"/>
                    <a:pt x="1086" y="425"/>
                    <a:pt x="1086" y="425"/>
                  </a:cubicBezTo>
                  <a:cubicBezTo>
                    <a:pt x="1087" y="425"/>
                    <a:pt x="1087" y="425"/>
                    <a:pt x="1088" y="425"/>
                  </a:cubicBezTo>
                  <a:cubicBezTo>
                    <a:pt x="1089" y="425"/>
                    <a:pt x="1089" y="425"/>
                    <a:pt x="1090" y="425"/>
                  </a:cubicBezTo>
                  <a:cubicBezTo>
                    <a:pt x="1091" y="424"/>
                    <a:pt x="1092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4" y="424"/>
                    <a:pt x="1094" y="424"/>
                    <a:pt x="1095" y="424"/>
                  </a:cubicBezTo>
                  <a:cubicBezTo>
                    <a:pt x="1096" y="424"/>
                    <a:pt x="1097" y="424"/>
                    <a:pt x="1097" y="424"/>
                  </a:cubicBezTo>
                  <a:cubicBezTo>
                    <a:pt x="1098" y="423"/>
                    <a:pt x="1100" y="423"/>
                    <a:pt x="1101" y="423"/>
                  </a:cubicBezTo>
                  <a:cubicBezTo>
                    <a:pt x="1102" y="423"/>
                    <a:pt x="1103" y="423"/>
                    <a:pt x="1104" y="422"/>
                  </a:cubicBezTo>
                  <a:cubicBezTo>
                    <a:pt x="1105" y="422"/>
                    <a:pt x="1106" y="422"/>
                    <a:pt x="1107" y="422"/>
                  </a:cubicBezTo>
                  <a:cubicBezTo>
                    <a:pt x="1107" y="422"/>
                    <a:pt x="1107" y="422"/>
                    <a:pt x="1107" y="422"/>
                  </a:cubicBezTo>
                  <a:cubicBezTo>
                    <a:pt x="1108" y="422"/>
                    <a:pt x="1108" y="422"/>
                    <a:pt x="1108" y="422"/>
                  </a:cubicBezTo>
                  <a:cubicBezTo>
                    <a:pt x="1109" y="421"/>
                    <a:pt x="1109" y="421"/>
                    <a:pt x="1110" y="421"/>
                  </a:cubicBezTo>
                  <a:cubicBezTo>
                    <a:pt x="1111" y="421"/>
                    <a:pt x="1111" y="421"/>
                    <a:pt x="1112" y="421"/>
                  </a:cubicBezTo>
                  <a:cubicBezTo>
                    <a:pt x="1113" y="420"/>
                    <a:pt x="1115" y="420"/>
                    <a:pt x="1117" y="419"/>
                  </a:cubicBezTo>
                  <a:cubicBezTo>
                    <a:pt x="1117" y="419"/>
                    <a:pt x="1118" y="419"/>
                    <a:pt x="1118" y="419"/>
                  </a:cubicBezTo>
                  <a:cubicBezTo>
                    <a:pt x="1119" y="419"/>
                    <a:pt x="1119" y="419"/>
                    <a:pt x="1119" y="419"/>
                  </a:cubicBezTo>
                  <a:cubicBezTo>
                    <a:pt x="1121" y="418"/>
                    <a:pt x="1122" y="417"/>
                    <a:pt x="1124" y="417"/>
                  </a:cubicBezTo>
                  <a:cubicBezTo>
                    <a:pt x="1125" y="417"/>
                    <a:pt x="1125" y="417"/>
                    <a:pt x="1125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8" y="415"/>
                    <a:pt x="1130" y="414"/>
                    <a:pt x="1132" y="414"/>
                  </a:cubicBezTo>
                  <a:cubicBezTo>
                    <a:pt x="1132" y="414"/>
                    <a:pt x="1132" y="414"/>
                    <a:pt x="1132" y="414"/>
                  </a:cubicBezTo>
                  <a:cubicBezTo>
                    <a:pt x="1132" y="413"/>
                    <a:pt x="1133" y="413"/>
                    <a:pt x="1133" y="413"/>
                  </a:cubicBezTo>
                  <a:cubicBezTo>
                    <a:pt x="1134" y="412"/>
                    <a:pt x="1136" y="412"/>
                    <a:pt x="1137" y="411"/>
                  </a:cubicBezTo>
                  <a:cubicBezTo>
                    <a:pt x="1138" y="410"/>
                    <a:pt x="1138" y="410"/>
                    <a:pt x="1138" y="410"/>
                  </a:cubicBezTo>
                  <a:cubicBezTo>
                    <a:pt x="1138" y="410"/>
                    <a:pt x="1139" y="410"/>
                    <a:pt x="1140" y="409"/>
                  </a:cubicBezTo>
                  <a:cubicBezTo>
                    <a:pt x="1140" y="409"/>
                    <a:pt x="1140" y="409"/>
                    <a:pt x="1140" y="409"/>
                  </a:cubicBezTo>
                  <a:cubicBezTo>
                    <a:pt x="1141" y="409"/>
                    <a:pt x="1141" y="409"/>
                    <a:pt x="1141" y="409"/>
                  </a:cubicBezTo>
                  <a:cubicBezTo>
                    <a:pt x="1141" y="408"/>
                    <a:pt x="1142" y="408"/>
                    <a:pt x="1142" y="408"/>
                  </a:cubicBezTo>
                  <a:cubicBezTo>
                    <a:pt x="1143" y="407"/>
                    <a:pt x="1143" y="407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5" y="406"/>
                    <a:pt x="1145" y="405"/>
                    <a:pt x="1146" y="405"/>
                  </a:cubicBezTo>
                  <a:cubicBezTo>
                    <a:pt x="1146" y="405"/>
                    <a:pt x="1146" y="405"/>
                    <a:pt x="1146" y="405"/>
                  </a:cubicBezTo>
                  <a:cubicBezTo>
                    <a:pt x="1146" y="404"/>
                    <a:pt x="1147" y="404"/>
                    <a:pt x="1147" y="404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8" y="403"/>
                    <a:pt x="1148" y="403"/>
                    <a:pt x="1148" y="403"/>
                  </a:cubicBezTo>
                  <a:cubicBezTo>
                    <a:pt x="1149" y="402"/>
                    <a:pt x="1149" y="402"/>
                    <a:pt x="1149" y="402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1" y="399"/>
                    <a:pt x="1151" y="399"/>
                    <a:pt x="1151" y="399"/>
                  </a:cubicBezTo>
                  <a:cubicBezTo>
                    <a:pt x="1151" y="398"/>
                    <a:pt x="1151" y="398"/>
                    <a:pt x="1151" y="398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3" y="396"/>
                    <a:pt x="1153" y="396"/>
                    <a:pt x="1153" y="396"/>
                  </a:cubicBezTo>
                  <a:cubicBezTo>
                    <a:pt x="1153" y="395"/>
                    <a:pt x="1153" y="395"/>
                    <a:pt x="1153" y="395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3"/>
                    <a:pt x="1154" y="393"/>
                  </a:cubicBezTo>
                  <a:cubicBezTo>
                    <a:pt x="1154" y="393"/>
                    <a:pt x="1154" y="392"/>
                    <a:pt x="1154" y="392"/>
                  </a:cubicBezTo>
                  <a:cubicBezTo>
                    <a:pt x="1154" y="391"/>
                    <a:pt x="1155" y="391"/>
                    <a:pt x="1155" y="391"/>
                  </a:cubicBezTo>
                  <a:cubicBezTo>
                    <a:pt x="1155" y="390"/>
                    <a:pt x="1155" y="390"/>
                    <a:pt x="1155" y="390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8"/>
                    <a:pt x="1155" y="388"/>
                    <a:pt x="1155" y="388"/>
                  </a:cubicBezTo>
                  <a:cubicBezTo>
                    <a:pt x="1155" y="388"/>
                    <a:pt x="1156" y="387"/>
                    <a:pt x="1156" y="387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5"/>
                    <a:pt x="1156" y="385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77" y="190"/>
                    <a:pt x="1177" y="190"/>
                    <a:pt x="1177" y="190"/>
                  </a:cubicBezTo>
                  <a:cubicBezTo>
                    <a:pt x="1177" y="191"/>
                    <a:pt x="1177" y="192"/>
                    <a:pt x="1177" y="192"/>
                  </a:cubicBezTo>
                  <a:close/>
                </a:path>
              </a:pathLst>
            </a:custGeom>
            <a:solidFill>
              <a:srgbClr val="013C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 u="sng">
                <a:solidFill>
                  <a:schemeClr val="lt1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 flipH="1">
              <a:off x="3292673" y="3890987"/>
              <a:ext cx="1743075" cy="658812"/>
            </a:xfrm>
            <a:custGeom>
              <a:gdLst>
                <a:gd fmla="*/ 1124 w 1179" name="T0"/>
                <a:gd fmla="*/ 160 h 445" name="T1"/>
                <a:gd fmla="*/ 1059 w 1179" name="T2"/>
                <a:gd fmla="*/ 148 h 445" name="T3"/>
                <a:gd fmla="*/ 1004 w 1179" name="T4"/>
                <a:gd fmla="*/ 149 h 445" name="T5"/>
                <a:gd fmla="*/ 976 w 1179" name="T6"/>
                <a:gd fmla="*/ 157 h 445" name="T7"/>
                <a:gd fmla="*/ 957 w 1179" name="T8"/>
                <a:gd fmla="*/ 159 h 445" name="T9"/>
                <a:gd fmla="*/ 901 w 1179" name="T10"/>
                <a:gd fmla="*/ 143 h 445" name="T11"/>
                <a:gd fmla="*/ 902 w 1179" name="T12"/>
                <a:gd fmla="*/ 72 h 445" name="T13"/>
                <a:gd fmla="*/ 902 w 1179" name="T14"/>
                <a:gd fmla="*/ 24 h 445" name="T15"/>
                <a:gd fmla="*/ 856 w 1179" name="T16"/>
                <a:gd fmla="*/ 0 h 445" name="T17"/>
                <a:gd fmla="*/ 701 w 1179" name="T18"/>
                <a:gd fmla="*/ 5 h 445" name="T19"/>
                <a:gd fmla="*/ 638 w 1179" name="T20"/>
                <a:gd fmla="*/ 11 h 445" name="T21"/>
                <a:gd fmla="*/ 636 w 1179" name="T22"/>
                <a:gd fmla="*/ 49 h 445" name="T23"/>
                <a:gd fmla="*/ 648 w 1179" name="T24"/>
                <a:gd fmla="*/ 111 h 445" name="T25"/>
                <a:gd fmla="*/ 585 w 1179" name="T26"/>
                <a:gd fmla="*/ 120 h 445" name="T27"/>
                <a:gd fmla="*/ 512 w 1179" name="T28"/>
                <a:gd fmla="*/ 116 h 445" name="T29"/>
                <a:gd fmla="*/ 487 w 1179" name="T30"/>
                <a:gd fmla="*/ 78 h 445" name="T31"/>
                <a:gd fmla="*/ 450 w 1179" name="T32"/>
                <a:gd fmla="*/ 19 h 445" name="T33"/>
                <a:gd fmla="*/ 434 w 1179" name="T34"/>
                <a:gd fmla="*/ 19 h 445" name="T35"/>
                <a:gd fmla="*/ 284 w 1179" name="T36"/>
                <a:gd fmla="*/ 24 h 445" name="T37"/>
                <a:gd fmla="*/ 221 w 1179" name="T38"/>
                <a:gd fmla="*/ 137 h 445" name="T39"/>
                <a:gd fmla="*/ 206 w 1179" name="T40"/>
                <a:gd fmla="*/ 159 h 445" name="T41"/>
                <a:gd fmla="*/ 188 w 1179" name="T42"/>
                <a:gd fmla="*/ 162 h 445" name="T43"/>
                <a:gd fmla="*/ 163 w 1179" name="T44"/>
                <a:gd fmla="*/ 156 h 445" name="T45"/>
                <a:gd fmla="*/ 86 w 1179" name="T46"/>
                <a:gd fmla="*/ 143 h 445" name="T47"/>
                <a:gd fmla="*/ 56 w 1179" name="T48"/>
                <a:gd fmla="*/ 147 h 445" name="T49"/>
                <a:gd fmla="*/ 4 w 1179" name="T50"/>
                <a:gd fmla="*/ 193 h 445" name="T51"/>
                <a:gd fmla="*/ 60 w 1179" name="T52"/>
                <a:gd fmla="*/ 250 h 445" name="T53"/>
                <a:gd fmla="*/ 119 w 1179" name="T54"/>
                <a:gd fmla="*/ 260 h 445" name="T55"/>
                <a:gd fmla="*/ 149 w 1179" name="T56"/>
                <a:gd fmla="*/ 257 h 445" name="T57"/>
                <a:gd fmla="*/ 168 w 1179" name="T58"/>
                <a:gd fmla="*/ 255 h 445" name="T59"/>
                <a:gd fmla="*/ 197 w 1179" name="T60"/>
                <a:gd fmla="*/ 256 h 445" name="T61"/>
                <a:gd fmla="*/ 225 w 1179" name="T62"/>
                <a:gd fmla="*/ 288 h 445" name="T63"/>
                <a:gd fmla="*/ 193 w 1179" name="T64"/>
                <a:gd fmla="*/ 406 h 445" name="T65"/>
                <a:gd fmla="*/ 217 w 1179" name="T66"/>
                <a:gd fmla="*/ 439 h 445" name="T67"/>
                <a:gd fmla="*/ 301 w 1179" name="T68"/>
                <a:gd fmla="*/ 445 h 445" name="T69"/>
                <a:gd fmla="*/ 311 w 1179" name="T70"/>
                <a:gd fmla="*/ 445 h 445" name="T71"/>
                <a:gd fmla="*/ 670 w 1179" name="T72"/>
                <a:gd fmla="*/ 442 h 445" name="T73"/>
                <a:gd fmla="*/ 1005 w 1179" name="T74"/>
                <a:gd fmla="*/ 405 h 445" name="T75"/>
                <a:gd fmla="*/ 934 w 1179" name="T76"/>
                <a:gd fmla="*/ 267 h 445" name="T77"/>
                <a:gd fmla="*/ 961 w 1179" name="T78"/>
                <a:gd fmla="*/ 249 h 445" name="T79"/>
                <a:gd fmla="*/ 1000 w 1179" name="T80"/>
                <a:gd fmla="*/ 248 h 445" name="T81"/>
                <a:gd fmla="*/ 1046 w 1179" name="T82"/>
                <a:gd fmla="*/ 255 h 445" name="T83"/>
                <a:gd fmla="*/ 1089 w 1179" name="T84"/>
                <a:gd fmla="*/ 259 h 445" name="T85"/>
                <a:gd fmla="*/ 1166 w 1179" name="T86"/>
                <a:gd fmla="*/ 240 h 445" name="T87"/>
                <a:gd fmla="*/ 1171 w 1179" name="T88"/>
                <a:gd fmla="*/ 192 h 445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445" w="1179">
                  <a:moveTo>
                    <a:pt x="1171" y="192"/>
                  </a:moveTo>
                  <a:cubicBezTo>
                    <a:pt x="1167" y="186"/>
                    <a:pt x="1161" y="180"/>
                    <a:pt x="1154" y="175"/>
                  </a:cubicBezTo>
                  <a:cubicBezTo>
                    <a:pt x="1146" y="169"/>
                    <a:pt x="1136" y="164"/>
                    <a:pt x="1124" y="160"/>
                  </a:cubicBezTo>
                  <a:cubicBezTo>
                    <a:pt x="1118" y="157"/>
                    <a:pt x="1111" y="155"/>
                    <a:pt x="1104" y="154"/>
                  </a:cubicBezTo>
                  <a:cubicBezTo>
                    <a:pt x="1097" y="152"/>
                    <a:pt x="1089" y="151"/>
                    <a:pt x="1082" y="150"/>
                  </a:cubicBezTo>
                  <a:cubicBezTo>
                    <a:pt x="1074" y="149"/>
                    <a:pt x="1067" y="148"/>
                    <a:pt x="1059" y="148"/>
                  </a:cubicBezTo>
                  <a:cubicBezTo>
                    <a:pt x="1051" y="147"/>
                    <a:pt x="1044" y="147"/>
                    <a:pt x="1037" y="147"/>
                  </a:cubicBezTo>
                  <a:cubicBezTo>
                    <a:pt x="1031" y="147"/>
                    <a:pt x="1025" y="147"/>
                    <a:pt x="1019" y="148"/>
                  </a:cubicBezTo>
                  <a:cubicBezTo>
                    <a:pt x="1014" y="148"/>
                    <a:pt x="1008" y="149"/>
                    <a:pt x="1004" y="149"/>
                  </a:cubicBezTo>
                  <a:cubicBezTo>
                    <a:pt x="999" y="150"/>
                    <a:pt x="995" y="151"/>
                    <a:pt x="991" y="152"/>
                  </a:cubicBezTo>
                  <a:cubicBezTo>
                    <a:pt x="987" y="153"/>
                    <a:pt x="984" y="154"/>
                    <a:pt x="981" y="155"/>
                  </a:cubicBezTo>
                  <a:cubicBezTo>
                    <a:pt x="980" y="156"/>
                    <a:pt x="978" y="156"/>
                    <a:pt x="976" y="157"/>
                  </a:cubicBezTo>
                  <a:cubicBezTo>
                    <a:pt x="975" y="157"/>
                    <a:pt x="973" y="158"/>
                    <a:pt x="971" y="158"/>
                  </a:cubicBezTo>
                  <a:cubicBezTo>
                    <a:pt x="968" y="158"/>
                    <a:pt x="966" y="159"/>
                    <a:pt x="964" y="159"/>
                  </a:cubicBezTo>
                  <a:cubicBezTo>
                    <a:pt x="962" y="159"/>
                    <a:pt x="959" y="159"/>
                    <a:pt x="957" y="159"/>
                  </a:cubicBezTo>
                  <a:cubicBezTo>
                    <a:pt x="950" y="159"/>
                    <a:pt x="942" y="159"/>
                    <a:pt x="935" y="157"/>
                  </a:cubicBezTo>
                  <a:cubicBezTo>
                    <a:pt x="928" y="156"/>
                    <a:pt x="921" y="155"/>
                    <a:pt x="915" y="152"/>
                  </a:cubicBezTo>
                  <a:cubicBezTo>
                    <a:pt x="910" y="150"/>
                    <a:pt x="905" y="147"/>
                    <a:pt x="901" y="143"/>
                  </a:cubicBezTo>
                  <a:cubicBezTo>
                    <a:pt x="898" y="140"/>
                    <a:pt x="896" y="136"/>
                    <a:pt x="897" y="132"/>
                  </a:cubicBezTo>
                  <a:cubicBezTo>
                    <a:pt x="898" y="126"/>
                    <a:pt x="899" y="116"/>
                    <a:pt x="900" y="105"/>
                  </a:cubicBezTo>
                  <a:cubicBezTo>
                    <a:pt x="901" y="95"/>
                    <a:pt x="901" y="83"/>
                    <a:pt x="902" y="72"/>
                  </a:cubicBezTo>
                  <a:cubicBezTo>
                    <a:pt x="902" y="61"/>
                    <a:pt x="903" y="51"/>
                    <a:pt x="903" y="43"/>
                  </a:cubicBezTo>
                  <a:cubicBezTo>
                    <a:pt x="903" y="35"/>
                    <a:pt x="903" y="30"/>
                    <a:pt x="903" y="29"/>
                  </a:cubicBezTo>
                  <a:cubicBezTo>
                    <a:pt x="903" y="29"/>
                    <a:pt x="903" y="27"/>
                    <a:pt x="902" y="24"/>
                  </a:cubicBezTo>
                  <a:cubicBezTo>
                    <a:pt x="901" y="21"/>
                    <a:pt x="900" y="17"/>
                    <a:pt x="897" y="14"/>
                  </a:cubicBezTo>
                  <a:cubicBezTo>
                    <a:pt x="894" y="10"/>
                    <a:pt x="889" y="7"/>
                    <a:pt x="883" y="4"/>
                  </a:cubicBezTo>
                  <a:cubicBezTo>
                    <a:pt x="876" y="2"/>
                    <a:pt x="867" y="0"/>
                    <a:pt x="856" y="0"/>
                  </a:cubicBezTo>
                  <a:cubicBezTo>
                    <a:pt x="844" y="0"/>
                    <a:pt x="828" y="1"/>
                    <a:pt x="809" y="1"/>
                  </a:cubicBezTo>
                  <a:cubicBezTo>
                    <a:pt x="791" y="2"/>
                    <a:pt x="771" y="3"/>
                    <a:pt x="751" y="3"/>
                  </a:cubicBezTo>
                  <a:cubicBezTo>
                    <a:pt x="732" y="4"/>
                    <a:pt x="714" y="4"/>
                    <a:pt x="701" y="5"/>
                  </a:cubicBezTo>
                  <a:cubicBezTo>
                    <a:pt x="687" y="5"/>
                    <a:pt x="678" y="5"/>
                    <a:pt x="677" y="5"/>
                  </a:cubicBezTo>
                  <a:cubicBezTo>
                    <a:pt x="676" y="5"/>
                    <a:pt x="670" y="6"/>
                    <a:pt x="663" y="7"/>
                  </a:cubicBezTo>
                  <a:cubicBezTo>
                    <a:pt x="656" y="8"/>
                    <a:pt x="646" y="9"/>
                    <a:pt x="638" y="11"/>
                  </a:cubicBezTo>
                  <a:cubicBezTo>
                    <a:pt x="629" y="13"/>
                    <a:pt x="621" y="16"/>
                    <a:pt x="617" y="19"/>
                  </a:cubicBezTo>
                  <a:cubicBezTo>
                    <a:pt x="612" y="22"/>
                    <a:pt x="610" y="26"/>
                    <a:pt x="615" y="31"/>
                  </a:cubicBezTo>
                  <a:cubicBezTo>
                    <a:pt x="619" y="36"/>
                    <a:pt x="627" y="42"/>
                    <a:pt x="636" y="49"/>
                  </a:cubicBezTo>
                  <a:cubicBezTo>
                    <a:pt x="645" y="56"/>
                    <a:pt x="655" y="64"/>
                    <a:pt x="662" y="72"/>
                  </a:cubicBezTo>
                  <a:cubicBezTo>
                    <a:pt x="669" y="80"/>
                    <a:pt x="674" y="87"/>
                    <a:pt x="672" y="94"/>
                  </a:cubicBezTo>
                  <a:cubicBezTo>
                    <a:pt x="671" y="101"/>
                    <a:pt x="664" y="107"/>
                    <a:pt x="648" y="111"/>
                  </a:cubicBezTo>
                  <a:cubicBezTo>
                    <a:pt x="641" y="112"/>
                    <a:pt x="634" y="114"/>
                    <a:pt x="627" y="115"/>
                  </a:cubicBezTo>
                  <a:cubicBezTo>
                    <a:pt x="621" y="116"/>
                    <a:pt x="613" y="117"/>
                    <a:pt x="606" y="118"/>
                  </a:cubicBezTo>
                  <a:cubicBezTo>
                    <a:pt x="599" y="119"/>
                    <a:pt x="592" y="120"/>
                    <a:pt x="585" y="120"/>
                  </a:cubicBezTo>
                  <a:cubicBezTo>
                    <a:pt x="578" y="120"/>
                    <a:pt x="571" y="121"/>
                    <a:pt x="564" y="121"/>
                  </a:cubicBezTo>
                  <a:cubicBezTo>
                    <a:pt x="554" y="121"/>
                    <a:pt x="544" y="120"/>
                    <a:pt x="536" y="120"/>
                  </a:cubicBezTo>
                  <a:cubicBezTo>
                    <a:pt x="527" y="119"/>
                    <a:pt x="519" y="118"/>
                    <a:pt x="512" y="116"/>
                  </a:cubicBezTo>
                  <a:cubicBezTo>
                    <a:pt x="505" y="114"/>
                    <a:pt x="499" y="112"/>
                    <a:pt x="495" y="109"/>
                  </a:cubicBezTo>
                  <a:cubicBezTo>
                    <a:pt x="491" y="107"/>
                    <a:pt x="488" y="104"/>
                    <a:pt x="487" y="100"/>
                  </a:cubicBezTo>
                  <a:cubicBezTo>
                    <a:pt x="486" y="94"/>
                    <a:pt x="486" y="86"/>
                    <a:pt x="487" y="78"/>
                  </a:cubicBezTo>
                  <a:cubicBezTo>
                    <a:pt x="488" y="69"/>
                    <a:pt x="489" y="60"/>
                    <a:pt x="488" y="51"/>
                  </a:cubicBezTo>
                  <a:cubicBezTo>
                    <a:pt x="488" y="42"/>
                    <a:pt x="485" y="35"/>
                    <a:pt x="480" y="29"/>
                  </a:cubicBezTo>
                  <a:cubicBezTo>
                    <a:pt x="474" y="23"/>
                    <a:pt x="465" y="19"/>
                    <a:pt x="450" y="19"/>
                  </a:cubicBezTo>
                  <a:cubicBezTo>
                    <a:pt x="449" y="19"/>
                    <a:pt x="447" y="19"/>
                    <a:pt x="445" y="19"/>
                  </a:cubicBezTo>
                  <a:cubicBezTo>
                    <a:pt x="444" y="19"/>
                    <a:pt x="442" y="19"/>
                    <a:pt x="440" y="19"/>
                  </a:cubicBezTo>
                  <a:cubicBezTo>
                    <a:pt x="438" y="19"/>
                    <a:pt x="436" y="19"/>
                    <a:pt x="434" y="19"/>
                  </a:cubicBezTo>
                  <a:cubicBezTo>
                    <a:pt x="432" y="19"/>
                    <a:pt x="430" y="19"/>
                    <a:pt x="427" y="19"/>
                  </a:cubicBezTo>
                  <a:cubicBezTo>
                    <a:pt x="408" y="19"/>
                    <a:pt x="385" y="20"/>
                    <a:pt x="360" y="21"/>
                  </a:cubicBezTo>
                  <a:cubicBezTo>
                    <a:pt x="335" y="22"/>
                    <a:pt x="308" y="23"/>
                    <a:pt x="284" y="24"/>
                  </a:cubicBezTo>
                  <a:cubicBezTo>
                    <a:pt x="259" y="25"/>
                    <a:pt x="237" y="27"/>
                    <a:pt x="220" y="28"/>
                  </a:cubicBezTo>
                  <a:cubicBezTo>
                    <a:pt x="204" y="28"/>
                    <a:pt x="192" y="29"/>
                    <a:pt x="190" y="29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9"/>
                    <a:pt x="220" y="142"/>
                  </a:cubicBezTo>
                  <a:cubicBezTo>
                    <a:pt x="219" y="144"/>
                    <a:pt x="217" y="147"/>
                    <a:pt x="215" y="150"/>
                  </a:cubicBezTo>
                  <a:cubicBezTo>
                    <a:pt x="213" y="153"/>
                    <a:pt x="210" y="156"/>
                    <a:pt x="206" y="159"/>
                  </a:cubicBezTo>
                  <a:cubicBezTo>
                    <a:pt x="203" y="161"/>
                    <a:pt x="198" y="163"/>
                    <a:pt x="192" y="163"/>
                  </a:cubicBezTo>
                  <a:cubicBezTo>
                    <a:pt x="192" y="163"/>
                    <a:pt x="191" y="163"/>
                    <a:pt x="190" y="163"/>
                  </a:cubicBezTo>
                  <a:cubicBezTo>
                    <a:pt x="189" y="163"/>
                    <a:pt x="188" y="163"/>
                    <a:pt x="188" y="162"/>
                  </a:cubicBezTo>
                  <a:cubicBezTo>
                    <a:pt x="187" y="162"/>
                    <a:pt x="186" y="162"/>
                    <a:pt x="185" y="162"/>
                  </a:cubicBezTo>
                  <a:cubicBezTo>
                    <a:pt x="184" y="162"/>
                    <a:pt x="183" y="162"/>
                    <a:pt x="182" y="161"/>
                  </a:cubicBezTo>
                  <a:cubicBezTo>
                    <a:pt x="177" y="160"/>
                    <a:pt x="170" y="158"/>
                    <a:pt x="163" y="156"/>
                  </a:cubicBezTo>
                  <a:cubicBezTo>
                    <a:pt x="155" y="154"/>
                    <a:pt x="147" y="152"/>
                    <a:pt x="138" y="150"/>
                  </a:cubicBezTo>
                  <a:cubicBezTo>
                    <a:pt x="130" y="148"/>
                    <a:pt x="121" y="146"/>
                    <a:pt x="112" y="145"/>
                  </a:cubicBezTo>
                  <a:cubicBezTo>
                    <a:pt x="103" y="144"/>
                    <a:pt x="94" y="143"/>
                    <a:pt x="86" y="143"/>
                  </a:cubicBezTo>
                  <a:cubicBezTo>
                    <a:pt x="82" y="143"/>
                    <a:pt x="78" y="143"/>
                    <a:pt x="75" y="143"/>
                  </a:cubicBezTo>
                  <a:cubicBezTo>
                    <a:pt x="72" y="144"/>
                    <a:pt x="68" y="144"/>
                    <a:pt x="65" y="145"/>
                  </a:cubicBezTo>
                  <a:cubicBezTo>
                    <a:pt x="62" y="146"/>
                    <a:pt x="59" y="146"/>
                    <a:pt x="56" y="147"/>
                  </a:cubicBezTo>
                  <a:cubicBezTo>
                    <a:pt x="53" y="148"/>
                    <a:pt x="50" y="150"/>
                    <a:pt x="47" y="151"/>
                  </a:cubicBezTo>
                  <a:cubicBezTo>
                    <a:pt x="37" y="156"/>
                    <a:pt x="28" y="163"/>
                    <a:pt x="20" y="170"/>
                  </a:cubicBezTo>
                  <a:cubicBezTo>
                    <a:pt x="13" y="177"/>
                    <a:pt x="7" y="185"/>
                    <a:pt x="4" y="193"/>
                  </a:cubicBezTo>
                  <a:cubicBezTo>
                    <a:pt x="0" y="202"/>
                    <a:pt x="0" y="210"/>
                    <a:pt x="5" y="218"/>
                  </a:cubicBezTo>
                  <a:cubicBezTo>
                    <a:pt x="10" y="226"/>
                    <a:pt x="19" y="234"/>
                    <a:pt x="34" y="240"/>
                  </a:cubicBezTo>
                  <a:cubicBezTo>
                    <a:pt x="43" y="244"/>
                    <a:pt x="52" y="247"/>
                    <a:pt x="60" y="250"/>
                  </a:cubicBezTo>
                  <a:cubicBezTo>
                    <a:pt x="68" y="252"/>
                    <a:pt x="75" y="254"/>
                    <a:pt x="82" y="256"/>
                  </a:cubicBezTo>
                  <a:cubicBezTo>
                    <a:pt x="89" y="257"/>
                    <a:pt x="95" y="258"/>
                    <a:pt x="102" y="259"/>
                  </a:cubicBezTo>
                  <a:cubicBezTo>
                    <a:pt x="108" y="259"/>
                    <a:pt x="113" y="260"/>
                    <a:pt x="119" y="260"/>
                  </a:cubicBezTo>
                  <a:cubicBezTo>
                    <a:pt x="122" y="260"/>
                    <a:pt x="126" y="259"/>
                    <a:pt x="129" y="259"/>
                  </a:cubicBezTo>
                  <a:cubicBezTo>
                    <a:pt x="132" y="259"/>
                    <a:pt x="136" y="259"/>
                    <a:pt x="139" y="258"/>
                  </a:cubicBezTo>
                  <a:cubicBezTo>
                    <a:pt x="142" y="258"/>
                    <a:pt x="145" y="258"/>
                    <a:pt x="149" y="257"/>
                  </a:cubicBezTo>
                  <a:cubicBezTo>
                    <a:pt x="152" y="257"/>
                    <a:pt x="155" y="256"/>
                    <a:pt x="158" y="256"/>
                  </a:cubicBezTo>
                  <a:cubicBezTo>
                    <a:pt x="160" y="256"/>
                    <a:pt x="161" y="255"/>
                    <a:pt x="163" y="255"/>
                  </a:cubicBezTo>
                  <a:cubicBezTo>
                    <a:pt x="164" y="255"/>
                    <a:pt x="166" y="255"/>
                    <a:pt x="168" y="255"/>
                  </a:cubicBezTo>
                  <a:cubicBezTo>
                    <a:pt x="169" y="255"/>
                    <a:pt x="171" y="255"/>
                    <a:pt x="172" y="255"/>
                  </a:cubicBezTo>
                  <a:cubicBezTo>
                    <a:pt x="174" y="255"/>
                    <a:pt x="176" y="254"/>
                    <a:pt x="177" y="254"/>
                  </a:cubicBezTo>
                  <a:cubicBezTo>
                    <a:pt x="184" y="254"/>
                    <a:pt x="191" y="255"/>
                    <a:pt x="197" y="256"/>
                  </a:cubicBezTo>
                  <a:cubicBezTo>
                    <a:pt x="203" y="257"/>
                    <a:pt x="209" y="259"/>
                    <a:pt x="213" y="261"/>
                  </a:cubicBezTo>
                  <a:cubicBezTo>
                    <a:pt x="218" y="264"/>
                    <a:pt x="222" y="267"/>
                    <a:pt x="224" y="272"/>
                  </a:cubicBezTo>
                  <a:cubicBezTo>
                    <a:pt x="226" y="276"/>
                    <a:pt x="227" y="281"/>
                    <a:pt x="225" y="288"/>
                  </a:cubicBezTo>
                  <a:cubicBezTo>
                    <a:pt x="224" y="296"/>
                    <a:pt x="220" y="308"/>
                    <a:pt x="216" y="322"/>
                  </a:cubicBezTo>
                  <a:cubicBezTo>
                    <a:pt x="212" y="335"/>
                    <a:pt x="207" y="351"/>
                    <a:pt x="203" y="366"/>
                  </a:cubicBezTo>
                  <a:cubicBezTo>
                    <a:pt x="199" y="381"/>
                    <a:pt x="195" y="395"/>
                    <a:pt x="193" y="406"/>
                  </a:cubicBezTo>
                  <a:cubicBezTo>
                    <a:pt x="191" y="418"/>
                    <a:pt x="191" y="425"/>
                    <a:pt x="195" y="427"/>
                  </a:cubicBezTo>
                  <a:cubicBezTo>
                    <a:pt x="198" y="429"/>
                    <a:pt x="201" y="431"/>
                    <a:pt x="204" y="433"/>
                  </a:cubicBezTo>
                  <a:cubicBezTo>
                    <a:pt x="207" y="435"/>
                    <a:pt x="211" y="437"/>
                    <a:pt x="217" y="439"/>
                  </a:cubicBezTo>
                  <a:cubicBezTo>
                    <a:pt x="223" y="441"/>
                    <a:pt x="232" y="442"/>
                    <a:pt x="245" y="443"/>
                  </a:cubicBezTo>
                  <a:cubicBezTo>
                    <a:pt x="257" y="444"/>
                    <a:pt x="274" y="445"/>
                    <a:pt x="297" y="445"/>
                  </a:cubicBezTo>
                  <a:cubicBezTo>
                    <a:pt x="298" y="445"/>
                    <a:pt x="299" y="445"/>
                    <a:pt x="301" y="445"/>
                  </a:cubicBezTo>
                  <a:cubicBezTo>
                    <a:pt x="302" y="445"/>
                    <a:pt x="303" y="445"/>
                    <a:pt x="304" y="445"/>
                  </a:cubicBezTo>
                  <a:cubicBezTo>
                    <a:pt x="305" y="445"/>
                    <a:pt x="306" y="445"/>
                    <a:pt x="307" y="445"/>
                  </a:cubicBezTo>
                  <a:cubicBezTo>
                    <a:pt x="309" y="445"/>
                    <a:pt x="310" y="445"/>
                    <a:pt x="311" y="445"/>
                  </a:cubicBezTo>
                  <a:cubicBezTo>
                    <a:pt x="337" y="444"/>
                    <a:pt x="375" y="444"/>
                    <a:pt x="418" y="443"/>
                  </a:cubicBezTo>
                  <a:cubicBezTo>
                    <a:pt x="461" y="443"/>
                    <a:pt x="508" y="443"/>
                    <a:pt x="553" y="442"/>
                  </a:cubicBezTo>
                  <a:cubicBezTo>
                    <a:pt x="597" y="442"/>
                    <a:pt x="639" y="442"/>
                    <a:pt x="670" y="442"/>
                  </a:cubicBezTo>
                  <a:cubicBezTo>
                    <a:pt x="702" y="441"/>
                    <a:pt x="723" y="441"/>
                    <a:pt x="727" y="441"/>
                  </a:cubicBezTo>
                  <a:cubicBezTo>
                    <a:pt x="1025" y="434"/>
                    <a:pt x="1025" y="434"/>
                    <a:pt x="1025" y="434"/>
                  </a:cubicBezTo>
                  <a:cubicBezTo>
                    <a:pt x="1023" y="432"/>
                    <a:pt x="1016" y="421"/>
                    <a:pt x="1005" y="405"/>
                  </a:cubicBezTo>
                  <a:cubicBezTo>
                    <a:pt x="994" y="390"/>
                    <a:pt x="981" y="370"/>
                    <a:pt x="969" y="350"/>
                  </a:cubicBezTo>
                  <a:cubicBezTo>
                    <a:pt x="957" y="331"/>
                    <a:pt x="946" y="312"/>
                    <a:pt x="939" y="296"/>
                  </a:cubicBezTo>
                  <a:cubicBezTo>
                    <a:pt x="932" y="281"/>
                    <a:pt x="929" y="270"/>
                    <a:pt x="934" y="267"/>
                  </a:cubicBezTo>
                  <a:cubicBezTo>
                    <a:pt x="936" y="265"/>
                    <a:pt x="939" y="262"/>
                    <a:pt x="941" y="260"/>
                  </a:cubicBezTo>
                  <a:cubicBezTo>
                    <a:pt x="944" y="258"/>
                    <a:pt x="946" y="255"/>
                    <a:pt x="950" y="253"/>
                  </a:cubicBezTo>
                  <a:cubicBezTo>
                    <a:pt x="953" y="252"/>
                    <a:pt x="956" y="250"/>
                    <a:pt x="961" y="249"/>
                  </a:cubicBezTo>
                  <a:cubicBezTo>
                    <a:pt x="966" y="247"/>
                    <a:pt x="971" y="247"/>
                    <a:pt x="979" y="247"/>
                  </a:cubicBezTo>
                  <a:cubicBezTo>
                    <a:pt x="982" y="247"/>
                    <a:pt x="985" y="247"/>
                    <a:pt x="989" y="247"/>
                  </a:cubicBezTo>
                  <a:cubicBezTo>
                    <a:pt x="992" y="247"/>
                    <a:pt x="996" y="248"/>
                    <a:pt x="1000" y="248"/>
                  </a:cubicBezTo>
                  <a:cubicBezTo>
                    <a:pt x="1004" y="249"/>
                    <a:pt x="1009" y="249"/>
                    <a:pt x="1014" y="250"/>
                  </a:cubicBezTo>
                  <a:cubicBezTo>
                    <a:pt x="1019" y="251"/>
                    <a:pt x="1024" y="252"/>
                    <a:pt x="1030" y="253"/>
                  </a:cubicBezTo>
                  <a:cubicBezTo>
                    <a:pt x="1035" y="254"/>
                    <a:pt x="1040" y="255"/>
                    <a:pt x="1046" y="255"/>
                  </a:cubicBezTo>
                  <a:cubicBezTo>
                    <a:pt x="1051" y="256"/>
                    <a:pt x="1056" y="257"/>
                    <a:pt x="1061" y="257"/>
                  </a:cubicBezTo>
                  <a:cubicBezTo>
                    <a:pt x="1065" y="258"/>
                    <a:pt x="1070" y="258"/>
                    <a:pt x="1075" y="258"/>
                  </a:cubicBezTo>
                  <a:cubicBezTo>
                    <a:pt x="1080" y="258"/>
                    <a:pt x="1084" y="259"/>
                    <a:pt x="1089" y="259"/>
                  </a:cubicBezTo>
                  <a:cubicBezTo>
                    <a:pt x="1101" y="258"/>
                    <a:pt x="1112" y="258"/>
                    <a:pt x="1122" y="256"/>
                  </a:cubicBezTo>
                  <a:cubicBezTo>
                    <a:pt x="1131" y="254"/>
                    <a:pt x="1140" y="252"/>
                    <a:pt x="1148" y="249"/>
                  </a:cubicBezTo>
                  <a:cubicBezTo>
                    <a:pt x="1155" y="247"/>
                    <a:pt x="1161" y="243"/>
                    <a:pt x="1166" y="240"/>
                  </a:cubicBezTo>
                  <a:cubicBezTo>
                    <a:pt x="1171" y="236"/>
                    <a:pt x="1174" y="233"/>
                    <a:pt x="1175" y="229"/>
                  </a:cubicBezTo>
                  <a:cubicBezTo>
                    <a:pt x="1178" y="223"/>
                    <a:pt x="1179" y="217"/>
                    <a:pt x="1178" y="211"/>
                  </a:cubicBezTo>
                  <a:cubicBezTo>
                    <a:pt x="1177" y="205"/>
                    <a:pt x="1175" y="199"/>
                    <a:pt x="1171" y="19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 u="sng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</p:grpSp>
      <p:sp>
        <p:nvSpPr>
          <p:cNvPr id="57" name="任意多边形 56"/>
          <p:cNvSpPr/>
          <p:nvPr/>
        </p:nvSpPr>
        <p:spPr>
          <a:xfrm>
            <a:off x="5331234" y="5543654"/>
            <a:ext cx="1562100" cy="400050"/>
          </a:xfrm>
          <a:custGeom>
            <a:gdLst>
              <a:gd fmla="*/ 0 w 1562100" name="connsiteX0"/>
              <a:gd fmla="*/ 0 h 400050" name="connsiteY0"/>
              <a:gd fmla="*/ 304800 w 1562100" name="connsiteX1"/>
              <a:gd fmla="*/ 400050 h 400050" name="connsiteY1"/>
              <a:gd fmla="*/ 1562100 w 1562100" name="connsiteX2"/>
              <a:gd fmla="*/ 400050 h 40005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00050" w="156210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任意多边形 58"/>
          <p:cNvSpPr/>
          <p:nvPr/>
        </p:nvSpPr>
        <p:spPr>
          <a:xfrm>
            <a:off x="2781300" y="4295944"/>
            <a:ext cx="1543050" cy="381000"/>
          </a:xfrm>
          <a:custGeom>
            <a:gdLst>
              <a:gd fmla="*/ 1543050 w 1543050" name="connsiteX0"/>
              <a:gd fmla="*/ 0 h 381000" name="connsiteY0"/>
              <a:gd fmla="*/ 1238250 w 1543050" name="connsiteX1"/>
              <a:gd fmla="*/ 381000 h 381000" name="connsiteY1"/>
              <a:gd fmla="*/ 0 w 1543050" name="connsiteX2"/>
              <a:gd fmla="*/ 381000 h 3810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381000" w="154305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任意多边形 59"/>
          <p:cNvSpPr/>
          <p:nvPr/>
        </p:nvSpPr>
        <p:spPr>
          <a:xfrm>
            <a:off x="6015247" y="3855683"/>
            <a:ext cx="1562100" cy="400050"/>
          </a:xfrm>
          <a:custGeom>
            <a:gdLst>
              <a:gd fmla="*/ 0 w 1562100" name="connsiteX0"/>
              <a:gd fmla="*/ 0 h 400050" name="connsiteY0"/>
              <a:gd fmla="*/ 304800 w 1562100" name="connsiteX1"/>
              <a:gd fmla="*/ 400050 h 400050" name="connsiteY1"/>
              <a:gd fmla="*/ 1562100 w 1562100" name="connsiteX2"/>
              <a:gd fmla="*/ 400050 h 40005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00050" w="156210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任意多边形 60"/>
          <p:cNvSpPr/>
          <p:nvPr/>
        </p:nvSpPr>
        <p:spPr>
          <a:xfrm>
            <a:off x="7981015" y="3198464"/>
            <a:ext cx="1562100" cy="400050"/>
          </a:xfrm>
          <a:custGeom>
            <a:gdLst>
              <a:gd fmla="*/ 0 w 1562100" name="connsiteX0"/>
              <a:gd fmla="*/ 0 h 400050" name="connsiteY0"/>
              <a:gd fmla="*/ 304800 w 1562100" name="connsiteX1"/>
              <a:gd fmla="*/ 400050 h 400050" name="connsiteY1"/>
              <a:gd fmla="*/ 1562100 w 1562100" name="connsiteX2"/>
              <a:gd fmla="*/ 400050 h 40005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00050" w="156210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任意多边形 61"/>
          <p:cNvSpPr/>
          <p:nvPr/>
        </p:nvSpPr>
        <p:spPr>
          <a:xfrm flipV="1">
            <a:off x="4777644" y="2327597"/>
            <a:ext cx="1543050" cy="329936"/>
          </a:xfrm>
          <a:custGeom>
            <a:gdLst>
              <a:gd fmla="*/ 1543050 w 1543050" name="connsiteX0"/>
              <a:gd fmla="*/ 0 h 381000" name="connsiteY0"/>
              <a:gd fmla="*/ 1238250 w 1543050" name="connsiteX1"/>
              <a:gd fmla="*/ 381000 h 381000" name="connsiteY1"/>
              <a:gd fmla="*/ 0 w 1543050" name="connsiteX2"/>
              <a:gd fmla="*/ 381000 h 38100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381000" w="154305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4" name="文本框 63"/>
          <p:cNvSpPr txBox="1"/>
          <p:nvPr/>
        </p:nvSpPr>
        <p:spPr>
          <a:xfrm>
            <a:off x="577672" y="4217633"/>
            <a:ext cx="2157516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2433816" y="1875805"/>
            <a:ext cx="2157516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6963228" y="5546010"/>
            <a:ext cx="2157516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7630173" y="4096452"/>
            <a:ext cx="2157516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8913027" y="2676940"/>
            <a:ext cx="2157516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</a:t>
            </a:r>
          </a:p>
        </p:txBody>
      </p:sp>
      <p:sp>
        <p:nvSpPr>
          <p:cNvPr id="70" name="KSO_Shape"/>
          <p:cNvSpPr/>
          <p:nvPr/>
        </p:nvSpPr>
        <p:spPr bwMode="auto">
          <a:xfrm flipH="1">
            <a:off x="7425041" y="1837565"/>
            <a:ext cx="1090663" cy="1268725"/>
          </a:xfrm>
          <a:custGeom>
            <a:gdLst>
              <a:gd fmla="*/ 803970 w 12269552" name="T0"/>
              <a:gd fmla="*/ 262762 h 11753851" name="T1"/>
              <a:gd fmla="*/ 1171916 w 12269552" name="T2"/>
              <a:gd fmla="*/ 262762 h 11753851" name="T3"/>
              <a:gd fmla="*/ 1241319 w 12269552" name="T4"/>
              <a:gd fmla="*/ 290855 h 11753851" name="T5"/>
              <a:gd fmla="*/ 1475966 w 12269552" name="T6"/>
              <a:gd fmla="*/ 525518 h 11753851" name="T7"/>
              <a:gd fmla="*/ 1670404 w 12269552" name="T8"/>
              <a:gd fmla="*/ 331067 h 11753851" name="T9"/>
              <a:gd fmla="*/ 1721079 w 12269552" name="T10"/>
              <a:gd fmla="*/ 312889 h 11753851" name="T11"/>
              <a:gd fmla="*/ 1800397 w 12269552" name="T12"/>
              <a:gd fmla="*/ 391661 h 11753851" name="T13"/>
              <a:gd fmla="*/ 1782220 w 12269552" name="T14"/>
              <a:gd fmla="*/ 441238 h 11753851" name="T15"/>
              <a:gd fmla="*/ 1547572 w 12269552" name="T16"/>
              <a:gd fmla="*/ 678105 h 11753851" name="T17"/>
              <a:gd fmla="*/ 1419232 w 12269552" name="T18"/>
              <a:gd fmla="*/ 688571 h 11753851" name="T19"/>
              <a:gd fmla="*/ 1275469 w 12269552" name="T20"/>
              <a:gd fmla="*/ 544247 h 11753851" name="T21"/>
              <a:gd fmla="*/ 1050185 w 12269552" name="T22"/>
              <a:gd fmla="*/ 804250 h 11753851" name="T23"/>
              <a:gd fmla="*/ 1256190 w 12269552" name="T24"/>
              <a:gd fmla="*/ 1010268 h 11753851" name="T25"/>
              <a:gd fmla="*/ 1274918 w 12269552" name="T26"/>
              <a:gd fmla="*/ 1130905 h 11753851" name="T27"/>
              <a:gd fmla="*/ 1159247 w 12269552" name="T28"/>
              <a:gd fmla="*/ 1646503 h 11753851" name="T29"/>
              <a:gd fmla="*/ 1063405 w 12269552" name="T30"/>
              <a:gd fmla="*/ 1724724 h 11753851" name="T31"/>
              <a:gd fmla="*/ 965360 w 12269552" name="T32"/>
              <a:gd fmla="*/ 1626672 h 11753851" name="T33"/>
              <a:gd fmla="*/ 968114 w 12269552" name="T34"/>
              <a:gd fmla="*/ 1601884 h 11753851" name="T35"/>
              <a:gd fmla="*/ 1063405 w 12269552" name="T36"/>
              <a:gd fmla="*/ 1179380 h 11753851" name="T37"/>
              <a:gd fmla="*/ 828757 w 12269552" name="T38"/>
              <a:gd fmla="*/ 951327 h 11753851" name="T39"/>
              <a:gd fmla="*/ 627709 w 12269552" name="T40"/>
              <a:gd fmla="*/ 1176075 h 11753851" name="T41"/>
              <a:gd fmla="*/ 508182 w 12269552" name="T42"/>
              <a:gd fmla="*/ 1213533 h 11753851" name="T43"/>
              <a:gd fmla="*/ 100027 w 12269552" name="T44"/>
              <a:gd fmla="*/ 1214084 h 11753851" name="T45"/>
              <a:gd fmla="*/ 2533 w 12269552" name="T46"/>
              <a:gd fmla="*/ 1137515 h 11753851" name="T47"/>
              <a:gd fmla="*/ 75791 w 12269552" name="T48"/>
              <a:gd fmla="*/ 1020735 h 11753851" name="T49"/>
              <a:gd fmla="*/ 100578 w 12269552" name="T50"/>
              <a:gd fmla="*/ 1018531 h 11753851" name="T51"/>
              <a:gd fmla="*/ 451999 w 12269552" name="T52"/>
              <a:gd fmla="*/ 1019633 h 11753851" name="T53"/>
              <a:gd fmla="*/ 971969 w 12269552" name="T54"/>
              <a:gd fmla="*/ 417001 h 11753851" name="T55"/>
              <a:gd fmla="*/ 835918 w 12269552" name="T56"/>
              <a:gd fmla="*/ 416450 h 11753851" name="T57"/>
              <a:gd fmla="*/ 599617 w 12269552" name="T58"/>
              <a:gd fmla="*/ 689122 h 11753851" name="T59"/>
              <a:gd fmla="*/ 541231 w 12269552" name="T60"/>
              <a:gd fmla="*/ 716664 h 11753851" name="T61"/>
              <a:gd fmla="*/ 464667 w 12269552" name="T62"/>
              <a:gd fmla="*/ 640647 h 11753851" name="T63"/>
              <a:gd fmla="*/ 490556 w 12269552" name="T64"/>
              <a:gd fmla="*/ 583358 h 11753851" name="T65"/>
              <a:gd fmla="*/ 745033 w 12269552" name="T66"/>
              <a:gd fmla="*/ 290304 h 11753851" name="T67"/>
              <a:gd fmla="*/ 803970 w 12269552" name="T68"/>
              <a:gd fmla="*/ 262762 h 11753851" name="T69"/>
              <a:gd fmla="*/ 1357685 w 12269552" name="T70"/>
              <a:gd fmla="*/ 0 h 11753851" name="T71"/>
              <a:gd fmla="*/ 1509449 w 12269552" name="T72"/>
              <a:gd fmla="*/ 151764 h 11753851" name="T73"/>
              <a:gd fmla="*/ 1357685 w 12269552" name="T74"/>
              <a:gd fmla="*/ 303527 h 11753851" name="T75"/>
              <a:gd fmla="*/ 1205921 w 12269552" name="T76"/>
              <a:gd fmla="*/ 151764 h 11753851" name="T77"/>
              <a:gd fmla="*/ 1357685 w 12269552" name="T78"/>
              <a:gd fmla="*/ 0 h 11753851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b="b" l="0" r="r" t="0"/>
            <a:pathLst>
              <a:path h="11753851" w="12269552">
                <a:moveTo>
                  <a:pt x="5478990" y="1790700"/>
                </a:moveTo>
                <a:cubicBezTo>
                  <a:pt x="7986505" y="1790700"/>
                  <a:pt x="7986505" y="1790700"/>
                  <a:pt x="7986505" y="1790700"/>
                </a:cubicBezTo>
                <a:cubicBezTo>
                  <a:pt x="8170440" y="1790700"/>
                  <a:pt x="8335605" y="1862026"/>
                  <a:pt x="8459480" y="1982155"/>
                </a:cubicBezTo>
                <a:cubicBezTo>
                  <a:pt x="10058584" y="3581364"/>
                  <a:pt x="10058584" y="3581364"/>
                  <a:pt x="10058584" y="3581364"/>
                </a:cubicBezTo>
                <a:cubicBezTo>
                  <a:pt x="11383663" y="2256197"/>
                  <a:pt x="11383663" y="2256197"/>
                  <a:pt x="11383663" y="2256197"/>
                </a:cubicBezTo>
                <a:cubicBezTo>
                  <a:pt x="11477507" y="2177363"/>
                  <a:pt x="11597628" y="2132315"/>
                  <a:pt x="11729010" y="2132315"/>
                </a:cubicBezTo>
                <a:cubicBezTo>
                  <a:pt x="12029311" y="2132315"/>
                  <a:pt x="12269552" y="2372572"/>
                  <a:pt x="12269552" y="2669139"/>
                </a:cubicBezTo>
                <a:cubicBezTo>
                  <a:pt x="12269552" y="2796776"/>
                  <a:pt x="12220753" y="2916904"/>
                  <a:pt x="12145678" y="3007000"/>
                </a:cubicBezTo>
                <a:cubicBezTo>
                  <a:pt x="10546573" y="4621226"/>
                  <a:pt x="10546573" y="4621226"/>
                  <a:pt x="10546573" y="4621226"/>
                </a:cubicBezTo>
                <a:cubicBezTo>
                  <a:pt x="10062338" y="5105494"/>
                  <a:pt x="9671946" y="4692552"/>
                  <a:pt x="9671946" y="4692552"/>
                </a:cubicBezTo>
                <a:cubicBezTo>
                  <a:pt x="8692213" y="3709001"/>
                  <a:pt x="8692213" y="3709001"/>
                  <a:pt x="8692213" y="3709001"/>
                </a:cubicBezTo>
                <a:cubicBezTo>
                  <a:pt x="7156923" y="5480895"/>
                  <a:pt x="7156923" y="5480895"/>
                  <a:pt x="7156923" y="5480895"/>
                </a:cubicBezTo>
                <a:cubicBezTo>
                  <a:pt x="8560831" y="6884896"/>
                  <a:pt x="8560831" y="6884896"/>
                  <a:pt x="8560831" y="6884896"/>
                </a:cubicBezTo>
                <a:cubicBezTo>
                  <a:pt x="8560831" y="6884896"/>
                  <a:pt x="8857379" y="7158939"/>
                  <a:pt x="8688459" y="7707025"/>
                </a:cubicBezTo>
                <a:cubicBezTo>
                  <a:pt x="7900169" y="11220781"/>
                  <a:pt x="7900169" y="11220781"/>
                  <a:pt x="7900169" y="11220781"/>
                </a:cubicBezTo>
                <a:cubicBezTo>
                  <a:pt x="7840108" y="11524856"/>
                  <a:pt x="7569837" y="11753851"/>
                  <a:pt x="7247013" y="11753851"/>
                </a:cubicBezTo>
                <a:cubicBezTo>
                  <a:pt x="6879144" y="11753851"/>
                  <a:pt x="6578843" y="11453530"/>
                  <a:pt x="6578843" y="11085637"/>
                </a:cubicBezTo>
                <a:cubicBezTo>
                  <a:pt x="6578843" y="11025572"/>
                  <a:pt x="6586351" y="10969262"/>
                  <a:pt x="6597612" y="10916706"/>
                </a:cubicBezTo>
                <a:cubicBezTo>
                  <a:pt x="7247013" y="8037378"/>
                  <a:pt x="7247013" y="8037378"/>
                  <a:pt x="7247013" y="8037378"/>
                </a:cubicBezTo>
                <a:cubicBezTo>
                  <a:pt x="5647909" y="6483216"/>
                  <a:pt x="5647909" y="6483216"/>
                  <a:pt x="5647909" y="6483216"/>
                </a:cubicBezTo>
                <a:cubicBezTo>
                  <a:pt x="4277784" y="8014854"/>
                  <a:pt x="4277784" y="8014854"/>
                  <a:pt x="4277784" y="8014854"/>
                </a:cubicBezTo>
                <a:cubicBezTo>
                  <a:pt x="4277784" y="8014854"/>
                  <a:pt x="4056312" y="8288897"/>
                  <a:pt x="3463217" y="8270127"/>
                </a:cubicBezTo>
                <a:cubicBezTo>
                  <a:pt x="681676" y="8273881"/>
                  <a:pt x="681676" y="8273881"/>
                  <a:pt x="681676" y="8273881"/>
                </a:cubicBezTo>
                <a:cubicBezTo>
                  <a:pt x="370114" y="8277635"/>
                  <a:pt x="88581" y="8067410"/>
                  <a:pt x="17260" y="7752073"/>
                </a:cubicBezTo>
                <a:cubicBezTo>
                  <a:pt x="-65323" y="7391688"/>
                  <a:pt x="156149" y="7038811"/>
                  <a:pt x="516511" y="6956222"/>
                </a:cubicBezTo>
                <a:cubicBezTo>
                  <a:pt x="572817" y="6944960"/>
                  <a:pt x="629124" y="6941206"/>
                  <a:pt x="685430" y="6941206"/>
                </a:cubicBezTo>
                <a:cubicBezTo>
                  <a:pt x="3080333" y="6948714"/>
                  <a:pt x="3080333" y="6948714"/>
                  <a:pt x="3080333" y="6948714"/>
                </a:cubicBezTo>
                <a:cubicBezTo>
                  <a:pt x="6623888" y="2841824"/>
                  <a:pt x="6623888" y="2841824"/>
                  <a:pt x="6623888" y="2841824"/>
                </a:cubicBezTo>
                <a:lnTo>
                  <a:pt x="5696708" y="2838070"/>
                </a:lnTo>
                <a:cubicBezTo>
                  <a:pt x="4086342" y="4696306"/>
                  <a:pt x="4086342" y="4696306"/>
                  <a:pt x="4086342" y="4696306"/>
                </a:cubicBezTo>
                <a:cubicBezTo>
                  <a:pt x="3992498" y="4812681"/>
                  <a:pt x="3849855" y="4884007"/>
                  <a:pt x="3688443" y="4884007"/>
                </a:cubicBezTo>
                <a:cubicBezTo>
                  <a:pt x="3399403" y="4884007"/>
                  <a:pt x="3166669" y="4651258"/>
                  <a:pt x="3166669" y="4365953"/>
                </a:cubicBezTo>
                <a:cubicBezTo>
                  <a:pt x="3166669" y="4208284"/>
                  <a:pt x="3234237" y="4069386"/>
                  <a:pt x="3343097" y="3975536"/>
                </a:cubicBezTo>
                <a:cubicBezTo>
                  <a:pt x="5077337" y="1978401"/>
                  <a:pt x="5077337" y="1978401"/>
                  <a:pt x="5077337" y="1978401"/>
                </a:cubicBezTo>
                <a:cubicBezTo>
                  <a:pt x="5171181" y="1862026"/>
                  <a:pt x="5313824" y="1790700"/>
                  <a:pt x="5478990" y="1790700"/>
                </a:cubicBezTo>
                <a:close/>
                <a:moveTo>
                  <a:pt x="9252509" y="0"/>
                </a:moveTo>
                <a:cubicBezTo>
                  <a:pt x="9823713" y="0"/>
                  <a:pt x="10286766" y="463053"/>
                  <a:pt x="10286766" y="1034257"/>
                </a:cubicBezTo>
                <a:cubicBezTo>
                  <a:pt x="10286766" y="1605461"/>
                  <a:pt x="9823713" y="2068514"/>
                  <a:pt x="9252509" y="2068514"/>
                </a:cubicBezTo>
                <a:cubicBezTo>
                  <a:pt x="8681305" y="2068514"/>
                  <a:pt x="8218252" y="1605461"/>
                  <a:pt x="8218252" y="1034257"/>
                </a:cubicBezTo>
                <a:cubicBezTo>
                  <a:pt x="8218252" y="463053"/>
                  <a:pt x="8681305" y="0"/>
                  <a:pt x="9252509" y="0"/>
                </a:cubicBezTo>
                <a:close/>
              </a:path>
            </a:pathLst>
          </a:custGeom>
          <a:solidFill>
            <a:srgbClr val="0F5316"/>
          </a:solidFill>
          <a:ln>
            <a:noFill/>
          </a:ln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spPr>
        <p:txBody>
          <a:bodyPr anchor="ctr" anchorCtr="1"/>
          <a:lstStyle/>
          <a:p>
            <a:endParaRPr altLang="en-US" lang="zh-CN"/>
          </a:p>
        </p:txBody>
      </p:sp>
      <p:sp>
        <p:nvSpPr>
          <p:cNvPr id="33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</p:spTree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accel="18000" fill="hold" id="1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8000" fill="hold" id="16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8000" fill="hold" id="20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8000" fill="hold" id="24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8000" fill="hold" id="28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fill="hold" grpId="0" id="33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35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36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3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3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grpId="0" id="58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7"/>
      <p:bldP grpId="0" spid="59"/>
      <p:bldP grpId="0" spid="60"/>
      <p:bldP grpId="0" spid="61"/>
      <p:bldP grpId="0" spid="62"/>
      <p:bldP grpId="0" spid="64"/>
      <p:bldP grpId="0" spid="65"/>
      <p:bldP grpId="0" spid="66"/>
      <p:bldP grpId="0" spid="67"/>
      <p:bldP grpId="0" spid="68"/>
      <p:bldP grpId="0" spid="70"/>
      <p:bldP grpId="0" spid="3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134766" y="2997652"/>
            <a:ext cx="1552831" cy="431448"/>
            <a:chOff x="2134766" y="2997652"/>
            <a:chExt cx="1552831" cy="431448"/>
          </a:xfrm>
        </p:grpSpPr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307726" y="3121194"/>
              <a:ext cx="1379871" cy="172960"/>
            </a:xfrm>
            <a:prstGeom prst="rect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2134766" y="2997652"/>
              <a:ext cx="431448" cy="431448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r>
                <a:rPr lang="en-US">
                  <a:solidFill>
                    <a:srgbClr val="007625"/>
                  </a:solidFill>
                </a:rPr>
                <a:t>1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75848" y="1724048"/>
            <a:ext cx="2006393" cy="2534303"/>
            <a:chOff x="3275848" y="1724048"/>
            <a:chExt cx="2006393" cy="2534303"/>
          </a:xfrm>
        </p:grpSpPr>
        <p:grpSp>
          <p:nvGrpSpPr>
            <p:cNvPr id="7" name="组合 6"/>
            <p:cNvGrpSpPr/>
            <p:nvPr/>
          </p:nvGrpSpPr>
          <p:grpSpPr>
            <a:xfrm>
              <a:off x="3275848" y="3284984"/>
              <a:ext cx="702119" cy="973367"/>
              <a:chOff x="3275848" y="3368752"/>
              <a:chExt cx="702119" cy="973367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3275848" y="3368752"/>
                <a:ext cx="702119" cy="973367"/>
                <a:chOff x="3275848" y="3368752"/>
                <a:chExt cx="702119" cy="973367"/>
              </a:xfrm>
            </p:grpSpPr>
            <p:sp>
              <p:nvSpPr>
                <p:cNvPr id="5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687597" y="3368752"/>
                  <a:ext cx="290370" cy="543783"/>
                </a:xfrm>
                <a:prstGeom prst="line">
                  <a:avLst/>
                </a:prstGeom>
                <a:noFill/>
                <a:ln cap="rnd" cmpd="sng" w="28575">
                  <a:solidFill>
                    <a:srgbClr val="5A5A5A"/>
                  </a:solidFill>
                  <a:prstDash val="sysDot"/>
                  <a:round/>
                  <a:headEnd len="med" type="oval" w="med"/>
                  <a:tailEnd len="med" type="oval" w="med"/>
                </a:ln>
                <a:extLst>
                  <a:ext uri="{909E8E84-426E-40DD-AFC4-6F175D3DCCD1}">
                    <a14:hiddenFill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mtClean="0" spc="0" strike="noStrike" sz="32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Oval 18"/>
                <p:cNvSpPr>
                  <a:spLocks noChangeArrowheads="1"/>
                </p:cNvSpPr>
                <p:nvPr/>
              </p:nvSpPr>
              <p:spPr bwMode="auto">
                <a:xfrm>
                  <a:off x="3275848" y="3692066"/>
                  <a:ext cx="650053" cy="65005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98D21"/>
                    </a:gs>
                    <a:gs pos="74000">
                      <a:srgbClr val="F3EB4F"/>
                    </a:gs>
                    <a:gs pos="54000">
                      <a:srgbClr val="F3CB69"/>
                    </a:gs>
                  </a:gsLst>
                  <a:lin ang="189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noAutofit/>
                </a:bodyPr>
                <a:lstStyle/>
                <a:p>
                  <a:pPr algn="ctr"/>
                  <a:endParaRPr lang="en-US">
                    <a:ln>
                      <a:solidFill>
                        <a:srgbClr val="127210"/>
                      </a:solidFill>
                    </a:ln>
                  </a:endParaRPr>
                </a:p>
              </p:txBody>
            </p:sp>
          </p:grpSp>
          <p:sp>
            <p:nvSpPr>
              <p:cNvPr id="56" name="Freeform 480"/>
              <p:cNvSpPr>
                <a:spLocks noEditPoints="1"/>
              </p:cNvSpPr>
              <p:nvPr/>
            </p:nvSpPr>
            <p:spPr bwMode="auto">
              <a:xfrm>
                <a:off x="3434798" y="3864243"/>
                <a:ext cx="343003" cy="322371"/>
              </a:xfrm>
              <a:custGeom>
                <a:gdLst>
                  <a:gd fmla="*/ 10 w 133" name="T0"/>
                  <a:gd fmla="*/ 75 h 125" name="T1"/>
                  <a:gd fmla="*/ 21 w 133" name="T2"/>
                  <a:gd fmla="*/ 125 h 125" name="T3"/>
                  <a:gd fmla="*/ 28 w 133" name="T4"/>
                  <a:gd fmla="*/ 82 h 125" name="T5"/>
                  <a:gd fmla="*/ 43 w 133" name="T6"/>
                  <a:gd fmla="*/ 125 h 125" name="T7"/>
                  <a:gd fmla="*/ 39 w 133" name="T8"/>
                  <a:gd fmla="*/ 44 h 125" name="T9"/>
                  <a:gd fmla="*/ 76 w 133" name="T10"/>
                  <a:gd fmla="*/ 33 h 125" name="T11"/>
                  <a:gd fmla="*/ 28 w 133" name="T12"/>
                  <a:gd fmla="*/ 31 h 125" name="T13"/>
                  <a:gd fmla="*/ 26 w 133" name="T14"/>
                  <a:gd fmla="*/ 37 h 125" name="T15"/>
                  <a:gd fmla="*/ 26 w 133" name="T16"/>
                  <a:gd fmla="*/ 64 h 125" name="T17"/>
                  <a:gd fmla="*/ 24 w 133" name="T18"/>
                  <a:gd fmla="*/ 64 h 125" name="T19"/>
                  <a:gd fmla="*/ 24 w 133" name="T20"/>
                  <a:gd fmla="*/ 64 h 125" name="T21"/>
                  <a:gd fmla="*/ 22 w 133" name="T22"/>
                  <a:gd fmla="*/ 37 h 125" name="T23"/>
                  <a:gd fmla="*/ 22 w 133" name="T24"/>
                  <a:gd fmla="*/ 31 h 125" name="T25"/>
                  <a:gd fmla="*/ 0 w 133" name="T26"/>
                  <a:gd fmla="*/ 68 h 125" name="T27"/>
                  <a:gd fmla="*/ 26 w 133" name="T28"/>
                  <a:gd fmla="*/ 0 h 125" name="T29"/>
                  <a:gd fmla="*/ 21 w 133" name="T30"/>
                  <a:gd fmla="*/ 0 h 125" name="T31"/>
                  <a:gd fmla="*/ 11 w 133" name="T32"/>
                  <a:gd fmla="*/ 9 h 125" name="T33"/>
                  <a:gd fmla="*/ 11 w 133" name="T34"/>
                  <a:gd fmla="*/ 15 h 125" name="T35"/>
                  <a:gd fmla="*/ 15 w 133" name="T36"/>
                  <a:gd fmla="*/ 24 h 125" name="T37"/>
                  <a:gd fmla="*/ 26 w 133" name="T38"/>
                  <a:gd fmla="*/ 27 h 125" name="T39"/>
                  <a:gd fmla="*/ 32 w 133" name="T40"/>
                  <a:gd fmla="*/ 27 h 125" name="T41"/>
                  <a:gd fmla="*/ 39 w 133" name="T42"/>
                  <a:gd fmla="*/ 20 h 125" name="T43"/>
                  <a:gd fmla="*/ 39 w 133" name="T44"/>
                  <a:gd fmla="*/ 15 h 125" name="T45"/>
                  <a:gd fmla="*/ 35 w 133" name="T46"/>
                  <a:gd fmla="*/ 4 h 125" name="T47"/>
                  <a:gd fmla="*/ 26 w 133" name="T48"/>
                  <a:gd fmla="*/ 0 h 125" name="T49"/>
                  <a:gd fmla="*/ 57 w 133" name="T50"/>
                  <a:gd fmla="*/ 60 h 125" name="T51"/>
                  <a:gd fmla="*/ 70 w 133" name="T52"/>
                  <a:gd fmla="*/ 57 h 125" name="T53"/>
                  <a:gd fmla="*/ 81 w 133" name="T54"/>
                  <a:gd fmla="*/ 62 h 125" name="T55"/>
                  <a:gd fmla="*/ 90 w 133" name="T56"/>
                  <a:gd fmla="*/ 37 h 125" name="T57"/>
                  <a:gd fmla="*/ 100 w 133" name="T58"/>
                  <a:gd fmla="*/ 48 h 125" name="T59"/>
                  <a:gd fmla="*/ 114 w 133" name="T60"/>
                  <a:gd fmla="*/ 31 h 125" name="T61"/>
                  <a:gd fmla="*/ 101 w 133" name="T62"/>
                  <a:gd fmla="*/ 55 h 125" name="T63"/>
                  <a:gd fmla="*/ 92 w 133" name="T64"/>
                  <a:gd fmla="*/ 46 h 125" name="T65"/>
                  <a:gd fmla="*/ 83 w 133" name="T66"/>
                  <a:gd fmla="*/ 70 h 125" name="T67"/>
                  <a:gd fmla="*/ 70 w 133" name="T68"/>
                  <a:gd fmla="*/ 60 h 125" name="T69"/>
                  <a:gd fmla="*/ 57 w 133" name="T70"/>
                  <a:gd fmla="*/ 60 h 125" name="T71"/>
                  <a:gd fmla="*/ 59 w 133" name="T72"/>
                  <a:gd fmla="*/ 117 h 125" name="T73"/>
                  <a:gd fmla="*/ 101 w 133" name="T74"/>
                  <a:gd fmla="*/ 125 h 125" name="T75"/>
                  <a:gd fmla="*/ 59 w 133" name="T76"/>
                  <a:gd fmla="*/ 117 h 125" name="T77"/>
                  <a:gd fmla="*/ 87 w 133" name="T78"/>
                  <a:gd fmla="*/ 92 h 125" name="T79"/>
                  <a:gd fmla="*/ 74 w 133" name="T80"/>
                  <a:gd fmla="*/ 114 h 125" name="T81"/>
                  <a:gd fmla="*/ 50 w 133" name="T82"/>
                  <a:gd fmla="*/ 92 h 125" name="T83"/>
                  <a:gd fmla="*/ 123 w 133" name="T84"/>
                  <a:gd fmla="*/ 82 h 125" name="T85"/>
                  <a:gd fmla="*/ 46 w 133" name="T86"/>
                  <a:gd fmla="*/ 13 h 125" name="T87"/>
                  <a:gd fmla="*/ 129 w 133" name="T88"/>
                  <a:gd fmla="*/ 4 h 125" name="T89"/>
                  <a:gd fmla="*/ 133 w 133" name="T90"/>
                  <a:gd fmla="*/ 7 h 125" name="T91"/>
                  <a:gd fmla="*/ 133 w 133" name="T92"/>
                  <a:gd fmla="*/ 92 h 125" name="T93"/>
                  <a:gd fmla="*/ 87 w 133" name="T94"/>
                  <a:gd fmla="*/ 92 h 125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25" w="133">
                    <a:moveTo>
                      <a:pt x="0" y="68"/>
                    </a:moveTo>
                    <a:lnTo>
                      <a:pt x="10" y="75"/>
                    </a:lnTo>
                    <a:lnTo>
                      <a:pt x="8" y="125"/>
                    </a:lnTo>
                    <a:lnTo>
                      <a:pt x="21" y="125"/>
                    </a:lnTo>
                    <a:lnTo>
                      <a:pt x="22" y="82"/>
                    </a:lnTo>
                    <a:lnTo>
                      <a:pt x="28" y="82"/>
                    </a:lnTo>
                    <a:lnTo>
                      <a:pt x="30" y="125"/>
                    </a:lnTo>
                    <a:lnTo>
                      <a:pt x="43" y="125"/>
                    </a:lnTo>
                    <a:lnTo>
                      <a:pt x="41" y="75"/>
                    </a:lnTo>
                    <a:lnTo>
                      <a:pt x="39" y="44"/>
                    </a:lnTo>
                    <a:lnTo>
                      <a:pt x="68" y="44"/>
                    </a:lnTo>
                    <a:lnTo>
                      <a:pt x="76" y="33"/>
                    </a:lnTo>
                    <a:lnTo>
                      <a:pt x="43" y="31"/>
                    </a:lnTo>
                    <a:lnTo>
                      <a:pt x="28" y="31"/>
                    </a:lnTo>
                    <a:lnTo>
                      <a:pt x="28" y="33"/>
                    </a:lnTo>
                    <a:lnTo>
                      <a:pt x="26" y="37"/>
                    </a:lnTo>
                    <a:lnTo>
                      <a:pt x="30" y="59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1" y="59"/>
                    </a:lnTo>
                    <a:lnTo>
                      <a:pt x="22" y="37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8" y="31"/>
                    </a:lnTo>
                    <a:lnTo>
                      <a:pt x="0" y="68"/>
                    </a:lnTo>
                    <a:lnTo>
                      <a:pt x="0" y="68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21" y="0"/>
                    </a:lnTo>
                    <a:lnTo>
                      <a:pt x="15" y="4"/>
                    </a:lnTo>
                    <a:lnTo>
                      <a:pt x="11" y="9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1" y="20"/>
                    </a:lnTo>
                    <a:lnTo>
                      <a:pt x="15" y="24"/>
                    </a:lnTo>
                    <a:lnTo>
                      <a:pt x="21" y="27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5" y="24"/>
                    </a:lnTo>
                    <a:lnTo>
                      <a:pt x="39" y="20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9" y="9"/>
                    </a:lnTo>
                    <a:lnTo>
                      <a:pt x="35" y="4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  <a:moveTo>
                      <a:pt x="57" y="60"/>
                    </a:moveTo>
                    <a:lnTo>
                      <a:pt x="70" y="57"/>
                    </a:lnTo>
                    <a:lnTo>
                      <a:pt x="70" y="57"/>
                    </a:lnTo>
                    <a:lnTo>
                      <a:pt x="72" y="57"/>
                    </a:lnTo>
                    <a:lnTo>
                      <a:pt x="81" y="62"/>
                    </a:lnTo>
                    <a:lnTo>
                      <a:pt x="89" y="40"/>
                    </a:lnTo>
                    <a:lnTo>
                      <a:pt x="90" y="37"/>
                    </a:lnTo>
                    <a:lnTo>
                      <a:pt x="92" y="40"/>
                    </a:lnTo>
                    <a:lnTo>
                      <a:pt x="100" y="48"/>
                    </a:lnTo>
                    <a:lnTo>
                      <a:pt x="111" y="29"/>
                    </a:lnTo>
                    <a:lnTo>
                      <a:pt x="114" y="31"/>
                    </a:lnTo>
                    <a:lnTo>
                      <a:pt x="101" y="51"/>
                    </a:lnTo>
                    <a:lnTo>
                      <a:pt x="101" y="55"/>
                    </a:lnTo>
                    <a:lnTo>
                      <a:pt x="100" y="53"/>
                    </a:lnTo>
                    <a:lnTo>
                      <a:pt x="92" y="46"/>
                    </a:lnTo>
                    <a:lnTo>
                      <a:pt x="85" y="68"/>
                    </a:lnTo>
                    <a:lnTo>
                      <a:pt x="83" y="70"/>
                    </a:lnTo>
                    <a:lnTo>
                      <a:pt x="81" y="68"/>
                    </a:lnTo>
                    <a:lnTo>
                      <a:pt x="70" y="60"/>
                    </a:lnTo>
                    <a:lnTo>
                      <a:pt x="57" y="66"/>
                    </a:lnTo>
                    <a:lnTo>
                      <a:pt x="57" y="60"/>
                    </a:lnTo>
                    <a:lnTo>
                      <a:pt x="57" y="60"/>
                    </a:lnTo>
                    <a:close/>
                    <a:moveTo>
                      <a:pt x="59" y="117"/>
                    </a:moveTo>
                    <a:lnTo>
                      <a:pt x="101" y="117"/>
                    </a:lnTo>
                    <a:lnTo>
                      <a:pt x="101" y="125"/>
                    </a:lnTo>
                    <a:lnTo>
                      <a:pt x="59" y="125"/>
                    </a:lnTo>
                    <a:lnTo>
                      <a:pt x="59" y="117"/>
                    </a:lnTo>
                    <a:lnTo>
                      <a:pt x="59" y="117"/>
                    </a:lnTo>
                    <a:close/>
                    <a:moveTo>
                      <a:pt x="87" y="92"/>
                    </a:moveTo>
                    <a:lnTo>
                      <a:pt x="87" y="114"/>
                    </a:lnTo>
                    <a:lnTo>
                      <a:pt x="74" y="114"/>
                    </a:lnTo>
                    <a:lnTo>
                      <a:pt x="74" y="92"/>
                    </a:lnTo>
                    <a:lnTo>
                      <a:pt x="50" y="92"/>
                    </a:lnTo>
                    <a:lnTo>
                      <a:pt x="50" y="82"/>
                    </a:lnTo>
                    <a:lnTo>
                      <a:pt x="123" y="82"/>
                    </a:lnTo>
                    <a:lnTo>
                      <a:pt x="123" y="13"/>
                    </a:lnTo>
                    <a:lnTo>
                      <a:pt x="46" y="13"/>
                    </a:lnTo>
                    <a:lnTo>
                      <a:pt x="46" y="4"/>
                    </a:lnTo>
                    <a:lnTo>
                      <a:pt x="129" y="4"/>
                    </a:lnTo>
                    <a:lnTo>
                      <a:pt x="133" y="4"/>
                    </a:lnTo>
                    <a:lnTo>
                      <a:pt x="133" y="7"/>
                    </a:lnTo>
                    <a:lnTo>
                      <a:pt x="133" y="88"/>
                    </a:lnTo>
                    <a:lnTo>
                      <a:pt x="133" y="92"/>
                    </a:lnTo>
                    <a:lnTo>
                      <a:pt x="129" y="92"/>
                    </a:lnTo>
                    <a:lnTo>
                      <a:pt x="87" y="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3502918" y="1724048"/>
              <a:ext cx="470727" cy="1341597"/>
            </a:xfrm>
            <a:prstGeom prst="line">
              <a:avLst/>
            </a:prstGeom>
            <a:noFill/>
            <a:ln cap="rnd" cmpd="sng" w="28575">
              <a:solidFill>
                <a:srgbClr val="5A5A5A"/>
              </a:solidFill>
              <a:prstDash val="sysDot"/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3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902370" y="3121194"/>
              <a:ext cx="1379871" cy="172960"/>
            </a:xfrm>
            <a:prstGeom prst="rect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3757921" y="2997652"/>
              <a:ext cx="431448" cy="431448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r>
                <a:rPr lang="en-US">
                  <a:solidFill>
                    <a:srgbClr val="007625"/>
                  </a:solidFill>
                </a:rPr>
                <a:t>2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68223" y="1724048"/>
            <a:ext cx="2008663" cy="2534303"/>
            <a:chOff x="4868223" y="1724048"/>
            <a:chExt cx="2008663" cy="2534303"/>
          </a:xfrm>
        </p:grpSpPr>
        <p:grpSp>
          <p:nvGrpSpPr>
            <p:cNvPr id="8" name="组合 7"/>
            <p:cNvGrpSpPr/>
            <p:nvPr/>
          </p:nvGrpSpPr>
          <p:grpSpPr>
            <a:xfrm>
              <a:off x="4868223" y="3284984"/>
              <a:ext cx="702119" cy="973367"/>
              <a:chOff x="4868223" y="3408414"/>
              <a:chExt cx="702119" cy="973367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4868223" y="3408414"/>
                <a:ext cx="702119" cy="973367"/>
                <a:chOff x="3275848" y="3368752"/>
                <a:chExt cx="702119" cy="973367"/>
              </a:xfrm>
            </p:grpSpPr>
            <p:sp>
              <p:nvSpPr>
                <p:cNvPr id="5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687597" y="3368752"/>
                  <a:ext cx="290370" cy="543783"/>
                </a:xfrm>
                <a:prstGeom prst="line">
                  <a:avLst/>
                </a:prstGeom>
                <a:noFill/>
                <a:ln cap="rnd" cmpd="sng" w="28575">
                  <a:solidFill>
                    <a:srgbClr val="5A5A5A"/>
                  </a:solidFill>
                  <a:prstDash val="sysDot"/>
                  <a:round/>
                  <a:headEnd len="med" type="oval" w="med"/>
                  <a:tailEnd len="med" type="oval" w="med"/>
                </a:ln>
                <a:extLst>
                  <a:ext uri="{909E8E84-426E-40DD-AFC4-6F175D3DCCD1}">
                    <a14:hiddenFill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mtClean="0" spc="0" strike="noStrike" sz="32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Oval 18"/>
                <p:cNvSpPr>
                  <a:spLocks noChangeArrowheads="1"/>
                </p:cNvSpPr>
                <p:nvPr/>
              </p:nvSpPr>
              <p:spPr bwMode="auto">
                <a:xfrm>
                  <a:off x="3275848" y="3692066"/>
                  <a:ext cx="650053" cy="65005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98D21"/>
                    </a:gs>
                    <a:gs pos="74000">
                      <a:srgbClr val="F3EB4F"/>
                    </a:gs>
                    <a:gs pos="54000">
                      <a:srgbClr val="F3CB69"/>
                    </a:gs>
                  </a:gsLst>
                  <a:lin ang="189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noAutofit/>
                </a:bodyPr>
                <a:lstStyle/>
                <a:p>
                  <a:pPr algn="ctr"/>
                  <a:endParaRPr lang="en-US">
                    <a:ln>
                      <a:solidFill>
                        <a:srgbClr val="127210"/>
                      </a:solidFill>
                    </a:ln>
                  </a:endParaRPr>
                </a:p>
              </p:txBody>
            </p:sp>
          </p:grpSp>
          <p:sp>
            <p:nvSpPr>
              <p:cNvPr id="57" name="Freeform 494"/>
              <p:cNvSpPr>
                <a:spLocks noEditPoints="1"/>
              </p:cNvSpPr>
              <p:nvPr/>
            </p:nvSpPr>
            <p:spPr bwMode="auto">
              <a:xfrm>
                <a:off x="5033184" y="3873258"/>
                <a:ext cx="322371" cy="363635"/>
              </a:xfrm>
              <a:custGeom>
                <a:gdLst>
                  <a:gd fmla="*/ 68 w 125" name="T0"/>
                  <a:gd fmla="*/ 27 h 141" name="T1"/>
                  <a:gd fmla="*/ 77 w 125" name="T2"/>
                  <a:gd fmla="*/ 40 h 141" name="T3"/>
                  <a:gd fmla="*/ 74 w 125" name="T4"/>
                  <a:gd fmla="*/ 51 h 141" name="T5"/>
                  <a:gd fmla="*/ 107 w 125" name="T6"/>
                  <a:gd fmla="*/ 141 h 141" name="T7"/>
                  <a:gd fmla="*/ 29 w 125" name="T8"/>
                  <a:gd fmla="*/ 141 h 141" name="T9"/>
                  <a:gd fmla="*/ 40 w 125" name="T10"/>
                  <a:gd fmla="*/ 86 h 141" name="T11"/>
                  <a:gd fmla="*/ 50 w 125" name="T12"/>
                  <a:gd fmla="*/ 46 h 141" name="T13"/>
                  <a:gd fmla="*/ 50 w 125" name="T14"/>
                  <a:gd fmla="*/ 35 h 141" name="T15"/>
                  <a:gd fmla="*/ 63 w 125" name="T16"/>
                  <a:gd fmla="*/ 25 h 141" name="T17"/>
                  <a:gd fmla="*/ 66 w 125" name="T18"/>
                  <a:gd fmla="*/ 68 h 141" name="T19"/>
                  <a:gd fmla="*/ 66 w 125" name="T20"/>
                  <a:gd fmla="*/ 68 h 141" name="T21"/>
                  <a:gd fmla="*/ 55 w 125" name="T22"/>
                  <a:gd fmla="*/ 86 h 141" name="T23"/>
                  <a:gd fmla="*/ 68 w 125" name="T24"/>
                  <a:gd fmla="*/ 75 h 141" name="T25"/>
                  <a:gd fmla="*/ 81 w 125" name="T26"/>
                  <a:gd fmla="*/ 110 h 141" name="T27"/>
                  <a:gd fmla="*/ 85 w 125" name="T28"/>
                  <a:gd fmla="*/ 117 h 141" name="T29"/>
                  <a:gd fmla="*/ 85 w 125" name="T30"/>
                  <a:gd fmla="*/ 117 h 141" name="T31"/>
                  <a:gd fmla="*/ 70 w 125" name="T32"/>
                  <a:gd fmla="*/ 115 h 141" name="T33"/>
                  <a:gd fmla="*/ 44 w 125" name="T34"/>
                  <a:gd fmla="*/ 128 h 141" name="T35"/>
                  <a:gd fmla="*/ 66 w 125" name="T36"/>
                  <a:gd fmla="*/ 93 h 141" name="T37"/>
                  <a:gd fmla="*/ 48 w 125" name="T38"/>
                  <a:gd fmla="*/ 104 h 141" name="T39"/>
                  <a:gd fmla="*/ 101 w 125" name="T40"/>
                  <a:gd fmla="*/ 7 h 141" name="T41"/>
                  <a:gd fmla="*/ 112 w 125" name="T42"/>
                  <a:gd fmla="*/ 31 h 141" name="T43"/>
                  <a:gd fmla="*/ 112 w 125" name="T44"/>
                  <a:gd fmla="*/ 49 h 141" name="T45"/>
                  <a:gd fmla="*/ 99 w 125" name="T46"/>
                  <a:gd fmla="*/ 73 h 141" name="T47"/>
                  <a:gd fmla="*/ 116 w 125" name="T48"/>
                  <a:gd fmla="*/ 73 h 141" name="T49"/>
                  <a:gd fmla="*/ 125 w 125" name="T50"/>
                  <a:gd fmla="*/ 40 h 141" name="T51"/>
                  <a:gd fmla="*/ 121 w 125" name="T52"/>
                  <a:gd fmla="*/ 18 h 141" name="T53"/>
                  <a:gd fmla="*/ 110 w 125" name="T54"/>
                  <a:gd fmla="*/ 0 h 141" name="T55"/>
                  <a:gd fmla="*/ 26 w 125" name="T56"/>
                  <a:gd fmla="*/ 73 h 141" name="T57"/>
                  <a:gd fmla="*/ 15 w 125" name="T58"/>
                  <a:gd fmla="*/ 49 h 141" name="T59"/>
                  <a:gd fmla="*/ 15 w 125" name="T60"/>
                  <a:gd fmla="*/ 31 h 141" name="T61"/>
                  <a:gd fmla="*/ 26 w 125" name="T62"/>
                  <a:gd fmla="*/ 7 h 141" name="T63"/>
                  <a:gd fmla="*/ 9 w 125" name="T64"/>
                  <a:gd fmla="*/ 9 h 141" name="T65"/>
                  <a:gd fmla="*/ 0 w 125" name="T66"/>
                  <a:gd fmla="*/ 40 h 141" name="T67"/>
                  <a:gd fmla="*/ 6 w 125" name="T68"/>
                  <a:gd fmla="*/ 62 h 141" name="T69"/>
                  <a:gd fmla="*/ 17 w 125" name="T70"/>
                  <a:gd fmla="*/ 80 h 141" name="T71"/>
                  <a:gd fmla="*/ 83 w 125" name="T72"/>
                  <a:gd fmla="*/ 22 h 141" name="T73"/>
                  <a:gd fmla="*/ 90 w 125" name="T74"/>
                  <a:gd fmla="*/ 40 h 141" name="T75"/>
                  <a:gd fmla="*/ 92 w 125" name="T76"/>
                  <a:gd fmla="*/ 66 h 141" name="T77"/>
                  <a:gd fmla="*/ 99 w 125" name="T78"/>
                  <a:gd fmla="*/ 55 h 141" name="T79"/>
                  <a:gd fmla="*/ 103 w 125" name="T80"/>
                  <a:gd fmla="*/ 40 h 141" name="T81"/>
                  <a:gd fmla="*/ 96 w 125" name="T82"/>
                  <a:gd fmla="*/ 20 h 141" name="T83"/>
                  <a:gd fmla="*/ 35 w 125" name="T84"/>
                  <a:gd fmla="*/ 66 h 141" name="T85"/>
                  <a:gd fmla="*/ 39 w 125" name="T86"/>
                  <a:gd fmla="*/ 49 h 141" name="T87"/>
                  <a:gd fmla="*/ 39 w 125" name="T88"/>
                  <a:gd fmla="*/ 31 h 141" name="T89"/>
                  <a:gd fmla="*/ 33 w 125" name="T90"/>
                  <a:gd fmla="*/ 14 h 141" name="T91"/>
                  <a:gd fmla="*/ 24 w 125" name="T92"/>
                  <a:gd fmla="*/ 33 h 141" name="T93"/>
                  <a:gd fmla="*/ 24 w 125" name="T94"/>
                  <a:gd fmla="*/ 47 h 141" name="T95"/>
                  <a:gd fmla="*/ 35 w 125" name="T96"/>
                  <a:gd fmla="*/ 66 h 141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141" w="125">
                    <a:moveTo>
                      <a:pt x="63" y="25"/>
                    </a:moveTo>
                    <a:lnTo>
                      <a:pt x="63" y="25"/>
                    </a:lnTo>
                    <a:lnTo>
                      <a:pt x="68" y="27"/>
                    </a:lnTo>
                    <a:lnTo>
                      <a:pt x="74" y="29"/>
                    </a:lnTo>
                    <a:lnTo>
                      <a:pt x="77" y="35"/>
                    </a:lnTo>
                    <a:lnTo>
                      <a:pt x="77" y="40"/>
                    </a:lnTo>
                    <a:lnTo>
                      <a:pt x="77" y="40"/>
                    </a:lnTo>
                    <a:lnTo>
                      <a:pt x="77" y="46"/>
                    </a:lnTo>
                    <a:lnTo>
                      <a:pt x="74" y="51"/>
                    </a:lnTo>
                    <a:lnTo>
                      <a:pt x="86" y="86"/>
                    </a:lnTo>
                    <a:lnTo>
                      <a:pt x="103" y="132"/>
                    </a:lnTo>
                    <a:lnTo>
                      <a:pt x="107" y="141"/>
                    </a:lnTo>
                    <a:lnTo>
                      <a:pt x="97" y="141"/>
                    </a:lnTo>
                    <a:lnTo>
                      <a:pt x="97" y="141"/>
                    </a:lnTo>
                    <a:lnTo>
                      <a:pt x="29" y="141"/>
                    </a:lnTo>
                    <a:lnTo>
                      <a:pt x="20" y="141"/>
                    </a:lnTo>
                    <a:lnTo>
                      <a:pt x="24" y="132"/>
                    </a:lnTo>
                    <a:lnTo>
                      <a:pt x="40" y="86"/>
                    </a:lnTo>
                    <a:lnTo>
                      <a:pt x="53" y="51"/>
                    </a:lnTo>
                    <a:lnTo>
                      <a:pt x="53" y="51"/>
                    </a:lnTo>
                    <a:lnTo>
                      <a:pt x="50" y="46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50" y="35"/>
                    </a:lnTo>
                    <a:lnTo>
                      <a:pt x="53" y="29"/>
                    </a:lnTo>
                    <a:lnTo>
                      <a:pt x="57" y="27"/>
                    </a:lnTo>
                    <a:lnTo>
                      <a:pt x="63" y="25"/>
                    </a:lnTo>
                    <a:lnTo>
                      <a:pt x="63" y="25"/>
                    </a:lnTo>
                    <a:close/>
                    <a:moveTo>
                      <a:pt x="66" y="68"/>
                    </a:moveTo>
                    <a:lnTo>
                      <a:pt x="66" y="68"/>
                    </a:lnTo>
                    <a:lnTo>
                      <a:pt x="64" y="60"/>
                    </a:lnTo>
                    <a:lnTo>
                      <a:pt x="59" y="75"/>
                    </a:lnTo>
                    <a:lnTo>
                      <a:pt x="66" y="68"/>
                    </a:lnTo>
                    <a:lnTo>
                      <a:pt x="66" y="68"/>
                    </a:lnTo>
                    <a:close/>
                    <a:moveTo>
                      <a:pt x="68" y="75"/>
                    </a:moveTo>
                    <a:lnTo>
                      <a:pt x="55" y="86"/>
                    </a:lnTo>
                    <a:lnTo>
                      <a:pt x="74" y="86"/>
                    </a:lnTo>
                    <a:lnTo>
                      <a:pt x="68" y="75"/>
                    </a:lnTo>
                    <a:lnTo>
                      <a:pt x="68" y="75"/>
                    </a:lnTo>
                    <a:close/>
                    <a:moveTo>
                      <a:pt x="75" y="95"/>
                    </a:moveTo>
                    <a:lnTo>
                      <a:pt x="53" y="110"/>
                    </a:lnTo>
                    <a:lnTo>
                      <a:pt x="81" y="110"/>
                    </a:lnTo>
                    <a:lnTo>
                      <a:pt x="75" y="95"/>
                    </a:lnTo>
                    <a:lnTo>
                      <a:pt x="75" y="95"/>
                    </a:lnTo>
                    <a:close/>
                    <a:moveTo>
                      <a:pt x="85" y="117"/>
                    </a:moveTo>
                    <a:lnTo>
                      <a:pt x="61" y="128"/>
                    </a:lnTo>
                    <a:lnTo>
                      <a:pt x="88" y="128"/>
                    </a:lnTo>
                    <a:lnTo>
                      <a:pt x="85" y="117"/>
                    </a:lnTo>
                    <a:lnTo>
                      <a:pt x="85" y="117"/>
                    </a:lnTo>
                    <a:close/>
                    <a:moveTo>
                      <a:pt x="44" y="128"/>
                    </a:moveTo>
                    <a:lnTo>
                      <a:pt x="70" y="115"/>
                    </a:lnTo>
                    <a:lnTo>
                      <a:pt x="44" y="115"/>
                    </a:lnTo>
                    <a:lnTo>
                      <a:pt x="39" y="128"/>
                    </a:lnTo>
                    <a:lnTo>
                      <a:pt x="44" y="128"/>
                    </a:lnTo>
                    <a:lnTo>
                      <a:pt x="44" y="128"/>
                    </a:lnTo>
                    <a:close/>
                    <a:moveTo>
                      <a:pt x="48" y="104"/>
                    </a:moveTo>
                    <a:lnTo>
                      <a:pt x="66" y="93"/>
                    </a:lnTo>
                    <a:lnTo>
                      <a:pt x="52" y="93"/>
                    </a:lnTo>
                    <a:lnTo>
                      <a:pt x="48" y="104"/>
                    </a:lnTo>
                    <a:lnTo>
                      <a:pt x="48" y="104"/>
                    </a:lnTo>
                    <a:close/>
                    <a:moveTo>
                      <a:pt x="110" y="0"/>
                    </a:moveTo>
                    <a:lnTo>
                      <a:pt x="101" y="7"/>
                    </a:lnTo>
                    <a:lnTo>
                      <a:pt x="101" y="7"/>
                    </a:lnTo>
                    <a:lnTo>
                      <a:pt x="105" y="14"/>
                    </a:lnTo>
                    <a:lnTo>
                      <a:pt x="110" y="22"/>
                    </a:lnTo>
                    <a:lnTo>
                      <a:pt x="112" y="31"/>
                    </a:lnTo>
                    <a:lnTo>
                      <a:pt x="112" y="40"/>
                    </a:lnTo>
                    <a:lnTo>
                      <a:pt x="112" y="40"/>
                    </a:lnTo>
                    <a:lnTo>
                      <a:pt x="112" y="49"/>
                    </a:lnTo>
                    <a:lnTo>
                      <a:pt x="108" y="58"/>
                    </a:lnTo>
                    <a:lnTo>
                      <a:pt x="105" y="66"/>
                    </a:lnTo>
                    <a:lnTo>
                      <a:pt x="99" y="73"/>
                    </a:lnTo>
                    <a:lnTo>
                      <a:pt x="110" y="80"/>
                    </a:lnTo>
                    <a:lnTo>
                      <a:pt x="110" y="80"/>
                    </a:lnTo>
                    <a:lnTo>
                      <a:pt x="116" y="73"/>
                    </a:lnTo>
                    <a:lnTo>
                      <a:pt x="121" y="62"/>
                    </a:lnTo>
                    <a:lnTo>
                      <a:pt x="125" y="51"/>
                    </a:lnTo>
                    <a:lnTo>
                      <a:pt x="125" y="40"/>
                    </a:lnTo>
                    <a:lnTo>
                      <a:pt x="125" y="40"/>
                    </a:lnTo>
                    <a:lnTo>
                      <a:pt x="125" y="29"/>
                    </a:lnTo>
                    <a:lnTo>
                      <a:pt x="121" y="18"/>
                    </a:lnTo>
                    <a:lnTo>
                      <a:pt x="116" y="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  <a:moveTo>
                      <a:pt x="17" y="80"/>
                    </a:moveTo>
                    <a:lnTo>
                      <a:pt x="26" y="73"/>
                    </a:lnTo>
                    <a:lnTo>
                      <a:pt x="26" y="73"/>
                    </a:lnTo>
                    <a:lnTo>
                      <a:pt x="20" y="66"/>
                    </a:lnTo>
                    <a:lnTo>
                      <a:pt x="17" y="58"/>
                    </a:lnTo>
                    <a:lnTo>
                      <a:pt x="15" y="49"/>
                    </a:lnTo>
                    <a:lnTo>
                      <a:pt x="13" y="40"/>
                    </a:lnTo>
                    <a:lnTo>
                      <a:pt x="13" y="40"/>
                    </a:lnTo>
                    <a:lnTo>
                      <a:pt x="15" y="31"/>
                    </a:lnTo>
                    <a:lnTo>
                      <a:pt x="17" y="22"/>
                    </a:lnTo>
                    <a:lnTo>
                      <a:pt x="20" y="14"/>
                    </a:lnTo>
                    <a:lnTo>
                      <a:pt x="26" y="7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9" y="9"/>
                    </a:lnTo>
                    <a:lnTo>
                      <a:pt x="6" y="18"/>
                    </a:lnTo>
                    <a:lnTo>
                      <a:pt x="2" y="29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51"/>
                    </a:lnTo>
                    <a:lnTo>
                      <a:pt x="6" y="62"/>
                    </a:lnTo>
                    <a:lnTo>
                      <a:pt x="9" y="71"/>
                    </a:lnTo>
                    <a:lnTo>
                      <a:pt x="17" y="80"/>
                    </a:lnTo>
                    <a:lnTo>
                      <a:pt x="17" y="80"/>
                    </a:lnTo>
                    <a:close/>
                    <a:moveTo>
                      <a:pt x="92" y="14"/>
                    </a:moveTo>
                    <a:lnTo>
                      <a:pt x="83" y="22"/>
                    </a:lnTo>
                    <a:lnTo>
                      <a:pt x="83" y="22"/>
                    </a:lnTo>
                    <a:lnTo>
                      <a:pt x="88" y="31"/>
                    </a:lnTo>
                    <a:lnTo>
                      <a:pt x="90" y="40"/>
                    </a:lnTo>
                    <a:lnTo>
                      <a:pt x="90" y="40"/>
                    </a:lnTo>
                    <a:lnTo>
                      <a:pt x="88" y="49"/>
                    </a:lnTo>
                    <a:lnTo>
                      <a:pt x="83" y="58"/>
                    </a:lnTo>
                    <a:lnTo>
                      <a:pt x="92" y="66"/>
                    </a:lnTo>
                    <a:lnTo>
                      <a:pt x="92" y="66"/>
                    </a:lnTo>
                    <a:lnTo>
                      <a:pt x="96" y="60"/>
                    </a:lnTo>
                    <a:lnTo>
                      <a:pt x="99" y="55"/>
                    </a:lnTo>
                    <a:lnTo>
                      <a:pt x="101" y="47"/>
                    </a:lnTo>
                    <a:lnTo>
                      <a:pt x="103" y="40"/>
                    </a:lnTo>
                    <a:lnTo>
                      <a:pt x="103" y="40"/>
                    </a:lnTo>
                    <a:lnTo>
                      <a:pt x="101" y="33"/>
                    </a:lnTo>
                    <a:lnTo>
                      <a:pt x="99" y="25"/>
                    </a:lnTo>
                    <a:lnTo>
                      <a:pt x="96" y="20"/>
                    </a:lnTo>
                    <a:lnTo>
                      <a:pt x="92" y="14"/>
                    </a:lnTo>
                    <a:lnTo>
                      <a:pt x="92" y="14"/>
                    </a:lnTo>
                    <a:close/>
                    <a:moveTo>
                      <a:pt x="35" y="66"/>
                    </a:moveTo>
                    <a:lnTo>
                      <a:pt x="44" y="58"/>
                    </a:lnTo>
                    <a:lnTo>
                      <a:pt x="44" y="58"/>
                    </a:lnTo>
                    <a:lnTo>
                      <a:pt x="39" y="49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9" y="31"/>
                    </a:lnTo>
                    <a:lnTo>
                      <a:pt x="44" y="22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29" y="20"/>
                    </a:lnTo>
                    <a:lnTo>
                      <a:pt x="26" y="25"/>
                    </a:lnTo>
                    <a:lnTo>
                      <a:pt x="24" y="33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47"/>
                    </a:lnTo>
                    <a:lnTo>
                      <a:pt x="28" y="55"/>
                    </a:lnTo>
                    <a:lnTo>
                      <a:pt x="29" y="60"/>
                    </a:lnTo>
                    <a:lnTo>
                      <a:pt x="35" y="66"/>
                    </a:lnTo>
                    <a:lnTo>
                      <a:pt x="35" y="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5057489" y="1724048"/>
              <a:ext cx="468986" cy="1322547"/>
            </a:xfrm>
            <a:prstGeom prst="line">
              <a:avLst/>
            </a:prstGeom>
            <a:noFill/>
            <a:ln cap="rnd" cmpd="sng" w="28575">
              <a:solidFill>
                <a:srgbClr val="5A5A5A"/>
              </a:solidFill>
              <a:prstDash val="sysDot"/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3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5497015" y="3121194"/>
              <a:ext cx="1379871" cy="172960"/>
            </a:xfrm>
            <a:prstGeom prst="rect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5381075" y="2997652"/>
              <a:ext cx="431448" cy="431448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r>
                <a:rPr lang="en-US">
                  <a:solidFill>
                    <a:srgbClr val="007625"/>
                  </a:solidFill>
                </a:rPr>
                <a:t>3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30978" y="1686035"/>
            <a:ext cx="1945362" cy="2572316"/>
            <a:chOff x="6530978" y="1686035"/>
            <a:chExt cx="1945362" cy="2572316"/>
          </a:xfrm>
        </p:grpSpPr>
        <p:grpSp>
          <p:nvGrpSpPr>
            <p:cNvPr id="67" name="组合 66"/>
            <p:cNvGrpSpPr/>
            <p:nvPr/>
          </p:nvGrpSpPr>
          <p:grpSpPr>
            <a:xfrm>
              <a:off x="6564732" y="3284984"/>
              <a:ext cx="702119" cy="973367"/>
              <a:chOff x="6564732" y="3446636"/>
              <a:chExt cx="702119" cy="973367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6564732" y="3446636"/>
                <a:ext cx="702119" cy="973367"/>
                <a:chOff x="3275848" y="3368752"/>
                <a:chExt cx="702119" cy="973367"/>
              </a:xfrm>
            </p:grpSpPr>
            <p:sp>
              <p:nvSpPr>
                <p:cNvPr id="6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687597" y="3368752"/>
                  <a:ext cx="290370" cy="543783"/>
                </a:xfrm>
                <a:prstGeom prst="line">
                  <a:avLst/>
                </a:prstGeom>
                <a:noFill/>
                <a:ln cap="rnd" cmpd="sng" w="28575">
                  <a:solidFill>
                    <a:srgbClr val="5A5A5A"/>
                  </a:solidFill>
                  <a:prstDash val="sysDot"/>
                  <a:round/>
                  <a:headEnd len="med" type="oval" w="med"/>
                  <a:tailEnd len="med" type="oval" w="med"/>
                </a:ln>
                <a:extLst>
                  <a:ext uri="{909E8E84-426E-40DD-AFC4-6F175D3DCCD1}">
                    <a14:hiddenFill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eaLnBrk="1" fontAlgn="auto" hangingPunct="1" indent="0" latinLnBrk="0" lvl="0" marL="0" marR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altLang="en-US" b="0" baseline="0" cap="none" i="0" kern="0" kumimoji="0" lang="zh-CN" noProof="0" normalizeH="0" smtClean="0" spc="0" strike="noStrike" sz="3200" u="none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Oval 18"/>
                <p:cNvSpPr>
                  <a:spLocks noChangeArrowheads="1"/>
                </p:cNvSpPr>
                <p:nvPr/>
              </p:nvSpPr>
              <p:spPr bwMode="auto">
                <a:xfrm>
                  <a:off x="3275848" y="3692066"/>
                  <a:ext cx="650053" cy="65005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98D21"/>
                    </a:gs>
                    <a:gs pos="74000">
                      <a:srgbClr val="F3EB4F"/>
                    </a:gs>
                    <a:gs pos="54000">
                      <a:srgbClr val="F3CB69"/>
                    </a:gs>
                  </a:gsLst>
                  <a:lin ang="189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<a:noAutofit/>
                </a:bodyPr>
                <a:lstStyle/>
                <a:p>
                  <a:pPr algn="ctr"/>
                  <a:endParaRPr lang="en-US">
                    <a:ln>
                      <a:solidFill>
                        <a:srgbClr val="127210"/>
                      </a:solidFill>
                    </a:ln>
                  </a:endParaRPr>
                </a:p>
              </p:txBody>
            </p:sp>
          </p:grpSp>
          <p:sp>
            <p:nvSpPr>
              <p:cNvPr id="54" name="Freeform 469"/>
              <p:cNvSpPr>
                <a:spLocks noEditPoints="1"/>
              </p:cNvSpPr>
              <p:nvPr/>
            </p:nvSpPr>
            <p:spPr bwMode="auto">
              <a:xfrm>
                <a:off x="6702005" y="3884908"/>
                <a:ext cx="387715" cy="381410"/>
              </a:xfrm>
              <a:custGeom>
                <a:gdLst>
                  <a:gd fmla="*/ 104 w 123" name="T0"/>
                  <a:gd fmla="*/ 75 h 121" name="T1"/>
                  <a:gd fmla="*/ 104 w 123" name="T2"/>
                  <a:gd fmla="*/ 114 h 121" name="T3"/>
                  <a:gd fmla="*/ 104 w 123" name="T4"/>
                  <a:gd fmla="*/ 121 h 121" name="T5"/>
                  <a:gd fmla="*/ 97 w 123" name="T6"/>
                  <a:gd fmla="*/ 121 h 121" name="T7"/>
                  <a:gd fmla="*/ 24 w 123" name="T8"/>
                  <a:gd fmla="*/ 121 h 121" name="T9"/>
                  <a:gd fmla="*/ 16 w 123" name="T10"/>
                  <a:gd fmla="*/ 121 h 121" name="T11"/>
                  <a:gd fmla="*/ 16 w 123" name="T12"/>
                  <a:gd fmla="*/ 114 h 121" name="T13"/>
                  <a:gd fmla="*/ 16 w 123" name="T14"/>
                  <a:gd fmla="*/ 75 h 121" name="T15"/>
                  <a:gd fmla="*/ 3 w 123" name="T16"/>
                  <a:gd fmla="*/ 75 h 121" name="T17"/>
                  <a:gd fmla="*/ 0 w 123" name="T18"/>
                  <a:gd fmla="*/ 62 h 121" name="T19"/>
                  <a:gd fmla="*/ 18 w 123" name="T20"/>
                  <a:gd fmla="*/ 42 h 121" name="T21"/>
                  <a:gd fmla="*/ 18 w 123" name="T22"/>
                  <a:gd fmla="*/ 31 h 121" name="T23"/>
                  <a:gd fmla="*/ 16 w 123" name="T24"/>
                  <a:gd fmla="*/ 31 h 121" name="T25"/>
                  <a:gd fmla="*/ 16 w 123" name="T26"/>
                  <a:gd fmla="*/ 24 h 121" name="T27"/>
                  <a:gd fmla="*/ 16 w 123" name="T28"/>
                  <a:gd fmla="*/ 17 h 121" name="T29"/>
                  <a:gd fmla="*/ 16 w 123" name="T30"/>
                  <a:gd fmla="*/ 9 h 121" name="T31"/>
                  <a:gd fmla="*/ 24 w 123" name="T32"/>
                  <a:gd fmla="*/ 9 h 121" name="T33"/>
                  <a:gd fmla="*/ 42 w 123" name="T34"/>
                  <a:gd fmla="*/ 9 h 121" name="T35"/>
                  <a:gd fmla="*/ 49 w 123" name="T36"/>
                  <a:gd fmla="*/ 9 h 121" name="T37"/>
                  <a:gd fmla="*/ 49 w 123" name="T38"/>
                  <a:gd fmla="*/ 11 h 121" name="T39"/>
                  <a:gd fmla="*/ 55 w 123" name="T40"/>
                  <a:gd fmla="*/ 4 h 121" name="T41"/>
                  <a:gd fmla="*/ 60 w 123" name="T42"/>
                  <a:gd fmla="*/ 0 h 121" name="T43"/>
                  <a:gd fmla="*/ 66 w 123" name="T44"/>
                  <a:gd fmla="*/ 4 h 121" name="T45"/>
                  <a:gd fmla="*/ 123 w 123" name="T46"/>
                  <a:gd fmla="*/ 62 h 121" name="T47"/>
                  <a:gd fmla="*/ 117 w 123" name="T48"/>
                  <a:gd fmla="*/ 75 h 121" name="T49"/>
                  <a:gd fmla="*/ 104 w 123" name="T50"/>
                  <a:gd fmla="*/ 75 h 121" name="T51"/>
                  <a:gd fmla="*/ 104 w 123" name="T52"/>
                  <a:gd fmla="*/ 75 h 121" name="T53"/>
                  <a:gd fmla="*/ 90 w 123" name="T54"/>
                  <a:gd fmla="*/ 108 h 121" name="T55"/>
                  <a:gd fmla="*/ 90 w 123" name="T56"/>
                  <a:gd fmla="*/ 68 h 121" name="T57"/>
                  <a:gd fmla="*/ 90 w 123" name="T58"/>
                  <a:gd fmla="*/ 61 h 121" name="T59"/>
                  <a:gd fmla="*/ 97 w 123" name="T60"/>
                  <a:gd fmla="*/ 61 h 121" name="T61"/>
                  <a:gd fmla="*/ 99 w 123" name="T62"/>
                  <a:gd fmla="*/ 61 h 121" name="T63"/>
                  <a:gd fmla="*/ 60 w 123" name="T64"/>
                  <a:gd fmla="*/ 20 h 121" name="T65"/>
                  <a:gd fmla="*/ 44 w 123" name="T66"/>
                  <a:gd fmla="*/ 37 h 121" name="T67"/>
                  <a:gd fmla="*/ 33 w 123" name="T68"/>
                  <a:gd fmla="*/ 48 h 121" name="T69"/>
                  <a:gd fmla="*/ 33 w 123" name="T70"/>
                  <a:gd fmla="*/ 48 h 121" name="T71"/>
                  <a:gd fmla="*/ 31 w 123" name="T72"/>
                  <a:gd fmla="*/ 50 h 121" name="T73"/>
                  <a:gd fmla="*/ 22 w 123" name="T74"/>
                  <a:gd fmla="*/ 61 h 121" name="T75"/>
                  <a:gd fmla="*/ 24 w 123" name="T76"/>
                  <a:gd fmla="*/ 61 h 121" name="T77"/>
                  <a:gd fmla="*/ 31 w 123" name="T78"/>
                  <a:gd fmla="*/ 61 h 121" name="T79"/>
                  <a:gd fmla="*/ 31 w 123" name="T80"/>
                  <a:gd fmla="*/ 68 h 121" name="T81"/>
                  <a:gd fmla="*/ 31 w 123" name="T82"/>
                  <a:gd fmla="*/ 108 h 121" name="T83"/>
                  <a:gd fmla="*/ 90 w 123" name="T84"/>
                  <a:gd fmla="*/ 108 h 121" name="T85"/>
                  <a:gd fmla="*/ 90 w 123" name="T86"/>
                  <a:gd fmla="*/ 108 h 121" name="T87"/>
                  <a:gd fmla="*/ 64 w 123" name="T88"/>
                  <a:gd fmla="*/ 88 h 121" name="T89"/>
                  <a:gd fmla="*/ 64 w 123" name="T90"/>
                  <a:gd fmla="*/ 75 h 121" name="T91"/>
                  <a:gd fmla="*/ 57 w 123" name="T92"/>
                  <a:gd fmla="*/ 75 h 121" name="T93"/>
                  <a:gd fmla="*/ 57 w 123" name="T94"/>
                  <a:gd fmla="*/ 88 h 121" name="T95"/>
                  <a:gd fmla="*/ 64 w 123" name="T96"/>
                  <a:gd fmla="*/ 88 h 121" name="T97"/>
                  <a:gd fmla="*/ 64 w 123" name="T98"/>
                  <a:gd fmla="*/ 88 h 121" name="T99"/>
                  <a:gd fmla="*/ 79 w 123" name="T100"/>
                  <a:gd fmla="*/ 70 h 121" name="T101"/>
                  <a:gd fmla="*/ 79 w 123" name="T102"/>
                  <a:gd fmla="*/ 62 h 121" name="T103"/>
                  <a:gd fmla="*/ 71 w 123" name="T104"/>
                  <a:gd fmla="*/ 62 h 121" name="T105"/>
                  <a:gd fmla="*/ 49 w 123" name="T106"/>
                  <a:gd fmla="*/ 62 h 121" name="T107"/>
                  <a:gd fmla="*/ 42 w 123" name="T108"/>
                  <a:gd fmla="*/ 62 h 121" name="T109"/>
                  <a:gd fmla="*/ 42 w 123" name="T110"/>
                  <a:gd fmla="*/ 70 h 121" name="T111"/>
                  <a:gd fmla="*/ 42 w 123" name="T112"/>
                  <a:gd fmla="*/ 96 h 121" name="T113"/>
                  <a:gd fmla="*/ 42 w 123" name="T114"/>
                  <a:gd fmla="*/ 103 h 121" name="T115"/>
                  <a:gd fmla="*/ 49 w 123" name="T116"/>
                  <a:gd fmla="*/ 103 h 121" name="T117"/>
                  <a:gd fmla="*/ 71 w 123" name="T118"/>
                  <a:gd fmla="*/ 103 h 121" name="T119"/>
                  <a:gd fmla="*/ 79 w 123" name="T120"/>
                  <a:gd fmla="*/ 103 h 121" name="T121"/>
                  <a:gd fmla="*/ 79 w 123" name="T122"/>
                  <a:gd fmla="*/ 96 h 121" name="T123"/>
                  <a:gd fmla="*/ 79 w 123" name="T124"/>
                  <a:gd fmla="*/ 70 h 121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120" w="123">
                    <a:moveTo>
                      <a:pt x="104" y="75"/>
                    </a:moveTo>
                    <a:lnTo>
                      <a:pt x="104" y="114"/>
                    </a:lnTo>
                    <a:lnTo>
                      <a:pt x="104" y="121"/>
                    </a:lnTo>
                    <a:lnTo>
                      <a:pt x="97" y="121"/>
                    </a:lnTo>
                    <a:lnTo>
                      <a:pt x="24" y="121"/>
                    </a:lnTo>
                    <a:lnTo>
                      <a:pt x="16" y="121"/>
                    </a:lnTo>
                    <a:lnTo>
                      <a:pt x="16" y="114"/>
                    </a:lnTo>
                    <a:lnTo>
                      <a:pt x="16" y="75"/>
                    </a:lnTo>
                    <a:lnTo>
                      <a:pt x="3" y="75"/>
                    </a:lnTo>
                    <a:lnTo>
                      <a:pt x="0" y="62"/>
                    </a:lnTo>
                    <a:lnTo>
                      <a:pt x="18" y="42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6" y="24"/>
                    </a:lnTo>
                    <a:lnTo>
                      <a:pt x="16" y="17"/>
                    </a:lnTo>
                    <a:lnTo>
                      <a:pt x="16" y="9"/>
                    </a:lnTo>
                    <a:lnTo>
                      <a:pt x="24" y="9"/>
                    </a:lnTo>
                    <a:lnTo>
                      <a:pt x="42" y="9"/>
                    </a:lnTo>
                    <a:lnTo>
                      <a:pt x="49" y="9"/>
                    </a:lnTo>
                    <a:lnTo>
                      <a:pt x="49" y="11"/>
                    </a:lnTo>
                    <a:lnTo>
                      <a:pt x="55" y="4"/>
                    </a:lnTo>
                    <a:lnTo>
                      <a:pt x="60" y="0"/>
                    </a:lnTo>
                    <a:lnTo>
                      <a:pt x="66" y="4"/>
                    </a:lnTo>
                    <a:lnTo>
                      <a:pt x="123" y="62"/>
                    </a:lnTo>
                    <a:lnTo>
                      <a:pt x="117" y="75"/>
                    </a:lnTo>
                    <a:lnTo>
                      <a:pt x="104" y="75"/>
                    </a:lnTo>
                    <a:lnTo>
                      <a:pt x="104" y="75"/>
                    </a:lnTo>
                    <a:close/>
                    <a:moveTo>
                      <a:pt x="90" y="108"/>
                    </a:moveTo>
                    <a:lnTo>
                      <a:pt x="90" y="68"/>
                    </a:lnTo>
                    <a:lnTo>
                      <a:pt x="90" y="61"/>
                    </a:lnTo>
                    <a:lnTo>
                      <a:pt x="97" y="61"/>
                    </a:lnTo>
                    <a:lnTo>
                      <a:pt x="99" y="61"/>
                    </a:lnTo>
                    <a:lnTo>
                      <a:pt x="60" y="20"/>
                    </a:lnTo>
                    <a:lnTo>
                      <a:pt x="44" y="37"/>
                    </a:lnTo>
                    <a:lnTo>
                      <a:pt x="33" y="48"/>
                    </a:lnTo>
                    <a:lnTo>
                      <a:pt x="33" y="48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24" y="61"/>
                    </a:lnTo>
                    <a:lnTo>
                      <a:pt x="31" y="61"/>
                    </a:lnTo>
                    <a:lnTo>
                      <a:pt x="31" y="68"/>
                    </a:lnTo>
                    <a:lnTo>
                      <a:pt x="31" y="108"/>
                    </a:lnTo>
                    <a:lnTo>
                      <a:pt x="90" y="108"/>
                    </a:lnTo>
                    <a:lnTo>
                      <a:pt x="90" y="108"/>
                    </a:lnTo>
                    <a:close/>
                    <a:moveTo>
                      <a:pt x="64" y="88"/>
                    </a:moveTo>
                    <a:lnTo>
                      <a:pt x="64" y="75"/>
                    </a:lnTo>
                    <a:lnTo>
                      <a:pt x="57" y="75"/>
                    </a:lnTo>
                    <a:lnTo>
                      <a:pt x="57" y="88"/>
                    </a:lnTo>
                    <a:lnTo>
                      <a:pt x="64" y="88"/>
                    </a:lnTo>
                    <a:lnTo>
                      <a:pt x="64" y="88"/>
                    </a:lnTo>
                    <a:close/>
                    <a:moveTo>
                      <a:pt x="79" y="70"/>
                    </a:moveTo>
                    <a:lnTo>
                      <a:pt x="79" y="62"/>
                    </a:lnTo>
                    <a:lnTo>
                      <a:pt x="71" y="62"/>
                    </a:lnTo>
                    <a:lnTo>
                      <a:pt x="49" y="62"/>
                    </a:lnTo>
                    <a:lnTo>
                      <a:pt x="42" y="62"/>
                    </a:lnTo>
                    <a:lnTo>
                      <a:pt x="42" y="70"/>
                    </a:lnTo>
                    <a:lnTo>
                      <a:pt x="42" y="96"/>
                    </a:lnTo>
                    <a:lnTo>
                      <a:pt x="42" y="103"/>
                    </a:lnTo>
                    <a:lnTo>
                      <a:pt x="49" y="103"/>
                    </a:lnTo>
                    <a:lnTo>
                      <a:pt x="71" y="103"/>
                    </a:lnTo>
                    <a:lnTo>
                      <a:pt x="79" y="103"/>
                    </a:lnTo>
                    <a:lnTo>
                      <a:pt x="79" y="96"/>
                    </a:lnTo>
                    <a:lnTo>
                      <a:pt x="79" y="7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6530978" y="1686035"/>
              <a:ext cx="594950" cy="1341597"/>
            </a:xfrm>
            <a:prstGeom prst="line">
              <a:avLst/>
            </a:prstGeom>
            <a:noFill/>
            <a:ln cap="rnd" cmpd="sng" w="28575">
              <a:solidFill>
                <a:srgbClr val="5A5A5A"/>
              </a:solidFill>
              <a:prstDash val="sysDot"/>
              <a:round/>
              <a:headEnd len="med" type="oval" w="med"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3200" u="none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7096469" y="3083181"/>
              <a:ext cx="1379871" cy="172960"/>
            </a:xfrm>
            <a:prstGeom prst="rect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6980529" y="2959639"/>
              <a:ext cx="431448" cy="431448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r>
                <a:rPr lang="en-US" smtClean="0">
                  <a:solidFill>
                    <a:srgbClr val="007625"/>
                  </a:solidFill>
                </a:rPr>
                <a:t>4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016378" y="1630486"/>
            <a:ext cx="2063623" cy="2627865"/>
            <a:chOff x="8016378" y="1630486"/>
            <a:chExt cx="2063623" cy="2627865"/>
          </a:xfrm>
        </p:grpSpPr>
        <p:grpSp>
          <p:nvGrpSpPr>
            <p:cNvPr id="10" name="组合 9"/>
            <p:cNvGrpSpPr/>
            <p:nvPr/>
          </p:nvGrpSpPr>
          <p:grpSpPr>
            <a:xfrm>
              <a:off x="8016378" y="1630486"/>
              <a:ext cx="2063623" cy="2627865"/>
              <a:chOff x="8016378" y="1630486"/>
              <a:chExt cx="2063623" cy="2627865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8081611" y="3284984"/>
                <a:ext cx="702119" cy="973367"/>
                <a:chOff x="8081611" y="3351338"/>
                <a:chExt cx="702119" cy="973367"/>
              </a:xfrm>
            </p:grpSpPr>
            <p:grpSp>
              <p:nvGrpSpPr>
                <p:cNvPr id="64" name="组合 63"/>
                <p:cNvGrpSpPr/>
                <p:nvPr/>
              </p:nvGrpSpPr>
              <p:grpSpPr>
                <a:xfrm>
                  <a:off x="8081611" y="3351338"/>
                  <a:ext cx="702119" cy="973367"/>
                  <a:chOff x="3275848" y="3368752"/>
                  <a:chExt cx="702119" cy="973367"/>
                </a:xfrm>
              </p:grpSpPr>
              <p:sp>
                <p:nvSpPr>
                  <p:cNvPr id="65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7597" y="3368752"/>
                    <a:ext cx="290370" cy="543783"/>
                  </a:xfrm>
                  <a:prstGeom prst="line">
                    <a:avLst/>
                  </a:prstGeom>
                  <a:noFill/>
                  <a:ln cap="rnd" cmpd="sng" w="28575">
                    <a:solidFill>
                      <a:srgbClr val="5A5A5A"/>
                    </a:solidFill>
                    <a:prstDash val="sysDot"/>
                    <a:round/>
                    <a:headEnd len="med" type="oval" w="med"/>
                    <a:tailEnd len="med" type="oval" w="med"/>
                  </a:ln>
                  <a:extLst>
                    <a:ext uri="{909E8E84-426E-40DD-AFC4-6F175D3DCCD1}">
                      <a14:hiddenFill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eaLnBrk="1" fontAlgn="auto" hangingPunct="1" indent="0" latinLnBrk="0" lvl="0" marL="0" marR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altLang="en-US" b="0" baseline="0" cap="none" i="0" kern="0" kumimoji="0" lang="zh-CN" noProof="0" normalizeH="0" smtClean="0" spc="0" strike="noStrike" sz="3200" u="none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66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3275848" y="3692066"/>
                    <a:ext cx="650053" cy="65005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C98D21"/>
                      </a:gs>
                      <a:gs pos="74000">
                        <a:srgbClr val="F3EB4F"/>
                      </a:gs>
                      <a:gs pos="54000">
                        <a:srgbClr val="F3CB69"/>
                      </a:gs>
                    </a:gsLst>
                    <a:lin ang="189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    <a:noAutofit/>
                  </a:bodyPr>
                  <a:lstStyle/>
                  <a:p>
                    <a:pPr algn="ctr"/>
                    <a:endParaRPr lang="en-US">
                      <a:ln>
                        <a:solidFill>
                          <a:srgbClr val="127210"/>
                        </a:solidFill>
                      </a:ln>
                    </a:endParaRPr>
                  </a:p>
                </p:txBody>
              </p:sp>
            </p:grpSp>
            <p:sp>
              <p:nvSpPr>
                <p:cNvPr id="55" name="Freeform 476"/>
                <p:cNvSpPr>
                  <a:spLocks noEditPoints="1"/>
                </p:cNvSpPr>
                <p:nvPr/>
              </p:nvSpPr>
              <p:spPr bwMode="auto">
                <a:xfrm>
                  <a:off x="8226330" y="3806584"/>
                  <a:ext cx="354245" cy="370347"/>
                </a:xfrm>
                <a:custGeom>
                  <a:gdLst>
                    <a:gd fmla="*/ 33 w 132" name="T0"/>
                    <a:gd fmla="*/ 138 h 138" name="T1"/>
                    <a:gd fmla="*/ 33 w 132" name="T2"/>
                    <a:gd fmla="*/ 70 h 138" name="T3"/>
                    <a:gd fmla="*/ 0 w 132" name="T4"/>
                    <a:gd fmla="*/ 70 h 138" name="T5"/>
                    <a:gd fmla="*/ 66 w 132" name="T6"/>
                    <a:gd fmla="*/ 0 h 138" name="T7"/>
                    <a:gd fmla="*/ 132 w 132" name="T8"/>
                    <a:gd fmla="*/ 70 h 138" name="T9"/>
                    <a:gd fmla="*/ 99 w 132" name="T10"/>
                    <a:gd fmla="*/ 70 h 138" name="T11"/>
                    <a:gd fmla="*/ 99 w 132" name="T12"/>
                    <a:gd fmla="*/ 138 h 138" name="T13"/>
                    <a:gd fmla="*/ 33 w 132" name="T14"/>
                    <a:gd fmla="*/ 138 h 138" name="T15"/>
                    <a:gd fmla="*/ 33 w 132" name="T16"/>
                    <a:gd fmla="*/ 138 h 138" name="T17"/>
                    <a:gd fmla="*/ 64 w 132" name="T18"/>
                    <a:gd fmla="*/ 18 h 138" name="T19"/>
                    <a:gd fmla="*/ 29 w 132" name="T20"/>
                    <a:gd fmla="*/ 59 h 138" name="T21"/>
                    <a:gd fmla="*/ 45 w 132" name="T22"/>
                    <a:gd fmla="*/ 59 h 138" name="T23"/>
                    <a:gd fmla="*/ 45 w 132" name="T24"/>
                    <a:gd fmla="*/ 103 h 138" name="T25"/>
                    <a:gd fmla="*/ 55 w 132" name="T26"/>
                    <a:gd fmla="*/ 103 h 138" name="T27"/>
                    <a:gd fmla="*/ 64 w 132" name="T28"/>
                    <a:gd fmla="*/ 18 h 138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38" w="132">
                      <a:moveTo>
                        <a:pt x="33" y="138"/>
                      </a:moveTo>
                      <a:lnTo>
                        <a:pt x="33" y="70"/>
                      </a:lnTo>
                      <a:lnTo>
                        <a:pt x="0" y="70"/>
                      </a:lnTo>
                      <a:lnTo>
                        <a:pt x="66" y="0"/>
                      </a:lnTo>
                      <a:lnTo>
                        <a:pt x="132" y="70"/>
                      </a:lnTo>
                      <a:lnTo>
                        <a:pt x="99" y="70"/>
                      </a:lnTo>
                      <a:lnTo>
                        <a:pt x="99" y="138"/>
                      </a:lnTo>
                      <a:lnTo>
                        <a:pt x="33" y="138"/>
                      </a:lnTo>
                      <a:lnTo>
                        <a:pt x="33" y="138"/>
                      </a:lnTo>
                      <a:close/>
                      <a:moveTo>
                        <a:pt x="64" y="18"/>
                      </a:moveTo>
                      <a:lnTo>
                        <a:pt x="29" y="59"/>
                      </a:lnTo>
                      <a:lnTo>
                        <a:pt x="45" y="59"/>
                      </a:lnTo>
                      <a:lnTo>
                        <a:pt x="45" y="103"/>
                      </a:lnTo>
                      <a:lnTo>
                        <a:pt x="55" y="103"/>
                      </a:lnTo>
                      <a:lnTo>
                        <a:pt x="64" y="1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anchor="t" anchorCtr="0" bIns="45720" compatLnSpc="1" lIns="91440" numCol="1" rIns="91440" tIns="45720" vert="horz" wrap="square"/>
                <a:lstStyle>
                  <a:defPPr>
                    <a:defRPr lang="zh-CN"/>
                  </a:defPPr>
                  <a:lvl1pPr algn="l" defTabSz="914400" eaLnBrk="1" hangingPunct="1" latinLnBrk="0" marL="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algn="l" defTabSz="914400" eaLnBrk="1" hangingPunct="1" latinLnBrk="0" marL="457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algn="l" defTabSz="914400" eaLnBrk="1" hangingPunct="1" latinLnBrk="0" marL="914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algn="l" defTabSz="914400" eaLnBrk="1" hangingPunct="1" latinLnBrk="0" marL="1371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algn="l" defTabSz="914400" eaLnBrk="1" hangingPunct="1" latinLnBrk="0" marL="18288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algn="l" defTabSz="914400" eaLnBrk="1" hangingPunct="1" latinLnBrk="0" marL="22860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algn="l" defTabSz="914400" eaLnBrk="1" hangingPunct="1" latinLnBrk="0" marL="27432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algn="l" defTabSz="914400" eaLnBrk="1" hangingPunct="1" latinLnBrk="0" marL="32004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algn="l" defTabSz="914400" eaLnBrk="1" hangingPunct="1" latinLnBrk="0" marL="3657600" rtl="0">
                    <a:defRPr kern="1200" sz="18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altLang="en-US" lang="zh-CN"/>
                </a:p>
              </p:txBody>
            </p:sp>
          </p:grp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8016378" y="1630486"/>
                <a:ext cx="713211" cy="1379610"/>
              </a:xfrm>
              <a:prstGeom prst="line">
                <a:avLst/>
              </a:prstGeom>
              <a:noFill/>
              <a:ln cap="rnd" cmpd="sng" w="28575">
                <a:solidFill>
                  <a:srgbClr val="5A5A5A"/>
                </a:solidFill>
                <a:prstDash val="sysDot"/>
                <a:round/>
                <a:headEnd len="med" type="oval" w="med"/>
                <a:tailEnd len="med" type="oval" w="med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eaLnBrk="1" fontAlgn="auto" hangingPunct="1" indent="0" latinLnBrk="0" lvl="0" marL="0" marR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0" kumimoji="0" lang="zh-CN" noProof="0" normalizeH="0" smtClean="0" spc="0" strike="noStrike" sz="3200" u="none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Rectangle 17"/>
              <p:cNvSpPr>
                <a:spLocks noChangeArrowheads="1"/>
              </p:cNvSpPr>
              <p:nvPr/>
            </p:nvSpPr>
            <p:spPr bwMode="auto">
              <a:xfrm>
                <a:off x="8700130" y="3065645"/>
                <a:ext cx="1379871" cy="172960"/>
              </a:xfrm>
              <a:prstGeom prst="rect">
                <a:avLst/>
              </a:prstGeom>
              <a:gradFill flip="none" rotWithShape="1">
                <a:gsLst>
                  <a:gs pos="0">
                    <a:srgbClr val="0F5316"/>
                  </a:gs>
                  <a:gs pos="69000">
                    <a:srgbClr val="63AA47"/>
                  </a:gs>
                  <a:gs pos="100000">
                    <a:srgbClr val="7DDF86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8584190" y="2942103"/>
              <a:ext cx="431448" cy="431448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r>
                <a:rPr lang="en-US" smtClean="0">
                  <a:solidFill>
                    <a:srgbClr val="007625"/>
                  </a:solidFill>
                </a:rPr>
                <a:t>5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281607" y="2473203"/>
            <a:ext cx="1584176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200">
                <a:solidFill>
                  <a:srgbClr val="12721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862958" y="2473203"/>
            <a:ext cx="1584176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200">
                <a:solidFill>
                  <a:srgbClr val="12721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5427699" y="2473203"/>
            <a:ext cx="1584176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200">
                <a:solidFill>
                  <a:srgbClr val="12721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6930447" y="2473203"/>
            <a:ext cx="1584176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200">
                <a:solidFill>
                  <a:srgbClr val="12721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529897" y="2473203"/>
            <a:ext cx="1584176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200">
                <a:solidFill>
                  <a:srgbClr val="12721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关键词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2262214" y="5012696"/>
            <a:ext cx="7849472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42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2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id="28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44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id="60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id="76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9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9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46"/>
      <p:bldP grpId="0" spid="47"/>
      <p:bldP grpId="0" spid="48"/>
      <p:bldP grpId="0" spid="49"/>
      <p:bldP grpId="0" spid="50"/>
      <p:bldP grpId="0" spid="4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五边形 29"/>
          <p:cNvSpPr/>
          <p:nvPr/>
        </p:nvSpPr>
        <p:spPr>
          <a:xfrm>
            <a:off x="3502918" y="2143427"/>
            <a:ext cx="8167157" cy="2605012"/>
          </a:xfrm>
          <a:prstGeom prst="homePlate">
            <a:avLst/>
          </a:prstGeom>
          <a:gradFill flip="none" rotWithShape="1">
            <a:gsLst>
              <a:gs pos="0">
                <a:srgbClr val="0F5316"/>
              </a:gs>
              <a:gs pos="69000">
                <a:srgbClr val="63AA47"/>
              </a:gs>
              <a:gs pos="100000">
                <a:srgbClr val="7DDF86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n>
                <a:solidFill>
                  <a:srgbClr val="127210"/>
                </a:solidFill>
              </a:ln>
            </a:endParaRPr>
          </a:p>
        </p:txBody>
      </p:sp>
      <p:sp>
        <p:nvSpPr>
          <p:cNvPr id="31" name="矩形 30"/>
          <p:cNvSpPr/>
          <p:nvPr/>
        </p:nvSpPr>
        <p:spPr>
          <a:xfrm flipH="1" flipV="1" rot="10800000">
            <a:off x="0" y="2150461"/>
            <a:ext cx="3502918" cy="25752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5" name="组合 24"/>
          <p:cNvGrpSpPr/>
          <p:nvPr/>
        </p:nvGrpSpPr>
        <p:grpSpPr>
          <a:xfrm>
            <a:off x="2564025" y="2702048"/>
            <a:ext cx="3775961" cy="3319240"/>
            <a:chOff x="2564025" y="2702048"/>
            <a:chExt cx="3775961" cy="3319240"/>
          </a:xfrm>
        </p:grpSpPr>
        <p:sp>
          <p:nvSpPr>
            <p:cNvPr id="26" name="Oval 65"/>
            <p:cNvSpPr>
              <a:spLocks noChangeArrowheads="1"/>
            </p:cNvSpPr>
            <p:nvPr/>
          </p:nvSpPr>
          <p:spPr bwMode="auto">
            <a:xfrm>
              <a:off x="4174945" y="5712932"/>
              <a:ext cx="2165041" cy="308356"/>
            </a:xfrm>
            <a:prstGeom prst="ellipse">
              <a:avLst/>
            </a:prstGeom>
            <a:gradFill rotWithShape="1">
              <a:gsLst>
                <a:gs pos="0">
                  <a:sysClr lastClr="000000" val="windowText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 w="9525">
              <a:noFill/>
              <a:round/>
            </a:ln>
            <a:effectLst/>
          </p:spPr>
          <p:txBody>
            <a:bodyPr anchor="ctr" wrap="non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564025" y="2702048"/>
              <a:ext cx="3683303" cy="3121520"/>
            </a:xfrm>
            <a:prstGeom prst="rect">
              <a:avLst/>
            </a:prstGeom>
          </p:spPr>
        </p:pic>
      </p:grpSp>
      <p:sp>
        <p:nvSpPr>
          <p:cNvPr id="6" name="TextBox 21"/>
          <p:cNvSpPr txBox="1"/>
          <p:nvPr/>
        </p:nvSpPr>
        <p:spPr>
          <a:xfrm>
            <a:off x="3286895" y="3277657"/>
            <a:ext cx="251536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>
              <a:defRPr/>
            </a:pPr>
            <a:r>
              <a:rPr altLang="en-US" b="1" kern="0" lang="zh-CN" noProof="0" smtClean="0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填入您的内容</a:t>
            </a:r>
          </a:p>
        </p:txBody>
      </p:sp>
      <p:sp>
        <p:nvSpPr>
          <p:cNvPr id="7" name="TextBox 22"/>
          <p:cNvSpPr txBox="1"/>
          <p:nvPr/>
        </p:nvSpPr>
        <p:spPr>
          <a:xfrm>
            <a:off x="3286894" y="3753315"/>
            <a:ext cx="2515363" cy="8046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defTabSz="0" fontAlgn="auto" indent="0" lvl="0" marR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ysClr lastClr="FFFFFF" val="window">
                    <a:lumMod val="50000"/>
                  </a:sysClr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lvl="0">
              <a:defRPr/>
            </a:pPr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请填入您的内容，或复制内容后点击右键选择只保留文本来粘贴您的内容。请填入您的内容，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033662" y="3032695"/>
            <a:ext cx="3179751" cy="14081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8748441" y="5030936"/>
            <a:ext cx="2165041" cy="1007718"/>
            <a:chOff x="8748441" y="5030936"/>
            <a:chExt cx="2165041" cy="1007718"/>
          </a:xfrm>
        </p:grpSpPr>
        <p:sp>
          <p:nvSpPr>
            <p:cNvPr id="46" name="Oval 65"/>
            <p:cNvSpPr>
              <a:spLocks noChangeArrowheads="1"/>
            </p:cNvSpPr>
            <p:nvPr/>
          </p:nvSpPr>
          <p:spPr bwMode="auto">
            <a:xfrm>
              <a:off x="8748441" y="5730298"/>
              <a:ext cx="2165041" cy="308356"/>
            </a:xfrm>
            <a:prstGeom prst="ellipse">
              <a:avLst/>
            </a:prstGeom>
            <a:gradFill rotWithShape="1">
              <a:gsLst>
                <a:gs pos="0">
                  <a:sysClr lastClr="000000" val="windowText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 w="9525">
              <a:noFill/>
              <a:round/>
            </a:ln>
            <a:effectLst/>
          </p:spPr>
          <p:txBody>
            <a:bodyPr anchor="ctr" wrap="non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 flipH="1" flipV="1" rot="10800000">
              <a:off x="9401577" y="5030936"/>
              <a:ext cx="847553" cy="810090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7" name="Freeform 370"/>
            <p:cNvSpPr>
              <a:spLocks noEditPoints="1"/>
            </p:cNvSpPr>
            <p:nvPr/>
          </p:nvSpPr>
          <p:spPr bwMode="auto">
            <a:xfrm>
              <a:off x="9661900" y="5222452"/>
              <a:ext cx="308033" cy="381632"/>
            </a:xfrm>
            <a:custGeom>
              <a:gdLst>
                <a:gd fmla="*/ 102 w 113" name="T0"/>
                <a:gd fmla="*/ 125 h 140" name="T1"/>
                <a:gd fmla="*/ 102 w 113" name="T2"/>
                <a:gd fmla="*/ 131 h 140" name="T3"/>
                <a:gd fmla="*/ 93 w 113" name="T4"/>
                <a:gd fmla="*/ 138 h 140" name="T5"/>
                <a:gd fmla="*/ 25 w 113" name="T6"/>
                <a:gd fmla="*/ 140 h 140" name="T7"/>
                <a:gd fmla="*/ 20 w 113" name="T8"/>
                <a:gd fmla="*/ 138 h 140" name="T9"/>
                <a:gd fmla="*/ 13 w 113" name="T10"/>
                <a:gd fmla="*/ 131 h 140" name="T11"/>
                <a:gd fmla="*/ 0 w 113" name="T12"/>
                <a:gd fmla="*/ 43 h 140" name="T13"/>
                <a:gd fmla="*/ 9 w 113" name="T14"/>
                <a:gd fmla="*/ 43 h 140" name="T15"/>
                <a:gd fmla="*/ 77 w 113" name="T16"/>
                <a:gd fmla="*/ 43 h 140" name="T17"/>
                <a:gd fmla="*/ 95 w 113" name="T18"/>
                <a:gd fmla="*/ 43 h 140" name="T19"/>
                <a:gd fmla="*/ 113 w 113" name="T20"/>
                <a:gd fmla="*/ 43 h 140" name="T21"/>
                <a:gd fmla="*/ 3 w 113" name="T22"/>
                <a:gd fmla="*/ 19 h 140" name="T23"/>
                <a:gd fmla="*/ 7 w 113" name="T24"/>
                <a:gd fmla="*/ 13 h 140" name="T25"/>
                <a:gd fmla="*/ 49 w 113" name="T26"/>
                <a:gd fmla="*/ 0 h 140" name="T27"/>
                <a:gd fmla="*/ 75 w 113" name="T28"/>
                <a:gd fmla="*/ 8 h 140" name="T29"/>
                <a:gd fmla="*/ 80 w 113" name="T30"/>
                <a:gd fmla="*/ 11 h 140" name="T31"/>
                <a:gd fmla="*/ 75 w 113" name="T32"/>
                <a:gd fmla="*/ 39 h 140" name="T33"/>
                <a:gd fmla="*/ 71 w 113" name="T34"/>
                <a:gd fmla="*/ 20 h 140" name="T35"/>
                <a:gd fmla="*/ 47 w 113" name="T36"/>
                <a:gd fmla="*/ 24 h 140" name="T37"/>
                <a:gd fmla="*/ 16 w 113" name="T38"/>
                <a:gd fmla="*/ 22 h 140" name="T39"/>
                <a:gd fmla="*/ 9 w 113" name="T40"/>
                <a:gd fmla="*/ 39 h 140" name="T41"/>
                <a:gd fmla="*/ 44 w 113" name="T42"/>
                <a:gd fmla="*/ 87 h 140" name="T43"/>
                <a:gd fmla="*/ 47 w 113" name="T44"/>
                <a:gd fmla="*/ 79 h 140" name="T45"/>
                <a:gd fmla="*/ 60 w 113" name="T46"/>
                <a:gd fmla="*/ 70 h 140" name="T47"/>
                <a:gd fmla="*/ 71 w 113" name="T48"/>
                <a:gd fmla="*/ 68 h 140" name="T49"/>
                <a:gd fmla="*/ 71 w 113" name="T50"/>
                <a:gd fmla="*/ 63 h 140" name="T51"/>
                <a:gd fmla="*/ 51 w 113" name="T52"/>
                <a:gd fmla="*/ 63 h 140" name="T53"/>
                <a:gd fmla="*/ 38 w 113" name="T54"/>
                <a:gd fmla="*/ 66 h 140" name="T55"/>
                <a:gd fmla="*/ 29 w 113" name="T56"/>
                <a:gd fmla="*/ 76 h 140" name="T57"/>
                <a:gd fmla="*/ 24 w 113" name="T58"/>
                <a:gd fmla="*/ 87 h 140" name="T59"/>
                <a:gd fmla="*/ 24 w 113" name="T60"/>
                <a:gd fmla="*/ 96 h 140" name="T61"/>
                <a:gd fmla="*/ 46 w 113" name="T62"/>
                <a:gd fmla="*/ 96 h 140" name="T63"/>
                <a:gd fmla="*/ 44 w 113" name="T64"/>
                <a:gd fmla="*/ 87 h 140" name="T65"/>
                <a:gd fmla="*/ 79 w 113" name="T66"/>
                <a:gd fmla="*/ 77 h 140" name="T67"/>
                <a:gd fmla="*/ 57 w 113" name="T68"/>
                <a:gd fmla="*/ 96 h 140" name="T69"/>
                <a:gd fmla="*/ 68 w 113" name="T70"/>
                <a:gd fmla="*/ 96 h 140" name="T71"/>
                <a:gd fmla="*/ 60 w 113" name="T72"/>
                <a:gd fmla="*/ 109 h 140" name="T73"/>
                <a:gd fmla="*/ 42 w 113" name="T74"/>
                <a:gd fmla="*/ 114 h 140" name="T75"/>
                <a:gd fmla="*/ 42 w 113" name="T76"/>
                <a:gd fmla="*/ 120 h 140" name="T77"/>
                <a:gd fmla="*/ 53 w 113" name="T78"/>
                <a:gd fmla="*/ 120 h 140" name="T79"/>
                <a:gd fmla="*/ 68 w 113" name="T80"/>
                <a:gd fmla="*/ 118 h 140" name="T81"/>
                <a:gd fmla="*/ 79 w 113" name="T82"/>
                <a:gd fmla="*/ 112 h 140" name="T83"/>
                <a:gd fmla="*/ 86 w 113" name="T84"/>
                <a:gd fmla="*/ 101 h 140" name="T85"/>
                <a:gd fmla="*/ 99 w 113" name="T86"/>
                <a:gd fmla="*/ 96 h 140" name="T87"/>
                <a:gd fmla="*/ 79 w 113" name="T88"/>
                <a:gd fmla="*/ 77 h 140" name="T89"/>
                <a:gd fmla="*/ 53 w 113" name="T90"/>
                <a:gd fmla="*/ 13 h 140" name="T91"/>
                <a:gd fmla="*/ 55 w 113" name="T92"/>
                <a:gd fmla="*/ 17 h 140" name="T93"/>
                <a:gd fmla="*/ 53 w 113" name="T94"/>
                <a:gd fmla="*/ 13 h 140" name="T95"/>
                <a:gd fmla="*/ 20 w 113" name="T96"/>
                <a:gd fmla="*/ 28 h 140" name="T97"/>
                <a:gd fmla="*/ 44 w 113" name="T98"/>
                <a:gd fmla="*/ 26 h 140" name="T99"/>
                <a:gd fmla="*/ 20 w 113" name="T100"/>
                <a:gd fmla="*/ 28 h 140" name="T101"/>
                <a:gd fmla="*/ 24 w 113" name="T102"/>
                <a:gd fmla="*/ 37 h 140" name="T103"/>
                <a:gd fmla="*/ 36 w 113" name="T104"/>
                <a:gd fmla="*/ 39 h 140" name="T105"/>
                <a:gd fmla="*/ 46 w 113" name="T106"/>
                <a:gd fmla="*/ 32 h 140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40" w="113">
                  <a:moveTo>
                    <a:pt x="113" y="43"/>
                  </a:moveTo>
                  <a:lnTo>
                    <a:pt x="102" y="125"/>
                  </a:lnTo>
                  <a:lnTo>
                    <a:pt x="102" y="125"/>
                  </a:lnTo>
                  <a:lnTo>
                    <a:pt x="102" y="131"/>
                  </a:lnTo>
                  <a:lnTo>
                    <a:pt x="99" y="134"/>
                  </a:lnTo>
                  <a:lnTo>
                    <a:pt x="93" y="138"/>
                  </a:lnTo>
                  <a:lnTo>
                    <a:pt x="88" y="140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0" y="138"/>
                  </a:lnTo>
                  <a:lnTo>
                    <a:pt x="14" y="134"/>
                  </a:lnTo>
                  <a:lnTo>
                    <a:pt x="13" y="131"/>
                  </a:lnTo>
                  <a:lnTo>
                    <a:pt x="11" y="125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77" y="43"/>
                  </a:lnTo>
                  <a:lnTo>
                    <a:pt x="88" y="43"/>
                  </a:lnTo>
                  <a:lnTo>
                    <a:pt x="95" y="43"/>
                  </a:lnTo>
                  <a:lnTo>
                    <a:pt x="113" y="43"/>
                  </a:lnTo>
                  <a:lnTo>
                    <a:pt x="113" y="43"/>
                  </a:lnTo>
                  <a:close/>
                  <a:moveTo>
                    <a:pt x="9" y="39"/>
                  </a:moveTo>
                  <a:lnTo>
                    <a:pt x="3" y="19"/>
                  </a:lnTo>
                  <a:lnTo>
                    <a:pt x="1" y="13"/>
                  </a:lnTo>
                  <a:lnTo>
                    <a:pt x="7" y="13"/>
                  </a:lnTo>
                  <a:lnTo>
                    <a:pt x="49" y="2"/>
                  </a:lnTo>
                  <a:lnTo>
                    <a:pt x="49" y="0"/>
                  </a:lnTo>
                  <a:lnTo>
                    <a:pt x="51" y="2"/>
                  </a:lnTo>
                  <a:lnTo>
                    <a:pt x="75" y="8"/>
                  </a:lnTo>
                  <a:lnTo>
                    <a:pt x="79" y="8"/>
                  </a:lnTo>
                  <a:lnTo>
                    <a:pt x="80" y="11"/>
                  </a:lnTo>
                  <a:lnTo>
                    <a:pt x="86" y="39"/>
                  </a:lnTo>
                  <a:lnTo>
                    <a:pt x="75" y="39"/>
                  </a:lnTo>
                  <a:lnTo>
                    <a:pt x="71" y="20"/>
                  </a:lnTo>
                  <a:lnTo>
                    <a:pt x="71" y="20"/>
                  </a:lnTo>
                  <a:lnTo>
                    <a:pt x="53" y="26"/>
                  </a:lnTo>
                  <a:lnTo>
                    <a:pt x="47" y="24"/>
                  </a:lnTo>
                  <a:lnTo>
                    <a:pt x="44" y="13"/>
                  </a:lnTo>
                  <a:lnTo>
                    <a:pt x="16" y="22"/>
                  </a:lnTo>
                  <a:lnTo>
                    <a:pt x="20" y="39"/>
                  </a:lnTo>
                  <a:lnTo>
                    <a:pt x="9" y="39"/>
                  </a:lnTo>
                  <a:lnTo>
                    <a:pt x="9" y="39"/>
                  </a:lnTo>
                  <a:close/>
                  <a:moveTo>
                    <a:pt x="44" y="87"/>
                  </a:moveTo>
                  <a:lnTo>
                    <a:pt x="44" y="87"/>
                  </a:lnTo>
                  <a:lnTo>
                    <a:pt x="47" y="79"/>
                  </a:lnTo>
                  <a:lnTo>
                    <a:pt x="53" y="74"/>
                  </a:lnTo>
                  <a:lnTo>
                    <a:pt x="60" y="70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3"/>
                  </a:lnTo>
                  <a:lnTo>
                    <a:pt x="71" y="63"/>
                  </a:lnTo>
                  <a:lnTo>
                    <a:pt x="60" y="63"/>
                  </a:lnTo>
                  <a:lnTo>
                    <a:pt x="51" y="63"/>
                  </a:lnTo>
                  <a:lnTo>
                    <a:pt x="44" y="65"/>
                  </a:lnTo>
                  <a:lnTo>
                    <a:pt x="38" y="66"/>
                  </a:lnTo>
                  <a:lnTo>
                    <a:pt x="33" y="70"/>
                  </a:lnTo>
                  <a:lnTo>
                    <a:pt x="29" y="76"/>
                  </a:lnTo>
                  <a:lnTo>
                    <a:pt x="27" y="81"/>
                  </a:lnTo>
                  <a:lnTo>
                    <a:pt x="24" y="87"/>
                  </a:lnTo>
                  <a:lnTo>
                    <a:pt x="13" y="87"/>
                  </a:lnTo>
                  <a:lnTo>
                    <a:pt x="24" y="96"/>
                  </a:lnTo>
                  <a:lnTo>
                    <a:pt x="35" y="105"/>
                  </a:lnTo>
                  <a:lnTo>
                    <a:pt x="46" y="96"/>
                  </a:lnTo>
                  <a:lnTo>
                    <a:pt x="55" y="87"/>
                  </a:lnTo>
                  <a:lnTo>
                    <a:pt x="44" y="87"/>
                  </a:lnTo>
                  <a:lnTo>
                    <a:pt x="44" y="87"/>
                  </a:lnTo>
                  <a:close/>
                  <a:moveTo>
                    <a:pt x="79" y="77"/>
                  </a:moveTo>
                  <a:lnTo>
                    <a:pt x="68" y="87"/>
                  </a:lnTo>
                  <a:lnTo>
                    <a:pt x="57" y="96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66" y="103"/>
                  </a:lnTo>
                  <a:lnTo>
                    <a:pt x="60" y="109"/>
                  </a:lnTo>
                  <a:lnTo>
                    <a:pt x="53" y="112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53" y="120"/>
                  </a:lnTo>
                  <a:lnTo>
                    <a:pt x="60" y="120"/>
                  </a:lnTo>
                  <a:lnTo>
                    <a:pt x="68" y="118"/>
                  </a:lnTo>
                  <a:lnTo>
                    <a:pt x="75" y="116"/>
                  </a:lnTo>
                  <a:lnTo>
                    <a:pt x="79" y="112"/>
                  </a:lnTo>
                  <a:lnTo>
                    <a:pt x="82" y="107"/>
                  </a:lnTo>
                  <a:lnTo>
                    <a:pt x="86" y="101"/>
                  </a:lnTo>
                  <a:lnTo>
                    <a:pt x="88" y="96"/>
                  </a:lnTo>
                  <a:lnTo>
                    <a:pt x="99" y="96"/>
                  </a:lnTo>
                  <a:lnTo>
                    <a:pt x="90" y="87"/>
                  </a:lnTo>
                  <a:lnTo>
                    <a:pt x="79" y="77"/>
                  </a:lnTo>
                  <a:lnTo>
                    <a:pt x="79" y="77"/>
                  </a:lnTo>
                  <a:close/>
                  <a:moveTo>
                    <a:pt x="53" y="13"/>
                  </a:moveTo>
                  <a:lnTo>
                    <a:pt x="55" y="17"/>
                  </a:lnTo>
                  <a:lnTo>
                    <a:pt x="55" y="17"/>
                  </a:lnTo>
                  <a:lnTo>
                    <a:pt x="60" y="15"/>
                  </a:lnTo>
                  <a:lnTo>
                    <a:pt x="53" y="13"/>
                  </a:lnTo>
                  <a:lnTo>
                    <a:pt x="53" y="13"/>
                  </a:lnTo>
                  <a:close/>
                  <a:moveTo>
                    <a:pt x="20" y="28"/>
                  </a:moveTo>
                  <a:lnTo>
                    <a:pt x="22" y="33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20" y="28"/>
                  </a:lnTo>
                  <a:lnTo>
                    <a:pt x="20" y="28"/>
                  </a:lnTo>
                  <a:close/>
                  <a:moveTo>
                    <a:pt x="24" y="37"/>
                  </a:moveTo>
                  <a:lnTo>
                    <a:pt x="24" y="39"/>
                  </a:lnTo>
                  <a:lnTo>
                    <a:pt x="36" y="39"/>
                  </a:lnTo>
                  <a:lnTo>
                    <a:pt x="46" y="35"/>
                  </a:lnTo>
                  <a:lnTo>
                    <a:pt x="46" y="32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090405" y="5030935"/>
            <a:ext cx="2165041" cy="1012987"/>
            <a:chOff x="6090405" y="5030935"/>
            <a:chExt cx="2165041" cy="1012987"/>
          </a:xfrm>
        </p:grpSpPr>
        <p:sp>
          <p:nvSpPr>
            <p:cNvPr id="44" name="Oval 65"/>
            <p:cNvSpPr>
              <a:spLocks noChangeArrowheads="1"/>
            </p:cNvSpPr>
            <p:nvPr/>
          </p:nvSpPr>
          <p:spPr bwMode="auto">
            <a:xfrm>
              <a:off x="6090405" y="5735566"/>
              <a:ext cx="2165041" cy="308356"/>
            </a:xfrm>
            <a:prstGeom prst="ellipse">
              <a:avLst/>
            </a:prstGeom>
            <a:gradFill rotWithShape="1">
              <a:gsLst>
                <a:gs pos="0">
                  <a:sysClr lastClr="000000" val="windowText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 w="9525">
              <a:noFill/>
              <a:round/>
            </a:ln>
            <a:effectLst/>
          </p:spPr>
          <p:txBody>
            <a:bodyPr anchor="ctr" wrap="non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 flipH="1" flipV="1" rot="10800000">
              <a:off x="6758308" y="5030935"/>
              <a:ext cx="847553" cy="810090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49" name="Freeform 396"/>
            <p:cNvSpPr>
              <a:spLocks noEditPoints="1"/>
            </p:cNvSpPr>
            <p:nvPr/>
          </p:nvSpPr>
          <p:spPr bwMode="auto">
            <a:xfrm>
              <a:off x="7020495" y="5231163"/>
              <a:ext cx="310464" cy="367118"/>
            </a:xfrm>
            <a:custGeom>
              <a:gdLst>
                <a:gd fmla="*/ 27 w 137" name="T0"/>
                <a:gd fmla="*/ 100 h 162" name="T1"/>
                <a:gd fmla="*/ 51 w 137" name="T2"/>
                <a:gd fmla="*/ 87 h 162" name="T3"/>
                <a:gd fmla="*/ 66 w 137" name="T4"/>
                <a:gd fmla="*/ 109 h 162" name="T5"/>
                <a:gd fmla="*/ 86 w 137" name="T6"/>
                <a:gd fmla="*/ 52 h 162" name="T7"/>
                <a:gd fmla="*/ 110 w 137" name="T8"/>
                <a:gd fmla="*/ 65 h 162" name="T9"/>
                <a:gd fmla="*/ 80 w 137" name="T10"/>
                <a:gd fmla="*/ 133 h 162" name="T11"/>
                <a:gd fmla="*/ 58 w 137" name="T12"/>
                <a:gd fmla="*/ 133 h 162" name="T13"/>
                <a:gd fmla="*/ 27 w 137" name="T14"/>
                <a:gd fmla="*/ 100 h 162" name="T15"/>
                <a:gd fmla="*/ 27 w 137" name="T16"/>
                <a:gd fmla="*/ 100 h 162" name="T17"/>
                <a:gd fmla="*/ 7 w 137" name="T18"/>
                <a:gd fmla="*/ 15 h 162" name="T19"/>
                <a:gd fmla="*/ 0 w 137" name="T20"/>
                <a:gd fmla="*/ 15 h 162" name="T21"/>
                <a:gd fmla="*/ 0 w 137" name="T22"/>
                <a:gd fmla="*/ 22 h 162" name="T23"/>
                <a:gd fmla="*/ 0 w 137" name="T24"/>
                <a:gd fmla="*/ 155 h 162" name="T25"/>
                <a:gd fmla="*/ 0 w 137" name="T26"/>
                <a:gd fmla="*/ 162 h 162" name="T27"/>
                <a:gd fmla="*/ 7 w 137" name="T28"/>
                <a:gd fmla="*/ 162 h 162" name="T29"/>
                <a:gd fmla="*/ 128 w 137" name="T30"/>
                <a:gd fmla="*/ 162 h 162" name="T31"/>
                <a:gd fmla="*/ 137 w 137" name="T32"/>
                <a:gd fmla="*/ 162 h 162" name="T33"/>
                <a:gd fmla="*/ 137 w 137" name="T34"/>
                <a:gd fmla="*/ 155 h 162" name="T35"/>
                <a:gd fmla="*/ 137 w 137" name="T36"/>
                <a:gd fmla="*/ 22 h 162" name="T37"/>
                <a:gd fmla="*/ 137 w 137" name="T38"/>
                <a:gd fmla="*/ 15 h 162" name="T39"/>
                <a:gd fmla="*/ 128 w 137" name="T40"/>
                <a:gd fmla="*/ 15 h 162" name="T41"/>
                <a:gd fmla="*/ 104 w 137" name="T42"/>
                <a:gd fmla="*/ 15 h 162" name="T43"/>
                <a:gd fmla="*/ 104 w 137" name="T44"/>
                <a:gd fmla="*/ 8 h 162" name="T45"/>
                <a:gd fmla="*/ 90 w 137" name="T46"/>
                <a:gd fmla="*/ 8 h 162" name="T47"/>
                <a:gd fmla="*/ 90 w 137" name="T48"/>
                <a:gd fmla="*/ 0 h 162" name="T49"/>
                <a:gd fmla="*/ 47 w 137" name="T50"/>
                <a:gd fmla="*/ 0 h 162" name="T51"/>
                <a:gd fmla="*/ 47 w 137" name="T52"/>
                <a:gd fmla="*/ 8 h 162" name="T53"/>
                <a:gd fmla="*/ 31 w 137" name="T54"/>
                <a:gd fmla="*/ 8 h 162" name="T55"/>
                <a:gd fmla="*/ 31 w 137" name="T56"/>
                <a:gd fmla="*/ 15 h 162" name="T57"/>
                <a:gd fmla="*/ 7 w 137" name="T58"/>
                <a:gd fmla="*/ 15 h 162" name="T59"/>
                <a:gd fmla="*/ 7 w 137" name="T60"/>
                <a:gd fmla="*/ 15 h 162" name="T61"/>
                <a:gd fmla="*/ 104 w 137" name="T62"/>
                <a:gd fmla="*/ 30 h 162" name="T63"/>
                <a:gd fmla="*/ 104 w 137" name="T64"/>
                <a:gd fmla="*/ 41 h 162" name="T65"/>
                <a:gd fmla="*/ 31 w 137" name="T66"/>
                <a:gd fmla="*/ 41 h 162" name="T67"/>
                <a:gd fmla="*/ 31 w 137" name="T68"/>
                <a:gd fmla="*/ 30 h 162" name="T69"/>
                <a:gd fmla="*/ 14 w 137" name="T70"/>
                <a:gd fmla="*/ 30 h 162" name="T71"/>
                <a:gd fmla="*/ 14 w 137" name="T72"/>
                <a:gd fmla="*/ 147 h 162" name="T73"/>
                <a:gd fmla="*/ 121 w 137" name="T74"/>
                <a:gd fmla="*/ 147 h 162" name="T75"/>
                <a:gd fmla="*/ 121 w 137" name="T76"/>
                <a:gd fmla="*/ 30 h 162" name="T77"/>
                <a:gd fmla="*/ 104 w 137" name="T78"/>
                <a:gd fmla="*/ 30 h 162" name="T79"/>
                <a:gd fmla="*/ 104 w 137" name="T80"/>
                <a:gd fmla="*/ 30 h 162" name="T81"/>
                <a:gd fmla="*/ 33 w 137" name="T82"/>
                <a:gd fmla="*/ 100 h 162" name="T83"/>
                <a:gd fmla="*/ 60 w 137" name="T84"/>
                <a:gd fmla="*/ 129 h 162" name="T85"/>
                <a:gd fmla="*/ 62 w 137" name="T86"/>
                <a:gd fmla="*/ 129 h 162" name="T87"/>
                <a:gd fmla="*/ 38 w 137" name="T88"/>
                <a:gd fmla="*/ 98 h 162" name="T89"/>
                <a:gd fmla="*/ 33 w 137" name="T90"/>
                <a:gd fmla="*/ 100 h 162" name="T91"/>
                <a:gd fmla="*/ 33 w 137" name="T92"/>
                <a:gd fmla="*/ 100 h 162" name="T93"/>
                <a:gd fmla="*/ 69 w 137" name="T94"/>
                <a:gd fmla="*/ 114 h 162" name="T95"/>
                <a:gd fmla="*/ 73 w 137" name="T96"/>
                <a:gd fmla="*/ 116 h 162" name="T97"/>
                <a:gd fmla="*/ 88 w 137" name="T98"/>
                <a:gd fmla="*/ 59 h 162" name="T99"/>
                <a:gd fmla="*/ 69 w 137" name="T100"/>
                <a:gd fmla="*/ 114 h 162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62" w="137">
                  <a:moveTo>
                    <a:pt x="27" y="100"/>
                  </a:moveTo>
                  <a:lnTo>
                    <a:pt x="51" y="87"/>
                  </a:lnTo>
                  <a:lnTo>
                    <a:pt x="66" y="109"/>
                  </a:lnTo>
                  <a:lnTo>
                    <a:pt x="86" y="52"/>
                  </a:lnTo>
                  <a:lnTo>
                    <a:pt x="110" y="65"/>
                  </a:lnTo>
                  <a:lnTo>
                    <a:pt x="80" y="133"/>
                  </a:lnTo>
                  <a:lnTo>
                    <a:pt x="58" y="133"/>
                  </a:lnTo>
                  <a:lnTo>
                    <a:pt x="27" y="100"/>
                  </a:lnTo>
                  <a:lnTo>
                    <a:pt x="27" y="100"/>
                  </a:lnTo>
                  <a:close/>
                  <a:moveTo>
                    <a:pt x="7" y="15"/>
                  </a:moveTo>
                  <a:lnTo>
                    <a:pt x="0" y="15"/>
                  </a:lnTo>
                  <a:lnTo>
                    <a:pt x="0" y="22"/>
                  </a:lnTo>
                  <a:lnTo>
                    <a:pt x="0" y="155"/>
                  </a:lnTo>
                  <a:lnTo>
                    <a:pt x="0" y="162"/>
                  </a:lnTo>
                  <a:lnTo>
                    <a:pt x="7" y="162"/>
                  </a:lnTo>
                  <a:lnTo>
                    <a:pt x="128" y="162"/>
                  </a:lnTo>
                  <a:lnTo>
                    <a:pt x="137" y="162"/>
                  </a:lnTo>
                  <a:lnTo>
                    <a:pt x="137" y="155"/>
                  </a:lnTo>
                  <a:lnTo>
                    <a:pt x="137" y="22"/>
                  </a:lnTo>
                  <a:lnTo>
                    <a:pt x="137" y="15"/>
                  </a:lnTo>
                  <a:lnTo>
                    <a:pt x="128" y="15"/>
                  </a:lnTo>
                  <a:lnTo>
                    <a:pt x="104" y="15"/>
                  </a:lnTo>
                  <a:lnTo>
                    <a:pt x="104" y="8"/>
                  </a:lnTo>
                  <a:lnTo>
                    <a:pt x="90" y="8"/>
                  </a:lnTo>
                  <a:lnTo>
                    <a:pt x="90" y="0"/>
                  </a:lnTo>
                  <a:lnTo>
                    <a:pt x="47" y="0"/>
                  </a:lnTo>
                  <a:lnTo>
                    <a:pt x="47" y="8"/>
                  </a:lnTo>
                  <a:lnTo>
                    <a:pt x="31" y="8"/>
                  </a:lnTo>
                  <a:lnTo>
                    <a:pt x="31" y="15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104" y="30"/>
                  </a:moveTo>
                  <a:lnTo>
                    <a:pt x="104" y="41"/>
                  </a:lnTo>
                  <a:lnTo>
                    <a:pt x="31" y="41"/>
                  </a:lnTo>
                  <a:lnTo>
                    <a:pt x="31" y="30"/>
                  </a:lnTo>
                  <a:lnTo>
                    <a:pt x="14" y="30"/>
                  </a:lnTo>
                  <a:lnTo>
                    <a:pt x="14" y="147"/>
                  </a:lnTo>
                  <a:lnTo>
                    <a:pt x="121" y="147"/>
                  </a:lnTo>
                  <a:lnTo>
                    <a:pt x="121" y="30"/>
                  </a:lnTo>
                  <a:lnTo>
                    <a:pt x="104" y="30"/>
                  </a:lnTo>
                  <a:lnTo>
                    <a:pt x="104" y="30"/>
                  </a:lnTo>
                  <a:close/>
                  <a:moveTo>
                    <a:pt x="33" y="100"/>
                  </a:moveTo>
                  <a:lnTo>
                    <a:pt x="60" y="129"/>
                  </a:lnTo>
                  <a:lnTo>
                    <a:pt x="62" y="129"/>
                  </a:lnTo>
                  <a:lnTo>
                    <a:pt x="38" y="98"/>
                  </a:lnTo>
                  <a:lnTo>
                    <a:pt x="33" y="100"/>
                  </a:lnTo>
                  <a:lnTo>
                    <a:pt x="33" y="100"/>
                  </a:lnTo>
                  <a:close/>
                  <a:moveTo>
                    <a:pt x="69" y="114"/>
                  </a:moveTo>
                  <a:lnTo>
                    <a:pt x="73" y="116"/>
                  </a:lnTo>
                  <a:lnTo>
                    <a:pt x="88" y="59"/>
                  </a:lnTo>
                  <a:lnTo>
                    <a:pt x="69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421199" y="5050955"/>
            <a:ext cx="2165041" cy="1001883"/>
            <a:chOff x="7421199" y="5050955"/>
            <a:chExt cx="2165041" cy="1001883"/>
          </a:xfrm>
        </p:grpSpPr>
        <p:sp>
          <p:nvSpPr>
            <p:cNvPr id="45" name="Oval 65"/>
            <p:cNvSpPr>
              <a:spLocks noChangeArrowheads="1"/>
            </p:cNvSpPr>
            <p:nvPr/>
          </p:nvSpPr>
          <p:spPr bwMode="auto">
            <a:xfrm>
              <a:off x="7421199" y="5744482"/>
              <a:ext cx="2165041" cy="308356"/>
            </a:xfrm>
            <a:prstGeom prst="ellipse">
              <a:avLst/>
            </a:prstGeom>
            <a:gradFill rotWithShape="1">
              <a:gsLst>
                <a:gs pos="0">
                  <a:sysClr lastClr="000000" val="windowText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b="50000" l="50000" r="50000" t="50000"/>
              </a:path>
            </a:gradFill>
            <a:ln w="9525">
              <a:noFill/>
              <a:round/>
            </a:ln>
            <a:effectLst/>
          </p:spPr>
          <p:txBody>
            <a:bodyPr anchor="ctr" wrap="non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sysClr lastClr="000000" val="windowText"/>
                </a:solidFill>
                <a:effectLst/>
                <a:uLnTx/>
                <a:uFillTx/>
                <a:latin charset="0" panose="020b0604020202020204" pitchFamily="34" typeface="Arial"/>
                <a:ea charset="-122" panose="02010600030101010101" pitchFamily="2" typeface="宋体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 flipH="1" flipV="1" rot="10800000">
              <a:off x="8105433" y="5050955"/>
              <a:ext cx="847553" cy="810090"/>
            </a:xfrm>
            <a:prstGeom prst="ellipse">
              <a:avLst/>
            </a:prstGeom>
            <a:gradFill flip="none" rotWithShape="1">
              <a:gsLst>
                <a:gs pos="0">
                  <a:srgbClr val="007625"/>
                </a:gs>
                <a:gs pos="58000">
                  <a:srgbClr val="009A04"/>
                </a:gs>
                <a:gs pos="100000">
                  <a:srgbClr val="0ED025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4" name="Freeform 381"/>
            <p:cNvSpPr>
              <a:spLocks noEditPoints="1"/>
            </p:cNvSpPr>
            <p:nvPr/>
          </p:nvSpPr>
          <p:spPr bwMode="auto">
            <a:xfrm>
              <a:off x="8330717" y="5287216"/>
              <a:ext cx="416033" cy="329141"/>
            </a:xfrm>
            <a:custGeom>
              <a:gdLst>
                <a:gd fmla="*/ 37 w 158" name="T0"/>
                <a:gd fmla="*/ 2 h 125" name="T1"/>
                <a:gd fmla="*/ 81 w 158" name="T2"/>
                <a:gd fmla="*/ 0 h 125" name="T3"/>
                <a:gd fmla="*/ 141 w 158" name="T4"/>
                <a:gd fmla="*/ 4 h 125" name="T5"/>
                <a:gd fmla="*/ 136 w 158" name="T6"/>
                <a:gd fmla="*/ 15 h 125" name="T7"/>
                <a:gd fmla="*/ 90 w 158" name="T8"/>
                <a:gd fmla="*/ 11 h 125" name="T9"/>
                <a:gd fmla="*/ 86 w 158" name="T10"/>
                <a:gd fmla="*/ 97 h 125" name="T11"/>
                <a:gd fmla="*/ 92 w 158" name="T12"/>
                <a:gd fmla="*/ 106 h 125" name="T13"/>
                <a:gd fmla="*/ 70 w 158" name="T14"/>
                <a:gd fmla="*/ 108 h 125" name="T15"/>
                <a:gd fmla="*/ 40 w 158" name="T16"/>
                <a:gd fmla="*/ 108 h 125" name="T17"/>
                <a:gd fmla="*/ 5 w 158" name="T18"/>
                <a:gd fmla="*/ 4 h 125" name="T19"/>
                <a:gd fmla="*/ 108 w 158" name="T20"/>
                <a:gd fmla="*/ 66 h 125" name="T21"/>
                <a:gd fmla="*/ 103 w 158" name="T22"/>
                <a:gd fmla="*/ 86 h 125" name="T23"/>
                <a:gd fmla="*/ 117 w 158" name="T24"/>
                <a:gd fmla="*/ 99 h 125" name="T25"/>
                <a:gd fmla="*/ 139 w 158" name="T26"/>
                <a:gd fmla="*/ 83 h 125" name="T27"/>
                <a:gd fmla="*/ 130 w 158" name="T28"/>
                <a:gd fmla="*/ 64 h 125" name="T29"/>
                <a:gd fmla="*/ 99 w 158" name="T30"/>
                <a:gd fmla="*/ 62 h 125" name="T31"/>
                <a:gd fmla="*/ 95 w 158" name="T32"/>
                <a:gd fmla="*/ 94 h 125" name="T33"/>
                <a:gd fmla="*/ 117 w 158" name="T34"/>
                <a:gd fmla="*/ 108 h 125" name="T35"/>
                <a:gd fmla="*/ 136 w 158" name="T36"/>
                <a:gd fmla="*/ 110 h 125" name="T37"/>
                <a:gd fmla="*/ 152 w 158" name="T38"/>
                <a:gd fmla="*/ 125 h 125" name="T39"/>
                <a:gd fmla="*/ 158 w 158" name="T40"/>
                <a:gd fmla="*/ 119 h 125" name="T41"/>
                <a:gd fmla="*/ 145 w 158" name="T42"/>
                <a:gd fmla="*/ 101 h 125" name="T43"/>
                <a:gd fmla="*/ 148 w 158" name="T44"/>
                <a:gd fmla="*/ 84 h 125" name="T45"/>
                <a:gd fmla="*/ 139 w 158" name="T46"/>
                <a:gd fmla="*/ 59 h 125" name="T47"/>
                <a:gd fmla="*/ 108 w 158" name="T48"/>
                <a:gd fmla="*/ 55 h 125" name="T49"/>
                <a:gd fmla="*/ 110 w 158" name="T50"/>
                <a:gd fmla="*/ 77 h 125" name="T51"/>
                <a:gd fmla="*/ 125 w 158" name="T52"/>
                <a:gd fmla="*/ 66 h 125" name="T53"/>
                <a:gd fmla="*/ 106 w 158" name="T54"/>
                <a:gd fmla="*/ 79 h 125" name="T55"/>
                <a:gd fmla="*/ 106 w 158" name="T56"/>
                <a:gd fmla="*/ 35 h 125" name="T57"/>
                <a:gd fmla="*/ 108 w 158" name="T58"/>
                <a:gd fmla="*/ 40 h 125" name="T59"/>
                <a:gd fmla="*/ 130 w 158" name="T60"/>
                <a:gd fmla="*/ 26 h 125" name="T61"/>
                <a:gd fmla="*/ 86 w 158" name="T62"/>
                <a:gd fmla="*/ 24 h 125" name="T63"/>
                <a:gd fmla="*/ 130 w 158" name="T64"/>
                <a:gd fmla="*/ 26 h 125" name="T65"/>
                <a:gd fmla="*/ 18 w 158" name="T66"/>
                <a:gd fmla="*/ 92 h 125" name="T67"/>
                <a:gd fmla="*/ 62 w 158" name="T68"/>
                <a:gd fmla="*/ 83 h 125" name="T69"/>
                <a:gd fmla="*/ 18 w 158" name="T70"/>
                <a:gd fmla="*/ 73 h 125" name="T71"/>
                <a:gd fmla="*/ 62 w 158" name="T72"/>
                <a:gd fmla="*/ 73 h 125" name="T73"/>
                <a:gd fmla="*/ 18 w 158" name="T74"/>
                <a:gd fmla="*/ 73 h 125" name="T75"/>
                <a:gd fmla="*/ 40 w 158" name="T76"/>
                <a:gd fmla="*/ 62 h 125" name="T77"/>
                <a:gd fmla="*/ 42 w 158" name="T78"/>
                <a:gd fmla="*/ 59 h 125" name="T79"/>
                <a:gd fmla="*/ 40 w 158" name="T80"/>
                <a:gd fmla="*/ 50 h 125" name="T81"/>
                <a:gd fmla="*/ 62 w 158" name="T82"/>
                <a:gd fmla="*/ 42 h 125" name="T83"/>
                <a:gd fmla="*/ 40 w 158" name="T84"/>
                <a:gd fmla="*/ 33 h 125" name="T85"/>
                <a:gd fmla="*/ 62 w 158" name="T86"/>
                <a:gd fmla="*/ 35 h 125" name="T87"/>
                <a:gd fmla="*/ 40 w 158" name="T88"/>
                <a:gd fmla="*/ 33 h 125" name="T89"/>
                <a:gd fmla="*/ 40 w 158" name="T90"/>
                <a:gd fmla="*/ 28 h 125" name="T91"/>
                <a:gd fmla="*/ 62 w 158" name="T92"/>
                <a:gd fmla="*/ 22 h 125" name="T93"/>
                <a:gd fmla="*/ 16 w 158" name="T94"/>
                <a:gd fmla="*/ 55 h 125" name="T95"/>
                <a:gd fmla="*/ 38 w 158" name="T96"/>
                <a:gd fmla="*/ 13 h 125" name="T97"/>
                <a:gd fmla="*/ 9 w 158" name="T98"/>
                <a:gd fmla="*/ 101 h 125" name="T99"/>
                <a:gd fmla="*/ 68 w 158" name="T100"/>
                <a:gd fmla="*/ 97 h 125" name="T101"/>
                <a:gd fmla="*/ 38 w 158" name="T102"/>
                <a:gd fmla="*/ 13 h 125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25" w="158">
                  <a:moveTo>
                    <a:pt x="5" y="4"/>
                  </a:moveTo>
                  <a:lnTo>
                    <a:pt x="5" y="4"/>
                  </a:lnTo>
                  <a:lnTo>
                    <a:pt x="20" y="4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25" y="4"/>
                  </a:lnTo>
                  <a:lnTo>
                    <a:pt x="141" y="4"/>
                  </a:lnTo>
                  <a:lnTo>
                    <a:pt x="147" y="9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36" y="46"/>
                  </a:lnTo>
                  <a:lnTo>
                    <a:pt x="136" y="15"/>
                  </a:lnTo>
                  <a:lnTo>
                    <a:pt x="136" y="15"/>
                  </a:lnTo>
                  <a:lnTo>
                    <a:pt x="123" y="15"/>
                  </a:lnTo>
                  <a:lnTo>
                    <a:pt x="108" y="13"/>
                  </a:lnTo>
                  <a:lnTo>
                    <a:pt x="108" y="13"/>
                  </a:lnTo>
                  <a:lnTo>
                    <a:pt x="90" y="11"/>
                  </a:lnTo>
                  <a:lnTo>
                    <a:pt x="84" y="11"/>
                  </a:lnTo>
                  <a:lnTo>
                    <a:pt x="79" y="13"/>
                  </a:lnTo>
                  <a:lnTo>
                    <a:pt x="79" y="97"/>
                  </a:lnTo>
                  <a:lnTo>
                    <a:pt x="79" y="97"/>
                  </a:lnTo>
                  <a:lnTo>
                    <a:pt x="86" y="97"/>
                  </a:lnTo>
                  <a:lnTo>
                    <a:pt x="86" y="97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93" y="106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82" y="106"/>
                  </a:lnTo>
                  <a:lnTo>
                    <a:pt x="75" y="108"/>
                  </a:lnTo>
                  <a:lnTo>
                    <a:pt x="73" y="108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59" y="106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22" y="110"/>
                  </a:lnTo>
                  <a:lnTo>
                    <a:pt x="3" y="110"/>
                  </a:lnTo>
                  <a:lnTo>
                    <a:pt x="0" y="105"/>
                  </a:lnTo>
                  <a:lnTo>
                    <a:pt x="0" y="9"/>
                  </a:lnTo>
                  <a:lnTo>
                    <a:pt x="5" y="4"/>
                  </a:lnTo>
                  <a:lnTo>
                    <a:pt x="5" y="4"/>
                  </a:lnTo>
                  <a:close/>
                  <a:moveTo>
                    <a:pt x="123" y="62"/>
                  </a:moveTo>
                  <a:lnTo>
                    <a:pt x="123" y="62"/>
                  </a:lnTo>
                  <a:lnTo>
                    <a:pt x="115" y="62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3" y="72"/>
                  </a:lnTo>
                  <a:lnTo>
                    <a:pt x="101" y="79"/>
                  </a:lnTo>
                  <a:lnTo>
                    <a:pt x="101" y="79"/>
                  </a:lnTo>
                  <a:lnTo>
                    <a:pt x="103" y="86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12" y="97"/>
                  </a:lnTo>
                  <a:lnTo>
                    <a:pt x="117" y="99"/>
                  </a:lnTo>
                  <a:lnTo>
                    <a:pt x="117" y="99"/>
                  </a:lnTo>
                  <a:lnTo>
                    <a:pt x="125" y="99"/>
                  </a:lnTo>
                  <a:lnTo>
                    <a:pt x="132" y="95"/>
                  </a:lnTo>
                  <a:lnTo>
                    <a:pt x="132" y="95"/>
                  </a:lnTo>
                  <a:lnTo>
                    <a:pt x="137" y="90"/>
                  </a:lnTo>
                  <a:lnTo>
                    <a:pt x="139" y="83"/>
                  </a:lnTo>
                  <a:lnTo>
                    <a:pt x="139" y="83"/>
                  </a:lnTo>
                  <a:lnTo>
                    <a:pt x="139" y="75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0" y="64"/>
                  </a:lnTo>
                  <a:lnTo>
                    <a:pt x="123" y="62"/>
                  </a:lnTo>
                  <a:lnTo>
                    <a:pt x="123" y="62"/>
                  </a:lnTo>
                  <a:close/>
                  <a:moveTo>
                    <a:pt x="103" y="59"/>
                  </a:moveTo>
                  <a:lnTo>
                    <a:pt x="103" y="59"/>
                  </a:lnTo>
                  <a:lnTo>
                    <a:pt x="99" y="62"/>
                  </a:lnTo>
                  <a:lnTo>
                    <a:pt x="95" y="66"/>
                  </a:lnTo>
                  <a:lnTo>
                    <a:pt x="92" y="77"/>
                  </a:lnTo>
                  <a:lnTo>
                    <a:pt x="92" y="77"/>
                  </a:lnTo>
                  <a:lnTo>
                    <a:pt x="92" y="88"/>
                  </a:lnTo>
                  <a:lnTo>
                    <a:pt x="95" y="94"/>
                  </a:lnTo>
                  <a:lnTo>
                    <a:pt x="97" y="99"/>
                  </a:lnTo>
                  <a:lnTo>
                    <a:pt x="97" y="99"/>
                  </a:lnTo>
                  <a:lnTo>
                    <a:pt x="101" y="103"/>
                  </a:lnTo>
                  <a:lnTo>
                    <a:pt x="106" y="106"/>
                  </a:lnTo>
                  <a:lnTo>
                    <a:pt x="117" y="108"/>
                  </a:lnTo>
                  <a:lnTo>
                    <a:pt x="117" y="108"/>
                  </a:lnTo>
                  <a:lnTo>
                    <a:pt x="125" y="108"/>
                  </a:lnTo>
                  <a:lnTo>
                    <a:pt x="134" y="106"/>
                  </a:lnTo>
                  <a:lnTo>
                    <a:pt x="134" y="106"/>
                  </a:lnTo>
                  <a:lnTo>
                    <a:pt x="136" y="110"/>
                  </a:lnTo>
                  <a:lnTo>
                    <a:pt x="145" y="123"/>
                  </a:lnTo>
                  <a:lnTo>
                    <a:pt x="145" y="123"/>
                  </a:lnTo>
                  <a:lnTo>
                    <a:pt x="147" y="125"/>
                  </a:lnTo>
                  <a:lnTo>
                    <a:pt x="148" y="125"/>
                  </a:lnTo>
                  <a:lnTo>
                    <a:pt x="152" y="125"/>
                  </a:lnTo>
                  <a:lnTo>
                    <a:pt x="154" y="125"/>
                  </a:lnTo>
                  <a:lnTo>
                    <a:pt x="154" y="125"/>
                  </a:lnTo>
                  <a:lnTo>
                    <a:pt x="154" y="125"/>
                  </a:lnTo>
                  <a:lnTo>
                    <a:pt x="156" y="123"/>
                  </a:lnTo>
                  <a:lnTo>
                    <a:pt x="158" y="119"/>
                  </a:lnTo>
                  <a:lnTo>
                    <a:pt x="158" y="117"/>
                  </a:lnTo>
                  <a:lnTo>
                    <a:pt x="156" y="114"/>
                  </a:lnTo>
                  <a:lnTo>
                    <a:pt x="147" y="103"/>
                  </a:lnTo>
                  <a:lnTo>
                    <a:pt x="147" y="103"/>
                  </a:lnTo>
                  <a:lnTo>
                    <a:pt x="145" y="101"/>
                  </a:lnTo>
                  <a:lnTo>
                    <a:pt x="141" y="99"/>
                  </a:lnTo>
                  <a:lnTo>
                    <a:pt x="141" y="99"/>
                  </a:lnTo>
                  <a:lnTo>
                    <a:pt x="147" y="92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73"/>
                  </a:lnTo>
                  <a:lnTo>
                    <a:pt x="147" y="68"/>
                  </a:lnTo>
                  <a:lnTo>
                    <a:pt x="143" y="62"/>
                  </a:lnTo>
                  <a:lnTo>
                    <a:pt x="143" y="62"/>
                  </a:lnTo>
                  <a:lnTo>
                    <a:pt x="139" y="59"/>
                  </a:lnTo>
                  <a:lnTo>
                    <a:pt x="134" y="55"/>
                  </a:lnTo>
                  <a:lnTo>
                    <a:pt x="123" y="51"/>
                  </a:lnTo>
                  <a:lnTo>
                    <a:pt x="123" y="51"/>
                  </a:lnTo>
                  <a:lnTo>
                    <a:pt x="112" y="53"/>
                  </a:lnTo>
                  <a:lnTo>
                    <a:pt x="108" y="55"/>
                  </a:lnTo>
                  <a:lnTo>
                    <a:pt x="103" y="59"/>
                  </a:lnTo>
                  <a:lnTo>
                    <a:pt x="103" y="59"/>
                  </a:lnTo>
                  <a:close/>
                  <a:moveTo>
                    <a:pt x="106" y="83"/>
                  </a:moveTo>
                  <a:lnTo>
                    <a:pt x="106" y="83"/>
                  </a:lnTo>
                  <a:lnTo>
                    <a:pt x="110" y="77"/>
                  </a:lnTo>
                  <a:lnTo>
                    <a:pt x="115" y="73"/>
                  </a:lnTo>
                  <a:lnTo>
                    <a:pt x="121" y="70"/>
                  </a:lnTo>
                  <a:lnTo>
                    <a:pt x="128" y="68"/>
                  </a:lnTo>
                  <a:lnTo>
                    <a:pt x="128" y="68"/>
                  </a:lnTo>
                  <a:lnTo>
                    <a:pt x="125" y="66"/>
                  </a:lnTo>
                  <a:lnTo>
                    <a:pt x="121" y="66"/>
                  </a:lnTo>
                  <a:lnTo>
                    <a:pt x="115" y="66"/>
                  </a:lnTo>
                  <a:lnTo>
                    <a:pt x="114" y="68"/>
                  </a:lnTo>
                  <a:lnTo>
                    <a:pt x="108" y="75"/>
                  </a:lnTo>
                  <a:lnTo>
                    <a:pt x="106" y="79"/>
                  </a:lnTo>
                  <a:lnTo>
                    <a:pt x="106" y="83"/>
                  </a:lnTo>
                  <a:lnTo>
                    <a:pt x="106" y="83"/>
                  </a:lnTo>
                  <a:close/>
                  <a:moveTo>
                    <a:pt x="130" y="37"/>
                  </a:moveTo>
                  <a:lnTo>
                    <a:pt x="130" y="37"/>
                  </a:lnTo>
                  <a:lnTo>
                    <a:pt x="106" y="35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108" y="40"/>
                  </a:lnTo>
                  <a:lnTo>
                    <a:pt x="130" y="42"/>
                  </a:lnTo>
                  <a:lnTo>
                    <a:pt x="130" y="42"/>
                  </a:lnTo>
                  <a:lnTo>
                    <a:pt x="130" y="37"/>
                  </a:lnTo>
                  <a:lnTo>
                    <a:pt x="130" y="37"/>
                  </a:lnTo>
                  <a:close/>
                  <a:moveTo>
                    <a:pt x="130" y="26"/>
                  </a:moveTo>
                  <a:lnTo>
                    <a:pt x="130" y="26"/>
                  </a:lnTo>
                  <a:lnTo>
                    <a:pt x="106" y="22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108" y="28"/>
                  </a:lnTo>
                  <a:lnTo>
                    <a:pt x="130" y="29"/>
                  </a:lnTo>
                  <a:lnTo>
                    <a:pt x="130" y="29"/>
                  </a:lnTo>
                  <a:lnTo>
                    <a:pt x="130" y="26"/>
                  </a:lnTo>
                  <a:lnTo>
                    <a:pt x="130" y="26"/>
                  </a:lnTo>
                  <a:close/>
                  <a:moveTo>
                    <a:pt x="18" y="88"/>
                  </a:moveTo>
                  <a:lnTo>
                    <a:pt x="18" y="88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40" y="90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2" y="83"/>
                  </a:lnTo>
                  <a:lnTo>
                    <a:pt x="62" y="83"/>
                  </a:lnTo>
                  <a:lnTo>
                    <a:pt x="42" y="84"/>
                  </a:lnTo>
                  <a:lnTo>
                    <a:pt x="18" y="88"/>
                  </a:lnTo>
                  <a:lnTo>
                    <a:pt x="18" y="88"/>
                  </a:lnTo>
                  <a:close/>
                  <a:moveTo>
                    <a:pt x="18" y="73"/>
                  </a:moveTo>
                  <a:lnTo>
                    <a:pt x="18" y="73"/>
                  </a:lnTo>
                  <a:lnTo>
                    <a:pt x="18" y="77"/>
                  </a:lnTo>
                  <a:lnTo>
                    <a:pt x="18" y="77"/>
                  </a:lnTo>
                  <a:lnTo>
                    <a:pt x="40" y="75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42" y="72"/>
                  </a:lnTo>
                  <a:lnTo>
                    <a:pt x="18" y="73"/>
                  </a:lnTo>
                  <a:lnTo>
                    <a:pt x="18" y="73"/>
                  </a:lnTo>
                  <a:close/>
                  <a:moveTo>
                    <a:pt x="18" y="61"/>
                  </a:moveTo>
                  <a:lnTo>
                    <a:pt x="18" y="61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40" y="62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62" y="57"/>
                  </a:lnTo>
                  <a:lnTo>
                    <a:pt x="62" y="57"/>
                  </a:lnTo>
                  <a:lnTo>
                    <a:pt x="42" y="59"/>
                  </a:lnTo>
                  <a:lnTo>
                    <a:pt x="18" y="61"/>
                  </a:lnTo>
                  <a:lnTo>
                    <a:pt x="18" y="61"/>
                  </a:lnTo>
                  <a:close/>
                  <a:moveTo>
                    <a:pt x="40" y="44"/>
                  </a:moveTo>
                  <a:lnTo>
                    <a:pt x="40" y="44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9" y="48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51" y="44"/>
                  </a:lnTo>
                  <a:lnTo>
                    <a:pt x="40" y="44"/>
                  </a:lnTo>
                  <a:lnTo>
                    <a:pt x="40" y="44"/>
                  </a:lnTo>
                  <a:close/>
                  <a:moveTo>
                    <a:pt x="40" y="33"/>
                  </a:moveTo>
                  <a:lnTo>
                    <a:pt x="40" y="33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9" y="37"/>
                  </a:lnTo>
                  <a:lnTo>
                    <a:pt x="62" y="35"/>
                  </a:lnTo>
                  <a:lnTo>
                    <a:pt x="62" y="35"/>
                  </a:lnTo>
                  <a:lnTo>
                    <a:pt x="62" y="31"/>
                  </a:lnTo>
                  <a:lnTo>
                    <a:pt x="62" y="31"/>
                  </a:lnTo>
                  <a:lnTo>
                    <a:pt x="51" y="31"/>
                  </a:lnTo>
                  <a:lnTo>
                    <a:pt x="40" y="33"/>
                  </a:lnTo>
                  <a:lnTo>
                    <a:pt x="40" y="33"/>
                  </a:lnTo>
                  <a:close/>
                  <a:moveTo>
                    <a:pt x="40" y="24"/>
                  </a:moveTo>
                  <a:lnTo>
                    <a:pt x="40" y="24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9" y="28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1" y="22"/>
                  </a:lnTo>
                  <a:lnTo>
                    <a:pt x="40" y="24"/>
                  </a:lnTo>
                  <a:lnTo>
                    <a:pt x="40" y="24"/>
                  </a:lnTo>
                  <a:close/>
                  <a:moveTo>
                    <a:pt x="16" y="24"/>
                  </a:moveTo>
                  <a:lnTo>
                    <a:pt x="16" y="55"/>
                  </a:lnTo>
                  <a:lnTo>
                    <a:pt x="35" y="53"/>
                  </a:lnTo>
                  <a:lnTo>
                    <a:pt x="35" y="22"/>
                  </a:lnTo>
                  <a:lnTo>
                    <a:pt x="16" y="24"/>
                  </a:lnTo>
                  <a:lnTo>
                    <a:pt x="16" y="24"/>
                  </a:lnTo>
                  <a:close/>
                  <a:moveTo>
                    <a:pt x="38" y="13"/>
                  </a:moveTo>
                  <a:lnTo>
                    <a:pt x="38" y="13"/>
                  </a:lnTo>
                  <a:lnTo>
                    <a:pt x="24" y="15"/>
                  </a:lnTo>
                  <a:lnTo>
                    <a:pt x="9" y="15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24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55" y="97"/>
                  </a:lnTo>
                  <a:lnTo>
                    <a:pt x="68" y="97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2" y="11"/>
                  </a:lnTo>
                  <a:lnTo>
                    <a:pt x="55" y="11"/>
                  </a:lnTo>
                  <a:lnTo>
                    <a:pt x="38" y="13"/>
                  </a:lnTo>
                  <a:lnTo>
                    <a:pt x="38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67" name="Freeform 292"/>
          <p:cNvSpPr>
            <a:spLocks noEditPoints="1"/>
          </p:cNvSpPr>
          <p:nvPr/>
        </p:nvSpPr>
        <p:spPr bwMode="auto">
          <a:xfrm>
            <a:off x="7182084" y="2367930"/>
            <a:ext cx="636239" cy="602751"/>
          </a:xfrm>
          <a:custGeom>
            <a:gdLst>
              <a:gd fmla="*/ 153 w 171" name="T0"/>
              <a:gd fmla="*/ 0 h 162" name="T1"/>
              <a:gd fmla="*/ 165 w 171" name="T2"/>
              <a:gd fmla="*/ 6 h 162" name="T3"/>
              <a:gd fmla="*/ 171 w 171" name="T4"/>
              <a:gd fmla="*/ 61 h 162" name="T5"/>
              <a:gd fmla="*/ 165 w 171" name="T6"/>
              <a:gd fmla="*/ 74 h 162" name="T7"/>
              <a:gd fmla="*/ 153 w 171" name="T8"/>
              <a:gd fmla="*/ 79 h 162" name="T9"/>
              <a:gd fmla="*/ 90 w 171" name="T10"/>
              <a:gd fmla="*/ 96 h 162" name="T11"/>
              <a:gd fmla="*/ 88 w 171" name="T12"/>
              <a:gd fmla="*/ 79 h 162" name="T13"/>
              <a:gd fmla="*/ 88 w 171" name="T14"/>
              <a:gd fmla="*/ 72 h 162" name="T15"/>
              <a:gd fmla="*/ 97 w 171" name="T16"/>
              <a:gd fmla="*/ 75 h 162" name="T17"/>
              <a:gd fmla="*/ 108 w 171" name="T18"/>
              <a:gd fmla="*/ 72 h 162" name="T19"/>
              <a:gd fmla="*/ 153 w 171" name="T20"/>
              <a:gd fmla="*/ 72 h 162" name="T21"/>
              <a:gd fmla="*/ 160 w 171" name="T22"/>
              <a:gd fmla="*/ 68 h 162" name="T23"/>
              <a:gd fmla="*/ 164 w 171" name="T24"/>
              <a:gd fmla="*/ 20 h 162" name="T25"/>
              <a:gd fmla="*/ 160 w 171" name="T26"/>
              <a:gd fmla="*/ 13 h 162" name="T27"/>
              <a:gd fmla="*/ 153 w 171" name="T28"/>
              <a:gd fmla="*/ 9 h 162" name="T29"/>
              <a:gd fmla="*/ 75 w 171" name="T30"/>
              <a:gd fmla="*/ 9 h 162" name="T31"/>
              <a:gd fmla="*/ 70 w 171" name="T32"/>
              <a:gd fmla="*/ 15 h 162" name="T33"/>
              <a:gd fmla="*/ 70 w 171" name="T34"/>
              <a:gd fmla="*/ 26 h 162" name="T35"/>
              <a:gd fmla="*/ 61 w 171" name="T36"/>
              <a:gd fmla="*/ 20 h 162" name="T37"/>
              <a:gd fmla="*/ 66 w 171" name="T38"/>
              <a:gd fmla="*/ 6 h 162" name="T39"/>
              <a:gd fmla="*/ 81 w 171" name="T40"/>
              <a:gd fmla="*/ 0 h 162" name="T41"/>
              <a:gd fmla="*/ 136 w 171" name="T42"/>
              <a:gd fmla="*/ 33 h 162" name="T43"/>
              <a:gd fmla="*/ 131 w 171" name="T44"/>
              <a:gd fmla="*/ 41 h 162" name="T45"/>
              <a:gd fmla="*/ 134 w 171" name="T46"/>
              <a:gd fmla="*/ 44 h 162" name="T47"/>
              <a:gd fmla="*/ 138 w 171" name="T48"/>
              <a:gd fmla="*/ 46 h 162" name="T49"/>
              <a:gd fmla="*/ 145 w 171" name="T50"/>
              <a:gd fmla="*/ 42 h 162" name="T51"/>
              <a:gd fmla="*/ 145 w 171" name="T52"/>
              <a:gd fmla="*/ 37 h 162" name="T53"/>
              <a:gd fmla="*/ 138 w 171" name="T54"/>
              <a:gd fmla="*/ 33 h 162" name="T55"/>
              <a:gd fmla="*/ 116 w 171" name="T56"/>
              <a:gd fmla="*/ 33 h 162" name="T57"/>
              <a:gd fmla="*/ 110 w 171" name="T58"/>
              <a:gd fmla="*/ 37 h 162" name="T59"/>
              <a:gd fmla="*/ 110 w 171" name="T60"/>
              <a:gd fmla="*/ 42 h 162" name="T61"/>
              <a:gd fmla="*/ 116 w 171" name="T62"/>
              <a:gd fmla="*/ 46 h 162" name="T63"/>
              <a:gd fmla="*/ 121 w 171" name="T64"/>
              <a:gd fmla="*/ 44 h 162" name="T65"/>
              <a:gd fmla="*/ 123 w 171" name="T66"/>
              <a:gd fmla="*/ 41 h 162" name="T67"/>
              <a:gd fmla="*/ 119 w 171" name="T68"/>
              <a:gd fmla="*/ 33 h 162" name="T69"/>
              <a:gd fmla="*/ 94 w 171" name="T70"/>
              <a:gd fmla="*/ 33 h 162" name="T71"/>
              <a:gd fmla="*/ 90 w 171" name="T72"/>
              <a:gd fmla="*/ 35 h 162" name="T73"/>
              <a:gd fmla="*/ 88 w 171" name="T74"/>
              <a:gd fmla="*/ 41 h 162" name="T75"/>
              <a:gd fmla="*/ 94 w 171" name="T76"/>
              <a:gd fmla="*/ 46 h 162" name="T77"/>
              <a:gd fmla="*/ 101 w 171" name="T78"/>
              <a:gd fmla="*/ 42 h 162" name="T79"/>
              <a:gd fmla="*/ 101 w 171" name="T80"/>
              <a:gd fmla="*/ 37 h 162" name="T81"/>
              <a:gd fmla="*/ 94 w 171" name="T82"/>
              <a:gd fmla="*/ 33 h 162" name="T83"/>
              <a:gd fmla="*/ 50 w 171" name="T84"/>
              <a:gd fmla="*/ 33 h 162" name="T85"/>
              <a:gd fmla="*/ 31 w 171" name="T86"/>
              <a:gd fmla="*/ 41 h 162" name="T87"/>
              <a:gd fmla="*/ 22 w 171" name="T88"/>
              <a:gd fmla="*/ 61 h 162" name="T89"/>
              <a:gd fmla="*/ 24 w 171" name="T90"/>
              <a:gd fmla="*/ 72 h 162" name="T91"/>
              <a:gd fmla="*/ 44 w 171" name="T92"/>
              <a:gd fmla="*/ 88 h 162" name="T93"/>
              <a:gd fmla="*/ 57 w 171" name="T94"/>
              <a:gd fmla="*/ 88 h 162" name="T95"/>
              <a:gd fmla="*/ 77 w 171" name="T96"/>
              <a:gd fmla="*/ 72 h 162" name="T97"/>
              <a:gd fmla="*/ 79 w 171" name="T98"/>
              <a:gd fmla="*/ 61 h 162" name="T99"/>
              <a:gd fmla="*/ 70 w 171" name="T100"/>
              <a:gd fmla="*/ 41 h 162" name="T101"/>
              <a:gd fmla="*/ 50 w 171" name="T102"/>
              <a:gd fmla="*/ 33 h 162" name="T103"/>
              <a:gd fmla="*/ 101 w 171" name="T104"/>
              <a:gd fmla="*/ 151 h 162" name="T105"/>
              <a:gd fmla="*/ 96 w 171" name="T106"/>
              <a:gd fmla="*/ 123 h 162" name="T107"/>
              <a:gd fmla="*/ 83 w 171" name="T108"/>
              <a:gd fmla="*/ 105 h 162" name="T109"/>
              <a:gd fmla="*/ 33 w 171" name="T110"/>
              <a:gd fmla="*/ 97 h 162" name="T111"/>
              <a:gd fmla="*/ 20 w 171" name="T112"/>
              <a:gd fmla="*/ 105 h 162" name="T113"/>
              <a:gd fmla="*/ 6 w 171" name="T114"/>
              <a:gd fmla="*/ 123 h 162" name="T115"/>
              <a:gd fmla="*/ 0 w 171" name="T116"/>
              <a:gd fmla="*/ 151 h 162" name="T117"/>
              <a:gd fmla="*/ 28 w 171" name="T118"/>
              <a:gd fmla="*/ 158 h 162" name="T119"/>
              <a:gd fmla="*/ 64 w 171" name="T120"/>
              <a:gd fmla="*/ 160 h 162" name="T121"/>
              <a:gd fmla="*/ 101 w 171" name="T122"/>
              <a:gd fmla="*/ 151 h 162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62" w="171">
                <a:moveTo>
                  <a:pt x="81" y="0"/>
                </a:moveTo>
                <a:lnTo>
                  <a:pt x="153" y="0"/>
                </a:lnTo>
                <a:lnTo>
                  <a:pt x="153" y="0"/>
                </a:lnTo>
                <a:lnTo>
                  <a:pt x="160" y="2"/>
                </a:lnTo>
                <a:lnTo>
                  <a:pt x="165" y="6"/>
                </a:lnTo>
                <a:lnTo>
                  <a:pt x="165" y="6"/>
                </a:lnTo>
                <a:lnTo>
                  <a:pt x="169" y="13"/>
                </a:lnTo>
                <a:lnTo>
                  <a:pt x="171" y="20"/>
                </a:lnTo>
                <a:lnTo>
                  <a:pt x="171" y="61"/>
                </a:lnTo>
                <a:lnTo>
                  <a:pt x="171" y="61"/>
                </a:lnTo>
                <a:lnTo>
                  <a:pt x="169" y="68"/>
                </a:lnTo>
                <a:lnTo>
                  <a:pt x="165" y="74"/>
                </a:lnTo>
                <a:lnTo>
                  <a:pt x="165" y="74"/>
                </a:lnTo>
                <a:lnTo>
                  <a:pt x="160" y="77"/>
                </a:lnTo>
                <a:lnTo>
                  <a:pt x="153" y="79"/>
                </a:lnTo>
                <a:lnTo>
                  <a:pt x="112" y="79"/>
                </a:lnTo>
                <a:lnTo>
                  <a:pt x="92" y="97"/>
                </a:lnTo>
                <a:lnTo>
                  <a:pt x="90" y="96"/>
                </a:lnTo>
                <a:lnTo>
                  <a:pt x="90" y="96"/>
                </a:lnTo>
                <a:lnTo>
                  <a:pt x="85" y="92"/>
                </a:lnTo>
                <a:lnTo>
                  <a:pt x="88" y="79"/>
                </a:lnTo>
                <a:lnTo>
                  <a:pt x="86" y="79"/>
                </a:lnTo>
                <a:lnTo>
                  <a:pt x="86" y="79"/>
                </a:lnTo>
                <a:lnTo>
                  <a:pt x="88" y="72"/>
                </a:lnTo>
                <a:lnTo>
                  <a:pt x="94" y="72"/>
                </a:lnTo>
                <a:lnTo>
                  <a:pt x="99" y="72"/>
                </a:lnTo>
                <a:lnTo>
                  <a:pt x="97" y="75"/>
                </a:lnTo>
                <a:lnTo>
                  <a:pt x="96" y="81"/>
                </a:lnTo>
                <a:lnTo>
                  <a:pt x="107" y="72"/>
                </a:lnTo>
                <a:lnTo>
                  <a:pt x="108" y="72"/>
                </a:lnTo>
                <a:lnTo>
                  <a:pt x="110" y="72"/>
                </a:lnTo>
                <a:lnTo>
                  <a:pt x="153" y="72"/>
                </a:lnTo>
                <a:lnTo>
                  <a:pt x="153" y="72"/>
                </a:lnTo>
                <a:lnTo>
                  <a:pt x="156" y="70"/>
                </a:lnTo>
                <a:lnTo>
                  <a:pt x="160" y="68"/>
                </a:lnTo>
                <a:lnTo>
                  <a:pt x="160" y="68"/>
                </a:lnTo>
                <a:lnTo>
                  <a:pt x="162" y="64"/>
                </a:lnTo>
                <a:lnTo>
                  <a:pt x="164" y="61"/>
                </a:lnTo>
                <a:lnTo>
                  <a:pt x="164" y="20"/>
                </a:lnTo>
                <a:lnTo>
                  <a:pt x="164" y="20"/>
                </a:lnTo>
                <a:lnTo>
                  <a:pt x="162" y="15"/>
                </a:lnTo>
                <a:lnTo>
                  <a:pt x="160" y="13"/>
                </a:lnTo>
                <a:lnTo>
                  <a:pt x="160" y="13"/>
                </a:lnTo>
                <a:lnTo>
                  <a:pt x="156" y="9"/>
                </a:lnTo>
                <a:lnTo>
                  <a:pt x="153" y="9"/>
                </a:lnTo>
                <a:lnTo>
                  <a:pt x="81" y="9"/>
                </a:lnTo>
                <a:lnTo>
                  <a:pt x="81" y="9"/>
                </a:lnTo>
                <a:lnTo>
                  <a:pt x="75" y="9"/>
                </a:lnTo>
                <a:lnTo>
                  <a:pt x="72" y="13"/>
                </a:lnTo>
                <a:lnTo>
                  <a:pt x="72" y="13"/>
                </a:lnTo>
                <a:lnTo>
                  <a:pt x="70" y="15"/>
                </a:lnTo>
                <a:lnTo>
                  <a:pt x="70" y="20"/>
                </a:lnTo>
                <a:lnTo>
                  <a:pt x="70" y="26"/>
                </a:lnTo>
                <a:lnTo>
                  <a:pt x="70" y="26"/>
                </a:lnTo>
                <a:lnTo>
                  <a:pt x="61" y="22"/>
                </a:lnTo>
                <a:lnTo>
                  <a:pt x="61" y="20"/>
                </a:lnTo>
                <a:lnTo>
                  <a:pt x="61" y="20"/>
                </a:lnTo>
                <a:lnTo>
                  <a:pt x="63" y="13"/>
                </a:lnTo>
                <a:lnTo>
                  <a:pt x="66" y="6"/>
                </a:lnTo>
                <a:lnTo>
                  <a:pt x="66" y="6"/>
                </a:lnTo>
                <a:lnTo>
                  <a:pt x="72" y="2"/>
                </a:lnTo>
                <a:lnTo>
                  <a:pt x="81" y="0"/>
                </a:lnTo>
                <a:lnTo>
                  <a:pt x="81" y="0"/>
                </a:lnTo>
                <a:close/>
                <a:moveTo>
                  <a:pt x="138" y="33"/>
                </a:moveTo>
                <a:lnTo>
                  <a:pt x="138" y="33"/>
                </a:lnTo>
                <a:lnTo>
                  <a:pt x="136" y="33"/>
                </a:lnTo>
                <a:lnTo>
                  <a:pt x="134" y="35"/>
                </a:lnTo>
                <a:lnTo>
                  <a:pt x="132" y="37"/>
                </a:lnTo>
                <a:lnTo>
                  <a:pt x="131" y="41"/>
                </a:lnTo>
                <a:lnTo>
                  <a:pt x="131" y="41"/>
                </a:lnTo>
                <a:lnTo>
                  <a:pt x="132" y="42"/>
                </a:lnTo>
                <a:lnTo>
                  <a:pt x="134" y="44"/>
                </a:lnTo>
                <a:lnTo>
                  <a:pt x="136" y="46"/>
                </a:lnTo>
                <a:lnTo>
                  <a:pt x="138" y="46"/>
                </a:lnTo>
                <a:lnTo>
                  <a:pt x="138" y="46"/>
                </a:lnTo>
                <a:lnTo>
                  <a:pt x="142" y="46"/>
                </a:lnTo>
                <a:lnTo>
                  <a:pt x="143" y="44"/>
                </a:lnTo>
                <a:lnTo>
                  <a:pt x="145" y="42"/>
                </a:lnTo>
                <a:lnTo>
                  <a:pt x="145" y="41"/>
                </a:lnTo>
                <a:lnTo>
                  <a:pt x="145" y="41"/>
                </a:lnTo>
                <a:lnTo>
                  <a:pt x="145" y="37"/>
                </a:lnTo>
                <a:lnTo>
                  <a:pt x="143" y="35"/>
                </a:lnTo>
                <a:lnTo>
                  <a:pt x="142" y="33"/>
                </a:lnTo>
                <a:lnTo>
                  <a:pt x="138" y="33"/>
                </a:lnTo>
                <a:lnTo>
                  <a:pt x="138" y="33"/>
                </a:lnTo>
                <a:close/>
                <a:moveTo>
                  <a:pt x="116" y="33"/>
                </a:moveTo>
                <a:lnTo>
                  <a:pt x="116" y="33"/>
                </a:lnTo>
                <a:lnTo>
                  <a:pt x="114" y="33"/>
                </a:lnTo>
                <a:lnTo>
                  <a:pt x="112" y="35"/>
                </a:lnTo>
                <a:lnTo>
                  <a:pt x="110" y="37"/>
                </a:lnTo>
                <a:lnTo>
                  <a:pt x="108" y="41"/>
                </a:lnTo>
                <a:lnTo>
                  <a:pt x="108" y="41"/>
                </a:lnTo>
                <a:lnTo>
                  <a:pt x="110" y="42"/>
                </a:lnTo>
                <a:lnTo>
                  <a:pt x="112" y="44"/>
                </a:lnTo>
                <a:lnTo>
                  <a:pt x="114" y="46"/>
                </a:lnTo>
                <a:lnTo>
                  <a:pt x="116" y="46"/>
                </a:lnTo>
                <a:lnTo>
                  <a:pt x="116" y="46"/>
                </a:lnTo>
                <a:lnTo>
                  <a:pt x="119" y="46"/>
                </a:lnTo>
                <a:lnTo>
                  <a:pt x="121" y="44"/>
                </a:lnTo>
                <a:lnTo>
                  <a:pt x="123" y="42"/>
                </a:lnTo>
                <a:lnTo>
                  <a:pt x="123" y="41"/>
                </a:lnTo>
                <a:lnTo>
                  <a:pt x="123" y="41"/>
                </a:lnTo>
                <a:lnTo>
                  <a:pt x="123" y="37"/>
                </a:lnTo>
                <a:lnTo>
                  <a:pt x="121" y="35"/>
                </a:lnTo>
                <a:lnTo>
                  <a:pt x="119" y="33"/>
                </a:lnTo>
                <a:lnTo>
                  <a:pt x="116" y="33"/>
                </a:lnTo>
                <a:lnTo>
                  <a:pt x="116" y="33"/>
                </a:lnTo>
                <a:close/>
                <a:moveTo>
                  <a:pt x="94" y="33"/>
                </a:moveTo>
                <a:lnTo>
                  <a:pt x="94" y="33"/>
                </a:lnTo>
                <a:lnTo>
                  <a:pt x="92" y="33"/>
                </a:lnTo>
                <a:lnTo>
                  <a:pt x="90" y="35"/>
                </a:lnTo>
                <a:lnTo>
                  <a:pt x="88" y="37"/>
                </a:lnTo>
                <a:lnTo>
                  <a:pt x="88" y="41"/>
                </a:lnTo>
                <a:lnTo>
                  <a:pt x="88" y="41"/>
                </a:lnTo>
                <a:lnTo>
                  <a:pt x="90" y="44"/>
                </a:lnTo>
                <a:lnTo>
                  <a:pt x="94" y="46"/>
                </a:lnTo>
                <a:lnTo>
                  <a:pt x="94" y="46"/>
                </a:lnTo>
                <a:lnTo>
                  <a:pt x="97" y="46"/>
                </a:lnTo>
                <a:lnTo>
                  <a:pt x="99" y="44"/>
                </a:lnTo>
                <a:lnTo>
                  <a:pt x="101" y="42"/>
                </a:lnTo>
                <a:lnTo>
                  <a:pt x="101" y="41"/>
                </a:lnTo>
                <a:lnTo>
                  <a:pt x="101" y="41"/>
                </a:lnTo>
                <a:lnTo>
                  <a:pt x="101" y="37"/>
                </a:lnTo>
                <a:lnTo>
                  <a:pt x="99" y="35"/>
                </a:lnTo>
                <a:lnTo>
                  <a:pt x="97" y="33"/>
                </a:lnTo>
                <a:lnTo>
                  <a:pt x="94" y="33"/>
                </a:lnTo>
                <a:lnTo>
                  <a:pt x="94" y="33"/>
                </a:lnTo>
                <a:close/>
                <a:moveTo>
                  <a:pt x="50" y="33"/>
                </a:moveTo>
                <a:lnTo>
                  <a:pt x="50" y="33"/>
                </a:lnTo>
                <a:lnTo>
                  <a:pt x="44" y="33"/>
                </a:lnTo>
                <a:lnTo>
                  <a:pt x="39" y="35"/>
                </a:lnTo>
                <a:lnTo>
                  <a:pt x="31" y="41"/>
                </a:lnTo>
                <a:lnTo>
                  <a:pt x="24" y="50"/>
                </a:lnTo>
                <a:lnTo>
                  <a:pt x="22" y="55"/>
                </a:lnTo>
                <a:lnTo>
                  <a:pt x="22" y="61"/>
                </a:lnTo>
                <a:lnTo>
                  <a:pt x="22" y="61"/>
                </a:lnTo>
                <a:lnTo>
                  <a:pt x="22" y="66"/>
                </a:lnTo>
                <a:lnTo>
                  <a:pt x="24" y="72"/>
                </a:lnTo>
                <a:lnTo>
                  <a:pt x="31" y="81"/>
                </a:lnTo>
                <a:lnTo>
                  <a:pt x="39" y="86"/>
                </a:lnTo>
                <a:lnTo>
                  <a:pt x="44" y="88"/>
                </a:lnTo>
                <a:lnTo>
                  <a:pt x="50" y="88"/>
                </a:lnTo>
                <a:lnTo>
                  <a:pt x="50" y="88"/>
                </a:lnTo>
                <a:lnTo>
                  <a:pt x="57" y="88"/>
                </a:lnTo>
                <a:lnTo>
                  <a:pt x="61" y="86"/>
                </a:lnTo>
                <a:lnTo>
                  <a:pt x="70" y="81"/>
                </a:lnTo>
                <a:lnTo>
                  <a:pt x="77" y="72"/>
                </a:lnTo>
                <a:lnTo>
                  <a:pt x="79" y="66"/>
                </a:lnTo>
                <a:lnTo>
                  <a:pt x="79" y="61"/>
                </a:lnTo>
                <a:lnTo>
                  <a:pt x="79" y="61"/>
                </a:lnTo>
                <a:lnTo>
                  <a:pt x="79" y="55"/>
                </a:lnTo>
                <a:lnTo>
                  <a:pt x="77" y="50"/>
                </a:lnTo>
                <a:lnTo>
                  <a:pt x="70" y="41"/>
                </a:lnTo>
                <a:lnTo>
                  <a:pt x="61" y="35"/>
                </a:lnTo>
                <a:lnTo>
                  <a:pt x="57" y="33"/>
                </a:lnTo>
                <a:lnTo>
                  <a:pt x="50" y="33"/>
                </a:lnTo>
                <a:lnTo>
                  <a:pt x="50" y="33"/>
                </a:lnTo>
                <a:close/>
                <a:moveTo>
                  <a:pt x="101" y="151"/>
                </a:moveTo>
                <a:lnTo>
                  <a:pt x="101" y="151"/>
                </a:lnTo>
                <a:lnTo>
                  <a:pt x="101" y="141"/>
                </a:lnTo>
                <a:lnTo>
                  <a:pt x="99" y="132"/>
                </a:lnTo>
                <a:lnTo>
                  <a:pt x="96" y="123"/>
                </a:lnTo>
                <a:lnTo>
                  <a:pt x="92" y="118"/>
                </a:lnTo>
                <a:lnTo>
                  <a:pt x="88" y="110"/>
                </a:lnTo>
                <a:lnTo>
                  <a:pt x="83" y="105"/>
                </a:lnTo>
                <a:lnTo>
                  <a:pt x="70" y="97"/>
                </a:lnTo>
                <a:lnTo>
                  <a:pt x="52" y="127"/>
                </a:lnTo>
                <a:lnTo>
                  <a:pt x="33" y="97"/>
                </a:lnTo>
                <a:lnTo>
                  <a:pt x="33" y="97"/>
                </a:lnTo>
                <a:lnTo>
                  <a:pt x="26" y="101"/>
                </a:lnTo>
                <a:lnTo>
                  <a:pt x="20" y="105"/>
                </a:lnTo>
                <a:lnTo>
                  <a:pt x="15" y="110"/>
                </a:lnTo>
                <a:lnTo>
                  <a:pt x="9" y="116"/>
                </a:lnTo>
                <a:lnTo>
                  <a:pt x="6" y="123"/>
                </a:lnTo>
                <a:lnTo>
                  <a:pt x="4" y="132"/>
                </a:lnTo>
                <a:lnTo>
                  <a:pt x="2" y="141"/>
                </a:lnTo>
                <a:lnTo>
                  <a:pt x="0" y="151"/>
                </a:lnTo>
                <a:lnTo>
                  <a:pt x="0" y="151"/>
                </a:lnTo>
                <a:lnTo>
                  <a:pt x="15" y="156"/>
                </a:lnTo>
                <a:lnTo>
                  <a:pt x="28" y="158"/>
                </a:lnTo>
                <a:lnTo>
                  <a:pt x="41" y="160"/>
                </a:lnTo>
                <a:lnTo>
                  <a:pt x="53" y="162"/>
                </a:lnTo>
                <a:lnTo>
                  <a:pt x="64" y="160"/>
                </a:lnTo>
                <a:lnTo>
                  <a:pt x="77" y="158"/>
                </a:lnTo>
                <a:lnTo>
                  <a:pt x="90" y="156"/>
                </a:lnTo>
                <a:lnTo>
                  <a:pt x="101" y="151"/>
                </a:lnTo>
                <a:lnTo>
                  <a:pt x="101" y="1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cxnSp>
        <p:nvCxnSpPr>
          <p:cNvPr id="69" name="直接连接符 68"/>
          <p:cNvCxnSpPr/>
          <p:nvPr/>
        </p:nvCxnSpPr>
        <p:spPr>
          <a:xfrm>
            <a:off x="8067333" y="2702048"/>
            <a:ext cx="18645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2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2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3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3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grpId="0" id="3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grpId="0" id="4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fill="hold" grpId="0" id="5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1"/>
      <p:bldP grpId="0" spid="6"/>
      <p:bldP grpId="0" spid="7"/>
      <p:bldP grpId="0" spid="32"/>
      <p:bldP grpId="0" spid="67"/>
      <p:bldP grpId="0" spid="23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任意形状 85"/>
          <p:cNvSpPr/>
          <p:nvPr/>
        </p:nvSpPr>
        <p:spPr>
          <a:xfrm>
            <a:off x="5966680" y="5403839"/>
            <a:ext cx="1311488" cy="259835"/>
          </a:xfrm>
          <a:custGeom>
            <a:gdLst>
              <a:gd fmla="*/ 0 w 1481629" name="connsiteX0"/>
              <a:gd fmla="*/ 27609 h 404928" name="connsiteY0"/>
              <a:gd fmla="*/ 9203 w 1481629" name="connsiteX1"/>
              <a:gd fmla="*/ 101232 h 404928" name="connsiteY1"/>
              <a:gd fmla="*/ 46013 w 1481629" name="connsiteX2"/>
              <a:gd fmla="*/ 174855 h 404928" name="connsiteY2"/>
              <a:gd fmla="*/ 73621 w 1481629" name="connsiteX3"/>
              <a:gd fmla="*/ 202464 h 404928" name="connsiteY3"/>
              <a:gd fmla="*/ 119635 w 1481629" name="connsiteX4"/>
              <a:gd fmla="*/ 239276 h 404928" name="connsiteY4"/>
              <a:gd fmla="*/ 202459 w 1481629" name="connsiteX5"/>
              <a:gd fmla="*/ 257682 h 404928" name="connsiteY5"/>
              <a:gd fmla="*/ 561363 w 1481629" name="connsiteX6"/>
              <a:gd fmla="*/ 211667 h 404928" name="connsiteY6"/>
              <a:gd fmla="*/ 598173 w 1481629" name="connsiteX7"/>
              <a:gd fmla="*/ 147247 h 404928" name="connsiteY7"/>
              <a:gd fmla="*/ 588971 w 1481629" name="connsiteX8"/>
              <a:gd fmla="*/ 27609 h 404928" name="connsiteY8"/>
              <a:gd fmla="*/ 552160 w 1481629" name="connsiteX9"/>
              <a:gd fmla="*/ 0 h 404928" name="connsiteY9"/>
              <a:gd fmla="*/ 450931 w 1481629" name="connsiteX10"/>
              <a:gd fmla="*/ 36812 h 404928" name="connsiteY10"/>
              <a:gd fmla="*/ 432525 w 1481629" name="connsiteX11"/>
              <a:gd fmla="*/ 64421 h 404928" name="connsiteY11"/>
              <a:gd fmla="*/ 404917 w 1481629" name="connsiteX12"/>
              <a:gd fmla="*/ 110435 h 404928" name="connsiteY12"/>
              <a:gd fmla="*/ 386512 w 1481629" name="connsiteX13"/>
              <a:gd fmla="*/ 211667 h 404928" name="connsiteY13"/>
              <a:gd fmla="*/ 404917 w 1481629" name="connsiteX14"/>
              <a:gd fmla="*/ 285290 h 404928" name="connsiteY14"/>
              <a:gd fmla="*/ 423323 w 1481629" name="connsiteX15"/>
              <a:gd fmla="*/ 303696 h 404928" name="connsiteY15"/>
              <a:gd fmla="*/ 662592 w 1481629" name="connsiteX16"/>
              <a:gd fmla="*/ 386522 h 404928" name="connsiteY16"/>
              <a:gd fmla="*/ 828240 w 1481629" name="connsiteX17"/>
              <a:gd fmla="*/ 404928 h 404928" name="connsiteY17"/>
              <a:gd fmla="*/ 1085915 w 1481629" name="connsiteX18"/>
              <a:gd fmla="*/ 395725 h 404928" name="connsiteY18"/>
              <a:gd fmla="*/ 1223955 w 1481629" name="connsiteX19"/>
              <a:gd fmla="*/ 358913 h 404928" name="connsiteY19"/>
              <a:gd fmla="*/ 1325184 w 1481629" name="connsiteX20"/>
              <a:gd fmla="*/ 349711 h 404928" name="connsiteY20"/>
              <a:gd fmla="*/ 1463224 w 1481629" name="connsiteX21"/>
              <a:gd fmla="*/ 285290 h 404928" name="connsiteY21"/>
              <a:gd fmla="*/ 1472427 w 1481629" name="connsiteX22"/>
              <a:gd fmla="*/ 257682 h 404928" name="connsiteY22"/>
              <a:gd fmla="*/ 1481629 w 1481629" name="connsiteX23"/>
              <a:gd fmla="*/ 239276 h 404928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404928" w="1481629">
                <a:moveTo>
                  <a:pt x="0" y="27609"/>
                </a:moveTo>
                <a:cubicBezTo>
                  <a:pt x="3068" y="52150"/>
                  <a:pt x="3642" y="77133"/>
                  <a:pt x="9203" y="101232"/>
                </a:cubicBezTo>
                <a:cubicBezTo>
                  <a:pt x="14601" y="124626"/>
                  <a:pt x="29903" y="155522"/>
                  <a:pt x="46013" y="174855"/>
                </a:cubicBezTo>
                <a:cubicBezTo>
                  <a:pt x="54345" y="184853"/>
                  <a:pt x="63827" y="193894"/>
                  <a:pt x="73621" y="202464"/>
                </a:cubicBezTo>
                <a:cubicBezTo>
                  <a:pt x="88403" y="215399"/>
                  <a:pt x="102465" y="229737"/>
                  <a:pt x="119635" y="239276"/>
                </a:cubicBezTo>
                <a:cubicBezTo>
                  <a:pt x="126946" y="243338"/>
                  <a:pt x="199292" y="257049"/>
                  <a:pt x="202459" y="257682"/>
                </a:cubicBezTo>
                <a:cubicBezTo>
                  <a:pt x="350312" y="252912"/>
                  <a:pt x="450183" y="289496"/>
                  <a:pt x="561363" y="211667"/>
                </a:cubicBezTo>
                <a:cubicBezTo>
                  <a:pt x="571368" y="204663"/>
                  <a:pt x="594679" y="154235"/>
                  <a:pt x="598173" y="147247"/>
                </a:cubicBezTo>
                <a:cubicBezTo>
                  <a:pt x="606346" y="98211"/>
                  <a:pt x="618129" y="76207"/>
                  <a:pt x="588971" y="27609"/>
                </a:cubicBezTo>
                <a:cubicBezTo>
                  <a:pt x="581080" y="14457"/>
                  <a:pt x="564430" y="9203"/>
                  <a:pt x="552160" y="0"/>
                </a:cubicBezTo>
                <a:cubicBezTo>
                  <a:pt x="518417" y="12271"/>
                  <a:pt x="482544" y="19789"/>
                  <a:pt x="450931" y="36812"/>
                </a:cubicBezTo>
                <a:cubicBezTo>
                  <a:pt x="441193" y="42056"/>
                  <a:pt x="438387" y="55042"/>
                  <a:pt x="432525" y="64421"/>
                </a:cubicBezTo>
                <a:cubicBezTo>
                  <a:pt x="423045" y="79589"/>
                  <a:pt x="414120" y="95097"/>
                  <a:pt x="404917" y="110435"/>
                </a:cubicBezTo>
                <a:cubicBezTo>
                  <a:pt x="402446" y="122794"/>
                  <a:pt x="385893" y="202997"/>
                  <a:pt x="386512" y="211667"/>
                </a:cubicBezTo>
                <a:cubicBezTo>
                  <a:pt x="388314" y="236899"/>
                  <a:pt x="395522" y="261803"/>
                  <a:pt x="404917" y="285290"/>
                </a:cubicBezTo>
                <a:cubicBezTo>
                  <a:pt x="408139" y="293346"/>
                  <a:pt x="415482" y="299982"/>
                  <a:pt x="423323" y="303696"/>
                </a:cubicBezTo>
                <a:cubicBezTo>
                  <a:pt x="508625" y="344103"/>
                  <a:pt x="573506" y="373324"/>
                  <a:pt x="662592" y="386522"/>
                </a:cubicBezTo>
                <a:cubicBezTo>
                  <a:pt x="717548" y="394664"/>
                  <a:pt x="773024" y="398793"/>
                  <a:pt x="828240" y="404928"/>
                </a:cubicBezTo>
                <a:cubicBezTo>
                  <a:pt x="914132" y="401860"/>
                  <a:pt x="1000544" y="405652"/>
                  <a:pt x="1085915" y="395725"/>
                </a:cubicBezTo>
                <a:cubicBezTo>
                  <a:pt x="1133218" y="390224"/>
                  <a:pt x="1177191" y="367906"/>
                  <a:pt x="1223955" y="358913"/>
                </a:cubicBezTo>
                <a:cubicBezTo>
                  <a:pt x="1257227" y="352514"/>
                  <a:pt x="1291441" y="352778"/>
                  <a:pt x="1325184" y="349711"/>
                </a:cubicBezTo>
                <a:cubicBezTo>
                  <a:pt x="1342275" y="342875"/>
                  <a:pt x="1438442" y="310073"/>
                  <a:pt x="1463224" y="285290"/>
                </a:cubicBezTo>
                <a:cubicBezTo>
                  <a:pt x="1470083" y="278431"/>
                  <a:pt x="1468824" y="266689"/>
                  <a:pt x="1472427" y="257682"/>
                </a:cubicBezTo>
                <a:cubicBezTo>
                  <a:pt x="1474974" y="251313"/>
                  <a:pt x="1478562" y="245411"/>
                  <a:pt x="1481629" y="239276"/>
                </a:cubicBez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 bIns="45719" lIns="91438" rIns="91438" rtlCol="0" tIns="45719"/>
          <a:lstStyle/>
          <a:p>
            <a:pPr algn="ctr"/>
            <a:endParaRPr altLang="en-US" kumimoji="1" lang="zh-CN"/>
          </a:p>
        </p:txBody>
      </p:sp>
      <p:sp>
        <p:nvSpPr>
          <p:cNvPr id="6" name="任意形状 86"/>
          <p:cNvSpPr/>
          <p:nvPr/>
        </p:nvSpPr>
        <p:spPr>
          <a:xfrm>
            <a:off x="6976327" y="4155682"/>
            <a:ext cx="1277562" cy="1023726"/>
          </a:xfrm>
          <a:custGeom>
            <a:gdLst>
              <a:gd fmla="*/ 0 w 1205550" name="connsiteX0"/>
              <a:gd fmla="*/ 0 h 1085942" name="connsiteY0"/>
              <a:gd fmla="*/ 165648 w 1205550" name="connsiteX1"/>
              <a:gd fmla="*/ 27609 h 1085942" name="connsiteY1"/>
              <a:gd fmla="*/ 211661 w 1205550" name="connsiteX2"/>
              <a:gd fmla="*/ 55218 h 1085942" name="connsiteY2"/>
              <a:gd fmla="*/ 294485 w 1205550" name="connsiteX3"/>
              <a:gd fmla="*/ 119638 h 1085942" name="connsiteY3"/>
              <a:gd fmla="*/ 368107 w 1205550" name="connsiteX4"/>
              <a:gd fmla="*/ 230073 h 1085942" name="connsiteY4"/>
              <a:gd fmla="*/ 395715 w 1205550" name="connsiteX5"/>
              <a:gd fmla="*/ 349710 h 1085942" name="connsiteY5"/>
              <a:gd fmla="*/ 368107 w 1205550" name="connsiteX6"/>
              <a:gd fmla="*/ 487754 h 1085942" name="connsiteY6"/>
              <a:gd fmla="*/ 349701 w 1205550" name="connsiteX7"/>
              <a:gd fmla="*/ 506160 h 1085942" name="connsiteY7"/>
              <a:gd fmla="*/ 322093 w 1205550" name="connsiteX8"/>
              <a:gd fmla="*/ 515363 h 1085942" name="connsiteY8"/>
              <a:gd fmla="*/ 294485 w 1205550" name="connsiteX9"/>
              <a:gd fmla="*/ 506160 h 1085942" name="connsiteY9"/>
              <a:gd fmla="*/ 257675 w 1205550" name="connsiteX10"/>
              <a:gd fmla="*/ 404928 h 1085942" name="connsiteY10"/>
              <a:gd fmla="*/ 266877 w 1205550" name="connsiteX11"/>
              <a:gd fmla="*/ 358913 h 1085942" name="connsiteY11"/>
              <a:gd fmla="*/ 377309 w 1205550" name="connsiteX12"/>
              <a:gd fmla="*/ 312899 h 1085942" name="connsiteY12"/>
              <a:gd fmla="*/ 450931 w 1205550" name="connsiteX13"/>
              <a:gd fmla="*/ 322102 h 1085942" name="connsiteY13"/>
              <a:gd fmla="*/ 736214 w 1205550" name="connsiteX14"/>
              <a:gd fmla="*/ 441739 h 1085942" name="connsiteY14"/>
              <a:gd fmla="*/ 1058307 w 1205550" name="connsiteX15"/>
              <a:gd fmla="*/ 662609 h 1085942" name="connsiteY15"/>
              <a:gd fmla="*/ 1122726 w 1205550" name="connsiteX16"/>
              <a:gd fmla="*/ 745435 h 1085942" name="connsiteY16"/>
              <a:gd fmla="*/ 1141131 w 1205550" name="connsiteX17"/>
              <a:gd fmla="*/ 791450 h 1085942" name="connsiteY17"/>
              <a:gd fmla="*/ 1187144 w 1205550" name="connsiteX18"/>
              <a:gd fmla="*/ 938696 h 1085942" name="connsiteY18"/>
              <a:gd fmla="*/ 1196347 w 1205550" name="connsiteX19"/>
              <a:gd fmla="*/ 984710 h 1085942" name="connsiteY19"/>
              <a:gd fmla="*/ 1205550 w 1205550" name="connsiteX20"/>
              <a:gd fmla="*/ 1021522 h 1085942" name="connsiteY20"/>
              <a:gd fmla="*/ 1196347 w 1205550" name="connsiteX21"/>
              <a:gd fmla="*/ 1085942 h 1085942" name="connsiteY2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b="b" l="l" r="r" t="t"/>
            <a:pathLst>
              <a:path h="1085942" w="1205550">
                <a:moveTo>
                  <a:pt x="0" y="0"/>
                </a:moveTo>
                <a:cubicBezTo>
                  <a:pt x="55216" y="9203"/>
                  <a:pt x="111483" y="13479"/>
                  <a:pt x="165648" y="27609"/>
                </a:cubicBezTo>
                <a:cubicBezTo>
                  <a:pt x="182956" y="32124"/>
                  <a:pt x="197106" y="44821"/>
                  <a:pt x="211661" y="55218"/>
                </a:cubicBezTo>
                <a:cubicBezTo>
                  <a:pt x="240122" y="75548"/>
                  <a:pt x="269754" y="94906"/>
                  <a:pt x="294485" y="119638"/>
                </a:cubicBezTo>
                <a:cubicBezTo>
                  <a:pt x="315061" y="140214"/>
                  <a:pt x="355156" y="194456"/>
                  <a:pt x="368107" y="230073"/>
                </a:cubicBezTo>
                <a:cubicBezTo>
                  <a:pt x="386207" y="279848"/>
                  <a:pt x="387378" y="299691"/>
                  <a:pt x="395715" y="349710"/>
                </a:cubicBezTo>
                <a:cubicBezTo>
                  <a:pt x="388615" y="434910"/>
                  <a:pt x="406097" y="440266"/>
                  <a:pt x="368107" y="487754"/>
                </a:cubicBezTo>
                <a:cubicBezTo>
                  <a:pt x="362687" y="494529"/>
                  <a:pt x="357141" y="501696"/>
                  <a:pt x="349701" y="506160"/>
                </a:cubicBezTo>
                <a:cubicBezTo>
                  <a:pt x="341383" y="511151"/>
                  <a:pt x="331296" y="512295"/>
                  <a:pt x="322093" y="515363"/>
                </a:cubicBezTo>
                <a:cubicBezTo>
                  <a:pt x="312890" y="512295"/>
                  <a:pt x="300305" y="513920"/>
                  <a:pt x="294485" y="506160"/>
                </a:cubicBezTo>
                <a:cubicBezTo>
                  <a:pt x="274115" y="478999"/>
                  <a:pt x="265927" y="437938"/>
                  <a:pt x="257675" y="404928"/>
                </a:cubicBezTo>
                <a:cubicBezTo>
                  <a:pt x="260742" y="389590"/>
                  <a:pt x="256485" y="370604"/>
                  <a:pt x="266877" y="358913"/>
                </a:cubicBezTo>
                <a:cubicBezTo>
                  <a:pt x="298196" y="323678"/>
                  <a:pt x="336568" y="321048"/>
                  <a:pt x="377309" y="312899"/>
                </a:cubicBezTo>
                <a:cubicBezTo>
                  <a:pt x="401850" y="315967"/>
                  <a:pt x="426788" y="316737"/>
                  <a:pt x="450931" y="322102"/>
                </a:cubicBezTo>
                <a:cubicBezTo>
                  <a:pt x="551343" y="344416"/>
                  <a:pt x="647615" y="393411"/>
                  <a:pt x="736214" y="441739"/>
                </a:cubicBezTo>
                <a:cubicBezTo>
                  <a:pt x="843760" y="500402"/>
                  <a:pt x="968568" y="572868"/>
                  <a:pt x="1058307" y="662609"/>
                </a:cubicBezTo>
                <a:cubicBezTo>
                  <a:pt x="1083039" y="687341"/>
                  <a:pt x="1103813" y="716014"/>
                  <a:pt x="1122726" y="745435"/>
                </a:cubicBezTo>
                <a:cubicBezTo>
                  <a:pt x="1131659" y="759331"/>
                  <a:pt x="1135575" y="775893"/>
                  <a:pt x="1141131" y="791450"/>
                </a:cubicBezTo>
                <a:cubicBezTo>
                  <a:pt x="1155691" y="832219"/>
                  <a:pt x="1176177" y="894826"/>
                  <a:pt x="1187144" y="938696"/>
                </a:cubicBezTo>
                <a:cubicBezTo>
                  <a:pt x="1190938" y="953871"/>
                  <a:pt x="1192954" y="969441"/>
                  <a:pt x="1196347" y="984710"/>
                </a:cubicBezTo>
                <a:cubicBezTo>
                  <a:pt x="1199091" y="997057"/>
                  <a:pt x="1202482" y="1009251"/>
                  <a:pt x="1205550" y="1021522"/>
                </a:cubicBezTo>
                <a:lnTo>
                  <a:pt x="1196347" y="1085942"/>
                </a:ln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 bIns="45719" lIns="91438" rIns="91438" rtlCol="0" tIns="45719"/>
          <a:lstStyle/>
          <a:p>
            <a:pPr algn="ctr"/>
            <a:endParaRPr altLang="en-US" kumimoji="1" lang="zh-CN"/>
          </a:p>
        </p:txBody>
      </p:sp>
      <p:sp>
        <p:nvSpPr>
          <p:cNvPr id="7" name="任意形状 87"/>
          <p:cNvSpPr/>
          <p:nvPr/>
        </p:nvSpPr>
        <p:spPr>
          <a:xfrm>
            <a:off x="9671546" y="4099641"/>
            <a:ext cx="635379" cy="956664"/>
          </a:xfrm>
          <a:custGeom>
            <a:gdLst>
              <a:gd fmla="*/ 607376 w 717808" name="connsiteX0"/>
              <a:gd fmla="*/ 0 h 1490869" name="connsiteY0"/>
              <a:gd fmla="*/ 634984 w 717808" name="connsiteX1"/>
              <a:gd fmla="*/ 64420 h 1490869" name="connsiteY1"/>
              <a:gd fmla="*/ 680997 w 717808" name="connsiteX2"/>
              <a:gd fmla="*/ 174855 h 1490869" name="connsiteY2"/>
              <a:gd fmla="*/ 717808 w 717808" name="connsiteX3"/>
              <a:gd fmla="*/ 395725 h 1490869" name="connsiteY3"/>
              <a:gd fmla="*/ 671794 w 717808" name="connsiteX4"/>
              <a:gd fmla="*/ 552174 h 1490869" name="connsiteY4"/>
              <a:gd fmla="*/ 616578 w 717808" name="connsiteX5"/>
              <a:gd fmla="*/ 588985 h 1490869" name="connsiteY5"/>
              <a:gd fmla="*/ 450930 w 717808" name="connsiteX6"/>
              <a:gd fmla="*/ 662609 h 1490869" name="connsiteY6"/>
              <a:gd fmla="*/ 276080 w 717808" name="connsiteX7"/>
              <a:gd fmla="*/ 690217 h 1490869" name="connsiteY7"/>
              <a:gd fmla="*/ 230066 w 717808" name="connsiteX8"/>
              <a:gd fmla="*/ 681014 h 1490869" name="connsiteY8"/>
              <a:gd fmla="*/ 239269 w 717808" name="connsiteX9"/>
              <a:gd fmla="*/ 533768 h 1490869" name="connsiteY9"/>
              <a:gd fmla="*/ 312890 w 717808" name="connsiteX10"/>
              <a:gd fmla="*/ 441739 h 1490869" name="connsiteY10"/>
              <a:gd fmla="*/ 368106 w 717808" name="connsiteX11"/>
              <a:gd fmla="*/ 395725 h 1490869" name="connsiteY11"/>
              <a:gd fmla="*/ 404917 w 717808" name="connsiteX12"/>
              <a:gd fmla="*/ 386522 h 1490869" name="connsiteY12"/>
              <a:gd fmla="*/ 515349 w 717808" name="connsiteX13"/>
              <a:gd fmla="*/ 478551 h 1490869" name="connsiteY13"/>
              <a:gd fmla="*/ 607376 w 717808" name="connsiteX14"/>
              <a:gd fmla="*/ 644203 h 1490869" name="connsiteY14"/>
              <a:gd fmla="*/ 644186 w 717808" name="connsiteX15"/>
              <a:gd fmla="*/ 782246 h 1490869" name="connsiteY15"/>
              <a:gd fmla="*/ 616578 w 717808" name="connsiteX16"/>
              <a:gd fmla="*/ 947898 h 1490869" name="connsiteY16"/>
              <a:gd fmla="*/ 450930 w 717808" name="connsiteX17"/>
              <a:gd fmla="*/ 1168768 h 1490869" name="connsiteY17"/>
              <a:gd fmla="*/ 285282 w 717808" name="connsiteX18"/>
              <a:gd fmla="*/ 1334420 h 1490869" name="connsiteY18"/>
              <a:gd fmla="*/ 27608 w 717808" name="connsiteX19"/>
              <a:gd fmla="*/ 1490869 h 1490869" name="connsiteY19"/>
              <a:gd fmla="*/ 0 w 717808" name="connsiteX20"/>
              <a:gd fmla="*/ 1490869 h 1490869" name="connsiteY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b="b" l="l" r="r" t="t"/>
            <a:pathLst>
              <a:path h="1490869" w="717808">
                <a:moveTo>
                  <a:pt x="607376" y="0"/>
                </a:moveTo>
                <a:cubicBezTo>
                  <a:pt x="616579" y="21473"/>
                  <a:pt x="625317" y="43152"/>
                  <a:pt x="634984" y="64420"/>
                </a:cubicBezTo>
                <a:cubicBezTo>
                  <a:pt x="655884" y="110403"/>
                  <a:pt x="666197" y="115654"/>
                  <a:pt x="680997" y="174855"/>
                </a:cubicBezTo>
                <a:cubicBezTo>
                  <a:pt x="702440" y="260630"/>
                  <a:pt x="707722" y="315033"/>
                  <a:pt x="717808" y="395725"/>
                </a:cubicBezTo>
                <a:cubicBezTo>
                  <a:pt x="702470" y="447875"/>
                  <a:pt x="697016" y="504021"/>
                  <a:pt x="671794" y="552174"/>
                </a:cubicBezTo>
                <a:cubicBezTo>
                  <a:pt x="661530" y="571769"/>
                  <a:pt x="635417" y="577391"/>
                  <a:pt x="616578" y="588985"/>
                </a:cubicBezTo>
                <a:cubicBezTo>
                  <a:pt x="555993" y="626269"/>
                  <a:pt x="524580" y="642522"/>
                  <a:pt x="450930" y="662609"/>
                </a:cubicBezTo>
                <a:cubicBezTo>
                  <a:pt x="402644" y="675778"/>
                  <a:pt x="328009" y="683726"/>
                  <a:pt x="276080" y="690217"/>
                </a:cubicBezTo>
                <a:cubicBezTo>
                  <a:pt x="260742" y="687149"/>
                  <a:pt x="243647" y="688775"/>
                  <a:pt x="230066" y="681014"/>
                </a:cubicBezTo>
                <a:cubicBezTo>
                  <a:pt x="181307" y="653152"/>
                  <a:pt x="237488" y="539110"/>
                  <a:pt x="239269" y="533768"/>
                </a:cubicBezTo>
                <a:cubicBezTo>
                  <a:pt x="251211" y="497940"/>
                  <a:pt x="286760" y="465494"/>
                  <a:pt x="312890" y="441739"/>
                </a:cubicBezTo>
                <a:cubicBezTo>
                  <a:pt x="330618" y="425623"/>
                  <a:pt x="347562" y="408052"/>
                  <a:pt x="368106" y="395725"/>
                </a:cubicBezTo>
                <a:cubicBezTo>
                  <a:pt x="378952" y="389218"/>
                  <a:pt x="392647" y="389590"/>
                  <a:pt x="404917" y="386522"/>
                </a:cubicBezTo>
                <a:cubicBezTo>
                  <a:pt x="479688" y="411445"/>
                  <a:pt x="463588" y="394438"/>
                  <a:pt x="515349" y="478551"/>
                </a:cubicBezTo>
                <a:cubicBezTo>
                  <a:pt x="548454" y="532347"/>
                  <a:pt x="607376" y="644203"/>
                  <a:pt x="607376" y="644203"/>
                </a:cubicBezTo>
                <a:cubicBezTo>
                  <a:pt x="619646" y="690217"/>
                  <a:pt x="642744" y="734646"/>
                  <a:pt x="644186" y="782246"/>
                </a:cubicBezTo>
                <a:cubicBezTo>
                  <a:pt x="645881" y="838199"/>
                  <a:pt x="635849" y="895341"/>
                  <a:pt x="616578" y="947898"/>
                </a:cubicBezTo>
                <a:cubicBezTo>
                  <a:pt x="599271" y="995100"/>
                  <a:pt x="481499" y="1136015"/>
                  <a:pt x="450930" y="1168768"/>
                </a:cubicBezTo>
                <a:cubicBezTo>
                  <a:pt x="397650" y="1225855"/>
                  <a:pt x="343835" y="1282754"/>
                  <a:pt x="285282" y="1334420"/>
                </a:cubicBezTo>
                <a:cubicBezTo>
                  <a:pt x="254379" y="1361688"/>
                  <a:pt x="98316" y="1490869"/>
                  <a:pt x="27608" y="1490869"/>
                </a:cubicBezTo>
                <a:lnTo>
                  <a:pt x="0" y="1490869"/>
                </a:ln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 bIns="45719" lIns="91438" rIns="91438" rtlCol="0" tIns="45719"/>
          <a:lstStyle/>
          <a:p>
            <a:pPr algn="ctr"/>
            <a:endParaRPr altLang="en-US" kumimoji="1" lang="zh-CN"/>
          </a:p>
        </p:txBody>
      </p:sp>
      <p:sp>
        <p:nvSpPr>
          <p:cNvPr id="8" name="任意形状 88"/>
          <p:cNvSpPr/>
          <p:nvPr/>
        </p:nvSpPr>
        <p:spPr>
          <a:xfrm>
            <a:off x="8470797" y="4036353"/>
            <a:ext cx="285124" cy="1033434"/>
          </a:xfrm>
          <a:custGeom>
            <a:gdLst>
              <a:gd fmla="*/ 46013 w 322113" name="connsiteX0"/>
              <a:gd fmla="*/ 0 h 1610508" name="connsiteY0"/>
              <a:gd fmla="*/ 18405 w 322113" name="connsiteX1"/>
              <a:gd fmla="*/ 174856 h 1610508" name="connsiteY1"/>
              <a:gd fmla="*/ 0 w 322113" name="connsiteX2"/>
              <a:gd fmla="*/ 349711 h 1610508" name="connsiteY2"/>
              <a:gd fmla="*/ 18405 w 322113" name="connsiteX3"/>
              <a:gd fmla="*/ 754638 h 1610508" name="connsiteY3"/>
              <a:gd fmla="*/ 36810 w 322113" name="connsiteX4"/>
              <a:gd fmla="*/ 782247 h 1610508" name="connsiteY4"/>
              <a:gd fmla="*/ 82824 w 322113" name="connsiteX5"/>
              <a:gd fmla="*/ 809856 h 1610508" name="connsiteY5"/>
              <a:gd fmla="*/ 147242 w 322113" name="connsiteX6"/>
              <a:gd fmla="*/ 800653 h 1610508" name="connsiteY6"/>
              <a:gd fmla="*/ 174850 w 322113" name="connsiteX7"/>
              <a:gd fmla="*/ 727029 h 1610508" name="connsiteY7"/>
              <a:gd fmla="*/ 165648 w 322113" name="connsiteX8"/>
              <a:gd fmla="*/ 598189 h 1610508" name="connsiteY8"/>
              <a:gd fmla="*/ 128837 w 322113" name="connsiteX9"/>
              <a:gd fmla="*/ 625798 h 1610508" name="connsiteY9"/>
              <a:gd fmla="*/ 110432 w 322113" name="connsiteX10"/>
              <a:gd fmla="*/ 662609 h 1610508" name="connsiteY10"/>
              <a:gd fmla="*/ 73621 w 322113" name="connsiteX11"/>
              <a:gd fmla="*/ 745435 h 1610508" name="connsiteY11"/>
              <a:gd fmla="*/ 55216 w 322113" name="connsiteX12"/>
              <a:gd fmla="*/ 947899 h 1610508" name="connsiteY12"/>
              <a:gd fmla="*/ 73621 w 322113" name="connsiteX13"/>
              <a:gd fmla="*/ 1049131 h 1610508" name="connsiteY13"/>
              <a:gd fmla="*/ 119634 w 322113" name="connsiteX14"/>
              <a:gd fmla="*/ 1196377 h 1610508" name="connsiteY14"/>
              <a:gd fmla="*/ 138040 w 322113" name="connsiteX15"/>
              <a:gd fmla="*/ 1233189 h 1610508" name="connsiteY15"/>
              <a:gd fmla="*/ 174850 w 322113" name="connsiteX16"/>
              <a:gd fmla="*/ 1334421 h 1610508" name="connsiteY16"/>
              <a:gd fmla="*/ 211661 w 322113" name="connsiteX17"/>
              <a:gd fmla="*/ 1408044 h 1610508" name="connsiteY17"/>
              <a:gd fmla="*/ 220864 w 322113" name="connsiteX18"/>
              <a:gd fmla="*/ 1435653 h 1610508" name="connsiteY18"/>
              <a:gd fmla="*/ 248472 w 322113" name="connsiteX19"/>
              <a:gd fmla="*/ 1472464 h 1610508" name="connsiteY19"/>
              <a:gd fmla="*/ 294485 w 322113" name="connsiteX20"/>
              <a:gd fmla="*/ 1536885 h 1610508" name="connsiteY20"/>
              <a:gd fmla="*/ 303688 w 322113" name="connsiteX21"/>
              <a:gd fmla="*/ 1564493 h 1610508" name="connsiteY21"/>
              <a:gd fmla="*/ 322093 w 322113" name="connsiteX22"/>
              <a:gd fmla="*/ 1610508 h 1610508" name="connsiteY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b="b" l="l" r="r" t="t"/>
            <a:pathLst>
              <a:path h="1610508" w="322113">
                <a:moveTo>
                  <a:pt x="46013" y="0"/>
                </a:moveTo>
                <a:cubicBezTo>
                  <a:pt x="23376" y="249005"/>
                  <a:pt x="53347" y="-23155"/>
                  <a:pt x="18405" y="174856"/>
                </a:cubicBezTo>
                <a:cubicBezTo>
                  <a:pt x="15493" y="191358"/>
                  <a:pt x="1206" y="337655"/>
                  <a:pt x="0" y="349711"/>
                </a:cubicBezTo>
                <a:cubicBezTo>
                  <a:pt x="6135" y="484687"/>
                  <a:pt x="6948" y="620010"/>
                  <a:pt x="18405" y="754638"/>
                </a:cubicBezTo>
                <a:cubicBezTo>
                  <a:pt x="19343" y="765659"/>
                  <a:pt x="28412" y="775049"/>
                  <a:pt x="36810" y="782247"/>
                </a:cubicBezTo>
                <a:cubicBezTo>
                  <a:pt x="50391" y="793888"/>
                  <a:pt x="67486" y="800653"/>
                  <a:pt x="82824" y="809856"/>
                </a:cubicBezTo>
                <a:cubicBezTo>
                  <a:pt x="104297" y="806788"/>
                  <a:pt x="129194" y="812685"/>
                  <a:pt x="147242" y="800653"/>
                </a:cubicBezTo>
                <a:cubicBezTo>
                  <a:pt x="151961" y="797507"/>
                  <a:pt x="170577" y="739848"/>
                  <a:pt x="174850" y="727029"/>
                </a:cubicBezTo>
                <a:cubicBezTo>
                  <a:pt x="171783" y="684082"/>
                  <a:pt x="183464" y="637386"/>
                  <a:pt x="165648" y="598189"/>
                </a:cubicBezTo>
                <a:cubicBezTo>
                  <a:pt x="159301" y="584226"/>
                  <a:pt x="138819" y="614152"/>
                  <a:pt x="128837" y="625798"/>
                </a:cubicBezTo>
                <a:cubicBezTo>
                  <a:pt x="119909" y="636214"/>
                  <a:pt x="116181" y="650153"/>
                  <a:pt x="110432" y="662609"/>
                </a:cubicBezTo>
                <a:cubicBezTo>
                  <a:pt x="97771" y="690041"/>
                  <a:pt x="85891" y="717826"/>
                  <a:pt x="73621" y="745435"/>
                </a:cubicBezTo>
                <a:cubicBezTo>
                  <a:pt x="64117" y="811962"/>
                  <a:pt x="52635" y="880793"/>
                  <a:pt x="55216" y="947899"/>
                </a:cubicBezTo>
                <a:cubicBezTo>
                  <a:pt x="56534" y="982171"/>
                  <a:pt x="66895" y="1015500"/>
                  <a:pt x="73621" y="1049131"/>
                </a:cubicBezTo>
                <a:cubicBezTo>
                  <a:pt x="81595" y="1089001"/>
                  <a:pt x="111468" y="1180045"/>
                  <a:pt x="119634" y="1196377"/>
                </a:cubicBezTo>
                <a:cubicBezTo>
                  <a:pt x="125769" y="1208648"/>
                  <a:pt x="132945" y="1220451"/>
                  <a:pt x="138040" y="1233189"/>
                </a:cubicBezTo>
                <a:cubicBezTo>
                  <a:pt x="167033" y="1305673"/>
                  <a:pt x="144672" y="1269034"/>
                  <a:pt x="174850" y="1334421"/>
                </a:cubicBezTo>
                <a:cubicBezTo>
                  <a:pt x="186348" y="1359333"/>
                  <a:pt x="202984" y="1382014"/>
                  <a:pt x="211661" y="1408044"/>
                </a:cubicBezTo>
                <a:cubicBezTo>
                  <a:pt x="214729" y="1417247"/>
                  <a:pt x="216051" y="1427230"/>
                  <a:pt x="220864" y="1435653"/>
                </a:cubicBezTo>
                <a:cubicBezTo>
                  <a:pt x="228474" y="1448970"/>
                  <a:pt x="240343" y="1459457"/>
                  <a:pt x="248472" y="1472464"/>
                </a:cubicBezTo>
                <a:cubicBezTo>
                  <a:pt x="288849" y="1537070"/>
                  <a:pt x="241853" y="1484251"/>
                  <a:pt x="294485" y="1536885"/>
                </a:cubicBezTo>
                <a:cubicBezTo>
                  <a:pt x="297553" y="1546088"/>
                  <a:pt x="299867" y="1555577"/>
                  <a:pt x="303688" y="1564493"/>
                </a:cubicBezTo>
                <a:cubicBezTo>
                  <a:pt x="323465" y="1610640"/>
                  <a:pt x="322093" y="1586112"/>
                  <a:pt x="322093" y="1610508"/>
                </a:cubicBezTo>
              </a:path>
            </a:pathLst>
          </a:custGeom>
          <a:ln>
            <a:solidFill>
              <a:srgbClr val="7F7F7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 bIns="45719" lIns="91438" rIns="91438" rtlCol="0" tIns="45719"/>
          <a:lstStyle/>
          <a:p>
            <a:pPr algn="ctr"/>
            <a:endParaRPr altLang="en-US" kumimoji="1" lang="zh-CN"/>
          </a:p>
        </p:txBody>
      </p:sp>
      <p:sp>
        <p:nvSpPr>
          <p:cNvPr id="10" name="矩形 9"/>
          <p:cNvSpPr/>
          <p:nvPr/>
        </p:nvSpPr>
        <p:spPr>
          <a:xfrm rot="20738916">
            <a:off x="4366942" y="1503179"/>
            <a:ext cx="2039494" cy="143719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mpd="sng" w="762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3" name="矩形 12"/>
          <p:cNvSpPr/>
          <p:nvPr/>
        </p:nvSpPr>
        <p:spPr>
          <a:xfrm rot="21331180">
            <a:off x="5132993" y="2697920"/>
            <a:ext cx="1998396" cy="128432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mpd="sng" w="762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6" name="矩形 15"/>
          <p:cNvSpPr/>
          <p:nvPr/>
        </p:nvSpPr>
        <p:spPr>
          <a:xfrm rot="915053">
            <a:off x="7546688" y="1960518"/>
            <a:ext cx="1998396" cy="140755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mpd="sng" w="762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9" name="矩形 18"/>
          <p:cNvSpPr/>
          <p:nvPr/>
        </p:nvSpPr>
        <p:spPr>
          <a:xfrm rot="21331180">
            <a:off x="8948341" y="2631687"/>
            <a:ext cx="1998396" cy="122574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mpd="sng" w="762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2" name="矩形 21"/>
          <p:cNvSpPr/>
          <p:nvPr/>
        </p:nvSpPr>
        <p:spPr>
          <a:xfrm rot="20398142">
            <a:off x="4337930" y="3889827"/>
            <a:ext cx="1998396" cy="147624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cmpd="sng" w="762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7413735" y="5276118"/>
            <a:ext cx="2156037" cy="472747"/>
            <a:chOff x="7413735" y="5276118"/>
            <a:chExt cx="2156037" cy="472747"/>
          </a:xfrm>
        </p:grpSpPr>
        <p:sp>
          <p:nvSpPr>
            <p:cNvPr id="3" name="矩形 2"/>
            <p:cNvSpPr/>
            <p:nvPr/>
          </p:nvSpPr>
          <p:spPr>
            <a:xfrm rot="21288072">
              <a:off x="7413735" y="5276118"/>
              <a:ext cx="2156037" cy="472747"/>
            </a:xfrm>
            <a:prstGeom prst="rect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  <a:effectLst>
              <a:outerShdw algn="tr" blurRad="533400" dir="8100000" dist="546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 rot="21284246">
              <a:off x="7691500" y="5350912"/>
              <a:ext cx="1545970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填入您的内容</a:t>
              </a: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802688" y="4036352"/>
            <a:ext cx="3009706" cy="184708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918742" y="3429000"/>
            <a:ext cx="183061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>
                <a:solidFill>
                  <a:srgbClr val="00762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填入您的内容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76465" y="2732150"/>
            <a:ext cx="2570469" cy="1076293"/>
            <a:chOff x="1076465" y="2732150"/>
            <a:chExt cx="2570469" cy="1076293"/>
          </a:xfrm>
        </p:grpSpPr>
        <p:grpSp>
          <p:nvGrpSpPr>
            <p:cNvPr id="38" name="组合 37"/>
            <p:cNvGrpSpPr/>
            <p:nvPr/>
          </p:nvGrpSpPr>
          <p:grpSpPr>
            <a:xfrm>
              <a:off x="1076465" y="2732150"/>
              <a:ext cx="777672" cy="1076293"/>
              <a:chOff x="4135438" y="709613"/>
              <a:chExt cx="3927475" cy="5435600"/>
            </a:xfrm>
            <a:solidFill>
              <a:srgbClr val="007625"/>
            </a:solidFill>
          </p:grpSpPr>
          <p:sp>
            <p:nvSpPr>
              <p:cNvPr id="39" name="Freeform 188"/>
              <p:cNvSpPr/>
              <p:nvPr/>
            </p:nvSpPr>
            <p:spPr bwMode="auto">
              <a:xfrm>
                <a:off x="6167438" y="4014788"/>
                <a:ext cx="1895475" cy="2130425"/>
              </a:xfrm>
              <a:custGeom>
                <a:gdLst>
                  <a:gd fmla="*/ 504 w 504" name="T0"/>
                  <a:gd fmla="*/ 227 h 567" name="T1"/>
                  <a:gd fmla="*/ 504 w 504" name="T2"/>
                  <a:gd fmla="*/ 567 h 567" name="T3"/>
                  <a:gd fmla="*/ 37 w 504" name="T4"/>
                  <a:gd fmla="*/ 567 h 567" name="T5"/>
                  <a:gd fmla="*/ 92 w 504" name="T6"/>
                  <a:gd fmla="*/ 482 h 567" name="T7"/>
                  <a:gd fmla="*/ 0 w 504" name="T8"/>
                  <a:gd fmla="*/ 150 h 567" name="T9"/>
                  <a:gd fmla="*/ 220 w 504" name="T10"/>
                  <a:gd fmla="*/ 0 h 567" name="T11"/>
                  <a:gd fmla="*/ 504 w 504" name="T12"/>
                  <a:gd fmla="*/ 227 h 56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67" w="502">
                    <a:moveTo>
                      <a:pt x="504" y="227"/>
                    </a:moveTo>
                    <a:cubicBezTo>
                      <a:pt x="504" y="457"/>
                      <a:pt x="504" y="567"/>
                      <a:pt x="504" y="567"/>
                    </a:cubicBezTo>
                    <a:cubicBezTo>
                      <a:pt x="37" y="567"/>
                      <a:pt x="37" y="567"/>
                      <a:pt x="37" y="567"/>
                    </a:cubicBezTo>
                    <a:cubicBezTo>
                      <a:pt x="92" y="482"/>
                      <a:pt x="92" y="482"/>
                      <a:pt x="92" y="482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98" y="144"/>
                      <a:pt x="180" y="84"/>
                      <a:pt x="220" y="0"/>
                    </a:cubicBezTo>
                    <a:cubicBezTo>
                      <a:pt x="358" y="38"/>
                      <a:pt x="504" y="106"/>
                      <a:pt x="504" y="2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0" name="Freeform 189"/>
              <p:cNvSpPr/>
              <p:nvPr/>
            </p:nvSpPr>
            <p:spPr bwMode="auto">
              <a:xfrm>
                <a:off x="7559676" y="2328863"/>
                <a:ext cx="450850" cy="209550"/>
              </a:xfrm>
              <a:custGeom>
                <a:gdLst>
                  <a:gd fmla="*/ 92 w 120" name="T0"/>
                  <a:gd fmla="*/ 0 h 56" name="T1"/>
                  <a:gd fmla="*/ 120 w 120" name="T2"/>
                  <a:gd fmla="*/ 28 h 56" name="T3"/>
                  <a:gd fmla="*/ 92 w 120" name="T4"/>
                  <a:gd fmla="*/ 56 h 56" name="T5"/>
                  <a:gd fmla="*/ 28 w 120" name="T6"/>
                  <a:gd fmla="*/ 56 h 56" name="T7"/>
                  <a:gd fmla="*/ 0 w 120" name="T8"/>
                  <a:gd fmla="*/ 28 h 56" name="T9"/>
                  <a:gd fmla="*/ 8 w 120" name="T10"/>
                  <a:gd fmla="*/ 8 h 56" name="T11"/>
                  <a:gd fmla="*/ 28 w 120" name="T12"/>
                  <a:gd fmla="*/ 0 h 56" name="T13"/>
                  <a:gd fmla="*/ 92 w 120" name="T14"/>
                  <a:gd fmla="*/ 0 h 5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6" w="120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2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1" name="Freeform 190"/>
              <p:cNvSpPr/>
              <p:nvPr/>
            </p:nvSpPr>
            <p:spPr bwMode="auto">
              <a:xfrm>
                <a:off x="7153276" y="1246188"/>
                <a:ext cx="390525" cy="398463"/>
              </a:xfrm>
              <a:custGeom>
                <a:gdLst>
                  <a:gd fmla="*/ 93 w 104" name="T0"/>
                  <a:gd fmla="*/ 11 h 106" name="T1"/>
                  <a:gd fmla="*/ 93 w 104" name="T2"/>
                  <a:gd fmla="*/ 50 h 106" name="T3"/>
                  <a:gd fmla="*/ 48 w 104" name="T4"/>
                  <a:gd fmla="*/ 95 h 106" name="T5"/>
                  <a:gd fmla="*/ 9 w 104" name="T6"/>
                  <a:gd fmla="*/ 95 h 106" name="T7"/>
                  <a:gd fmla="*/ 0 w 104" name="T8"/>
                  <a:gd fmla="*/ 76 h 106" name="T9"/>
                  <a:gd fmla="*/ 9 w 104" name="T10"/>
                  <a:gd fmla="*/ 56 h 106" name="T11"/>
                  <a:gd fmla="*/ 54 w 104" name="T12"/>
                  <a:gd fmla="*/ 11 h 106" name="T13"/>
                  <a:gd fmla="*/ 93 w 104" name="T14"/>
                  <a:gd fmla="*/ 11 h 10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5" w="104">
                    <a:moveTo>
                      <a:pt x="93" y="11"/>
                    </a:moveTo>
                    <a:cubicBezTo>
                      <a:pt x="104" y="22"/>
                      <a:pt x="104" y="39"/>
                      <a:pt x="93" y="5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37" y="106"/>
                      <a:pt x="19" y="106"/>
                      <a:pt x="9" y="95"/>
                    </a:cubicBezTo>
                    <a:cubicBezTo>
                      <a:pt x="3" y="90"/>
                      <a:pt x="0" y="83"/>
                      <a:pt x="0" y="76"/>
                    </a:cubicBezTo>
                    <a:cubicBezTo>
                      <a:pt x="0" y="69"/>
                      <a:pt x="3" y="61"/>
                      <a:pt x="9" y="56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65" y="0"/>
                      <a:pt x="82" y="0"/>
                      <a:pt x="9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2" name="Freeform 191"/>
              <p:cNvSpPr>
                <a:spLocks noEditPoints="1"/>
              </p:cNvSpPr>
              <p:nvPr/>
            </p:nvSpPr>
            <p:spPr bwMode="auto">
              <a:xfrm>
                <a:off x="4779963" y="1235076"/>
                <a:ext cx="2640013" cy="2438400"/>
              </a:xfrm>
              <a:custGeom>
                <a:gdLst>
                  <a:gd fmla="*/ 702 w 702" name="T0"/>
                  <a:gd fmla="*/ 351 h 649" name="T1"/>
                  <a:gd fmla="*/ 537 w 702" name="T2"/>
                  <a:gd fmla="*/ 649 h 649" name="T3"/>
                  <a:gd fmla="*/ 164 w 702" name="T4"/>
                  <a:gd fmla="*/ 649 h 649" name="T5"/>
                  <a:gd fmla="*/ 0 w 702" name="T6"/>
                  <a:gd fmla="*/ 351 h 649" name="T7"/>
                  <a:gd fmla="*/ 351 w 702" name="T8"/>
                  <a:gd fmla="*/ 0 h 649" name="T9"/>
                  <a:gd fmla="*/ 702 w 702" name="T10"/>
                  <a:gd fmla="*/ 351 h 649" name="T11"/>
                  <a:gd fmla="*/ 492 w 702" name="T12"/>
                  <a:gd fmla="*/ 577 h 649" name="T13"/>
                  <a:gd fmla="*/ 492 w 702" name="T14"/>
                  <a:gd fmla="*/ 261 h 649" name="T15"/>
                  <a:gd fmla="*/ 369 w 702" name="T16"/>
                  <a:gd fmla="*/ 261 h 649" name="T17"/>
                  <a:gd fmla="*/ 369 w 702" name="T18"/>
                  <a:gd fmla="*/ 404 h 649" name="T19"/>
                  <a:gd fmla="*/ 330 w 702" name="T20"/>
                  <a:gd fmla="*/ 404 h 649" name="T21"/>
                  <a:gd fmla="*/ 330 w 702" name="T22"/>
                  <a:gd fmla="*/ 261 h 649" name="T23"/>
                  <a:gd fmla="*/ 209 w 702" name="T24"/>
                  <a:gd fmla="*/ 261 h 649" name="T25"/>
                  <a:gd fmla="*/ 209 w 702" name="T26"/>
                  <a:gd fmla="*/ 577 h 649" name="T27"/>
                  <a:gd fmla="*/ 231 w 702" name="T28"/>
                  <a:gd fmla="*/ 587 h 649" name="T29"/>
                  <a:gd fmla="*/ 253 w 702" name="T30"/>
                  <a:gd fmla="*/ 577 h 649" name="T31"/>
                  <a:gd fmla="*/ 253 w 702" name="T32"/>
                  <a:gd fmla="*/ 304 h 649" name="T33"/>
                  <a:gd fmla="*/ 287 w 702" name="T34"/>
                  <a:gd fmla="*/ 304 h 649" name="T35"/>
                  <a:gd fmla="*/ 287 w 702" name="T36"/>
                  <a:gd fmla="*/ 448 h 649" name="T37"/>
                  <a:gd fmla="*/ 413 w 702" name="T38"/>
                  <a:gd fmla="*/ 448 h 649" name="T39"/>
                  <a:gd fmla="*/ 413 w 702" name="T40"/>
                  <a:gd fmla="*/ 304 h 649" name="T41"/>
                  <a:gd fmla="*/ 449 w 702" name="T42"/>
                  <a:gd fmla="*/ 304 h 649" name="T43"/>
                  <a:gd fmla="*/ 449 w 702" name="T44"/>
                  <a:gd fmla="*/ 577 h 649" name="T45"/>
                  <a:gd fmla="*/ 471 w 702" name="T46"/>
                  <a:gd fmla="*/ 587 h 649" name="T47"/>
                  <a:gd fmla="*/ 492 w 702" name="T48"/>
                  <a:gd fmla="*/ 577 h 649" name="T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b="b" l="0" r="r" t="0"/>
                <a:pathLst>
                  <a:path h="649" w="702">
                    <a:moveTo>
                      <a:pt x="702" y="351"/>
                    </a:moveTo>
                    <a:cubicBezTo>
                      <a:pt x="702" y="476"/>
                      <a:pt x="636" y="586"/>
                      <a:pt x="537" y="649"/>
                    </a:cubicBezTo>
                    <a:cubicBezTo>
                      <a:pt x="164" y="649"/>
                      <a:pt x="164" y="649"/>
                      <a:pt x="164" y="649"/>
                    </a:cubicBezTo>
                    <a:cubicBezTo>
                      <a:pt x="66" y="586"/>
                      <a:pt x="0" y="476"/>
                      <a:pt x="0" y="351"/>
                    </a:cubicBezTo>
                    <a:cubicBezTo>
                      <a:pt x="0" y="157"/>
                      <a:pt x="157" y="0"/>
                      <a:pt x="351" y="0"/>
                    </a:cubicBezTo>
                    <a:cubicBezTo>
                      <a:pt x="545" y="0"/>
                      <a:pt x="702" y="157"/>
                      <a:pt x="702" y="351"/>
                    </a:cubicBezTo>
                    <a:close/>
                    <a:moveTo>
                      <a:pt x="492" y="577"/>
                    </a:moveTo>
                    <a:cubicBezTo>
                      <a:pt x="492" y="261"/>
                      <a:pt x="492" y="261"/>
                      <a:pt x="492" y="261"/>
                    </a:cubicBezTo>
                    <a:cubicBezTo>
                      <a:pt x="369" y="261"/>
                      <a:pt x="369" y="261"/>
                      <a:pt x="369" y="261"/>
                    </a:cubicBezTo>
                    <a:cubicBezTo>
                      <a:pt x="369" y="404"/>
                      <a:pt x="369" y="404"/>
                      <a:pt x="369" y="404"/>
                    </a:cubicBezTo>
                    <a:cubicBezTo>
                      <a:pt x="330" y="404"/>
                      <a:pt x="330" y="404"/>
                      <a:pt x="330" y="404"/>
                    </a:cubicBezTo>
                    <a:cubicBezTo>
                      <a:pt x="330" y="261"/>
                      <a:pt x="330" y="261"/>
                      <a:pt x="330" y="261"/>
                    </a:cubicBezTo>
                    <a:cubicBezTo>
                      <a:pt x="209" y="261"/>
                      <a:pt x="209" y="261"/>
                      <a:pt x="209" y="261"/>
                    </a:cubicBezTo>
                    <a:cubicBezTo>
                      <a:pt x="209" y="577"/>
                      <a:pt x="209" y="577"/>
                      <a:pt x="209" y="577"/>
                    </a:cubicBezTo>
                    <a:cubicBezTo>
                      <a:pt x="209" y="583"/>
                      <a:pt x="219" y="587"/>
                      <a:pt x="231" y="587"/>
                    </a:cubicBezTo>
                    <a:cubicBezTo>
                      <a:pt x="243" y="587"/>
                      <a:pt x="253" y="583"/>
                      <a:pt x="253" y="577"/>
                    </a:cubicBezTo>
                    <a:cubicBezTo>
                      <a:pt x="253" y="304"/>
                      <a:pt x="253" y="304"/>
                      <a:pt x="253" y="304"/>
                    </a:cubicBezTo>
                    <a:cubicBezTo>
                      <a:pt x="287" y="304"/>
                      <a:pt x="287" y="304"/>
                      <a:pt x="287" y="304"/>
                    </a:cubicBezTo>
                    <a:cubicBezTo>
                      <a:pt x="287" y="448"/>
                      <a:pt x="287" y="448"/>
                      <a:pt x="287" y="448"/>
                    </a:cubicBezTo>
                    <a:cubicBezTo>
                      <a:pt x="413" y="448"/>
                      <a:pt x="413" y="448"/>
                      <a:pt x="413" y="448"/>
                    </a:cubicBezTo>
                    <a:cubicBezTo>
                      <a:pt x="413" y="304"/>
                      <a:pt x="413" y="304"/>
                      <a:pt x="413" y="304"/>
                    </a:cubicBezTo>
                    <a:cubicBezTo>
                      <a:pt x="449" y="304"/>
                      <a:pt x="449" y="304"/>
                      <a:pt x="449" y="304"/>
                    </a:cubicBezTo>
                    <a:cubicBezTo>
                      <a:pt x="449" y="577"/>
                      <a:pt x="449" y="577"/>
                      <a:pt x="449" y="577"/>
                    </a:cubicBezTo>
                    <a:cubicBezTo>
                      <a:pt x="449" y="583"/>
                      <a:pt x="459" y="587"/>
                      <a:pt x="471" y="587"/>
                    </a:cubicBezTo>
                    <a:cubicBezTo>
                      <a:pt x="483" y="587"/>
                      <a:pt x="492" y="583"/>
                      <a:pt x="492" y="5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3" name="Freeform 192"/>
              <p:cNvSpPr/>
              <p:nvPr/>
            </p:nvSpPr>
            <p:spPr bwMode="auto">
              <a:xfrm>
                <a:off x="5475288" y="3781426"/>
                <a:ext cx="1249363" cy="225425"/>
              </a:xfrm>
              <a:custGeom>
                <a:gdLst>
                  <a:gd fmla="*/ 298 w 332" name="T0"/>
                  <a:gd fmla="*/ 0 h 60" name="T1"/>
                  <a:gd fmla="*/ 332 w 332" name="T2"/>
                  <a:gd fmla="*/ 30 h 60" name="T3"/>
                  <a:gd fmla="*/ 298 w 332" name="T4"/>
                  <a:gd fmla="*/ 60 h 60" name="T5"/>
                  <a:gd fmla="*/ 34 w 332" name="T6"/>
                  <a:gd fmla="*/ 60 h 60" name="T7"/>
                  <a:gd fmla="*/ 0 w 332" name="T8"/>
                  <a:gd fmla="*/ 30 h 60" name="T9"/>
                  <a:gd fmla="*/ 10 w 332" name="T10"/>
                  <a:gd fmla="*/ 9 h 60" name="T11"/>
                  <a:gd fmla="*/ 34 w 332" name="T12"/>
                  <a:gd fmla="*/ 0 h 60" name="T13"/>
                  <a:gd fmla="*/ 298 w 332" name="T14"/>
                  <a:gd fmla="*/ 0 h 6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0" w="332">
                    <a:moveTo>
                      <a:pt x="298" y="0"/>
                    </a:moveTo>
                    <a:cubicBezTo>
                      <a:pt x="316" y="0"/>
                      <a:pt x="332" y="13"/>
                      <a:pt x="332" y="30"/>
                    </a:cubicBezTo>
                    <a:cubicBezTo>
                      <a:pt x="332" y="46"/>
                      <a:pt x="316" y="60"/>
                      <a:pt x="298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15" y="60"/>
                      <a:pt x="0" y="46"/>
                      <a:pt x="0" y="30"/>
                    </a:cubicBezTo>
                    <a:cubicBezTo>
                      <a:pt x="0" y="22"/>
                      <a:pt x="4" y="14"/>
                      <a:pt x="10" y="9"/>
                    </a:cubicBezTo>
                    <a:cubicBezTo>
                      <a:pt x="16" y="3"/>
                      <a:pt x="25" y="0"/>
                      <a:pt x="34" y="0"/>
                    </a:cubicBezTo>
                    <a:lnTo>
                      <a:pt x="29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4" name="Freeform 193"/>
              <p:cNvSpPr/>
              <p:nvPr/>
            </p:nvSpPr>
            <p:spPr bwMode="auto">
              <a:xfrm>
                <a:off x="5595938" y="4089401"/>
                <a:ext cx="1008063" cy="222250"/>
              </a:xfrm>
              <a:custGeom>
                <a:gdLst>
                  <a:gd fmla="*/ 233 w 268" name="T0"/>
                  <a:gd fmla="*/ 0 h 59" name="T1"/>
                  <a:gd fmla="*/ 268 w 268" name="T2"/>
                  <a:gd fmla="*/ 30 h 59" name="T3"/>
                  <a:gd fmla="*/ 233 w 268" name="T4"/>
                  <a:gd fmla="*/ 59 h 59" name="T5"/>
                  <a:gd fmla="*/ 35 w 268" name="T6"/>
                  <a:gd fmla="*/ 59 h 59" name="T7"/>
                  <a:gd fmla="*/ 0 w 268" name="T8"/>
                  <a:gd fmla="*/ 30 h 59" name="T9"/>
                  <a:gd fmla="*/ 10 w 268" name="T10"/>
                  <a:gd fmla="*/ 9 h 59" name="T11"/>
                  <a:gd fmla="*/ 35 w 268" name="T12"/>
                  <a:gd fmla="*/ 0 h 59" name="T13"/>
                  <a:gd fmla="*/ 233 w 268" name="T14"/>
                  <a:gd fmla="*/ 0 h 5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9" w="268">
                    <a:moveTo>
                      <a:pt x="233" y="0"/>
                    </a:moveTo>
                    <a:cubicBezTo>
                      <a:pt x="252" y="0"/>
                      <a:pt x="268" y="13"/>
                      <a:pt x="268" y="30"/>
                    </a:cubicBezTo>
                    <a:cubicBezTo>
                      <a:pt x="268" y="46"/>
                      <a:pt x="252" y="59"/>
                      <a:pt x="233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16" y="59"/>
                      <a:pt x="0" y="46"/>
                      <a:pt x="0" y="30"/>
                    </a:cubicBezTo>
                    <a:cubicBezTo>
                      <a:pt x="0" y="21"/>
                      <a:pt x="4" y="14"/>
                      <a:pt x="10" y="9"/>
                    </a:cubicBezTo>
                    <a:cubicBezTo>
                      <a:pt x="17" y="3"/>
                      <a:pt x="25" y="0"/>
                      <a:pt x="35" y="0"/>
                    </a:cubicBezTo>
                    <a:lnTo>
                      <a:pt x="2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5" name="Freeform 194"/>
              <p:cNvSpPr/>
              <p:nvPr/>
            </p:nvSpPr>
            <p:spPr bwMode="auto">
              <a:xfrm>
                <a:off x="5994401" y="709613"/>
                <a:ext cx="211138" cy="450850"/>
              </a:xfrm>
              <a:custGeom>
                <a:gdLst>
                  <a:gd fmla="*/ 56 w 56" name="T0"/>
                  <a:gd fmla="*/ 28 h 120" name="T1"/>
                  <a:gd fmla="*/ 56 w 56" name="T2"/>
                  <a:gd fmla="*/ 92 h 120" name="T3"/>
                  <a:gd fmla="*/ 28 w 56" name="T4"/>
                  <a:gd fmla="*/ 120 h 120" name="T5"/>
                  <a:gd fmla="*/ 8 w 56" name="T6"/>
                  <a:gd fmla="*/ 112 h 120" name="T7"/>
                  <a:gd fmla="*/ 0 w 56" name="T8"/>
                  <a:gd fmla="*/ 92 h 120" name="T9"/>
                  <a:gd fmla="*/ 0 w 56" name="T10"/>
                  <a:gd fmla="*/ 28 h 120" name="T11"/>
                  <a:gd fmla="*/ 28 w 56" name="T12"/>
                  <a:gd fmla="*/ 0 h 120" name="T13"/>
                  <a:gd fmla="*/ 56 w 56" name="T14"/>
                  <a:gd fmla="*/ 28 h 12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20" w="56">
                    <a:moveTo>
                      <a:pt x="56" y="28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108"/>
                      <a:pt x="43" y="120"/>
                      <a:pt x="28" y="120"/>
                    </a:cubicBezTo>
                    <a:cubicBezTo>
                      <a:pt x="20" y="120"/>
                      <a:pt x="13" y="117"/>
                      <a:pt x="8" y="112"/>
                    </a:cubicBezTo>
                    <a:cubicBezTo>
                      <a:pt x="3" y="107"/>
                      <a:pt x="0" y="100"/>
                      <a:pt x="0" y="92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3"/>
                      <a:pt x="12" y="0"/>
                      <a:pt x="28" y="0"/>
                    </a:cubicBezTo>
                    <a:cubicBezTo>
                      <a:pt x="43" y="0"/>
                      <a:pt x="56" y="13"/>
                      <a:pt x="5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6" name="Freeform 195"/>
              <p:cNvSpPr/>
              <p:nvPr/>
            </p:nvSpPr>
            <p:spPr bwMode="auto">
              <a:xfrm>
                <a:off x="4135438" y="4014788"/>
                <a:ext cx="1892300" cy="2130425"/>
              </a:xfrm>
              <a:custGeom>
                <a:gdLst>
                  <a:gd fmla="*/ 503 w 503" name="T0"/>
                  <a:gd fmla="*/ 150 h 567" name="T1"/>
                  <a:gd fmla="*/ 412 w 503" name="T2"/>
                  <a:gd fmla="*/ 482 h 567" name="T3"/>
                  <a:gd fmla="*/ 467 w 503" name="T4"/>
                  <a:gd fmla="*/ 567 h 567" name="T5"/>
                  <a:gd fmla="*/ 0 w 503" name="T6"/>
                  <a:gd fmla="*/ 567 h 567" name="T7"/>
                  <a:gd fmla="*/ 0 w 503" name="T8"/>
                  <a:gd fmla="*/ 227 h 567" name="T9"/>
                  <a:gd fmla="*/ 284 w 503" name="T10"/>
                  <a:gd fmla="*/ 0 h 567" name="T11"/>
                  <a:gd fmla="*/ 503 w 503" name="T12"/>
                  <a:gd fmla="*/ 150 h 56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67" w="502">
                    <a:moveTo>
                      <a:pt x="503" y="150"/>
                    </a:moveTo>
                    <a:cubicBezTo>
                      <a:pt x="412" y="482"/>
                      <a:pt x="412" y="482"/>
                      <a:pt x="412" y="482"/>
                    </a:cubicBezTo>
                    <a:cubicBezTo>
                      <a:pt x="467" y="567"/>
                      <a:pt x="467" y="567"/>
                      <a:pt x="467" y="567"/>
                    </a:cubicBezTo>
                    <a:cubicBezTo>
                      <a:pt x="0" y="567"/>
                      <a:pt x="0" y="567"/>
                      <a:pt x="0" y="567"/>
                    </a:cubicBezTo>
                    <a:cubicBezTo>
                      <a:pt x="0" y="567"/>
                      <a:pt x="0" y="457"/>
                      <a:pt x="0" y="227"/>
                    </a:cubicBezTo>
                    <a:cubicBezTo>
                      <a:pt x="0" y="106"/>
                      <a:pt x="146" y="38"/>
                      <a:pt x="284" y="0"/>
                    </a:cubicBezTo>
                    <a:cubicBezTo>
                      <a:pt x="324" y="84"/>
                      <a:pt x="406" y="144"/>
                      <a:pt x="503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7" name="Freeform 196"/>
              <p:cNvSpPr/>
              <p:nvPr/>
            </p:nvSpPr>
            <p:spPr bwMode="auto">
              <a:xfrm>
                <a:off x="4629151" y="1246188"/>
                <a:ext cx="390525" cy="398463"/>
              </a:xfrm>
              <a:custGeom>
                <a:gdLst>
                  <a:gd fmla="*/ 96 w 104" name="T0"/>
                  <a:gd fmla="*/ 56 h 106" name="T1"/>
                  <a:gd fmla="*/ 104 w 104" name="T2"/>
                  <a:gd fmla="*/ 76 h 106" name="T3"/>
                  <a:gd fmla="*/ 96 w 104" name="T4"/>
                  <a:gd fmla="*/ 95 h 106" name="T5"/>
                  <a:gd fmla="*/ 56 w 104" name="T6"/>
                  <a:gd fmla="*/ 95 h 106" name="T7"/>
                  <a:gd fmla="*/ 11 w 104" name="T8"/>
                  <a:gd fmla="*/ 50 h 106" name="T9"/>
                  <a:gd fmla="*/ 11 w 104" name="T10"/>
                  <a:gd fmla="*/ 11 h 106" name="T11"/>
                  <a:gd fmla="*/ 50 w 104" name="T12"/>
                  <a:gd fmla="*/ 11 h 106" name="T13"/>
                  <a:gd fmla="*/ 96 w 104" name="T14"/>
                  <a:gd fmla="*/ 56 h 10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05" w="104">
                    <a:moveTo>
                      <a:pt x="96" y="56"/>
                    </a:moveTo>
                    <a:cubicBezTo>
                      <a:pt x="101" y="61"/>
                      <a:pt x="104" y="69"/>
                      <a:pt x="104" y="76"/>
                    </a:cubicBezTo>
                    <a:cubicBezTo>
                      <a:pt x="104" y="83"/>
                      <a:pt x="101" y="90"/>
                      <a:pt x="96" y="95"/>
                    </a:cubicBezTo>
                    <a:cubicBezTo>
                      <a:pt x="85" y="106"/>
                      <a:pt x="67" y="106"/>
                      <a:pt x="56" y="95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0" y="39"/>
                      <a:pt x="0" y="22"/>
                      <a:pt x="11" y="11"/>
                    </a:cubicBezTo>
                    <a:cubicBezTo>
                      <a:pt x="22" y="0"/>
                      <a:pt x="40" y="0"/>
                      <a:pt x="50" y="11"/>
                    </a:cubicBezTo>
                    <a:lnTo>
                      <a:pt x="96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8" name="Freeform 197"/>
              <p:cNvSpPr/>
              <p:nvPr/>
            </p:nvSpPr>
            <p:spPr bwMode="auto">
              <a:xfrm>
                <a:off x="4176713" y="2328863"/>
                <a:ext cx="452438" cy="209550"/>
              </a:xfrm>
              <a:custGeom>
                <a:gdLst>
                  <a:gd fmla="*/ 92 w 120" name="T0"/>
                  <a:gd fmla="*/ 0 h 56" name="T1"/>
                  <a:gd fmla="*/ 120 w 120" name="T2"/>
                  <a:gd fmla="*/ 28 h 56" name="T3"/>
                  <a:gd fmla="*/ 92 w 120" name="T4"/>
                  <a:gd fmla="*/ 56 h 56" name="T5"/>
                  <a:gd fmla="*/ 28 w 120" name="T6"/>
                  <a:gd fmla="*/ 56 h 56" name="T7"/>
                  <a:gd fmla="*/ 0 w 120" name="T8"/>
                  <a:gd fmla="*/ 28 h 56" name="T9"/>
                  <a:gd fmla="*/ 8 w 120" name="T10"/>
                  <a:gd fmla="*/ 8 h 56" name="T11"/>
                  <a:gd fmla="*/ 28 w 120" name="T12"/>
                  <a:gd fmla="*/ 0 h 56" name="T13"/>
                  <a:gd fmla="*/ 92 w 120" name="T14"/>
                  <a:gd fmla="*/ 0 h 5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6" w="120">
                    <a:moveTo>
                      <a:pt x="92" y="0"/>
                    </a:moveTo>
                    <a:cubicBezTo>
                      <a:pt x="107" y="0"/>
                      <a:pt x="120" y="12"/>
                      <a:pt x="120" y="28"/>
                    </a:cubicBezTo>
                    <a:cubicBezTo>
                      <a:pt x="120" y="43"/>
                      <a:pt x="107" y="56"/>
                      <a:pt x="92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13" y="56"/>
                      <a:pt x="0" y="43"/>
                      <a:pt x="0" y="28"/>
                    </a:cubicBezTo>
                    <a:cubicBezTo>
                      <a:pt x="0" y="20"/>
                      <a:pt x="3" y="13"/>
                      <a:pt x="8" y="8"/>
                    </a:cubicBezTo>
                    <a:cubicBezTo>
                      <a:pt x="13" y="3"/>
                      <a:pt x="20" y="0"/>
                      <a:pt x="28" y="0"/>
                    </a:cubicBezTo>
                    <a:lnTo>
                      <a:pt x="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  <p:cxnSp>
          <p:nvCxnSpPr>
            <p:cNvPr id="51" name="直接连接符 50"/>
            <p:cNvCxnSpPr>
              <a:stCxn id="46" idx="3"/>
            </p:cNvCxnSpPr>
            <p:nvPr/>
          </p:nvCxnSpPr>
          <p:spPr>
            <a:xfrm>
              <a:off x="1076465" y="3808443"/>
              <a:ext cx="2570469" cy="0"/>
            </a:xfrm>
            <a:prstGeom prst="line">
              <a:avLst/>
            </a:prstGeom>
            <a:ln w="19050">
              <a:solidFill>
                <a:srgbClr val="0076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</p:spTree>
  </p:cSld>
  <p:clrMapOvr>
    <a:masterClrMapping/>
  </p:clrMapOvr>
  <mc:AlternateContent>
    <mc:Choice Requires="p14">
      <p:transition p14:dur="1600" spd="slow">
        <p14:prism dir="u"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grpId="0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fill="hold" id="5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grpId="0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grpId="0" id="6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10"/>
      <p:bldP grpId="0" spid="13"/>
      <p:bldP grpId="0" spid="16"/>
      <p:bldP grpId="0" spid="19"/>
      <p:bldP grpId="0" spid="22"/>
      <p:bldP grpId="0" spid="37"/>
      <p:bldP grpId="0" spid="49"/>
      <p:bldP grpId="0" spid="27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3"/>
          <p:cNvPicPr>
            <a:picLocks noChangeArrowheads="1"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>
                  <a14:imgLayer r:embed="rId4">
                    <a14:imgEffect>
                      <a14:brightnessContrast bright="-40000" contrast="4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57679" l="2767" r="7205"/>
          <a:stretch>
            <a:fillRect/>
          </a:stretch>
        </p:blipFill>
        <p:spPr bwMode="auto">
          <a:xfrm flipH="1" rot="16200000">
            <a:off x="3251037" y="3611845"/>
            <a:ext cx="5143499" cy="36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3430910" y="1822799"/>
            <a:ext cx="2916614" cy="1675625"/>
            <a:chOff x="3430910" y="1822799"/>
            <a:chExt cx="2916614" cy="1675625"/>
          </a:xfrm>
        </p:grpSpPr>
        <p:sp>
          <p:nvSpPr>
            <p:cNvPr id="6" name="弧形 5"/>
            <p:cNvSpPr/>
            <p:nvPr/>
          </p:nvSpPr>
          <p:spPr>
            <a:xfrm flipH="1">
              <a:off x="5642719" y="2803145"/>
              <a:ext cx="695279" cy="695279"/>
            </a:xfrm>
            <a:prstGeom prst="arc">
              <a:avLst>
                <a:gd fmla="val 5258951" name="adj1"/>
                <a:gd fmla="val 16255764" name="adj2"/>
              </a:avLst>
            </a:prstGeom>
            <a:gradFill flip="none" rotWithShape="1">
              <a:gsLst>
                <a:gs pos="52000">
                  <a:srgbClr val="B46300"/>
                </a:gs>
                <a:gs pos="0">
                  <a:srgbClr val="F08200"/>
                </a:gs>
              </a:gsLst>
              <a:lin ang="5400000" scaled="1"/>
            </a:gradFill>
            <a:ln algn="ctr" cap="flat" cmpd="sng" w="25400">
              <a:noFill/>
              <a:prstDash val="solid"/>
            </a:ln>
            <a:effectLst>
              <a:innerShdw blurRad="63500" dir="5400000" dist="50800">
                <a:prstClr val="black">
                  <a:alpha val="50000"/>
                </a:prstClr>
              </a:inn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anose="02010600030101010101" pitchFamily="2" typeface="宋体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430910" y="1822799"/>
              <a:ext cx="2916614" cy="1411266"/>
              <a:chOff x="3430910" y="1822799"/>
              <a:chExt cx="2916614" cy="1411266"/>
            </a:xfrm>
          </p:grpSpPr>
          <p:sp>
            <p:nvSpPr>
              <p:cNvPr id="7" name="矩形 9"/>
              <p:cNvSpPr/>
              <p:nvPr/>
            </p:nvSpPr>
            <p:spPr>
              <a:xfrm flipH="1" flipV="1" rot="16200000">
                <a:off x="4183584" y="1070125"/>
                <a:ext cx="1411266" cy="2916614"/>
              </a:xfrm>
              <a:custGeom>
                <a:rect b="b" l="l" r="r" t="t"/>
                <a:pathLst>
                  <a:path h="2916614" w="1411266">
                    <a:moveTo>
                      <a:pt x="1387505" y="9814"/>
                    </a:moveTo>
                    <a:lnTo>
                      <a:pt x="1396996" y="11194"/>
                    </a:lnTo>
                    <a:cubicBezTo>
                      <a:pt x="1401683" y="9973"/>
                      <a:pt x="1406445" y="9964"/>
                      <a:pt x="1411266" y="10018"/>
                    </a:cubicBezTo>
                    <a:close/>
                    <a:moveTo>
                      <a:pt x="0" y="312207"/>
                    </a:moveTo>
                    <a:lnTo>
                      <a:pt x="501" y="1008112"/>
                    </a:lnTo>
                    <a:lnTo>
                      <a:pt x="1" y="1008112"/>
                    </a:lnTo>
                    <a:lnTo>
                      <a:pt x="1" y="2016224"/>
                    </a:lnTo>
                    <a:cubicBezTo>
                      <a:pt x="86" y="2134875"/>
                      <a:pt x="172" y="2253527"/>
                      <a:pt x="257" y="2372178"/>
                    </a:cubicBezTo>
                    <a:cubicBezTo>
                      <a:pt x="3098" y="2555513"/>
                      <a:pt x="75654" y="2726511"/>
                      <a:pt x="229348" y="2828880"/>
                    </a:cubicBezTo>
                    <a:cubicBezTo>
                      <a:pt x="400137" y="2942634"/>
                      <a:pt x="622453" y="2946031"/>
                      <a:pt x="796695" y="2837550"/>
                    </a:cubicBezTo>
                    <a:cubicBezTo>
                      <a:pt x="970401" y="2729403"/>
                      <a:pt x="1033707" y="2533768"/>
                      <a:pt x="1035082" y="2329608"/>
                    </a:cubicBezTo>
                    <a:cubicBezTo>
                      <a:pt x="1035730" y="2238127"/>
                      <a:pt x="1035859" y="2129995"/>
                      <a:pt x="1035579" y="2016224"/>
                    </a:cubicBezTo>
                    <a:lnTo>
                      <a:pt x="1035719" y="2016224"/>
                    </a:lnTo>
                    <a:lnTo>
                      <a:pt x="1035719" y="1108487"/>
                    </a:lnTo>
                    <a:lnTo>
                      <a:pt x="1036151" y="1108487"/>
                    </a:lnTo>
                    <a:cubicBezTo>
                      <a:pt x="1035627" y="835720"/>
                      <a:pt x="1032958" y="530544"/>
                      <a:pt x="1030299" y="344740"/>
                    </a:cubicBezTo>
                    <a:cubicBezTo>
                      <a:pt x="1033304" y="326873"/>
                      <a:pt x="1037285" y="308116"/>
                      <a:pt x="1042543" y="289000"/>
                    </a:cubicBezTo>
                    <a:cubicBezTo>
                      <a:pt x="1056353" y="210076"/>
                      <a:pt x="1098912" y="139111"/>
                      <a:pt x="1163037" y="90469"/>
                    </a:cubicBezTo>
                    <a:cubicBezTo>
                      <a:pt x="1170235" y="82470"/>
                      <a:pt x="1178850" y="75928"/>
                      <a:pt x="1188650" y="70791"/>
                    </a:cubicBezTo>
                    <a:lnTo>
                      <a:pt x="1208422" y="55602"/>
                    </a:lnTo>
                    <a:cubicBezTo>
                      <a:pt x="1215505" y="51540"/>
                      <a:pt x="1222695" y="47746"/>
                      <a:pt x="1231033" y="46403"/>
                    </a:cubicBezTo>
                    <a:cubicBezTo>
                      <a:pt x="1238208" y="41893"/>
                      <a:pt x="1246089" y="38537"/>
                      <a:pt x="1254754" y="36752"/>
                    </a:cubicBezTo>
                    <a:cubicBezTo>
                      <a:pt x="1295403" y="17323"/>
                      <a:pt x="1339619" y="9228"/>
                      <a:pt x="1383765" y="9782"/>
                    </a:cubicBezTo>
                    <a:lnTo>
                      <a:pt x="246732" y="0"/>
                    </a:lnTo>
                    <a:cubicBezTo>
                      <a:pt x="130077" y="1655"/>
                      <a:pt x="1853" y="207096"/>
                      <a:pt x="266" y="308250"/>
                    </a:cubicBezTo>
                    <a:cubicBezTo>
                      <a:pt x="178" y="309569"/>
                      <a:pt x="88" y="310888"/>
                      <a:pt x="0" y="31220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C98D21"/>
                  </a:gs>
                  <a:gs pos="74000">
                    <a:srgbClr val="F3EB4F"/>
                  </a:gs>
                  <a:gs pos="54000">
                    <a:srgbClr val="F3CB69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469352" y="1935816"/>
                <a:ext cx="920262" cy="822960"/>
              </a:xfrm>
              <a:prstGeom prst="rect">
                <a:avLst/>
              </a:prstGeom>
              <a:noFill/>
              <a:effectLst/>
              <a:scene3d>
                <a:camera prst="orthographicFront"/>
                <a:lightRig dir="t" rig="threePt"/>
              </a:scene3d>
              <a:sp3d prstMaterial="matte"/>
            </p:spPr>
            <p:txBody>
              <a:bodyPr rtlCol="0" wrap="square"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mtClean="0" sz="4800">
                    <a:solidFill>
                      <a:prstClr val="white"/>
                    </a:solidFill>
                    <a:latin charset="0" panose="04027200000000000000" pitchFamily="82" typeface="Algerian"/>
                    <a:ea charset="-122" panose="02010600030101010101" pitchFamily="2" typeface="宋体"/>
                  </a:rPr>
                  <a:t>01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238610" y="2145190"/>
                <a:ext cx="1584176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输入您的内容</a:t>
                </a: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2080322" y="3007735"/>
            <a:ext cx="4267201" cy="1654131"/>
            <a:chOff x="2080322" y="3007735"/>
            <a:chExt cx="4267201" cy="1654131"/>
          </a:xfrm>
        </p:grpSpPr>
        <p:sp>
          <p:nvSpPr>
            <p:cNvPr id="4" name="弧形 3"/>
            <p:cNvSpPr/>
            <p:nvPr/>
          </p:nvSpPr>
          <p:spPr>
            <a:xfrm flipH="1">
              <a:off x="5642719" y="3966587"/>
              <a:ext cx="695279" cy="695279"/>
            </a:xfrm>
            <a:prstGeom prst="arc">
              <a:avLst>
                <a:gd fmla="val 5258951" name="adj1"/>
                <a:gd fmla="val 16255764" name="adj2"/>
              </a:avLst>
            </a:prstGeom>
            <a:solidFill>
              <a:srgbClr val="0F5316"/>
            </a:solidFill>
            <a:ln algn="ctr" cap="flat" cmpd="sng" w="25400">
              <a:noFill/>
              <a:prstDash val="solid"/>
            </a:ln>
            <a:effectLst>
              <a:innerShdw blurRad="63500" dir="10800000" dist="50800">
                <a:prstClr val="black">
                  <a:alpha val="50000"/>
                </a:prstClr>
              </a:inn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anose="02010600030101010101" pitchFamily="2" typeface="宋体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080322" y="3007735"/>
              <a:ext cx="4267201" cy="1411266"/>
              <a:chOff x="2080322" y="3007735"/>
              <a:chExt cx="4267201" cy="1411266"/>
            </a:xfrm>
          </p:grpSpPr>
          <p:sp>
            <p:nvSpPr>
              <p:cNvPr id="8" name="矩形 9"/>
              <p:cNvSpPr/>
              <p:nvPr/>
            </p:nvSpPr>
            <p:spPr>
              <a:xfrm flipH="1" flipV="1" rot="16200000">
                <a:off x="3508290" y="1579767"/>
                <a:ext cx="1411266" cy="4267201"/>
              </a:xfrm>
              <a:custGeom>
                <a:rect b="b" l="l" r="r" t="t"/>
                <a:pathLst>
                  <a:path h="4267201" w="1411266">
                    <a:moveTo>
                      <a:pt x="1387505" y="9814"/>
                    </a:moveTo>
                    <a:lnTo>
                      <a:pt x="1396996" y="11194"/>
                    </a:lnTo>
                    <a:cubicBezTo>
                      <a:pt x="1401683" y="9973"/>
                      <a:pt x="1406445" y="9964"/>
                      <a:pt x="1411266" y="10018"/>
                    </a:cubicBezTo>
                    <a:close/>
                    <a:moveTo>
                      <a:pt x="1" y="3366811"/>
                    </a:moveTo>
                    <a:cubicBezTo>
                      <a:pt x="86" y="3485462"/>
                      <a:pt x="172" y="3604114"/>
                      <a:pt x="257" y="3722765"/>
                    </a:cubicBezTo>
                    <a:cubicBezTo>
                      <a:pt x="3098" y="3906100"/>
                      <a:pt x="75654" y="4077098"/>
                      <a:pt x="229348" y="4179467"/>
                    </a:cubicBezTo>
                    <a:cubicBezTo>
                      <a:pt x="400137" y="4293221"/>
                      <a:pt x="622453" y="4296618"/>
                      <a:pt x="796695" y="4188137"/>
                    </a:cubicBezTo>
                    <a:cubicBezTo>
                      <a:pt x="970401" y="4079990"/>
                      <a:pt x="1033707" y="3884355"/>
                      <a:pt x="1035082" y="3680195"/>
                    </a:cubicBezTo>
                    <a:cubicBezTo>
                      <a:pt x="1035730" y="3588714"/>
                      <a:pt x="1035859" y="3480582"/>
                      <a:pt x="1035579" y="3366811"/>
                    </a:cubicBezTo>
                    <a:close/>
                    <a:moveTo>
                      <a:pt x="0" y="312207"/>
                    </a:moveTo>
                    <a:lnTo>
                      <a:pt x="501" y="1008112"/>
                    </a:lnTo>
                    <a:lnTo>
                      <a:pt x="1" y="1008112"/>
                    </a:lnTo>
                    <a:lnTo>
                      <a:pt x="1" y="1376354"/>
                    </a:lnTo>
                    <a:lnTo>
                      <a:pt x="0" y="1376354"/>
                    </a:lnTo>
                    <a:lnTo>
                      <a:pt x="0" y="3366810"/>
                    </a:lnTo>
                    <a:lnTo>
                      <a:pt x="1035718" y="3366810"/>
                    </a:lnTo>
                    <a:lnTo>
                      <a:pt x="1035718" y="2016224"/>
                    </a:lnTo>
                    <a:lnTo>
                      <a:pt x="1035719" y="2016224"/>
                    </a:lnTo>
                    <a:lnTo>
                      <a:pt x="1035719" y="1108487"/>
                    </a:lnTo>
                    <a:lnTo>
                      <a:pt x="1036151" y="1108487"/>
                    </a:lnTo>
                    <a:cubicBezTo>
                      <a:pt x="1035627" y="835720"/>
                      <a:pt x="1032958" y="530544"/>
                      <a:pt x="1030299" y="344740"/>
                    </a:cubicBezTo>
                    <a:cubicBezTo>
                      <a:pt x="1033304" y="326873"/>
                      <a:pt x="1037285" y="308116"/>
                      <a:pt x="1042543" y="289000"/>
                    </a:cubicBezTo>
                    <a:cubicBezTo>
                      <a:pt x="1056353" y="210076"/>
                      <a:pt x="1098912" y="139111"/>
                      <a:pt x="1163037" y="90469"/>
                    </a:cubicBezTo>
                    <a:cubicBezTo>
                      <a:pt x="1170235" y="82470"/>
                      <a:pt x="1178850" y="75928"/>
                      <a:pt x="1188650" y="70791"/>
                    </a:cubicBezTo>
                    <a:lnTo>
                      <a:pt x="1208422" y="55602"/>
                    </a:lnTo>
                    <a:cubicBezTo>
                      <a:pt x="1215505" y="51540"/>
                      <a:pt x="1222695" y="47746"/>
                      <a:pt x="1231033" y="46403"/>
                    </a:cubicBezTo>
                    <a:cubicBezTo>
                      <a:pt x="1238208" y="41893"/>
                      <a:pt x="1246089" y="38537"/>
                      <a:pt x="1254754" y="36752"/>
                    </a:cubicBezTo>
                    <a:cubicBezTo>
                      <a:pt x="1295403" y="17323"/>
                      <a:pt x="1339619" y="9228"/>
                      <a:pt x="1383765" y="9782"/>
                    </a:cubicBezTo>
                    <a:lnTo>
                      <a:pt x="246732" y="0"/>
                    </a:lnTo>
                    <a:cubicBezTo>
                      <a:pt x="130077" y="1655"/>
                      <a:pt x="1853" y="207096"/>
                      <a:pt x="266" y="308250"/>
                    </a:cubicBezTo>
                    <a:cubicBezTo>
                      <a:pt x="178" y="309569"/>
                      <a:pt x="88" y="310888"/>
                      <a:pt x="0" y="31220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F5316"/>
                  </a:gs>
                  <a:gs pos="69000">
                    <a:srgbClr val="63AA47"/>
                  </a:gs>
                  <a:gs pos="100000">
                    <a:srgbClr val="7DDF86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>
                  <a:ln>
                    <a:solidFill>
                      <a:srgbClr val="127210"/>
                    </a:solidFill>
                  </a:ln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120853" y="3110778"/>
                <a:ext cx="920262" cy="822960"/>
              </a:xfrm>
              <a:prstGeom prst="rect">
                <a:avLst/>
              </a:prstGeom>
              <a:noFill/>
              <a:effectLst/>
              <a:scene3d>
                <a:camera prst="orthographicFront"/>
                <a:lightRig dir="t" rig="threePt"/>
              </a:scene3d>
              <a:sp3d prstMaterial="matte"/>
            </p:spPr>
            <p:txBody>
              <a:bodyPr rtlCol="0" wrap="square"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mtClean="0" sz="4800">
                    <a:solidFill>
                      <a:prstClr val="white"/>
                    </a:solidFill>
                    <a:latin charset="0" panose="04027200000000000000" pitchFamily="82" typeface="Algerian"/>
                    <a:ea charset="-122" panose="02010600030101010101" pitchFamily="2" typeface="宋体"/>
                  </a:rPr>
                  <a:t>02</a:t>
                </a: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3190193" y="3371791"/>
                <a:ext cx="1584176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输入您的内容</a:t>
                </a: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73962" y="4192671"/>
            <a:ext cx="5473562" cy="1637677"/>
            <a:chOff x="873962" y="4192671"/>
            <a:chExt cx="5473562" cy="1637677"/>
          </a:xfrm>
        </p:grpSpPr>
        <p:sp>
          <p:nvSpPr>
            <p:cNvPr id="5" name="弧形 4"/>
            <p:cNvSpPr/>
            <p:nvPr/>
          </p:nvSpPr>
          <p:spPr>
            <a:xfrm flipH="1">
              <a:off x="5652245" y="5135069"/>
              <a:ext cx="695279" cy="695279"/>
            </a:xfrm>
            <a:prstGeom prst="arc">
              <a:avLst>
                <a:gd fmla="val 5376329" name="adj1"/>
                <a:gd fmla="val 16208600" name="adj2"/>
              </a:avLst>
            </a:prstGeom>
            <a:solidFill>
              <a:srgbClr val="0F5316"/>
            </a:solidFill>
            <a:ln algn="ctr" cap="flat" cmpd="sng" w="25400">
              <a:noFill/>
              <a:prstDash val="solid"/>
            </a:ln>
            <a:effectLst>
              <a:innerShdw blurRad="63500" dir="16200000" dist="50800">
                <a:prstClr val="black">
                  <a:alpha val="50000"/>
                </a:prstClr>
              </a:innerShdw>
            </a:effectLst>
          </p:spPr>
          <p:txBody>
            <a:bodyPr anchor="ctr" rtlCol="0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mtClean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charset="-122" panose="02010600030101010101" pitchFamily="2" typeface="宋体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873962" y="4192671"/>
              <a:ext cx="5473562" cy="1411747"/>
              <a:chOff x="873962" y="4192671"/>
              <a:chExt cx="5473562" cy="1411747"/>
            </a:xfrm>
          </p:grpSpPr>
          <p:sp>
            <p:nvSpPr>
              <p:cNvPr id="9" name="矩形 9"/>
              <p:cNvSpPr/>
              <p:nvPr/>
            </p:nvSpPr>
            <p:spPr>
              <a:xfrm flipH="1" flipV="1" rot="16200000">
                <a:off x="2904869" y="2161764"/>
                <a:ext cx="1411747" cy="5473562"/>
              </a:xfrm>
              <a:custGeom>
                <a:rect b="b" l="l" r="r" t="t"/>
                <a:pathLst>
                  <a:path h="5473562" w="1411747">
                    <a:moveTo>
                      <a:pt x="1387986" y="9814"/>
                    </a:moveTo>
                    <a:lnTo>
                      <a:pt x="1397477" y="11194"/>
                    </a:lnTo>
                    <a:cubicBezTo>
                      <a:pt x="1402164" y="9973"/>
                      <a:pt x="1406926" y="9964"/>
                      <a:pt x="1411747" y="10018"/>
                    </a:cubicBezTo>
                    <a:close/>
                    <a:moveTo>
                      <a:pt x="0" y="4573172"/>
                    </a:moveTo>
                    <a:cubicBezTo>
                      <a:pt x="85" y="4691823"/>
                      <a:pt x="171" y="4810475"/>
                      <a:pt x="256" y="4929126"/>
                    </a:cubicBezTo>
                    <a:cubicBezTo>
                      <a:pt x="3097" y="5112461"/>
                      <a:pt x="75653" y="5283459"/>
                      <a:pt x="229347" y="5385828"/>
                    </a:cubicBezTo>
                    <a:cubicBezTo>
                      <a:pt x="400136" y="5499582"/>
                      <a:pt x="622452" y="5502979"/>
                      <a:pt x="796694" y="5394498"/>
                    </a:cubicBezTo>
                    <a:cubicBezTo>
                      <a:pt x="970400" y="5286351"/>
                      <a:pt x="1033706" y="5090716"/>
                      <a:pt x="1035081" y="4886556"/>
                    </a:cubicBezTo>
                    <a:cubicBezTo>
                      <a:pt x="1035729" y="4795075"/>
                      <a:pt x="1035858" y="4686943"/>
                      <a:pt x="1035578" y="4573172"/>
                    </a:cubicBezTo>
                    <a:lnTo>
                      <a:pt x="1035719" y="4573172"/>
                    </a:lnTo>
                    <a:lnTo>
                      <a:pt x="1035719" y="3641524"/>
                    </a:lnTo>
                    <a:cubicBezTo>
                      <a:pt x="1036239" y="3558857"/>
                      <a:pt x="1036302" y="3464932"/>
                      <a:pt x="1036060" y="3366812"/>
                    </a:cubicBezTo>
                    <a:lnTo>
                      <a:pt x="1035719" y="3366812"/>
                    </a:lnTo>
                    <a:lnTo>
                      <a:pt x="1035719" y="3366811"/>
                    </a:lnTo>
                    <a:lnTo>
                      <a:pt x="1036199" y="3366811"/>
                    </a:lnTo>
                    <a:lnTo>
                      <a:pt x="1036199" y="2016225"/>
                    </a:lnTo>
                    <a:lnTo>
                      <a:pt x="1036200" y="2016225"/>
                    </a:lnTo>
                    <a:lnTo>
                      <a:pt x="1036200" y="1108487"/>
                    </a:lnTo>
                    <a:lnTo>
                      <a:pt x="1036632" y="1108487"/>
                    </a:lnTo>
                    <a:cubicBezTo>
                      <a:pt x="1036108" y="835720"/>
                      <a:pt x="1033439" y="530544"/>
                      <a:pt x="1030780" y="344740"/>
                    </a:cubicBezTo>
                    <a:cubicBezTo>
                      <a:pt x="1033785" y="326873"/>
                      <a:pt x="1037766" y="308116"/>
                      <a:pt x="1043024" y="289000"/>
                    </a:cubicBezTo>
                    <a:cubicBezTo>
                      <a:pt x="1056834" y="210076"/>
                      <a:pt x="1099393" y="139111"/>
                      <a:pt x="1163518" y="90469"/>
                    </a:cubicBezTo>
                    <a:cubicBezTo>
                      <a:pt x="1170716" y="82470"/>
                      <a:pt x="1179331" y="75928"/>
                      <a:pt x="1189131" y="70791"/>
                    </a:cubicBezTo>
                    <a:lnTo>
                      <a:pt x="1208903" y="55602"/>
                    </a:lnTo>
                    <a:cubicBezTo>
                      <a:pt x="1215986" y="51540"/>
                      <a:pt x="1223176" y="47746"/>
                      <a:pt x="1231514" y="46403"/>
                    </a:cubicBezTo>
                    <a:cubicBezTo>
                      <a:pt x="1238689" y="41893"/>
                      <a:pt x="1246570" y="38537"/>
                      <a:pt x="1255235" y="36752"/>
                    </a:cubicBezTo>
                    <a:cubicBezTo>
                      <a:pt x="1295884" y="17323"/>
                      <a:pt x="1340100" y="9228"/>
                      <a:pt x="1384246" y="9782"/>
                    </a:cubicBezTo>
                    <a:lnTo>
                      <a:pt x="247213" y="0"/>
                    </a:lnTo>
                    <a:cubicBezTo>
                      <a:pt x="130558" y="1655"/>
                      <a:pt x="2334" y="207096"/>
                      <a:pt x="747" y="308250"/>
                    </a:cubicBezTo>
                    <a:cubicBezTo>
                      <a:pt x="659" y="309569"/>
                      <a:pt x="569" y="310888"/>
                      <a:pt x="481" y="312207"/>
                    </a:cubicBezTo>
                    <a:lnTo>
                      <a:pt x="982" y="1008112"/>
                    </a:lnTo>
                    <a:lnTo>
                      <a:pt x="482" y="1008112"/>
                    </a:lnTo>
                    <a:lnTo>
                      <a:pt x="482" y="1376354"/>
                    </a:lnTo>
                    <a:lnTo>
                      <a:pt x="481" y="1376354"/>
                    </a:lnTo>
                    <a:lnTo>
                      <a:pt x="481" y="2582716"/>
                    </a:lnTo>
                    <a:lnTo>
                      <a:pt x="0" y="2582716"/>
                    </a:lnTo>
                    <a:lnTo>
                      <a:pt x="0" y="457317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F5316"/>
                  </a:gs>
                  <a:gs pos="69000">
                    <a:srgbClr val="63AA47"/>
                  </a:gs>
                  <a:gs pos="100000">
                    <a:srgbClr val="7DDF86"/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  <a:noAutofit/>
              </a:bodyPr>
              <a:lstStyle/>
              <a:p>
                <a:pPr algn="ctr"/>
                <a:endParaRPr altLang="en-US" lang="zh-CN">
                  <a:ln>
                    <a:solidFill>
                      <a:srgbClr val="127210"/>
                    </a:solidFill>
                  </a:ln>
                  <a:solidFill>
                    <a:schemeClr val="lt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915105" y="4303478"/>
                <a:ext cx="920262" cy="822960"/>
              </a:xfrm>
              <a:prstGeom prst="rect">
                <a:avLst/>
              </a:prstGeom>
              <a:noFill/>
              <a:effectLst/>
              <a:scene3d>
                <a:camera prst="orthographicFront"/>
                <a:lightRig dir="t" rig="threePt"/>
              </a:scene3d>
              <a:sp3d prstMaterial="matte"/>
            </p:spPr>
            <p:txBody>
              <a:bodyPr rtlCol="0" wrap="square"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</a:pPr>
                <a:r>
                  <a:rPr altLang="zh-CN" lang="en-US" smtClean="0" sz="4800">
                    <a:solidFill>
                      <a:prstClr val="white"/>
                    </a:solidFill>
                    <a:latin charset="0" panose="04027200000000000000" pitchFamily="82" typeface="Algerian"/>
                    <a:ea charset="-122" panose="02010600030101010101" pitchFamily="2" typeface="宋体"/>
                  </a:rPr>
                  <a:t>03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2007608" y="4556727"/>
                <a:ext cx="1584176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mtClean="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输入您的内容</a:t>
                </a:r>
              </a:p>
            </p:txBody>
          </p:sp>
        </p:grpSp>
      </p:grpSp>
      <p:sp>
        <p:nvSpPr>
          <p:cNvPr id="31" name="文本框 30"/>
          <p:cNvSpPr txBox="1"/>
          <p:nvPr/>
        </p:nvSpPr>
        <p:spPr>
          <a:xfrm>
            <a:off x="7195670" y="1844824"/>
            <a:ext cx="3624017" cy="25054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9911630" y="4653137"/>
            <a:ext cx="847553" cy="810090"/>
            <a:chOff x="9839622" y="4822314"/>
            <a:chExt cx="847553" cy="810090"/>
          </a:xfrm>
        </p:grpSpPr>
        <p:sp>
          <p:nvSpPr>
            <p:cNvPr id="32" name="椭圆 31"/>
            <p:cNvSpPr/>
            <p:nvPr/>
          </p:nvSpPr>
          <p:spPr>
            <a:xfrm flipH="1" flipV="1" rot="10800000">
              <a:off x="9839622" y="4822314"/>
              <a:ext cx="847553" cy="810090"/>
            </a:xfrm>
            <a:prstGeom prst="ellipse">
              <a:avLst/>
            </a:prstGeom>
            <a:gradFill flip="none" rotWithShape="1">
              <a:gsLst>
                <a:gs pos="0">
                  <a:srgbClr val="0F5316"/>
                </a:gs>
                <a:gs pos="69000">
                  <a:srgbClr val="63AA47"/>
                </a:gs>
                <a:gs pos="100000">
                  <a:srgbClr val="7DDF86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6" name="Freeform 338"/>
            <p:cNvSpPr>
              <a:spLocks noEditPoints="1"/>
            </p:cNvSpPr>
            <p:nvPr/>
          </p:nvSpPr>
          <p:spPr bwMode="auto">
            <a:xfrm>
              <a:off x="10104023" y="5059335"/>
              <a:ext cx="356849" cy="305505"/>
            </a:xfrm>
            <a:custGeom>
              <a:gdLst>
                <a:gd fmla="*/ 105 w 139" name="T0"/>
                <a:gd fmla="*/ 1 h 119" name="T1"/>
                <a:gd fmla="*/ 125 w 139" name="T2"/>
                <a:gd fmla="*/ 3 h 119" name="T3"/>
                <a:gd fmla="*/ 128 w 139" name="T4"/>
                <a:gd fmla="*/ 3 h 119" name="T5"/>
                <a:gd fmla="*/ 136 w 139" name="T6"/>
                <a:gd fmla="*/ 5 h 119" name="T7"/>
                <a:gd fmla="*/ 139 w 139" name="T8"/>
                <a:gd fmla="*/ 16 h 119" name="T9"/>
                <a:gd fmla="*/ 139 w 139" name="T10"/>
                <a:gd fmla="*/ 113 h 119" name="T11"/>
                <a:gd fmla="*/ 138 w 139" name="T12"/>
                <a:gd fmla="*/ 117 h 119" name="T13"/>
                <a:gd fmla="*/ 26 w 139" name="T14"/>
                <a:gd fmla="*/ 117 h 119" name="T15"/>
                <a:gd fmla="*/ 22 w 139" name="T16"/>
                <a:gd fmla="*/ 106 h 119" name="T17"/>
                <a:gd fmla="*/ 15 w 139" name="T18"/>
                <a:gd fmla="*/ 106 h 119" name="T19"/>
                <a:gd fmla="*/ 0 w 139" name="T20"/>
                <a:gd fmla="*/ 93 h 119" name="T21"/>
                <a:gd fmla="*/ 0 w 139" name="T22"/>
                <a:gd fmla="*/ 5 h 119" name="T23"/>
                <a:gd fmla="*/ 18 w 139" name="T24"/>
                <a:gd fmla="*/ 86 h 119" name="T25"/>
                <a:gd fmla="*/ 18 w 139" name="T26"/>
                <a:gd fmla="*/ 86 h 119" name="T27"/>
                <a:gd fmla="*/ 90 w 139" name="T28"/>
                <a:gd fmla="*/ 80 h 119" name="T29"/>
                <a:gd fmla="*/ 18 w 139" name="T30"/>
                <a:gd fmla="*/ 66 h 119" name="T31"/>
                <a:gd fmla="*/ 18 w 139" name="T32"/>
                <a:gd fmla="*/ 66 h 119" name="T33"/>
                <a:gd fmla="*/ 90 w 139" name="T34"/>
                <a:gd fmla="*/ 60 h 119" name="T35"/>
                <a:gd fmla="*/ 77 w 139" name="T36"/>
                <a:gd fmla="*/ 36 h 119" name="T37"/>
                <a:gd fmla="*/ 79 w 139" name="T38"/>
                <a:gd fmla="*/ 47 h 119" name="T39"/>
                <a:gd fmla="*/ 92 w 139" name="T40"/>
                <a:gd fmla="*/ 45 h 119" name="T41"/>
                <a:gd fmla="*/ 90 w 139" name="T42"/>
                <a:gd fmla="*/ 34 h 119" name="T43"/>
                <a:gd fmla="*/ 83 w 139" name="T44"/>
                <a:gd fmla="*/ 25 h 119" name="T45"/>
                <a:gd fmla="*/ 84 w 139" name="T46"/>
                <a:gd fmla="*/ 22 h 119" name="T47"/>
                <a:gd fmla="*/ 92 w 139" name="T48"/>
                <a:gd fmla="*/ 22 h 119" name="T49"/>
                <a:gd fmla="*/ 84 w 139" name="T50"/>
                <a:gd fmla="*/ 18 h 119" name="T51"/>
                <a:gd fmla="*/ 77 w 139" name="T52"/>
                <a:gd fmla="*/ 27 h 119" name="T53"/>
                <a:gd fmla="*/ 83 w 139" name="T54"/>
                <a:gd fmla="*/ 34 h 119" name="T55"/>
                <a:gd fmla="*/ 84 w 139" name="T56"/>
                <a:gd fmla="*/ 42 h 119" name="T57"/>
                <a:gd fmla="*/ 83 w 139" name="T58"/>
                <a:gd fmla="*/ 36 h 119" name="T59"/>
                <a:gd fmla="*/ 33 w 139" name="T60"/>
                <a:gd fmla="*/ 18 h 119" name="T61"/>
                <a:gd fmla="*/ 17 w 139" name="T62"/>
                <a:gd fmla="*/ 18 h 119" name="T63"/>
                <a:gd fmla="*/ 28 w 139" name="T64"/>
                <a:gd fmla="*/ 47 h 119" name="T65"/>
                <a:gd fmla="*/ 48 w 139" name="T66"/>
                <a:gd fmla="*/ 44 h 119" name="T67"/>
                <a:gd fmla="*/ 48 w 139" name="T68"/>
                <a:gd fmla="*/ 29 h 119" name="T69"/>
                <a:gd fmla="*/ 48 w 139" name="T70"/>
                <a:gd fmla="*/ 18 h 119" name="T71"/>
                <a:gd fmla="*/ 48 w 139" name="T72"/>
                <a:gd fmla="*/ 47 h 119" name="T73"/>
                <a:gd fmla="*/ 66 w 139" name="T74"/>
                <a:gd fmla="*/ 18 h 119" name="T75"/>
                <a:gd fmla="*/ 48 w 139" name="T76"/>
                <a:gd fmla="*/ 18 h 119" name="T77"/>
                <a:gd fmla="*/ 64 w 139" name="T78"/>
                <a:gd fmla="*/ 47 h 119" name="T79"/>
                <a:gd fmla="*/ 106 w 139" name="T80"/>
                <a:gd fmla="*/ 12 h 119" name="T81"/>
                <a:gd fmla="*/ 106 w 139" name="T82"/>
                <a:gd fmla="*/ 82 h 119" name="T83"/>
                <a:gd fmla="*/ 112 w 139" name="T84"/>
                <a:gd fmla="*/ 97 h 119" name="T85"/>
                <a:gd fmla="*/ 114 w 139" name="T86"/>
                <a:gd fmla="*/ 93 h 119" name="T87"/>
                <a:gd fmla="*/ 116 w 139" name="T88"/>
                <a:gd fmla="*/ 14 h 119" name="T89"/>
                <a:gd fmla="*/ 116 w 139" name="T90"/>
                <a:gd fmla="*/ 12 h 119" name="T91"/>
                <a:gd fmla="*/ 106 w 139" name="T92"/>
                <a:gd fmla="*/ 12 h 119" name="T93"/>
                <a:gd fmla="*/ 125 w 139" name="T94"/>
                <a:gd fmla="*/ 12 h 119" name="T95"/>
                <a:gd fmla="*/ 125 w 139" name="T96"/>
                <a:gd fmla="*/ 14 h 119" name="T97"/>
                <a:gd fmla="*/ 125 w 139" name="T98"/>
                <a:gd fmla="*/ 80 h 119" name="T99"/>
                <a:gd fmla="*/ 119 w 139" name="T100"/>
                <a:gd fmla="*/ 102 h 119" name="T101"/>
                <a:gd fmla="*/ 114 w 139" name="T102"/>
                <a:gd fmla="*/ 106 h 119" name="T103"/>
                <a:gd fmla="*/ 130 w 139" name="T104"/>
                <a:gd fmla="*/ 16 h 119" name="T105"/>
                <a:gd fmla="*/ 130 w 139" name="T106"/>
                <a:gd fmla="*/ 14 h 119" name="T107"/>
                <a:gd fmla="*/ 127 w 139" name="T108"/>
                <a:gd fmla="*/ 12 h 119" name="T109"/>
                <a:gd fmla="*/ 97 w 139" name="T110"/>
                <a:gd fmla="*/ 9 h 119" name="T111"/>
                <a:gd fmla="*/ 9 w 139" name="T112"/>
                <a:gd fmla="*/ 82 h 119" name="T113"/>
                <a:gd fmla="*/ 11 w 139" name="T114"/>
                <a:gd fmla="*/ 93 h 119" name="T115"/>
                <a:gd fmla="*/ 99 w 139" name="T116"/>
                <a:gd fmla="*/ 97 h 119" name="T117"/>
                <a:gd fmla="*/ 97 w 139" name="T118"/>
                <a:gd fmla="*/ 9 h 11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19" w="139">
                  <a:moveTo>
                    <a:pt x="4" y="0"/>
                  </a:moveTo>
                  <a:lnTo>
                    <a:pt x="101" y="0"/>
                  </a:lnTo>
                  <a:lnTo>
                    <a:pt x="101" y="0"/>
                  </a:lnTo>
                  <a:lnTo>
                    <a:pt x="105" y="1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108" y="3"/>
                  </a:lnTo>
                  <a:lnTo>
                    <a:pt x="125" y="3"/>
                  </a:lnTo>
                  <a:lnTo>
                    <a:pt x="125" y="3"/>
                  </a:lnTo>
                  <a:lnTo>
                    <a:pt x="127" y="3"/>
                  </a:lnTo>
                  <a:lnTo>
                    <a:pt x="127" y="3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32" y="3"/>
                  </a:lnTo>
                  <a:lnTo>
                    <a:pt x="136" y="5"/>
                  </a:lnTo>
                  <a:lnTo>
                    <a:pt x="136" y="5"/>
                  </a:lnTo>
                  <a:lnTo>
                    <a:pt x="138" y="9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8" y="117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2" y="117"/>
                  </a:lnTo>
                  <a:lnTo>
                    <a:pt x="26" y="117"/>
                  </a:lnTo>
                  <a:lnTo>
                    <a:pt x="26" y="117"/>
                  </a:lnTo>
                  <a:lnTo>
                    <a:pt x="22" y="117"/>
                  </a:lnTo>
                  <a:lnTo>
                    <a:pt x="22" y="113"/>
                  </a:lnTo>
                  <a:lnTo>
                    <a:pt x="22" y="106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15" y="106"/>
                  </a:lnTo>
                  <a:lnTo>
                    <a:pt x="9" y="104"/>
                  </a:lnTo>
                  <a:lnTo>
                    <a:pt x="4" y="99"/>
                  </a:lnTo>
                  <a:lnTo>
                    <a:pt x="4" y="99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18" y="86"/>
                  </a:moveTo>
                  <a:lnTo>
                    <a:pt x="18" y="89"/>
                  </a:lnTo>
                  <a:lnTo>
                    <a:pt x="90" y="89"/>
                  </a:lnTo>
                  <a:lnTo>
                    <a:pt x="90" y="86"/>
                  </a:lnTo>
                  <a:lnTo>
                    <a:pt x="18" y="86"/>
                  </a:lnTo>
                  <a:lnTo>
                    <a:pt x="18" y="86"/>
                  </a:lnTo>
                  <a:close/>
                  <a:moveTo>
                    <a:pt x="18" y="75"/>
                  </a:moveTo>
                  <a:lnTo>
                    <a:pt x="18" y="80"/>
                  </a:lnTo>
                  <a:lnTo>
                    <a:pt x="90" y="80"/>
                  </a:lnTo>
                  <a:lnTo>
                    <a:pt x="90" y="75"/>
                  </a:lnTo>
                  <a:lnTo>
                    <a:pt x="18" y="75"/>
                  </a:lnTo>
                  <a:lnTo>
                    <a:pt x="18" y="75"/>
                  </a:lnTo>
                  <a:close/>
                  <a:moveTo>
                    <a:pt x="18" y="66"/>
                  </a:moveTo>
                  <a:lnTo>
                    <a:pt x="18" y="71"/>
                  </a:lnTo>
                  <a:lnTo>
                    <a:pt x="90" y="71"/>
                  </a:lnTo>
                  <a:lnTo>
                    <a:pt x="90" y="66"/>
                  </a:lnTo>
                  <a:lnTo>
                    <a:pt x="18" y="66"/>
                  </a:lnTo>
                  <a:lnTo>
                    <a:pt x="18" y="66"/>
                  </a:lnTo>
                  <a:close/>
                  <a:moveTo>
                    <a:pt x="18" y="56"/>
                  </a:moveTo>
                  <a:lnTo>
                    <a:pt x="18" y="60"/>
                  </a:lnTo>
                  <a:lnTo>
                    <a:pt x="90" y="60"/>
                  </a:lnTo>
                  <a:lnTo>
                    <a:pt x="90" y="56"/>
                  </a:lnTo>
                  <a:lnTo>
                    <a:pt x="18" y="56"/>
                  </a:lnTo>
                  <a:lnTo>
                    <a:pt x="18" y="56"/>
                  </a:lnTo>
                  <a:close/>
                  <a:moveTo>
                    <a:pt x="77" y="36"/>
                  </a:moveTo>
                  <a:lnTo>
                    <a:pt x="77" y="42"/>
                  </a:lnTo>
                  <a:lnTo>
                    <a:pt x="77" y="42"/>
                  </a:lnTo>
                  <a:lnTo>
                    <a:pt x="77" y="45"/>
                  </a:lnTo>
                  <a:lnTo>
                    <a:pt x="79" y="47"/>
                  </a:lnTo>
                  <a:lnTo>
                    <a:pt x="84" y="47"/>
                  </a:lnTo>
                  <a:lnTo>
                    <a:pt x="84" y="47"/>
                  </a:lnTo>
                  <a:lnTo>
                    <a:pt x="90" y="47"/>
                  </a:lnTo>
                  <a:lnTo>
                    <a:pt x="92" y="45"/>
                  </a:lnTo>
                  <a:lnTo>
                    <a:pt x="92" y="42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3" y="25"/>
                  </a:lnTo>
                  <a:lnTo>
                    <a:pt x="83" y="23"/>
                  </a:lnTo>
                  <a:lnTo>
                    <a:pt x="83" y="23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7"/>
                  </a:lnTo>
                  <a:lnTo>
                    <a:pt x="92" y="27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79" y="18"/>
                  </a:lnTo>
                  <a:lnTo>
                    <a:pt x="77" y="20"/>
                  </a:lnTo>
                  <a:lnTo>
                    <a:pt x="77" y="23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7" y="29"/>
                  </a:lnTo>
                  <a:lnTo>
                    <a:pt x="77" y="29"/>
                  </a:lnTo>
                  <a:lnTo>
                    <a:pt x="83" y="34"/>
                  </a:lnTo>
                  <a:lnTo>
                    <a:pt x="83" y="34"/>
                  </a:lnTo>
                  <a:lnTo>
                    <a:pt x="84" y="38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3" y="42"/>
                  </a:lnTo>
                  <a:lnTo>
                    <a:pt x="83" y="36"/>
                  </a:lnTo>
                  <a:lnTo>
                    <a:pt x="77" y="36"/>
                  </a:lnTo>
                  <a:lnTo>
                    <a:pt x="77" y="36"/>
                  </a:lnTo>
                  <a:close/>
                  <a:moveTo>
                    <a:pt x="33" y="47"/>
                  </a:moveTo>
                  <a:lnTo>
                    <a:pt x="33" y="18"/>
                  </a:lnTo>
                  <a:lnTo>
                    <a:pt x="28" y="18"/>
                  </a:lnTo>
                  <a:lnTo>
                    <a:pt x="28" y="31"/>
                  </a:lnTo>
                  <a:lnTo>
                    <a:pt x="24" y="18"/>
                  </a:lnTo>
                  <a:lnTo>
                    <a:pt x="17" y="18"/>
                  </a:lnTo>
                  <a:lnTo>
                    <a:pt x="17" y="47"/>
                  </a:lnTo>
                  <a:lnTo>
                    <a:pt x="22" y="47"/>
                  </a:lnTo>
                  <a:lnTo>
                    <a:pt x="22" y="31"/>
                  </a:lnTo>
                  <a:lnTo>
                    <a:pt x="28" y="47"/>
                  </a:lnTo>
                  <a:lnTo>
                    <a:pt x="33" y="47"/>
                  </a:lnTo>
                  <a:lnTo>
                    <a:pt x="33" y="47"/>
                  </a:lnTo>
                  <a:close/>
                  <a:moveTo>
                    <a:pt x="48" y="47"/>
                  </a:moveTo>
                  <a:lnTo>
                    <a:pt x="48" y="44"/>
                  </a:lnTo>
                  <a:lnTo>
                    <a:pt x="42" y="44"/>
                  </a:lnTo>
                  <a:lnTo>
                    <a:pt x="42" y="33"/>
                  </a:lnTo>
                  <a:lnTo>
                    <a:pt x="48" y="33"/>
                  </a:lnTo>
                  <a:lnTo>
                    <a:pt x="48" y="29"/>
                  </a:lnTo>
                  <a:lnTo>
                    <a:pt x="42" y="29"/>
                  </a:lnTo>
                  <a:lnTo>
                    <a:pt x="42" y="22"/>
                  </a:lnTo>
                  <a:lnTo>
                    <a:pt x="48" y="22"/>
                  </a:lnTo>
                  <a:lnTo>
                    <a:pt x="48" y="18"/>
                  </a:lnTo>
                  <a:lnTo>
                    <a:pt x="35" y="18"/>
                  </a:lnTo>
                  <a:lnTo>
                    <a:pt x="35" y="47"/>
                  </a:lnTo>
                  <a:lnTo>
                    <a:pt x="48" y="47"/>
                  </a:lnTo>
                  <a:lnTo>
                    <a:pt x="48" y="47"/>
                  </a:lnTo>
                  <a:close/>
                  <a:moveTo>
                    <a:pt x="75" y="18"/>
                  </a:moveTo>
                  <a:lnTo>
                    <a:pt x="70" y="18"/>
                  </a:lnTo>
                  <a:lnTo>
                    <a:pt x="68" y="31"/>
                  </a:lnTo>
                  <a:lnTo>
                    <a:pt x="66" y="18"/>
                  </a:lnTo>
                  <a:lnTo>
                    <a:pt x="59" y="18"/>
                  </a:lnTo>
                  <a:lnTo>
                    <a:pt x="57" y="31"/>
                  </a:lnTo>
                  <a:lnTo>
                    <a:pt x="55" y="18"/>
                  </a:lnTo>
                  <a:lnTo>
                    <a:pt x="48" y="18"/>
                  </a:lnTo>
                  <a:lnTo>
                    <a:pt x="53" y="47"/>
                  </a:lnTo>
                  <a:lnTo>
                    <a:pt x="59" y="47"/>
                  </a:lnTo>
                  <a:lnTo>
                    <a:pt x="61" y="31"/>
                  </a:lnTo>
                  <a:lnTo>
                    <a:pt x="64" y="47"/>
                  </a:lnTo>
                  <a:lnTo>
                    <a:pt x="72" y="47"/>
                  </a:lnTo>
                  <a:lnTo>
                    <a:pt x="75" y="18"/>
                  </a:lnTo>
                  <a:lnTo>
                    <a:pt x="75" y="18"/>
                  </a:lnTo>
                  <a:close/>
                  <a:moveTo>
                    <a:pt x="106" y="12"/>
                  </a:moveTo>
                  <a:lnTo>
                    <a:pt x="106" y="80"/>
                  </a:lnTo>
                  <a:lnTo>
                    <a:pt x="106" y="80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9"/>
                  </a:lnTo>
                  <a:lnTo>
                    <a:pt x="108" y="95"/>
                  </a:lnTo>
                  <a:lnTo>
                    <a:pt x="108" y="95"/>
                  </a:lnTo>
                  <a:lnTo>
                    <a:pt x="112" y="97"/>
                  </a:lnTo>
                  <a:lnTo>
                    <a:pt x="112" y="97"/>
                  </a:lnTo>
                  <a:lnTo>
                    <a:pt x="112" y="97"/>
                  </a:lnTo>
                  <a:lnTo>
                    <a:pt x="114" y="93"/>
                  </a:lnTo>
                  <a:lnTo>
                    <a:pt x="114" y="93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2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2"/>
                  </a:lnTo>
                  <a:close/>
                  <a:moveTo>
                    <a:pt x="127" y="12"/>
                  </a:moveTo>
                  <a:lnTo>
                    <a:pt x="127" y="12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5" y="80"/>
                  </a:lnTo>
                  <a:lnTo>
                    <a:pt x="125" y="80"/>
                  </a:lnTo>
                  <a:lnTo>
                    <a:pt x="125" y="80"/>
                  </a:lnTo>
                  <a:lnTo>
                    <a:pt x="123" y="89"/>
                  </a:lnTo>
                  <a:lnTo>
                    <a:pt x="123" y="97"/>
                  </a:lnTo>
                  <a:lnTo>
                    <a:pt x="123" y="97"/>
                  </a:lnTo>
                  <a:lnTo>
                    <a:pt x="119" y="102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31" y="106"/>
                  </a:lnTo>
                  <a:lnTo>
                    <a:pt x="31" y="108"/>
                  </a:lnTo>
                  <a:lnTo>
                    <a:pt x="130" y="108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28" y="12"/>
                  </a:lnTo>
                  <a:lnTo>
                    <a:pt x="128" y="12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27" y="12"/>
                  </a:lnTo>
                  <a:close/>
                  <a:moveTo>
                    <a:pt x="97" y="9"/>
                  </a:moveTo>
                  <a:lnTo>
                    <a:pt x="9" y="9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9" y="89"/>
                  </a:lnTo>
                  <a:lnTo>
                    <a:pt x="11" y="93"/>
                  </a:lnTo>
                  <a:lnTo>
                    <a:pt x="11" y="93"/>
                  </a:lnTo>
                  <a:lnTo>
                    <a:pt x="17" y="97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97" y="89"/>
                  </a:lnTo>
                  <a:lnTo>
                    <a:pt x="97" y="80"/>
                  </a:lnTo>
                  <a:lnTo>
                    <a:pt x="97" y="80"/>
                  </a:lnTo>
                  <a:lnTo>
                    <a:pt x="97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615486" y="4673156"/>
            <a:ext cx="847553" cy="810090"/>
            <a:chOff x="8615486" y="4842333"/>
            <a:chExt cx="847553" cy="810090"/>
          </a:xfrm>
        </p:grpSpPr>
        <p:sp>
          <p:nvSpPr>
            <p:cNvPr id="35" name="椭圆 34"/>
            <p:cNvSpPr/>
            <p:nvPr/>
          </p:nvSpPr>
          <p:spPr>
            <a:xfrm flipH="1" flipV="1" rot="10800000">
              <a:off x="8615486" y="4842333"/>
              <a:ext cx="847553" cy="810090"/>
            </a:xfrm>
            <a:prstGeom prst="ellipse">
              <a:avLst/>
            </a:prstGeom>
            <a:gradFill flip="none" rotWithShape="1">
              <a:gsLst>
                <a:gs pos="0">
                  <a:srgbClr val="007625"/>
                </a:gs>
                <a:gs pos="58000">
                  <a:srgbClr val="009A04"/>
                </a:gs>
                <a:gs pos="100000">
                  <a:srgbClr val="0ED025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7" name="Freeform 440"/>
            <p:cNvSpPr>
              <a:spLocks noEditPoints="1"/>
            </p:cNvSpPr>
            <p:nvPr/>
          </p:nvSpPr>
          <p:spPr bwMode="auto">
            <a:xfrm>
              <a:off x="8860613" y="5102110"/>
              <a:ext cx="395357" cy="277264"/>
            </a:xfrm>
            <a:custGeom>
              <a:gdLst>
                <a:gd fmla="*/ 35 w 154" name="T0"/>
                <a:gd fmla="*/ 97 h 108" name="T1"/>
                <a:gd fmla="*/ 35 w 154" name="T2"/>
                <a:gd fmla="*/ 5 h 108" name="T3"/>
                <a:gd fmla="*/ 7 w 154" name="T4"/>
                <a:gd fmla="*/ 5 h 108" name="T5"/>
                <a:gd fmla="*/ 7 w 154" name="T6"/>
                <a:gd fmla="*/ 97 h 108" name="T7"/>
                <a:gd fmla="*/ 0 w 154" name="T8"/>
                <a:gd fmla="*/ 97 h 108" name="T9"/>
                <a:gd fmla="*/ 0 w 154" name="T10"/>
                <a:gd fmla="*/ 108 h 108" name="T11"/>
                <a:gd fmla="*/ 154 w 154" name="T12"/>
                <a:gd fmla="*/ 108 h 108" name="T13"/>
                <a:gd fmla="*/ 154 w 154" name="T14"/>
                <a:gd fmla="*/ 97 h 108" name="T15"/>
                <a:gd fmla="*/ 149 w 154" name="T16"/>
                <a:gd fmla="*/ 97 h 108" name="T17"/>
                <a:gd fmla="*/ 149 w 154" name="T18"/>
                <a:gd fmla="*/ 44 h 108" name="T19"/>
                <a:gd fmla="*/ 121 w 154" name="T20"/>
                <a:gd fmla="*/ 44 h 108" name="T21"/>
                <a:gd fmla="*/ 121 w 154" name="T22"/>
                <a:gd fmla="*/ 97 h 108" name="T23"/>
                <a:gd fmla="*/ 110 w 154" name="T24"/>
                <a:gd fmla="*/ 97 h 108" name="T25"/>
                <a:gd fmla="*/ 110 w 154" name="T26"/>
                <a:gd fmla="*/ 64 h 108" name="T27"/>
                <a:gd fmla="*/ 83 w 154" name="T28"/>
                <a:gd fmla="*/ 64 h 108" name="T29"/>
                <a:gd fmla="*/ 83 w 154" name="T30"/>
                <a:gd fmla="*/ 97 h 108" name="T31"/>
                <a:gd fmla="*/ 73 w 154" name="T32"/>
                <a:gd fmla="*/ 97 h 108" name="T33"/>
                <a:gd fmla="*/ 73 w 154" name="T34"/>
                <a:gd fmla="*/ 29 h 108" name="T35"/>
                <a:gd fmla="*/ 46 w 154" name="T36"/>
                <a:gd fmla="*/ 29 h 108" name="T37"/>
                <a:gd fmla="*/ 46 w 154" name="T38"/>
                <a:gd fmla="*/ 97 h 108" name="T39"/>
                <a:gd fmla="*/ 35 w 154" name="T40"/>
                <a:gd fmla="*/ 97 h 108" name="T41"/>
                <a:gd fmla="*/ 35 w 154" name="T42"/>
                <a:gd fmla="*/ 97 h 108" name="T43"/>
                <a:gd fmla="*/ 83 w 154" name="T44"/>
                <a:gd fmla="*/ 25 h 108" name="T45"/>
                <a:gd fmla="*/ 83 w 154" name="T46"/>
                <a:gd fmla="*/ 9 h 108" name="T47"/>
                <a:gd fmla="*/ 112 w 154" name="T48"/>
                <a:gd fmla="*/ 9 h 108" name="T49"/>
                <a:gd fmla="*/ 112 w 154" name="T50"/>
                <a:gd fmla="*/ 0 h 108" name="T51"/>
                <a:gd fmla="*/ 139 w 154" name="T52"/>
                <a:gd fmla="*/ 16 h 108" name="T53"/>
                <a:gd fmla="*/ 112 w 154" name="T54"/>
                <a:gd fmla="*/ 35 h 108" name="T55"/>
                <a:gd fmla="*/ 112 w 154" name="T56"/>
                <a:gd fmla="*/ 25 h 108" name="T57"/>
                <a:gd fmla="*/ 83 w 154" name="T58"/>
                <a:gd fmla="*/ 25 h 108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08" w="154">
                  <a:moveTo>
                    <a:pt x="35" y="97"/>
                  </a:moveTo>
                  <a:lnTo>
                    <a:pt x="35" y="5"/>
                  </a:lnTo>
                  <a:lnTo>
                    <a:pt x="7" y="5"/>
                  </a:lnTo>
                  <a:lnTo>
                    <a:pt x="7" y="97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154" y="108"/>
                  </a:lnTo>
                  <a:lnTo>
                    <a:pt x="154" y="97"/>
                  </a:lnTo>
                  <a:lnTo>
                    <a:pt x="149" y="97"/>
                  </a:lnTo>
                  <a:lnTo>
                    <a:pt x="149" y="44"/>
                  </a:lnTo>
                  <a:lnTo>
                    <a:pt x="121" y="44"/>
                  </a:lnTo>
                  <a:lnTo>
                    <a:pt x="121" y="97"/>
                  </a:lnTo>
                  <a:lnTo>
                    <a:pt x="110" y="97"/>
                  </a:lnTo>
                  <a:lnTo>
                    <a:pt x="110" y="64"/>
                  </a:lnTo>
                  <a:lnTo>
                    <a:pt x="83" y="64"/>
                  </a:lnTo>
                  <a:lnTo>
                    <a:pt x="83" y="97"/>
                  </a:lnTo>
                  <a:lnTo>
                    <a:pt x="73" y="97"/>
                  </a:lnTo>
                  <a:lnTo>
                    <a:pt x="73" y="29"/>
                  </a:lnTo>
                  <a:lnTo>
                    <a:pt x="46" y="29"/>
                  </a:lnTo>
                  <a:lnTo>
                    <a:pt x="46" y="97"/>
                  </a:lnTo>
                  <a:lnTo>
                    <a:pt x="35" y="97"/>
                  </a:lnTo>
                  <a:lnTo>
                    <a:pt x="35" y="97"/>
                  </a:lnTo>
                  <a:close/>
                  <a:moveTo>
                    <a:pt x="83" y="25"/>
                  </a:moveTo>
                  <a:lnTo>
                    <a:pt x="83" y="9"/>
                  </a:lnTo>
                  <a:lnTo>
                    <a:pt x="112" y="9"/>
                  </a:lnTo>
                  <a:lnTo>
                    <a:pt x="112" y="0"/>
                  </a:lnTo>
                  <a:lnTo>
                    <a:pt x="139" y="16"/>
                  </a:lnTo>
                  <a:lnTo>
                    <a:pt x="112" y="35"/>
                  </a:lnTo>
                  <a:lnTo>
                    <a:pt x="112" y="25"/>
                  </a:lnTo>
                  <a:lnTo>
                    <a:pt x="83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268361" y="4653136"/>
            <a:ext cx="847553" cy="810090"/>
            <a:chOff x="7401348" y="4822313"/>
            <a:chExt cx="847553" cy="810090"/>
          </a:xfrm>
        </p:grpSpPr>
        <p:sp>
          <p:nvSpPr>
            <p:cNvPr id="33" name="椭圆 32"/>
            <p:cNvSpPr/>
            <p:nvPr/>
          </p:nvSpPr>
          <p:spPr>
            <a:xfrm flipH="1" flipV="1" rot="10800000">
              <a:off x="7401348" y="4822313"/>
              <a:ext cx="847553" cy="810090"/>
            </a:xfrm>
            <a:prstGeom prst="ellipse">
              <a:avLst/>
            </a:prstGeom>
            <a:gradFill flip="none" rotWithShape="1">
              <a:gsLst>
                <a:gs pos="0">
                  <a:srgbClr val="C98D21"/>
                </a:gs>
                <a:gs pos="74000">
                  <a:srgbClr val="F3EB4F"/>
                </a:gs>
                <a:gs pos="54000">
                  <a:srgbClr val="F3CB69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38" name="Freeform 455"/>
            <p:cNvSpPr>
              <a:spLocks noEditPoints="1"/>
            </p:cNvSpPr>
            <p:nvPr/>
          </p:nvSpPr>
          <p:spPr bwMode="auto">
            <a:xfrm>
              <a:off x="7672169" y="5070441"/>
              <a:ext cx="282397" cy="315774"/>
            </a:xfrm>
            <a:custGeom>
              <a:gdLst>
                <a:gd fmla="*/ 33 w 110" name="T0"/>
                <a:gd fmla="*/ 9 h 123" name="T1"/>
                <a:gd fmla="*/ 32 w 110" name="T2"/>
                <a:gd fmla="*/ 20 h 123" name="T3"/>
                <a:gd fmla="*/ 33 w 110" name="T4"/>
                <a:gd fmla="*/ 29 h 123" name="T5"/>
                <a:gd fmla="*/ 32 w 110" name="T6"/>
                <a:gd fmla="*/ 39 h 123" name="T7"/>
                <a:gd fmla="*/ 28 w 110" name="T8"/>
                <a:gd fmla="*/ 39 h 123" name="T9"/>
                <a:gd fmla="*/ 22 w 110" name="T10"/>
                <a:gd fmla="*/ 29 h 123" name="T11"/>
                <a:gd fmla="*/ 21 w 110" name="T12"/>
                <a:gd fmla="*/ 20 h 123" name="T13"/>
                <a:gd fmla="*/ 28 w 110" name="T14"/>
                <a:gd fmla="*/ 2 h 123" name="T15"/>
                <a:gd fmla="*/ 32 w 110" name="T16"/>
                <a:gd fmla="*/ 0 h 123" name="T17"/>
                <a:gd fmla="*/ 103 w 110" name="T18"/>
                <a:gd fmla="*/ 9 h 123" name="T19"/>
                <a:gd fmla="*/ 8 w 110" name="T20"/>
                <a:gd fmla="*/ 110 h 123" name="T21"/>
                <a:gd fmla="*/ 94 w 110" name="T22"/>
                <a:gd fmla="*/ 108 h 123" name="T23"/>
                <a:gd fmla="*/ 8 w 110" name="T24"/>
                <a:gd fmla="*/ 105 h 123" name="T25"/>
                <a:gd fmla="*/ 94 w 110" name="T26"/>
                <a:gd fmla="*/ 103 h 123" name="T27"/>
                <a:gd fmla="*/ 8 w 110" name="T28"/>
                <a:gd fmla="*/ 99 h 123" name="T29"/>
                <a:gd fmla="*/ 94 w 110" name="T30"/>
                <a:gd fmla="*/ 97 h 123" name="T31"/>
                <a:gd fmla="*/ 99 w 110" name="T32"/>
                <a:gd fmla="*/ 85 h 123" name="T33"/>
                <a:gd fmla="*/ 103 w 110" name="T34"/>
                <a:gd fmla="*/ 86 h 123" name="T35"/>
                <a:gd fmla="*/ 109 w 110" name="T36"/>
                <a:gd fmla="*/ 96 h 123" name="T37"/>
                <a:gd fmla="*/ 110 w 110" name="T38"/>
                <a:gd fmla="*/ 105 h 123" name="T39"/>
                <a:gd fmla="*/ 103 w 110" name="T40"/>
                <a:gd fmla="*/ 121 h 123" name="T41"/>
                <a:gd fmla="*/ 99 w 110" name="T42"/>
                <a:gd fmla="*/ 123 h 123" name="T43"/>
                <a:gd fmla="*/ 98 w 110" name="T44"/>
                <a:gd fmla="*/ 112 h 123" name="T45"/>
                <a:gd fmla="*/ 99 w 110" name="T46"/>
                <a:gd fmla="*/ 105 h 123" name="T47"/>
                <a:gd fmla="*/ 99 w 110" name="T48"/>
                <a:gd fmla="*/ 99 h 123" name="T49"/>
                <a:gd fmla="*/ 0 w 110" name="T50"/>
                <a:gd fmla="*/ 94 h 123" name="T51"/>
                <a:gd fmla="*/ 19 w 110" name="T52"/>
                <a:gd fmla="*/ 68 h 123" name="T53"/>
                <a:gd fmla="*/ 79 w 110" name="T54"/>
                <a:gd fmla="*/ 66 h 123" name="T55"/>
                <a:gd fmla="*/ 19 w 110" name="T56"/>
                <a:gd fmla="*/ 63 h 123" name="T57"/>
                <a:gd fmla="*/ 79 w 110" name="T58"/>
                <a:gd fmla="*/ 61 h 123" name="T59"/>
                <a:gd fmla="*/ 19 w 110" name="T60"/>
                <a:gd fmla="*/ 57 h 123" name="T61"/>
                <a:gd fmla="*/ 79 w 110" name="T62"/>
                <a:gd fmla="*/ 55 h 123" name="T63"/>
                <a:gd fmla="*/ 85 w 110" name="T64"/>
                <a:gd fmla="*/ 42 h 123" name="T65"/>
                <a:gd fmla="*/ 88 w 110" name="T66"/>
                <a:gd fmla="*/ 44 h 123" name="T67"/>
                <a:gd fmla="*/ 94 w 110" name="T68"/>
                <a:gd fmla="*/ 53 h 123" name="T69"/>
                <a:gd fmla="*/ 96 w 110" name="T70"/>
                <a:gd fmla="*/ 63 h 123" name="T71"/>
                <a:gd fmla="*/ 88 w 110" name="T72"/>
                <a:gd fmla="*/ 79 h 123" name="T73"/>
                <a:gd fmla="*/ 85 w 110" name="T74"/>
                <a:gd fmla="*/ 81 h 123" name="T75"/>
                <a:gd fmla="*/ 81 w 110" name="T76"/>
                <a:gd fmla="*/ 72 h 123" name="T77"/>
                <a:gd fmla="*/ 85 w 110" name="T78"/>
                <a:gd fmla="*/ 63 h 123" name="T79"/>
                <a:gd fmla="*/ 85 w 110" name="T80"/>
                <a:gd fmla="*/ 57 h 123" name="T81"/>
                <a:gd fmla="*/ 11 w 110" name="T82"/>
                <a:gd fmla="*/ 52 h 123" name="T83"/>
                <a:gd fmla="*/ 98 w 110" name="T84"/>
                <a:gd fmla="*/ 26 h 123" name="T85"/>
                <a:gd fmla="*/ 37 w 110" name="T86"/>
                <a:gd fmla="*/ 24 h 123" name="T87"/>
                <a:gd fmla="*/ 98 w 110" name="T88"/>
                <a:gd fmla="*/ 22 h 123" name="T89"/>
                <a:gd fmla="*/ 37 w 110" name="T90"/>
                <a:gd fmla="*/ 18 h 123" name="T91"/>
                <a:gd fmla="*/ 98 w 110" name="T92"/>
                <a:gd fmla="*/ 17 h 123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23" w="110">
                  <a:moveTo>
                    <a:pt x="103" y="9"/>
                  </a:moveTo>
                  <a:lnTo>
                    <a:pt x="33" y="9"/>
                  </a:lnTo>
                  <a:lnTo>
                    <a:pt x="33" y="9"/>
                  </a:lnTo>
                  <a:lnTo>
                    <a:pt x="32" y="15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4"/>
                  </a:lnTo>
                  <a:lnTo>
                    <a:pt x="33" y="29"/>
                  </a:lnTo>
                  <a:lnTo>
                    <a:pt x="105" y="29"/>
                  </a:lnTo>
                  <a:lnTo>
                    <a:pt x="105" y="39"/>
                  </a:lnTo>
                  <a:lnTo>
                    <a:pt x="32" y="39"/>
                  </a:lnTo>
                  <a:lnTo>
                    <a:pt x="30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2" y="2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1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103" y="0"/>
                  </a:lnTo>
                  <a:lnTo>
                    <a:pt x="103" y="9"/>
                  </a:lnTo>
                  <a:lnTo>
                    <a:pt x="103" y="9"/>
                  </a:lnTo>
                  <a:close/>
                  <a:moveTo>
                    <a:pt x="94" y="108"/>
                  </a:moveTo>
                  <a:lnTo>
                    <a:pt x="8" y="108"/>
                  </a:lnTo>
                  <a:lnTo>
                    <a:pt x="8" y="110"/>
                  </a:lnTo>
                  <a:lnTo>
                    <a:pt x="94" y="110"/>
                  </a:lnTo>
                  <a:lnTo>
                    <a:pt x="94" y="108"/>
                  </a:lnTo>
                  <a:lnTo>
                    <a:pt x="94" y="108"/>
                  </a:lnTo>
                  <a:close/>
                  <a:moveTo>
                    <a:pt x="94" y="103"/>
                  </a:moveTo>
                  <a:lnTo>
                    <a:pt x="8" y="103"/>
                  </a:lnTo>
                  <a:lnTo>
                    <a:pt x="8" y="105"/>
                  </a:lnTo>
                  <a:lnTo>
                    <a:pt x="94" y="105"/>
                  </a:lnTo>
                  <a:lnTo>
                    <a:pt x="94" y="103"/>
                  </a:lnTo>
                  <a:lnTo>
                    <a:pt x="94" y="103"/>
                  </a:lnTo>
                  <a:close/>
                  <a:moveTo>
                    <a:pt x="94" y="97"/>
                  </a:moveTo>
                  <a:lnTo>
                    <a:pt x="8" y="97"/>
                  </a:lnTo>
                  <a:lnTo>
                    <a:pt x="8" y="99"/>
                  </a:lnTo>
                  <a:lnTo>
                    <a:pt x="94" y="99"/>
                  </a:lnTo>
                  <a:lnTo>
                    <a:pt x="94" y="97"/>
                  </a:lnTo>
                  <a:lnTo>
                    <a:pt x="94" y="97"/>
                  </a:lnTo>
                  <a:close/>
                  <a:moveTo>
                    <a:pt x="0" y="94"/>
                  </a:moveTo>
                  <a:lnTo>
                    <a:pt x="0" y="85"/>
                  </a:lnTo>
                  <a:lnTo>
                    <a:pt x="99" y="85"/>
                  </a:lnTo>
                  <a:lnTo>
                    <a:pt x="101" y="85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9" y="96"/>
                  </a:lnTo>
                  <a:lnTo>
                    <a:pt x="110" y="105"/>
                  </a:lnTo>
                  <a:lnTo>
                    <a:pt x="110" y="105"/>
                  </a:lnTo>
                  <a:lnTo>
                    <a:pt x="110" y="105"/>
                  </a:lnTo>
                  <a:lnTo>
                    <a:pt x="109" y="114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1" y="123"/>
                  </a:lnTo>
                  <a:lnTo>
                    <a:pt x="99" y="123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9" y="108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9" y="99"/>
                  </a:lnTo>
                  <a:lnTo>
                    <a:pt x="98" y="94"/>
                  </a:lnTo>
                  <a:lnTo>
                    <a:pt x="0" y="94"/>
                  </a:lnTo>
                  <a:lnTo>
                    <a:pt x="0" y="94"/>
                  </a:lnTo>
                  <a:close/>
                  <a:moveTo>
                    <a:pt x="79" y="66"/>
                  </a:moveTo>
                  <a:lnTo>
                    <a:pt x="19" y="66"/>
                  </a:lnTo>
                  <a:lnTo>
                    <a:pt x="19" y="68"/>
                  </a:lnTo>
                  <a:lnTo>
                    <a:pt x="79" y="68"/>
                  </a:lnTo>
                  <a:lnTo>
                    <a:pt x="79" y="66"/>
                  </a:lnTo>
                  <a:lnTo>
                    <a:pt x="79" y="66"/>
                  </a:lnTo>
                  <a:close/>
                  <a:moveTo>
                    <a:pt x="79" y="61"/>
                  </a:moveTo>
                  <a:lnTo>
                    <a:pt x="19" y="61"/>
                  </a:lnTo>
                  <a:lnTo>
                    <a:pt x="19" y="63"/>
                  </a:lnTo>
                  <a:lnTo>
                    <a:pt x="79" y="63"/>
                  </a:lnTo>
                  <a:lnTo>
                    <a:pt x="79" y="61"/>
                  </a:lnTo>
                  <a:lnTo>
                    <a:pt x="79" y="61"/>
                  </a:lnTo>
                  <a:close/>
                  <a:moveTo>
                    <a:pt x="79" y="55"/>
                  </a:moveTo>
                  <a:lnTo>
                    <a:pt x="19" y="55"/>
                  </a:lnTo>
                  <a:lnTo>
                    <a:pt x="19" y="57"/>
                  </a:lnTo>
                  <a:lnTo>
                    <a:pt x="79" y="57"/>
                  </a:lnTo>
                  <a:lnTo>
                    <a:pt x="79" y="55"/>
                  </a:lnTo>
                  <a:lnTo>
                    <a:pt x="79" y="55"/>
                  </a:lnTo>
                  <a:close/>
                  <a:moveTo>
                    <a:pt x="11" y="52"/>
                  </a:moveTo>
                  <a:lnTo>
                    <a:pt x="11" y="42"/>
                  </a:lnTo>
                  <a:lnTo>
                    <a:pt x="85" y="42"/>
                  </a:lnTo>
                  <a:lnTo>
                    <a:pt x="87" y="42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4" y="5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4" y="72"/>
                  </a:lnTo>
                  <a:lnTo>
                    <a:pt x="88" y="79"/>
                  </a:lnTo>
                  <a:lnTo>
                    <a:pt x="88" y="79"/>
                  </a:lnTo>
                  <a:lnTo>
                    <a:pt x="87" y="79"/>
                  </a:lnTo>
                  <a:lnTo>
                    <a:pt x="87" y="81"/>
                  </a:lnTo>
                  <a:lnTo>
                    <a:pt x="85" y="81"/>
                  </a:lnTo>
                  <a:lnTo>
                    <a:pt x="11" y="81"/>
                  </a:lnTo>
                  <a:lnTo>
                    <a:pt x="11" y="72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5" y="66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57"/>
                  </a:lnTo>
                  <a:lnTo>
                    <a:pt x="81" y="52"/>
                  </a:lnTo>
                  <a:lnTo>
                    <a:pt x="11" y="52"/>
                  </a:lnTo>
                  <a:lnTo>
                    <a:pt x="11" y="52"/>
                  </a:lnTo>
                  <a:close/>
                  <a:moveTo>
                    <a:pt x="37" y="24"/>
                  </a:moveTo>
                  <a:lnTo>
                    <a:pt x="37" y="26"/>
                  </a:lnTo>
                  <a:lnTo>
                    <a:pt x="98" y="26"/>
                  </a:lnTo>
                  <a:lnTo>
                    <a:pt x="98" y="24"/>
                  </a:lnTo>
                  <a:lnTo>
                    <a:pt x="37" y="24"/>
                  </a:lnTo>
                  <a:lnTo>
                    <a:pt x="37" y="24"/>
                  </a:lnTo>
                  <a:close/>
                  <a:moveTo>
                    <a:pt x="37" y="18"/>
                  </a:moveTo>
                  <a:lnTo>
                    <a:pt x="37" y="22"/>
                  </a:lnTo>
                  <a:lnTo>
                    <a:pt x="98" y="22"/>
                  </a:lnTo>
                  <a:lnTo>
                    <a:pt x="98" y="18"/>
                  </a:lnTo>
                  <a:lnTo>
                    <a:pt x="37" y="18"/>
                  </a:lnTo>
                  <a:lnTo>
                    <a:pt x="37" y="18"/>
                  </a:lnTo>
                  <a:close/>
                  <a:moveTo>
                    <a:pt x="37" y="13"/>
                  </a:moveTo>
                  <a:lnTo>
                    <a:pt x="37" y="17"/>
                  </a:lnTo>
                  <a:lnTo>
                    <a:pt x="98" y="17"/>
                  </a:lnTo>
                  <a:lnTo>
                    <a:pt x="98" y="13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6887294" y="5560638"/>
            <a:ext cx="158417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00762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600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266204" y="5560638"/>
            <a:ext cx="158417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00762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139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551591" y="5560638"/>
            <a:ext cx="158417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007625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209</a:t>
            </a:r>
          </a:p>
        </p:txBody>
      </p:sp>
      <p:sp>
        <p:nvSpPr>
          <p:cNvPr id="34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fill="hold" id="1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fill="hold" id="2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id="2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grpId="0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id="34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3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39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40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41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42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43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4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45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6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47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48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49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6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id="58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63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64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65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66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67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68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69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0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71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72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73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8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82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90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911" id="8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87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6" id="88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82" id="89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13" id="90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83" id="91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2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83" id="93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4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83" id="95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13" id="96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83" id="97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4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42"/>
      <p:bldP grpId="0" spid="43"/>
      <p:bldP grpId="0" spid="44"/>
      <p:bldP grpId="0" spid="3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/>
          <p:cNvGrpSpPr/>
          <p:nvPr/>
        </p:nvGrpSpPr>
        <p:grpSpPr>
          <a:xfrm>
            <a:off x="2032486" y="1196752"/>
            <a:ext cx="3774688" cy="3778615"/>
            <a:chOff x="2032486" y="1196752"/>
            <a:chExt cx="3774688" cy="3778615"/>
          </a:xfrm>
        </p:grpSpPr>
        <p:sp>
          <p:nvSpPr>
            <p:cNvPr id="3" name="矩形 2"/>
            <p:cNvSpPr/>
            <p:nvPr/>
          </p:nvSpPr>
          <p:spPr>
            <a:xfrm>
              <a:off x="2152889" y="1955670"/>
              <a:ext cx="3533880" cy="737842"/>
            </a:xfrm>
            <a:prstGeom prst="rect">
              <a:avLst/>
            </a:prstGeom>
            <a:gradFill flip="none" rotWithShape="1">
              <a:gsLst>
                <a:gs pos="0">
                  <a:srgbClr val="136B1B"/>
                </a:gs>
                <a:gs pos="74000">
                  <a:srgbClr val="63AA47"/>
                </a:gs>
                <a:gs pos="100000">
                  <a:srgbClr val="2FBF3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" name="矩形 15"/>
            <p:cNvSpPr/>
            <p:nvPr/>
          </p:nvSpPr>
          <p:spPr>
            <a:xfrm>
              <a:off x="2032486" y="2693512"/>
              <a:ext cx="3774688" cy="770375"/>
            </a:xfrm>
            <a:custGeom>
              <a:gdLst>
                <a:gd fmla="*/ 0 w 2376264" name="connsiteX0"/>
                <a:gd fmla="*/ 0 h 432048" name="connsiteY0"/>
                <a:gd fmla="*/ 2376264 w 2376264" name="connsiteX1"/>
                <a:gd fmla="*/ 0 h 432048" name="connsiteY1"/>
                <a:gd fmla="*/ 2376264 w 2376264" name="connsiteX2"/>
                <a:gd fmla="*/ 432048 h 432048" name="connsiteY2"/>
                <a:gd fmla="*/ 0 w 2376264" name="connsiteX3"/>
                <a:gd fmla="*/ 432048 h 432048" name="connsiteY3"/>
                <a:gd fmla="*/ 0 w 2376264" name="connsiteX4"/>
                <a:gd fmla="*/ 0 h 432048" name="connsiteY4"/>
                <a:gd fmla="*/ 85725 w 2461989" name="connsiteX0-1"/>
                <a:gd fmla="*/ 0 h 451098" name="connsiteY0-2"/>
                <a:gd fmla="*/ 2461989 w 2461989" name="connsiteX1-3"/>
                <a:gd fmla="*/ 0 h 451098" name="connsiteY1-4"/>
                <a:gd fmla="*/ 2461989 w 2461989" name="connsiteX2-5"/>
                <a:gd fmla="*/ 432048 h 451098" name="connsiteY2-6"/>
                <a:gd fmla="*/ 0 w 2461989" name="connsiteX3-7"/>
                <a:gd fmla="*/ 451098 h 451098" name="connsiteY3-8"/>
                <a:gd fmla="*/ 85725 w 2461989" name="connsiteX4-9"/>
                <a:gd fmla="*/ 0 h 451098" name="connsiteY4-10"/>
                <a:gd fmla="*/ 85725 w 2538189" name="connsiteX0-11"/>
                <a:gd fmla="*/ 0 h 451098" name="connsiteY0-12"/>
                <a:gd fmla="*/ 2461989 w 2538189" name="connsiteX1-13"/>
                <a:gd fmla="*/ 0 h 451098" name="connsiteY1-14"/>
                <a:gd fmla="*/ 2538189 w 2538189" name="connsiteX2-15"/>
                <a:gd fmla="*/ 451098 h 451098" name="connsiteY2-16"/>
                <a:gd fmla="*/ 0 w 2538189" name="connsiteX3-17"/>
                <a:gd fmla="*/ 451098 h 451098" name="connsiteY3-18"/>
                <a:gd fmla="*/ 85725 w 2538189" name="connsiteX4-19"/>
                <a:gd fmla="*/ 0 h 451098" name="connsiteY4-2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451098" w="2538189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36B1B"/>
                </a:gs>
                <a:gs pos="74000">
                  <a:srgbClr val="63AA47"/>
                </a:gs>
                <a:gs pos="100000">
                  <a:srgbClr val="2FBF3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5" name="矩形 15"/>
            <p:cNvSpPr/>
            <p:nvPr/>
          </p:nvSpPr>
          <p:spPr>
            <a:xfrm flipV="1">
              <a:off x="2032486" y="3434616"/>
              <a:ext cx="3774688" cy="770375"/>
            </a:xfrm>
            <a:custGeom>
              <a:gdLst>
                <a:gd fmla="*/ 0 w 2376264" name="connsiteX0"/>
                <a:gd fmla="*/ 0 h 432048" name="connsiteY0"/>
                <a:gd fmla="*/ 2376264 w 2376264" name="connsiteX1"/>
                <a:gd fmla="*/ 0 h 432048" name="connsiteY1"/>
                <a:gd fmla="*/ 2376264 w 2376264" name="connsiteX2"/>
                <a:gd fmla="*/ 432048 h 432048" name="connsiteY2"/>
                <a:gd fmla="*/ 0 w 2376264" name="connsiteX3"/>
                <a:gd fmla="*/ 432048 h 432048" name="connsiteY3"/>
                <a:gd fmla="*/ 0 w 2376264" name="connsiteX4"/>
                <a:gd fmla="*/ 0 h 432048" name="connsiteY4"/>
                <a:gd fmla="*/ 85725 w 2461989" name="connsiteX0-1"/>
                <a:gd fmla="*/ 0 h 451098" name="connsiteY0-2"/>
                <a:gd fmla="*/ 2461989 w 2461989" name="connsiteX1-3"/>
                <a:gd fmla="*/ 0 h 451098" name="connsiteY1-4"/>
                <a:gd fmla="*/ 2461989 w 2461989" name="connsiteX2-5"/>
                <a:gd fmla="*/ 432048 h 451098" name="connsiteY2-6"/>
                <a:gd fmla="*/ 0 w 2461989" name="connsiteX3-7"/>
                <a:gd fmla="*/ 451098 h 451098" name="connsiteY3-8"/>
                <a:gd fmla="*/ 85725 w 2461989" name="connsiteX4-9"/>
                <a:gd fmla="*/ 0 h 451098" name="connsiteY4-10"/>
                <a:gd fmla="*/ 85725 w 2538189" name="connsiteX0-11"/>
                <a:gd fmla="*/ 0 h 451098" name="connsiteY0-12"/>
                <a:gd fmla="*/ 2461989 w 2538189" name="connsiteX1-13"/>
                <a:gd fmla="*/ 0 h 451098" name="connsiteY1-14"/>
                <a:gd fmla="*/ 2538189 w 2538189" name="connsiteX2-15"/>
                <a:gd fmla="*/ 451098 h 451098" name="connsiteY2-16"/>
                <a:gd fmla="*/ 0 w 2538189" name="connsiteX3-17"/>
                <a:gd fmla="*/ 451098 h 451098" name="connsiteY3-18"/>
                <a:gd fmla="*/ 85725 w 2538189" name="connsiteX4-19"/>
                <a:gd fmla="*/ 0 h 451098" name="connsiteY4-2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451098" w="2538189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36B1B"/>
                </a:gs>
                <a:gs pos="74000">
                  <a:srgbClr val="63AA47"/>
                </a:gs>
                <a:gs pos="100000">
                  <a:srgbClr val="2FBF3D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sp>
          <p:nvSpPr>
            <p:cNvPr id="6" name="矩形 15"/>
            <p:cNvSpPr/>
            <p:nvPr/>
          </p:nvSpPr>
          <p:spPr>
            <a:xfrm>
              <a:off x="2032486" y="4204992"/>
              <a:ext cx="3774688" cy="770375"/>
            </a:xfrm>
            <a:custGeom>
              <a:gdLst>
                <a:gd fmla="*/ 0 w 2376264" name="connsiteX0"/>
                <a:gd fmla="*/ 0 h 432048" name="connsiteY0"/>
                <a:gd fmla="*/ 2376264 w 2376264" name="connsiteX1"/>
                <a:gd fmla="*/ 0 h 432048" name="connsiteY1"/>
                <a:gd fmla="*/ 2376264 w 2376264" name="connsiteX2"/>
                <a:gd fmla="*/ 432048 h 432048" name="connsiteY2"/>
                <a:gd fmla="*/ 0 w 2376264" name="connsiteX3"/>
                <a:gd fmla="*/ 432048 h 432048" name="connsiteY3"/>
                <a:gd fmla="*/ 0 w 2376264" name="connsiteX4"/>
                <a:gd fmla="*/ 0 h 432048" name="connsiteY4"/>
                <a:gd fmla="*/ 85725 w 2461989" name="connsiteX0-1"/>
                <a:gd fmla="*/ 0 h 451098" name="connsiteY0-2"/>
                <a:gd fmla="*/ 2461989 w 2461989" name="connsiteX1-3"/>
                <a:gd fmla="*/ 0 h 451098" name="connsiteY1-4"/>
                <a:gd fmla="*/ 2461989 w 2461989" name="connsiteX2-5"/>
                <a:gd fmla="*/ 432048 h 451098" name="connsiteY2-6"/>
                <a:gd fmla="*/ 0 w 2461989" name="connsiteX3-7"/>
                <a:gd fmla="*/ 451098 h 451098" name="connsiteY3-8"/>
                <a:gd fmla="*/ 85725 w 2461989" name="connsiteX4-9"/>
                <a:gd fmla="*/ 0 h 451098" name="connsiteY4-10"/>
                <a:gd fmla="*/ 85725 w 2538189" name="connsiteX0-11"/>
                <a:gd fmla="*/ 0 h 451098" name="connsiteY0-12"/>
                <a:gd fmla="*/ 2461989 w 2538189" name="connsiteX1-13"/>
                <a:gd fmla="*/ 0 h 451098" name="connsiteY1-14"/>
                <a:gd fmla="*/ 2538189 w 2538189" name="connsiteX2-15"/>
                <a:gd fmla="*/ 451098 h 451098" name="connsiteY2-16"/>
                <a:gd fmla="*/ 0 w 2538189" name="connsiteX3-17"/>
                <a:gd fmla="*/ 451098 h 451098" name="connsiteY3-18"/>
                <a:gd fmla="*/ 85725 w 2538189" name="connsiteX4-19"/>
                <a:gd fmla="*/ 0 h 451098" name="connsiteY4-2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451098" w="2538189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36B1B"/>
                </a:gs>
                <a:gs pos="74000">
                  <a:srgbClr val="63AA47"/>
                </a:gs>
                <a:gs pos="100000">
                  <a:srgbClr val="2FBF3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517515" y="1196752"/>
              <a:ext cx="2828953" cy="1004077"/>
              <a:chOff x="2517515" y="1196752"/>
              <a:chExt cx="2828953" cy="1004077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2517515" y="2097950"/>
                <a:ext cx="102879" cy="102879"/>
              </a:xfrm>
              <a:prstGeom prst="ellipse">
                <a:avLst/>
              </a:prstGeom>
              <a:solidFill>
                <a:sysClr lastClr="000000" val="windowText">
                  <a:lumMod val="85000"/>
                  <a:lumOff val="15000"/>
                </a:sysClr>
              </a:solidFill>
              <a:ln algn="ctr" cap="flat" cmpd="sng" w="6350">
                <a:solidFill>
                  <a:sysClr lastClr="000000" val="windowText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anchor="ctr" rtlCol="0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>
                  <a:solidFill>
                    <a:sysClr lastClr="FFFFFF" val="window"/>
                  </a:solidFill>
                  <a:latin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5243589" y="2091758"/>
                <a:ext cx="102879" cy="102879"/>
              </a:xfrm>
              <a:prstGeom prst="ellipse">
                <a:avLst/>
              </a:prstGeom>
              <a:solidFill>
                <a:sysClr lastClr="000000" val="windowText">
                  <a:lumMod val="85000"/>
                  <a:lumOff val="15000"/>
                </a:sysClr>
              </a:solidFill>
              <a:ln algn="ctr" cap="flat" cmpd="sng" w="6350">
                <a:solidFill>
                  <a:sysClr lastClr="000000" val="windowText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anchor="ctr" rtlCol="0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>
                  <a:solidFill>
                    <a:sysClr lastClr="FFFFFF" val="window"/>
                  </a:solidFill>
                  <a:latin typeface="Calibri"/>
                  <a:ea charset="-122" panose="02010600030101010101" pitchFamily="2" typeface="宋体"/>
                </a:endParaRPr>
              </a:p>
            </p:txBody>
          </p:sp>
          <p:cxnSp>
            <p:nvCxnSpPr>
              <p:cNvPr id="9" name="直接连接符 8"/>
              <p:cNvCxnSpPr>
                <a:stCxn id="11" idx="6"/>
                <a:endCxn id="8" idx="5"/>
              </p:cNvCxnSpPr>
              <p:nvPr/>
            </p:nvCxnSpPr>
            <p:spPr>
              <a:xfrm>
                <a:off x="4024954" y="1333310"/>
                <a:ext cx="1306444" cy="846261"/>
              </a:xfrm>
              <a:prstGeom prst="line">
                <a:avLst/>
              </a:prstGeom>
              <a:noFill/>
              <a:ln algn="ctr" cap="flat" cmpd="sng"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0" name="直接连接符 9"/>
              <p:cNvCxnSpPr>
                <a:stCxn id="11" idx="2"/>
                <a:endCxn id="7" idx="3"/>
              </p:cNvCxnSpPr>
              <p:nvPr/>
            </p:nvCxnSpPr>
            <p:spPr>
              <a:xfrm flipH="1">
                <a:off x="2532580" y="1333310"/>
                <a:ext cx="1219257" cy="852454"/>
              </a:xfrm>
              <a:prstGeom prst="line">
                <a:avLst/>
              </a:prstGeom>
              <a:noFill/>
              <a:ln algn="ctr" cap="flat" cmpd="sng"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1" name="椭圆 10"/>
              <p:cNvSpPr/>
              <p:nvPr/>
            </p:nvSpPr>
            <p:spPr>
              <a:xfrm>
                <a:off x="3751842" y="1196752"/>
                <a:ext cx="273117" cy="273117"/>
              </a:xfrm>
              <a:prstGeom prst="ellipse">
                <a:avLst/>
              </a:prstGeom>
              <a:gradFill flip="none" rotWithShape="1">
                <a:gsLst>
                  <a:gs pos="0">
                    <a:sysClr lastClr="FFFFFF" val="window">
                      <a:shade val="30000"/>
                      <a:satMod val="115000"/>
                    </a:sysClr>
                  </a:gs>
                  <a:gs pos="50000">
                    <a:sysClr lastClr="FFFFFF" val="window">
                      <a:shade val="67500"/>
                      <a:satMod val="115000"/>
                    </a:sysClr>
                  </a:gs>
                  <a:gs pos="100000">
                    <a:sysClr lastClr="FFFFFF" val="window">
                      <a:shade val="100000"/>
                      <a:satMod val="115000"/>
                    </a:sysClr>
                  </a:gs>
                </a:gsLst>
                <a:path path="circle">
                  <a:fillToRect b="50000" l="50000" r="50000" t="50000"/>
                </a:path>
              </a:gradFill>
              <a:ln algn="ctr" cap="flat" cmpd="sng" w="12700">
                <a:solidFill>
                  <a:sysClr lastClr="FFFFFF" val="window">
                    <a:lumMod val="50000"/>
                  </a:sysClr>
                </a:solidFill>
                <a:prstDash val="solid"/>
              </a:ln>
              <a:effectLst>
                <a:outerShdw algn="ctr" blurRad="44450" dir="5400000" dist="27940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dir="t" rig="balanced">
                  <a:rot lat="0" lon="0" rev="8700000"/>
                </a:lightRig>
              </a:scene3d>
              <a:sp3d>
                <a:bevelT h="12700" w="190500"/>
              </a:sp3d>
            </p:spPr>
            <p:txBody>
              <a:bodyPr anchor="ctr" rtlCol="0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>
                  <a:solidFill>
                    <a:sysClr lastClr="FFFFFF" val="window"/>
                  </a:solidFill>
                  <a:latin typeface="Calibri"/>
                  <a:ea charset="-122" panose="02010600030101010101" pitchFamily="2" typeface="宋体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2593553" y="2145720"/>
            <a:ext cx="265255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kern="0" lang="en-US" smtClean="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1.填入您的内容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9833" y="2869175"/>
            <a:ext cx="295998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kern="0" lang="en-US" smtClean="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2.填入您的内容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44761" y="3635732"/>
            <a:ext cx="272891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defRPr/>
            </a:pPr>
            <a:r>
              <a:rPr altLang="zh-CN" b="1" kern="0" lang="en-US" smtClean="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3.填入您的内容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39088" y="4377353"/>
            <a:ext cx="376148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kern="0" lang="en-US" smtClean="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4.填入您的内容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640998" y="2569501"/>
            <a:ext cx="3774688" cy="3778615"/>
            <a:chOff x="6640998" y="2569501"/>
            <a:chExt cx="3774688" cy="3778615"/>
          </a:xfrm>
        </p:grpSpPr>
        <p:sp>
          <p:nvSpPr>
            <p:cNvPr id="39" name="矩形 38"/>
            <p:cNvSpPr/>
            <p:nvPr/>
          </p:nvSpPr>
          <p:spPr>
            <a:xfrm>
              <a:off x="6761401" y="3328419"/>
              <a:ext cx="3533880" cy="737842"/>
            </a:xfrm>
            <a:prstGeom prst="rect">
              <a:avLst/>
            </a:prstGeom>
            <a:gradFill flip="none" rotWithShape="1">
              <a:gsLst>
                <a:gs pos="0">
                  <a:srgbClr val="C98D21"/>
                </a:gs>
                <a:gs pos="100000">
                  <a:srgbClr val="F3EB4F"/>
                </a:gs>
                <a:gs pos="71000">
                  <a:srgbClr val="F3CB6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0" name="矩形 15"/>
            <p:cNvSpPr/>
            <p:nvPr/>
          </p:nvSpPr>
          <p:spPr>
            <a:xfrm>
              <a:off x="6640998" y="4066261"/>
              <a:ext cx="3774688" cy="770375"/>
            </a:xfrm>
            <a:custGeom>
              <a:gdLst>
                <a:gd fmla="*/ 0 w 2376264" name="connsiteX0"/>
                <a:gd fmla="*/ 0 h 432048" name="connsiteY0"/>
                <a:gd fmla="*/ 2376264 w 2376264" name="connsiteX1"/>
                <a:gd fmla="*/ 0 h 432048" name="connsiteY1"/>
                <a:gd fmla="*/ 2376264 w 2376264" name="connsiteX2"/>
                <a:gd fmla="*/ 432048 h 432048" name="connsiteY2"/>
                <a:gd fmla="*/ 0 w 2376264" name="connsiteX3"/>
                <a:gd fmla="*/ 432048 h 432048" name="connsiteY3"/>
                <a:gd fmla="*/ 0 w 2376264" name="connsiteX4"/>
                <a:gd fmla="*/ 0 h 432048" name="connsiteY4"/>
                <a:gd fmla="*/ 85725 w 2461989" name="connsiteX0-1"/>
                <a:gd fmla="*/ 0 h 451098" name="connsiteY0-2"/>
                <a:gd fmla="*/ 2461989 w 2461989" name="connsiteX1-3"/>
                <a:gd fmla="*/ 0 h 451098" name="connsiteY1-4"/>
                <a:gd fmla="*/ 2461989 w 2461989" name="connsiteX2-5"/>
                <a:gd fmla="*/ 432048 h 451098" name="connsiteY2-6"/>
                <a:gd fmla="*/ 0 w 2461989" name="connsiteX3-7"/>
                <a:gd fmla="*/ 451098 h 451098" name="connsiteY3-8"/>
                <a:gd fmla="*/ 85725 w 2461989" name="connsiteX4-9"/>
                <a:gd fmla="*/ 0 h 451098" name="connsiteY4-10"/>
                <a:gd fmla="*/ 85725 w 2538189" name="connsiteX0-11"/>
                <a:gd fmla="*/ 0 h 451098" name="connsiteY0-12"/>
                <a:gd fmla="*/ 2461989 w 2538189" name="connsiteX1-13"/>
                <a:gd fmla="*/ 0 h 451098" name="connsiteY1-14"/>
                <a:gd fmla="*/ 2538189 w 2538189" name="connsiteX2-15"/>
                <a:gd fmla="*/ 451098 h 451098" name="connsiteY2-16"/>
                <a:gd fmla="*/ 0 w 2538189" name="connsiteX3-17"/>
                <a:gd fmla="*/ 451098 h 451098" name="connsiteY3-18"/>
                <a:gd fmla="*/ 85725 w 2538189" name="connsiteX4-19"/>
                <a:gd fmla="*/ 0 h 451098" name="connsiteY4-2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451098" w="2538189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100000">
                  <a:srgbClr val="F3EB4F"/>
                </a:gs>
                <a:gs pos="71000">
                  <a:srgbClr val="F3CB6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1" name="矩形 15"/>
            <p:cNvSpPr/>
            <p:nvPr/>
          </p:nvSpPr>
          <p:spPr>
            <a:xfrm flipV="1">
              <a:off x="6640998" y="4807365"/>
              <a:ext cx="3774688" cy="770375"/>
            </a:xfrm>
            <a:custGeom>
              <a:gdLst>
                <a:gd fmla="*/ 0 w 2376264" name="connsiteX0"/>
                <a:gd fmla="*/ 0 h 432048" name="connsiteY0"/>
                <a:gd fmla="*/ 2376264 w 2376264" name="connsiteX1"/>
                <a:gd fmla="*/ 0 h 432048" name="connsiteY1"/>
                <a:gd fmla="*/ 2376264 w 2376264" name="connsiteX2"/>
                <a:gd fmla="*/ 432048 h 432048" name="connsiteY2"/>
                <a:gd fmla="*/ 0 w 2376264" name="connsiteX3"/>
                <a:gd fmla="*/ 432048 h 432048" name="connsiteY3"/>
                <a:gd fmla="*/ 0 w 2376264" name="connsiteX4"/>
                <a:gd fmla="*/ 0 h 432048" name="connsiteY4"/>
                <a:gd fmla="*/ 85725 w 2461989" name="connsiteX0-1"/>
                <a:gd fmla="*/ 0 h 451098" name="connsiteY0-2"/>
                <a:gd fmla="*/ 2461989 w 2461989" name="connsiteX1-3"/>
                <a:gd fmla="*/ 0 h 451098" name="connsiteY1-4"/>
                <a:gd fmla="*/ 2461989 w 2461989" name="connsiteX2-5"/>
                <a:gd fmla="*/ 432048 h 451098" name="connsiteY2-6"/>
                <a:gd fmla="*/ 0 w 2461989" name="connsiteX3-7"/>
                <a:gd fmla="*/ 451098 h 451098" name="connsiteY3-8"/>
                <a:gd fmla="*/ 85725 w 2461989" name="connsiteX4-9"/>
                <a:gd fmla="*/ 0 h 451098" name="connsiteY4-10"/>
                <a:gd fmla="*/ 85725 w 2538189" name="connsiteX0-11"/>
                <a:gd fmla="*/ 0 h 451098" name="connsiteY0-12"/>
                <a:gd fmla="*/ 2461989 w 2538189" name="connsiteX1-13"/>
                <a:gd fmla="*/ 0 h 451098" name="connsiteY1-14"/>
                <a:gd fmla="*/ 2538189 w 2538189" name="connsiteX2-15"/>
                <a:gd fmla="*/ 451098 h 451098" name="connsiteY2-16"/>
                <a:gd fmla="*/ 0 w 2538189" name="connsiteX3-17"/>
                <a:gd fmla="*/ 451098 h 451098" name="connsiteY3-18"/>
                <a:gd fmla="*/ 85725 w 2538189" name="connsiteX4-19"/>
                <a:gd fmla="*/ 0 h 451098" name="connsiteY4-2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451098" w="2538189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100000">
                  <a:srgbClr val="F3EB4F"/>
                </a:gs>
                <a:gs pos="71000">
                  <a:srgbClr val="F3CB6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sp>
          <p:nvSpPr>
            <p:cNvPr id="42" name="矩形 15"/>
            <p:cNvSpPr/>
            <p:nvPr/>
          </p:nvSpPr>
          <p:spPr>
            <a:xfrm>
              <a:off x="6640998" y="5577741"/>
              <a:ext cx="3774688" cy="770375"/>
            </a:xfrm>
            <a:custGeom>
              <a:gdLst>
                <a:gd fmla="*/ 0 w 2376264" name="connsiteX0"/>
                <a:gd fmla="*/ 0 h 432048" name="connsiteY0"/>
                <a:gd fmla="*/ 2376264 w 2376264" name="connsiteX1"/>
                <a:gd fmla="*/ 0 h 432048" name="connsiteY1"/>
                <a:gd fmla="*/ 2376264 w 2376264" name="connsiteX2"/>
                <a:gd fmla="*/ 432048 h 432048" name="connsiteY2"/>
                <a:gd fmla="*/ 0 w 2376264" name="connsiteX3"/>
                <a:gd fmla="*/ 432048 h 432048" name="connsiteY3"/>
                <a:gd fmla="*/ 0 w 2376264" name="connsiteX4"/>
                <a:gd fmla="*/ 0 h 432048" name="connsiteY4"/>
                <a:gd fmla="*/ 85725 w 2461989" name="connsiteX0-1"/>
                <a:gd fmla="*/ 0 h 451098" name="connsiteY0-2"/>
                <a:gd fmla="*/ 2461989 w 2461989" name="connsiteX1-3"/>
                <a:gd fmla="*/ 0 h 451098" name="connsiteY1-4"/>
                <a:gd fmla="*/ 2461989 w 2461989" name="connsiteX2-5"/>
                <a:gd fmla="*/ 432048 h 451098" name="connsiteY2-6"/>
                <a:gd fmla="*/ 0 w 2461989" name="connsiteX3-7"/>
                <a:gd fmla="*/ 451098 h 451098" name="connsiteY3-8"/>
                <a:gd fmla="*/ 85725 w 2461989" name="connsiteX4-9"/>
                <a:gd fmla="*/ 0 h 451098" name="connsiteY4-10"/>
                <a:gd fmla="*/ 85725 w 2538189" name="connsiteX0-11"/>
                <a:gd fmla="*/ 0 h 451098" name="connsiteY0-12"/>
                <a:gd fmla="*/ 2461989 w 2538189" name="connsiteX1-13"/>
                <a:gd fmla="*/ 0 h 451098" name="connsiteY1-14"/>
                <a:gd fmla="*/ 2538189 w 2538189" name="connsiteX2-15"/>
                <a:gd fmla="*/ 451098 h 451098" name="connsiteY2-16"/>
                <a:gd fmla="*/ 0 w 2538189" name="connsiteX3-17"/>
                <a:gd fmla="*/ 451098 h 451098" name="connsiteY3-18"/>
                <a:gd fmla="*/ 85725 w 2538189" name="connsiteX4-19"/>
                <a:gd fmla="*/ 0 h 451098" name="connsiteY4-2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451098" w="2538189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98D21"/>
                </a:gs>
                <a:gs pos="100000">
                  <a:srgbClr val="F3EB4F"/>
                </a:gs>
                <a:gs pos="71000">
                  <a:srgbClr val="F3CB6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>
                <a:ln>
                  <a:solidFill>
                    <a:srgbClr val="127210"/>
                  </a:solidFill>
                </a:ln>
                <a:solidFill>
                  <a:schemeClr val="lt1"/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126027" y="2569501"/>
              <a:ext cx="2828953" cy="1004077"/>
              <a:chOff x="7126027" y="2569501"/>
              <a:chExt cx="2828953" cy="1004077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7126027" y="3470699"/>
                <a:ext cx="102879" cy="102879"/>
              </a:xfrm>
              <a:prstGeom prst="ellipse">
                <a:avLst/>
              </a:prstGeom>
              <a:solidFill>
                <a:sysClr lastClr="000000" val="windowText">
                  <a:lumMod val="85000"/>
                  <a:lumOff val="15000"/>
                </a:sysClr>
              </a:solidFill>
              <a:ln algn="ctr" cap="flat" cmpd="sng" w="6350">
                <a:solidFill>
                  <a:sysClr lastClr="000000" val="windowText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anchor="ctr" rtlCol="0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>
                  <a:solidFill>
                    <a:sysClr lastClr="FFFFFF" val="window"/>
                  </a:solidFill>
                  <a:latin typeface="Calibri"/>
                  <a:ea charset="-122" panose="02010600030101010101" pitchFamily="2" typeface="宋体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9852101" y="3464507"/>
                <a:ext cx="102879" cy="102879"/>
              </a:xfrm>
              <a:prstGeom prst="ellipse">
                <a:avLst/>
              </a:prstGeom>
              <a:solidFill>
                <a:sysClr lastClr="000000" val="windowText">
                  <a:lumMod val="85000"/>
                  <a:lumOff val="15000"/>
                </a:sysClr>
              </a:solidFill>
              <a:ln algn="ctr" cap="flat" cmpd="sng" w="6350">
                <a:solidFill>
                  <a:sysClr lastClr="000000" val="windowText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anchor="ctr" rtlCol="0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>
                  <a:solidFill>
                    <a:sysClr lastClr="FFFFFF" val="window"/>
                  </a:solidFill>
                  <a:latin typeface="Calibri"/>
                  <a:ea charset="-122" panose="02010600030101010101" pitchFamily="2" typeface="宋体"/>
                </a:endParaRPr>
              </a:p>
            </p:txBody>
          </p:sp>
          <p:cxnSp>
            <p:nvCxnSpPr>
              <p:cNvPr id="32" name="直接连接符 31"/>
              <p:cNvCxnSpPr>
                <a:stCxn id="34" idx="6"/>
                <a:endCxn id="31" idx="5"/>
              </p:cNvCxnSpPr>
              <p:nvPr/>
            </p:nvCxnSpPr>
            <p:spPr>
              <a:xfrm>
                <a:off x="8633466" y="2706059"/>
                <a:ext cx="1306444" cy="846261"/>
              </a:xfrm>
              <a:prstGeom prst="line">
                <a:avLst/>
              </a:prstGeom>
              <a:noFill/>
              <a:ln algn="ctr" cap="flat" cmpd="sng"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33" name="直接连接符 32"/>
              <p:cNvCxnSpPr>
                <a:stCxn id="34" idx="2"/>
                <a:endCxn id="30" idx="3"/>
              </p:cNvCxnSpPr>
              <p:nvPr/>
            </p:nvCxnSpPr>
            <p:spPr>
              <a:xfrm flipH="1">
                <a:off x="7141092" y="2706059"/>
                <a:ext cx="1219257" cy="852454"/>
              </a:xfrm>
              <a:prstGeom prst="line">
                <a:avLst/>
              </a:prstGeom>
              <a:noFill/>
              <a:ln algn="ctr" cap="flat" cmpd="sng" w="1905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>
                <a:outerShdw algn="t" blurRad="50800" dir="5400000" dist="38100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34" name="椭圆 33"/>
              <p:cNvSpPr/>
              <p:nvPr/>
            </p:nvSpPr>
            <p:spPr>
              <a:xfrm>
                <a:off x="8360354" y="2569501"/>
                <a:ext cx="273117" cy="273117"/>
              </a:xfrm>
              <a:prstGeom prst="ellipse">
                <a:avLst/>
              </a:prstGeom>
              <a:gradFill flip="none" rotWithShape="1">
                <a:gsLst>
                  <a:gs pos="0">
                    <a:sysClr lastClr="FFFFFF" val="window">
                      <a:shade val="30000"/>
                      <a:satMod val="115000"/>
                    </a:sysClr>
                  </a:gs>
                  <a:gs pos="50000">
                    <a:sysClr lastClr="FFFFFF" val="window">
                      <a:shade val="67500"/>
                      <a:satMod val="115000"/>
                    </a:sysClr>
                  </a:gs>
                  <a:gs pos="100000">
                    <a:sysClr lastClr="FFFFFF" val="window">
                      <a:shade val="100000"/>
                      <a:satMod val="115000"/>
                    </a:sysClr>
                  </a:gs>
                </a:gsLst>
                <a:path path="circle">
                  <a:fillToRect b="50000" l="50000" r="50000" t="50000"/>
                </a:path>
              </a:gradFill>
              <a:ln algn="ctr" cap="flat" cmpd="sng" w="12700">
                <a:solidFill>
                  <a:sysClr lastClr="FFFFFF" val="window">
                    <a:lumMod val="50000"/>
                  </a:sysClr>
                </a:solidFill>
                <a:prstDash val="solid"/>
              </a:ln>
              <a:effectLst>
                <a:outerShdw algn="ctr" blurRad="44450" dir="5400000" dist="27940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dir="t" rig="balanced">
                  <a:rot lat="0" lon="0" rev="8700000"/>
                </a:lightRig>
              </a:scene3d>
              <a:sp3d>
                <a:bevelT h="12700" w="190500"/>
              </a:sp3d>
            </p:spPr>
            <p:txBody>
              <a:bodyPr anchor="ctr" rtlCol="0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>
                  <a:solidFill>
                    <a:sysClr lastClr="FFFFFF" val="window"/>
                  </a:solidFill>
                  <a:latin typeface="+mn-lt"/>
                  <a:ea charset="-122" panose="02010600030101010101" pitchFamily="2" typeface="宋体"/>
                </a:endParaRPr>
              </a:p>
            </p:txBody>
          </p:sp>
        </p:grpSp>
      </p:grpSp>
      <p:sp>
        <p:nvSpPr>
          <p:cNvPr id="35" name="TextBox 11"/>
          <p:cNvSpPr txBox="1"/>
          <p:nvPr/>
        </p:nvSpPr>
        <p:spPr>
          <a:xfrm>
            <a:off x="7202064" y="3518469"/>
            <a:ext cx="265255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kern="0" lang="en-US" smtClean="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1.填入您的内容</a:t>
            </a:r>
          </a:p>
        </p:txBody>
      </p:sp>
      <p:sp>
        <p:nvSpPr>
          <p:cNvPr id="36" name="TextBox 12"/>
          <p:cNvSpPr txBox="1"/>
          <p:nvPr/>
        </p:nvSpPr>
        <p:spPr>
          <a:xfrm>
            <a:off x="7048346" y="4241924"/>
            <a:ext cx="295998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kern="0" lang="en-US" smtClean="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2.填入您的内容</a:t>
            </a:r>
          </a:p>
        </p:txBody>
      </p:sp>
      <p:sp>
        <p:nvSpPr>
          <p:cNvPr id="37" name="TextBox 13"/>
          <p:cNvSpPr txBox="1"/>
          <p:nvPr/>
        </p:nvSpPr>
        <p:spPr>
          <a:xfrm>
            <a:off x="6750665" y="4963796"/>
            <a:ext cx="355534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kern="0" lang="en-US" smtClean="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3.填入您的内容</a:t>
            </a:r>
          </a:p>
        </p:txBody>
      </p:sp>
      <p:sp>
        <p:nvSpPr>
          <p:cNvPr id="38" name="TextBox 14"/>
          <p:cNvSpPr txBox="1"/>
          <p:nvPr/>
        </p:nvSpPr>
        <p:spPr>
          <a:xfrm>
            <a:off x="6647600" y="5750103"/>
            <a:ext cx="376148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kern="0" lang="en-US" smtClean="0">
                <a:solidFill>
                  <a:sysClr lastClr="FFFFFF" val="window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4.填入您的内容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651054" y="5301207"/>
            <a:ext cx="4629903" cy="96926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12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填入您的内容，或复制内容后点击右键选择只保留文本来粘贴您的内容。请填入您的内容，或复制内容后点击右键选择只保留文本来粘贴您的内容。请填入您的内容，或复制内容后点击右键选择只保留文本来粘贴您的内容。</a:t>
            </a:r>
          </a:p>
        </p:txBody>
      </p:sp>
      <p:sp>
        <p:nvSpPr>
          <p:cNvPr id="43" name="TextBox 7"/>
          <p:cNvSpPr txBox="1"/>
          <p:nvPr/>
        </p:nvSpPr>
        <p:spPr>
          <a:xfrm>
            <a:off x="4144093" y="231031"/>
            <a:ext cx="388843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0" lang="zh-CN" smtClean="0" sz="2400">
                <a:solidFill>
                  <a:srgbClr val="266435"/>
                </a:solidFill>
                <a:latin charset="-122" panose="02010601030101010101" pitchFamily="2" typeface="方正姚体"/>
                <a:ea charset="-122" panose="02010601030101010101" pitchFamily="2" typeface="方正姚体"/>
              </a:rPr>
              <a:t>填入您的标题</a:t>
            </a:r>
          </a:p>
        </p:txBody>
      </p:sp>
    </p:spTree>
  </p:cSld>
  <p:clrMapOvr>
    <a:masterClrMapping/>
  </p:clrMapOvr>
  <mc:AlternateContent>
    <mc:Choice Requires="p14">
      <p:transition p14:dur="1400" spd="slow">
        <p:blinds/>
      </p:transition>
    </mc:Choice>
    <mc:Fallback>
      <p:transition spd="slow">
        <p:blinds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2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2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400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400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fill="hold" id="12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1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8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9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37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3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4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3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44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4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48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5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grpId="0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" id="6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6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  <p:bldP grpId="0" spid="35"/>
      <p:bldP grpId="0" spid="36"/>
      <p:bldP grpId="0" spid="37"/>
      <p:bldP grpId="0" spid="38"/>
      <p:bldP grpId="0" spid="44"/>
      <p:bldP grpId="0" spid="43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252</Paragraphs>
  <Slides>32</Slides>
  <Notes>32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51">
      <vt:lpstr>Arial</vt:lpstr>
      <vt:lpstr>Calibri</vt:lpstr>
      <vt:lpstr>Calibri Light</vt:lpstr>
      <vt:lpstr>方正姚体简体</vt:lpstr>
      <vt:lpstr>庞中华简体 V2007</vt:lpstr>
      <vt:lpstr>微软雅黑</vt:lpstr>
      <vt:lpstr>郑庆科智雅体</vt:lpstr>
      <vt:lpstr>方正姚体</vt:lpstr>
      <vt:lpstr>宋体</vt:lpstr>
      <vt:lpstr>Algerian</vt:lpstr>
      <vt:lpstr>Impact</vt:lpstr>
      <vt:lpstr>Aharoni</vt:lpstr>
      <vt:lpstr>Tahoma</vt:lpstr>
      <vt:lpstr>Corbel</vt:lpstr>
      <vt:lpstr>Agency FB</vt:lpstr>
      <vt:lpstr>Microsoft YaHei UI</vt:lpstr>
      <vt:lpstr>Broadway</vt:lpstr>
      <vt:lpstr>Arial Unicode MS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2021-08-22T11:53:58Z</dcterms:created>
  <cp:lastPrinted>2021-08-22T11:53:58Z</cp:lastPrinted>
  <dcterms:modified xsi:type="dcterms:W3CDTF">2021-08-22T05:41:10Z</dcterms:modified>
  <cp:revision>1</cp:revision>
</cp:coreProperties>
</file>