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handoutMasterIdLst>
    <p:handoutMasterId r:id="rId4"/>
  </p:handoutMasterIdLst>
  <p:sldIdLst>
    <p:sldId id="416" r:id="rId5"/>
    <p:sldId id="256" r:id="rId6"/>
    <p:sldId id="417" r:id="rId7"/>
    <p:sldId id="418" r:id="rId8"/>
    <p:sldId id="425" r:id="rId9"/>
    <p:sldId id="424" r:id="rId10"/>
    <p:sldId id="423" r:id="rId11"/>
    <p:sldId id="419" r:id="rId12"/>
    <p:sldId id="430" r:id="rId13"/>
    <p:sldId id="426" r:id="rId14"/>
    <p:sldId id="427" r:id="rId15"/>
    <p:sldId id="428" r:id="rId16"/>
    <p:sldId id="431" r:id="rId17"/>
    <p:sldId id="420" r:id="rId18"/>
    <p:sldId id="429" r:id="rId19"/>
    <p:sldId id="433" r:id="rId20"/>
    <p:sldId id="432" r:id="rId21"/>
    <p:sldId id="434" r:id="rId22"/>
    <p:sldId id="421" r:id="rId23"/>
    <p:sldId id="435" r:id="rId24"/>
    <p:sldId id="436" r:id="rId25"/>
    <p:sldId id="437" r:id="rId26"/>
    <p:sldId id="438" r:id="rId27"/>
    <p:sldId id="439" r:id="rId28"/>
    <p:sldId id="440"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96314" autoAdjust="0"/>
  </p:normalViewPr>
  <p:slideViewPr>
    <p:cSldViewPr snapToGrid="0">
      <p:cViewPr varScale="1">
        <p:scale>
          <a:sx n="108" d="100"/>
          <a:sy n="108" d="100"/>
        </p:scale>
        <p:origin x="714" y="11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85" d="100"/>
          <a:sy n="85" d="100"/>
        </p:scale>
        <p:origin x="-942" y="-84"/>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tags/tag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theme/themeOverride1.xml" Type="http://schemas.openxmlformats.org/officeDocument/2006/relationships/themeOverride"/><Relationship Id="rId3" Target="../media/image23.png" Type="http://schemas.openxmlformats.org/officeDocument/2006/relationships/im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vert="horz"/>
        <a:p>
          <a:pPr>
            <a:defRPr/>
          </a:pPr>
          <a:endParaRPr lang="zh-CN"/>
        </a:p>
      </c:txPr>
    </c:title>
    <c:autoTitleDeleted val="0"/>
    <c:plotArea>
      <c:lineChart>
        <c:grouping val="stacked"/>
        <c:varyColors val="0"/>
        <c:ser>
          <c:idx val="0"/>
          <c:order val="0"/>
          <c:tx>
            <c:strRef>
              <c:f>Sheet1!$B$1</c:f>
              <c:strCache>
                <c:ptCount val="1"/>
                <c:pt idx="0">
                  <c:v>系列 1</c:v>
                </c:pt>
              </c:strCache>
            </c:strRef>
          </c:tx>
          <c:spPr>
            <a:ln w="28575" cap="rnd">
              <a:solidFill>
                <a:srgbClr val="438264"/>
              </a:solidFill>
              <a:round/>
            </a:ln>
            <a:effectLst/>
          </c:spPr>
          <c:marker>
            <c:symbol val="none"/>
          </c:marker>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8969-47AE-84E4-A5A3D89C17D3}"/>
            </c:ext>
          </c:extLst>
        </c:ser>
        <c:ser>
          <c:idx val="1"/>
          <c:order val="1"/>
          <c:tx>
            <c:strRef>
              <c:f>Sheet1!$C$1</c:f>
              <c:strCache>
                <c:ptCount val="1"/>
                <c:pt idx="0">
                  <c:v>系列 2</c:v>
                </c:pt>
              </c:strCache>
            </c:strRef>
          </c:tx>
          <c:spPr>
            <a:ln w="28575" cap="rnd">
              <a:solidFill>
                <a:srgbClr val="CBE7CB"/>
              </a:solidFill>
              <a:round/>
            </a:ln>
            <a:effectLst/>
          </c:spPr>
          <c:marker>
            <c:symbol val="none"/>
          </c:marker>
          <c:cat>
            <c:strRef>
              <c:f>Sheet1!$A$2:$A$5</c:f>
              <c:strCache>
                <c:ptCount val="4"/>
                <c:pt idx="0">
                  <c:v>类别1</c:v>
                </c:pt>
                <c:pt idx="1">
                  <c:v>类别2</c:v>
                </c:pt>
                <c:pt idx="2">
                  <c:v>类别3</c:v>
                </c:pt>
                <c:pt idx="3">
                  <c:v>类别4</c:v>
                </c:pt>
              </c:strCache>
            </c:strRef>
          </c:cat>
          <c:val>
            <c:numRef>
              <c:f>Sheet1!$C$2:$C$5</c:f>
              <c:numCache>
                <c:formatCode>General</c:formatCode>
                <c:ptCount val="4"/>
                <c:pt idx="0">
                  <c:v>2.4</c:v>
                </c:pt>
                <c:pt idx="1">
                  <c:v>4.4</c:v>
                </c:pt>
                <c:pt idx="2">
                  <c:v>1.8</c:v>
                </c:pt>
                <c:pt idx="3">
                  <c:v>2.8</c:v>
                </c:pt>
              </c:numCache>
            </c:numRef>
          </c:val>
          <c:smooth val="0"/>
          <c:extLst>
            <c:ext xmlns:c16="http://schemas.microsoft.com/office/drawing/2014/chart" uri="{C3380CC4-5D6E-409C-BE32-E72D297353CC}">
              <c16:uniqueId val="{00000001-8969-47AE-84E4-A5A3D89C17D3}"/>
            </c:ext>
          </c:extLst>
        </c:ser>
        <c:ser>
          <c:idx val="2"/>
          <c:order val="2"/>
          <c:tx>
            <c:strRef>
              <c:f>Sheet1!$D$1</c:f>
              <c:strCache>
                <c:ptCount val="1"/>
                <c:pt idx="0">
                  <c:v>系列 3</c:v>
                </c:pt>
              </c:strCache>
            </c:strRef>
          </c:tx>
          <c:spPr>
            <a:ln w="28575" cap="rnd">
              <a:solidFill>
                <a:schemeClr val="accent3"/>
              </a:solidFill>
              <a:round/>
            </a:ln>
            <a:effectLst/>
          </c:spPr>
          <c:marker>
            <c:symbol val="none"/>
          </c:marker>
          <c:cat>
            <c:strRef>
              <c:f>Sheet1!$A$2:$A$5</c:f>
              <c:strCache>
                <c:ptCount val="4"/>
                <c:pt idx="0">
                  <c:v>类别1</c:v>
                </c:pt>
                <c:pt idx="1">
                  <c:v>类别2</c:v>
                </c:pt>
                <c:pt idx="2">
                  <c:v>类别3</c:v>
                </c:pt>
                <c:pt idx="3">
                  <c:v>类别4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8969-47AE-84E4-A5A3D89C17D3}"/>
            </c:ext>
          </c:extLst>
        </c:ser>
        <c:dLbls>
          <c:showLegendKey val="0"/>
          <c:showVal val="0"/>
          <c:showCatName val="0"/>
          <c:showSerName val="0"/>
          <c:showPercent val="0"/>
          <c:showBubbleSize val="0"/>
          <c:showLeaderLines val="0"/>
        </c:dLbls>
        <c:axId val="2094056368"/>
        <c:axId val="2094059632"/>
      </c:lineChart>
      <c:catAx>
        <c:axId val="2094056368"/>
        <c:scaling>
          <c:orientation/>
        </c:scaling>
        <c:delete val="0"/>
        <c:axPos val="b"/>
        <c:numFmt formatCode="General" sourceLinked="0"/>
        <c:majorTickMark val="none"/>
        <c:minorTickMark val="none"/>
        <c:spPr>
          <a:noFill/>
          <a:ln w="9525" cap="flat" cmpd="sng" algn="ctr">
            <a:solidFill>
              <a:schemeClr val="tx1">
                <a:lumMod val="15000"/>
                <a:lumOff val="85000"/>
              </a:schemeClr>
            </a:solidFill>
            <a:round/>
          </a:ln>
          <a:effectLst/>
        </c:spPr>
        <c:txPr>
          <a:bodyPr rot="-60000000" vert="horz"/>
          <a:p>
            <a:pPr>
              <a:defRPr/>
            </a:pPr>
            <a:endParaRPr lang="zh-CN"/>
          </a:p>
        </c:txPr>
        <c:crossAx val="2094059632"/>
        <c:crosses val="autoZero"/>
        <c:auto val="0"/>
        <c:lblAlgn val="ctr"/>
        <c:lblOffset/>
        <c:noMultiLvlLbl val="0"/>
      </c:catAx>
      <c:valAx>
        <c:axId val="2094059632"/>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vert="horz"/>
          <a:p>
            <a:pPr>
              <a:defRPr/>
            </a:pPr>
            <a:endParaRPr lang="zh-CN"/>
          </a:p>
        </c:txPr>
        <c:crossAx val="2094056368"/>
        <c:crosses val="autoZero"/>
        <c:crossBetween val="between"/>
      </c:valAx>
      <c:spPr>
        <a:noFill/>
        <a:ln>
          <a:noFill/>
        </a:ln>
        <a:effectLst/>
      </c:spPr>
    </c:plotArea>
    <c:legend>
      <c:legendPos val="b"/>
      <c:overlay val="0"/>
      <c:spPr>
        <a:noFill/>
        <a:ln>
          <a:noFill/>
        </a:ln>
        <a:effectLst/>
      </c:spPr>
      <c:txPr>
        <a:bodyPr rot="0" vert="horz"/>
        <a:p>
          <a:pPr>
            <a:defRPr/>
          </a:pPr>
          <a:endParaRPr lang="zh-CN"/>
        </a:p>
      </c:txPr>
    </c:legend>
    <c:plotVisOnly val="1"/>
    <c:dispBlanksAs/>
    <c:showDLblsOverMax val="0"/>
  </c:chart>
  <c:spPr>
    <a:noFill/>
    <a:ln>
      <a:noFill/>
    </a:ln>
    <a:effectLst/>
  </c:spPr>
  <c:txPr>
    <a:bodyPr/>
    <a:p>
      <a:pPr>
        <a:defRPr lang="zh-CN" smtId="4294967295">
          <a:latin typeface="+mn-lt"/>
          <a:ea typeface="+mn-ea"/>
          <a:cs typeface="+mn-ea"/>
          <a:sym typeface="+mn-lt"/>
        </a:defRPr>
      </a:pPr>
      <a:endParaRPr lang="zh-CN" smtId="4294967295">
        <a:latin typeface="+mn-lt"/>
        <a:ea typeface="+mn-ea"/>
        <a:cs typeface="+mn-ea"/>
        <a:sym typeface="+mn-lt"/>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zh-CN"/>
              <a:t>图表标题</a:t>
            </a:r>
          </a:p>
        </c:rich>
      </c:tx>
      <c:overlay val="0"/>
      <c:spPr>
        <a:noFill/>
        <a:ln>
          <a:noFill/>
        </a:ln>
        <a:effectLst/>
      </c:spPr>
      <c:txPr>
        <a:bodyPr/>
        <a:p>
          <a:pPr>
            <a:defRPr/>
          </a:pPr>
        </a:p>
      </c:txPr>
    </c:title>
    <c:autoTitleDeleted val="0"/>
    <c:plotArea>
      <c:barChart>
        <c:barDir val="col"/>
        <c:grouping val="clustered"/>
        <c:varyColors val="0"/>
        <c:ser>
          <c:idx val="0"/>
          <c:order val="0"/>
          <c:tx>
            <c:strRef>
              <c:f>Sheet1!$B$1</c:f>
              <c:strCache>
                <c:ptCount val="1"/>
                <c:pt idx="0">
                  <c:v>系列 1</c:v>
                </c:pt>
              </c:strCache>
            </c:strRef>
          </c:tx>
          <c:spPr>
            <a:blipFill rotWithShape="1">
              <a:blip r:embed="rId3"/>
              <a:stretch>
                <a:fillRect/>
              </a:stretch>
            </a:blip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spPr>
              <a:noFill/>
              <a:ln>
                <a:noFill/>
              </a:ln>
              <a:effectLst/>
            </c:spPr>
            <c:txPr>
              <a:bodyPr rot="0" vert="horz"/>
              <a:p>
                <a:pPr>
                  <a:defRPr/>
                </a:pPr>
                <a:endParaRPr lang="zh-CN"/>
              </a:p>
            </c:txPr>
            <c:dLblPos val="in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1C4-43E1-8BCD-903A33FA42C8}"/>
            </c:ext>
          </c:extLst>
        </c:ser>
        <c:ser>
          <c:idx val="1"/>
          <c:order val="1"/>
          <c:tx>
            <c:strRef>
              <c:f>Sheet1!$C$1</c:f>
              <c:strCache>
                <c:ptCount val="1"/>
                <c:pt idx="0">
                  <c:v>系列 2</c:v>
                </c:pt>
              </c:strCache>
            </c:strRef>
          </c:tx>
          <c:spPr>
            <a:blipFill rotWithShape="1">
              <a:blip r:embed="rId3"/>
              <a:stretch>
                <a:fillRect/>
              </a:stretch>
            </a:blip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spPr>
              <a:noFill/>
              <a:ln>
                <a:noFill/>
              </a:ln>
              <a:effectLst/>
            </c:spPr>
            <c:txPr>
              <a:bodyPr rot="0" vert="horz"/>
              <a:p>
                <a:pPr>
                  <a:defRPr/>
                </a:pPr>
                <a:endParaRPr lang="zh-CN"/>
              </a:p>
            </c:txPr>
            <c:dLblPos val="in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类别1</c:v>
                </c:pt>
                <c:pt idx="1">
                  <c:v>类别2</c:v>
                </c:pt>
                <c:pt idx="2">
                  <c:v>类别3</c:v>
                </c:pt>
                <c:pt idx="3">
                  <c:v>类别4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A1C4-43E1-8BCD-903A33FA42C8}"/>
            </c:ext>
          </c:extLst>
        </c:ser>
        <c:dLbls>
          <c:showLegendKey val="0"/>
          <c:showVal val="0"/>
          <c:showCatName val="0"/>
          <c:showSerName val="0"/>
          <c:showPercent val="0"/>
          <c:showBubbleSize val="0"/>
          <c:showLeaderLines val="0"/>
        </c:dLbls>
        <c:gapWidth val="219"/>
        <c:overlap val="-10"/>
        <c:axId val="2094047120"/>
        <c:axId val="2094073232"/>
      </c:barChart>
      <c:catAx>
        <c:axId val="2094047120"/>
        <c:scaling>
          <c:orientation/>
        </c:scaling>
        <c:delete val="0"/>
        <c:axPos val="b"/>
        <c:numFmt formatCode="General" sourceLinked="1"/>
        <c:majorTickMark val="none"/>
        <c:minorTickMark val="none"/>
        <c:spPr>
          <a:noFill/>
          <a:ln w="9525" cap="flat" cmpd="sng" algn="ctr">
            <a:solidFill>
              <a:schemeClr val="bg1">
                <a:lumMod val="95000"/>
              </a:schemeClr>
            </a:solidFill>
            <a:round/>
          </a:ln>
          <a:effectLst/>
        </c:spPr>
        <c:txPr>
          <a:bodyPr rot="-60000000" vert="horz"/>
          <a:p>
            <a:pPr>
              <a:defRPr/>
            </a:pPr>
            <a:endParaRPr lang="zh-CN"/>
          </a:p>
        </c:txPr>
        <c:crossAx val="2094073232"/>
        <c:crosses val="autoZero"/>
        <c:auto val="0"/>
        <c:lblAlgn val="ctr"/>
        <c:lblOffset/>
        <c:noMultiLvlLbl val="0"/>
      </c:catAx>
      <c:valAx>
        <c:axId val="2094073232"/>
        <c:scaling>
          <c:orientation/>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spPr>
          <a:noFill/>
          <a:ln>
            <a:noFill/>
          </a:ln>
          <a:effectLst/>
        </c:spPr>
        <c:txPr>
          <a:bodyPr rot="-60000000" vert="horz"/>
          <a:p>
            <a:pPr>
              <a:defRPr/>
            </a:pPr>
            <a:endParaRPr lang="zh-CN"/>
          </a:p>
        </c:txPr>
        <c:crossAx val="2094047120"/>
        <c:crosses val="autoZero"/>
        <c:crossBetween val="between"/>
      </c:valAx>
      <c:spPr>
        <a:noFill/>
        <a:ln>
          <a:noFill/>
        </a:ln>
        <a:effectLst/>
      </c:spPr>
    </c:plotArea>
    <c:legend>
      <c:legendPos val="b"/>
      <c:overlay val="0"/>
      <c:spPr>
        <a:noFill/>
        <a:ln>
          <a:noFill/>
        </a:ln>
        <a:effectLst/>
      </c:spPr>
      <c:txPr>
        <a:bodyPr rot="0" vert="horz"/>
        <a:p>
          <a:pPr>
            <a:defRPr/>
          </a:pPr>
          <a:endParaRPr lang="zh-CN"/>
        </a:p>
      </c:txPr>
    </c:legend>
    <c:plotVisOnly val="1"/>
    <c:dispBlanksAs val="gap"/>
    <c:showDLblsOverMax val="0"/>
  </c:chart>
  <c:spPr>
    <a:solidFill>
      <a:schemeClr val="bg1"/>
    </a:solidFill>
    <a:ln w="9525" cap="flat" cmpd="sng" algn="ctr">
      <a:solidFill>
        <a:schemeClr val="bg1">
          <a:lumMod val="95000"/>
        </a:schemeClr>
      </a:solidFill>
      <a:round/>
    </a:ln>
    <a:effectLst/>
  </c:spPr>
  <c:txPr>
    <a:bodyPr/>
    <a:p>
      <a:pPr>
        <a:defRPr lang="zh-CN" smtId="4294967295">
          <a:latin typeface="+mn-lt"/>
          <a:ea typeface="+mn-ea"/>
          <a:cs typeface="+mn-ea"/>
          <a:sym typeface="+mn-lt"/>
        </a:defRPr>
      </a:pPr>
      <a:endParaRPr lang="zh-CN" smtId="4294967295">
        <a:latin typeface="+mn-lt"/>
        <a:ea typeface="+mn-ea"/>
        <a:cs typeface="+mn-ea"/>
        <a:sym typeface="+mn-lt"/>
      </a:endParaRPr>
    </a:p>
  </c:txPr>
  <c:externalData r:id="rId1">
    <c:autoUpdate val="0"/>
  </c:externalData>
</c:chartSpac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527277-E030-4F94-9E48-41BA097BBD5F}" type="datetimeFigureOut">
              <a:rPr lang="zh-CN" altLang="en-US" smtClean="0"/>
              <a:t>2020/9/2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9B3240-6187-484C-8ECE-A5E8A5F44275}" type="slidenum">
              <a:rPr lang="zh-CN" altLang="en-US" smtClean="0"/>
              <a:t>‹#›</a:t>
            </a:fld>
            <a:endParaRPr lang="zh-CN" altLang="en-US"/>
          </a:p>
        </p:txBody>
      </p:sp>
    </p:spTree>
    <p:extLst>
      <p:ext uri="{BB962C8B-B14F-4D97-AF65-F5344CB8AC3E}">
        <p14:creationId xmlns:p14="http://schemas.microsoft.com/office/powerpoint/2010/main" val="2449339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B30D4-6BAD-4D5B-948D-6A733C49119D}" type="datetimeFigureOut">
              <a:rPr lang="zh-CN" altLang="en-US" smtClean="0"/>
              <a:t>2020/9/2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825B65-800A-41A7-99D0-FCA25FAEF0D1}" type="slidenum">
              <a:rPr lang="zh-CN" altLang="en-US" smtClean="0"/>
              <a:t>‹#›</a:t>
            </a:fld>
            <a:endParaRPr lang="zh-CN" altLang="en-US"/>
          </a:p>
        </p:txBody>
      </p:sp>
    </p:spTree>
    <p:extLst>
      <p:ext uri="{BB962C8B-B14F-4D97-AF65-F5344CB8AC3E}">
        <p14:creationId val="921233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539608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64105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559194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922060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3238478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196067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2908183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334357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687974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881998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985742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071557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151479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5574751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093559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469994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944386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188050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278413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553668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098529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356137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091429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146720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554041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10E9587-1CE5-4235-A736-5D4F3DCB62DC}" type="datetimeFigureOut">
              <a:rPr lang="zh-CN" altLang="en-US" smtClean="0"/>
              <a:t>2020/9/2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10E9587-1CE5-4235-A736-5D4F3DCB62DC}" type="datetimeFigureOut">
              <a:rPr lang="zh-CN" altLang="en-US" smtClean="0"/>
              <a:t>2020/9/2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10E9587-1CE5-4235-A736-5D4F3DCB62DC}" type="datetimeFigureOut">
              <a:rPr lang="zh-CN" altLang="en-US" smtClean="0"/>
              <a:t>2020/9/2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396878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330710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794225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456558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825295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37757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833864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0586233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10E9587-1CE5-4235-A736-5D4F3DCB62DC}" type="datetimeFigureOut">
              <a:rPr lang="zh-CN" altLang="en-US" smtClean="0"/>
              <a:t>2020/9/2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415771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859944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33911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49"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49"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10E9587-1CE5-4235-A736-5D4F3DCB62DC}" type="datetimeFigureOut">
              <a:rPr lang="zh-CN" altLang="en-US" smtClean="0"/>
              <a:t>2020/9/2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10E9587-1CE5-4235-A736-5D4F3DCB62DC}" type="datetimeFigureOut">
              <a:rPr lang="zh-CN" altLang="en-US" smtClean="0"/>
              <a:t>2020/9/2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10E9587-1CE5-4235-A736-5D4F3DCB62DC}" type="datetimeFigureOut">
              <a:rPr lang="zh-CN" altLang="en-US" smtClean="0"/>
              <a:t>2020/9/2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A644EF-8460-48BF-B9EA-F432207B163C}" type="slidenum">
              <a:rPr lang="zh-CN" altLang="en-US" smtClean="0"/>
              <a:t>‹#›</a:t>
            </a:fld>
            <a:endParaRPr lang="zh-CN" altLang="en-US"/>
          </a:p>
        </p:txBody>
      </p:sp>
      <p:sp>
        <p:nvSpPr>
          <p:cNvPr id="11" name="矩形 10"/>
          <p:cNvSpPr/>
          <p:nvPr userDrawn="1"/>
        </p:nvSpPr>
        <p:spPr>
          <a:xfrm>
            <a:off x="8325228" y="4545177"/>
            <a:ext cx="775136" cy="230832"/>
          </a:xfrm>
          <a:prstGeom prst="rect">
            <a:avLst/>
          </a:prstGeom>
        </p:spPr>
        <p:txBody>
          <a:bodyPr wrap="square">
            <a:spAutoFit/>
          </a:bodyPr>
          <a:lstStyle/>
          <a:p>
            <a:r>
              <a:rPr lang="en-US" altLang="zh-CN" sz="100">
                <a:solidFill>
                  <a:prstClr val="white"/>
                </a:solidFill>
                <a:latin typeface="Calibri"/>
                <a:ea typeface="宋体"/>
              </a:rPr>
              <a:t>PPT</a:t>
            </a:r>
            <a:r>
              <a:rPr lang="zh-CN" altLang="en-US" sz="100">
                <a:solidFill>
                  <a:prstClr val="white"/>
                </a:solidFill>
                <a:latin typeface="Calibri"/>
                <a:ea typeface="宋体"/>
              </a:rPr>
              <a:t>模板下载：</a:t>
            </a:r>
            <a:r>
              <a:rPr lang="en-US" altLang="zh-CN" sz="100">
                <a:solidFill>
                  <a:prstClr val="white"/>
                </a:solidFill>
                <a:latin typeface="Calibri"/>
                <a:ea typeface="宋体"/>
              </a:rPr>
              <a:t>www.1ppt.com/moban/          </a:t>
            </a:r>
            <a:r>
              <a:rPr lang="zh-CN" altLang="en-US" sz="100">
                <a:solidFill>
                  <a:prstClr val="white"/>
                </a:solidFill>
                <a:latin typeface="Calibri"/>
                <a:ea typeface="宋体"/>
              </a:rPr>
              <a:t>行业</a:t>
            </a:r>
            <a:r>
              <a:rPr lang="en-US" altLang="zh-CN" sz="100">
                <a:solidFill>
                  <a:prstClr val="white"/>
                </a:solidFill>
                <a:latin typeface="Calibri"/>
                <a:ea typeface="宋体"/>
              </a:rPr>
              <a:t>PPT</a:t>
            </a:r>
            <a:r>
              <a:rPr lang="zh-CN" altLang="en-US" sz="100">
                <a:solidFill>
                  <a:prstClr val="white"/>
                </a:solidFill>
                <a:latin typeface="Calibri"/>
                <a:ea typeface="宋体"/>
              </a:rPr>
              <a:t>模板：</a:t>
            </a:r>
            <a:r>
              <a:rPr lang="en-US" altLang="zh-CN" sz="100">
                <a:solidFill>
                  <a:prstClr val="white"/>
                </a:solidFill>
                <a:latin typeface="Calibri"/>
                <a:ea typeface="宋体"/>
              </a:rPr>
              <a:t>www.1ppt.com/hangye/ </a:t>
            </a:r>
          </a:p>
          <a:p>
            <a:r>
              <a:rPr lang="zh-CN" altLang="en-US" sz="100">
                <a:solidFill>
                  <a:prstClr val="white"/>
                </a:solidFill>
                <a:latin typeface="Calibri"/>
                <a:ea typeface="宋体"/>
              </a:rPr>
              <a:t>节日</a:t>
            </a:r>
            <a:r>
              <a:rPr lang="en-US" altLang="zh-CN" sz="100">
                <a:solidFill>
                  <a:prstClr val="white"/>
                </a:solidFill>
                <a:latin typeface="Calibri"/>
                <a:ea typeface="宋体"/>
              </a:rPr>
              <a:t>PPT</a:t>
            </a:r>
            <a:r>
              <a:rPr lang="zh-CN" altLang="en-US" sz="100">
                <a:solidFill>
                  <a:prstClr val="white"/>
                </a:solidFill>
                <a:latin typeface="Calibri"/>
                <a:ea typeface="宋体"/>
              </a:rPr>
              <a:t>模板：</a:t>
            </a:r>
            <a:r>
              <a:rPr lang="en-US" altLang="zh-CN" sz="100">
                <a:solidFill>
                  <a:prstClr val="white"/>
                </a:solidFill>
                <a:latin typeface="Calibri"/>
                <a:ea typeface="宋体"/>
              </a:rPr>
              <a:t>www.1ppt.com/jieri/          PPT</a:t>
            </a:r>
            <a:r>
              <a:rPr lang="zh-CN" altLang="en-US" sz="100">
                <a:solidFill>
                  <a:prstClr val="white"/>
                </a:solidFill>
                <a:latin typeface="Calibri"/>
                <a:ea typeface="宋体"/>
              </a:rPr>
              <a:t>素材：</a:t>
            </a:r>
            <a:r>
              <a:rPr lang="en-US" altLang="zh-CN" sz="100">
                <a:solidFill>
                  <a:prstClr val="white"/>
                </a:solidFill>
                <a:latin typeface="Calibri"/>
                <a:ea typeface="宋体"/>
              </a:rPr>
              <a:t>www.1ppt.com/sucai/</a:t>
            </a:r>
          </a:p>
          <a:p>
            <a:r>
              <a:rPr lang="en-US" altLang="zh-CN" sz="100">
                <a:solidFill>
                  <a:prstClr val="white"/>
                </a:solidFill>
                <a:latin typeface="Calibri"/>
                <a:ea typeface="宋体"/>
              </a:rPr>
              <a:t>PPT</a:t>
            </a:r>
            <a:r>
              <a:rPr lang="zh-CN" altLang="en-US" sz="100">
                <a:solidFill>
                  <a:prstClr val="white"/>
                </a:solidFill>
                <a:latin typeface="Calibri"/>
                <a:ea typeface="宋体"/>
              </a:rPr>
              <a:t>背景图片：</a:t>
            </a:r>
            <a:r>
              <a:rPr lang="en-US" altLang="zh-CN" sz="100">
                <a:solidFill>
                  <a:prstClr val="white"/>
                </a:solidFill>
                <a:latin typeface="Calibri"/>
                <a:ea typeface="宋体"/>
              </a:rPr>
              <a:t>www.1ppt.com/beijing/        PPT</a:t>
            </a:r>
            <a:r>
              <a:rPr lang="zh-CN" altLang="en-US" sz="100">
                <a:solidFill>
                  <a:prstClr val="white"/>
                </a:solidFill>
                <a:latin typeface="Calibri"/>
                <a:ea typeface="宋体"/>
              </a:rPr>
              <a:t>图表：</a:t>
            </a:r>
            <a:r>
              <a:rPr lang="en-US" altLang="zh-CN" sz="100">
                <a:solidFill>
                  <a:prstClr val="white"/>
                </a:solidFill>
                <a:latin typeface="Calibri"/>
                <a:ea typeface="宋体"/>
              </a:rPr>
              <a:t>www.1ppt.com/tubiao/      </a:t>
            </a:r>
          </a:p>
          <a:p>
            <a:r>
              <a:rPr lang="zh-CN" altLang="en-US" sz="100">
                <a:solidFill>
                  <a:prstClr val="white"/>
                </a:solidFill>
                <a:latin typeface="Calibri"/>
                <a:ea typeface="宋体"/>
              </a:rPr>
              <a:t>精美</a:t>
            </a:r>
            <a:r>
              <a:rPr lang="en-US" altLang="zh-CN" sz="100">
                <a:solidFill>
                  <a:prstClr val="white"/>
                </a:solidFill>
                <a:latin typeface="Calibri"/>
                <a:ea typeface="宋体"/>
              </a:rPr>
              <a:t>PPT</a:t>
            </a:r>
            <a:r>
              <a:rPr lang="zh-CN" altLang="en-US" sz="100">
                <a:solidFill>
                  <a:prstClr val="white"/>
                </a:solidFill>
                <a:latin typeface="Calibri"/>
                <a:ea typeface="宋体"/>
              </a:rPr>
              <a:t>下载：</a:t>
            </a:r>
            <a:r>
              <a:rPr lang="en-US" altLang="zh-CN" sz="100">
                <a:solidFill>
                  <a:prstClr val="white"/>
                </a:solidFill>
                <a:latin typeface="Calibri"/>
                <a:ea typeface="宋体"/>
              </a:rPr>
              <a:t>www.1ppt.com/xiazai/         PPT</a:t>
            </a:r>
            <a:r>
              <a:rPr lang="zh-CN" altLang="en-US" sz="100">
                <a:solidFill>
                  <a:prstClr val="white"/>
                </a:solidFill>
                <a:latin typeface="Calibri"/>
                <a:ea typeface="宋体"/>
              </a:rPr>
              <a:t>教程： </a:t>
            </a:r>
            <a:r>
              <a:rPr lang="en-US" altLang="zh-CN" sz="100">
                <a:solidFill>
                  <a:prstClr val="white"/>
                </a:solidFill>
                <a:latin typeface="Calibri"/>
                <a:ea typeface="宋体"/>
              </a:rPr>
              <a:t>www.1ppt.com/powerpoint/      </a:t>
            </a:r>
          </a:p>
          <a:p>
            <a:r>
              <a:rPr lang="en-US" altLang="zh-CN" sz="100">
                <a:solidFill>
                  <a:prstClr val="white"/>
                </a:solidFill>
                <a:latin typeface="Calibri"/>
                <a:ea typeface="宋体"/>
              </a:rPr>
              <a:t>PPT</a:t>
            </a:r>
            <a:r>
              <a:rPr lang="zh-CN" altLang="en-US" sz="100">
                <a:solidFill>
                  <a:prstClr val="white"/>
                </a:solidFill>
                <a:latin typeface="Calibri"/>
                <a:ea typeface="宋体"/>
              </a:rPr>
              <a:t>课件：</a:t>
            </a:r>
            <a:r>
              <a:rPr lang="en-US" altLang="zh-CN" sz="100">
                <a:solidFill>
                  <a:prstClr val="white"/>
                </a:solidFill>
                <a:latin typeface="Calibri"/>
                <a:ea typeface="宋体"/>
              </a:rPr>
              <a:t>www.1ppt.com/kejian/             </a:t>
            </a:r>
            <a:r>
              <a:rPr lang="zh-CN" altLang="en-US" sz="100">
                <a:solidFill>
                  <a:prstClr val="white"/>
                </a:solidFill>
                <a:latin typeface="Calibri"/>
                <a:ea typeface="宋体"/>
              </a:rPr>
              <a:t>字体下载：</a:t>
            </a:r>
            <a:r>
              <a:rPr lang="en-US" altLang="zh-CN" sz="100">
                <a:solidFill>
                  <a:prstClr val="white"/>
                </a:solidFill>
                <a:latin typeface="Calibri"/>
                <a:ea typeface="宋体"/>
              </a:rPr>
              <a:t>www.1ppt.com/ziti/</a:t>
            </a:r>
          </a:p>
          <a:p>
            <a:r>
              <a:rPr lang="zh-CN" altLang="en-US" sz="100">
                <a:solidFill>
                  <a:prstClr val="white"/>
                </a:solidFill>
                <a:latin typeface="Calibri"/>
                <a:ea typeface="宋体"/>
              </a:rPr>
              <a:t>工作总结</a:t>
            </a:r>
            <a:r>
              <a:rPr lang="en-US" altLang="zh-CN" sz="100">
                <a:solidFill>
                  <a:prstClr val="white"/>
                </a:solidFill>
                <a:latin typeface="Calibri"/>
                <a:ea typeface="宋体"/>
              </a:rPr>
              <a:t>PPT</a:t>
            </a:r>
            <a:r>
              <a:rPr lang="zh-CN" altLang="en-US" sz="100">
                <a:solidFill>
                  <a:prstClr val="white"/>
                </a:solidFill>
                <a:latin typeface="Calibri"/>
                <a:ea typeface="宋体"/>
              </a:rPr>
              <a:t>：</a:t>
            </a:r>
            <a:r>
              <a:rPr lang="en-US" altLang="zh-CN" sz="100">
                <a:solidFill>
                  <a:prstClr val="white"/>
                </a:solidFill>
                <a:latin typeface="Calibri"/>
                <a:ea typeface="宋体"/>
              </a:rPr>
              <a:t>www.1ppt.com/xiazai/zongjie/ </a:t>
            </a:r>
            <a:r>
              <a:rPr lang="zh-CN" altLang="en-US" sz="100">
                <a:solidFill>
                  <a:prstClr val="white"/>
                </a:solidFill>
                <a:latin typeface="Calibri"/>
                <a:ea typeface="宋体"/>
              </a:rPr>
              <a:t>工作计划：</a:t>
            </a:r>
            <a:r>
              <a:rPr lang="en-US" altLang="zh-CN" sz="100">
                <a:solidFill>
                  <a:prstClr val="white"/>
                </a:solidFill>
                <a:latin typeface="Calibri"/>
                <a:ea typeface="宋体"/>
              </a:rPr>
              <a:t>www.1ppt.com/xiazai/jihua/</a:t>
            </a:r>
          </a:p>
          <a:p>
            <a:r>
              <a:rPr lang="zh-CN" altLang="en-US" sz="100">
                <a:solidFill>
                  <a:prstClr val="white"/>
                </a:solidFill>
                <a:latin typeface="Calibri"/>
                <a:ea typeface="宋体"/>
              </a:rPr>
              <a:t>商务</a:t>
            </a:r>
            <a:r>
              <a:rPr lang="en-US" altLang="zh-CN" sz="100">
                <a:solidFill>
                  <a:prstClr val="white"/>
                </a:solidFill>
                <a:latin typeface="Calibri"/>
                <a:ea typeface="宋体"/>
              </a:rPr>
              <a:t>PPT</a:t>
            </a:r>
            <a:r>
              <a:rPr lang="zh-CN" altLang="en-US" sz="100">
                <a:solidFill>
                  <a:prstClr val="white"/>
                </a:solidFill>
                <a:latin typeface="Calibri"/>
                <a:ea typeface="宋体"/>
              </a:rPr>
              <a:t>模板：</a:t>
            </a:r>
            <a:r>
              <a:rPr lang="en-US" altLang="zh-CN" sz="100">
                <a:solidFill>
                  <a:prstClr val="white"/>
                </a:solidFill>
                <a:latin typeface="Calibri"/>
                <a:ea typeface="宋体"/>
              </a:rPr>
              <a:t>www.1ppt.com/moban/shangwu/  </a:t>
            </a:r>
            <a:r>
              <a:rPr lang="zh-CN" altLang="en-US" sz="100">
                <a:solidFill>
                  <a:prstClr val="white"/>
                </a:solidFill>
                <a:latin typeface="Calibri"/>
                <a:ea typeface="宋体"/>
              </a:rPr>
              <a:t>个人简历</a:t>
            </a:r>
            <a:r>
              <a:rPr lang="en-US" altLang="zh-CN" sz="100">
                <a:solidFill>
                  <a:prstClr val="white"/>
                </a:solidFill>
                <a:latin typeface="Calibri"/>
                <a:ea typeface="宋体"/>
              </a:rPr>
              <a:t>PPT</a:t>
            </a:r>
            <a:r>
              <a:rPr lang="zh-CN" altLang="en-US" sz="100">
                <a:solidFill>
                  <a:prstClr val="white"/>
                </a:solidFill>
                <a:latin typeface="Calibri"/>
                <a:ea typeface="宋体"/>
              </a:rPr>
              <a:t>：</a:t>
            </a:r>
            <a:r>
              <a:rPr lang="en-US" altLang="zh-CN" sz="100">
                <a:solidFill>
                  <a:prstClr val="white"/>
                </a:solidFill>
                <a:latin typeface="Calibri"/>
                <a:ea typeface="宋体"/>
              </a:rPr>
              <a:t>www.1ppt.com/xiazai/jianli/  </a:t>
            </a:r>
          </a:p>
          <a:p>
            <a:r>
              <a:rPr lang="zh-CN" altLang="en-US" sz="100">
                <a:solidFill>
                  <a:prstClr val="white"/>
                </a:solidFill>
                <a:latin typeface="Calibri"/>
                <a:ea typeface="宋体"/>
              </a:rPr>
              <a:t>毕业答辩</a:t>
            </a:r>
            <a:r>
              <a:rPr lang="en-US" altLang="zh-CN" sz="100">
                <a:solidFill>
                  <a:prstClr val="white"/>
                </a:solidFill>
                <a:latin typeface="Calibri"/>
                <a:ea typeface="宋体"/>
              </a:rPr>
              <a:t>PPT</a:t>
            </a:r>
            <a:r>
              <a:rPr lang="zh-CN" altLang="en-US" sz="100">
                <a:solidFill>
                  <a:prstClr val="white"/>
                </a:solidFill>
                <a:latin typeface="Calibri"/>
                <a:ea typeface="宋体"/>
              </a:rPr>
              <a:t>：</a:t>
            </a:r>
            <a:r>
              <a:rPr lang="en-US" altLang="zh-CN" sz="100">
                <a:solidFill>
                  <a:prstClr val="white"/>
                </a:solidFill>
                <a:latin typeface="Calibri"/>
                <a:ea typeface="宋体"/>
              </a:rPr>
              <a:t>www.1ppt.com/xiazai/dabian/  </a:t>
            </a:r>
            <a:r>
              <a:rPr lang="zh-CN" altLang="en-US" sz="100">
                <a:solidFill>
                  <a:prstClr val="white"/>
                </a:solidFill>
                <a:latin typeface="Calibri"/>
                <a:ea typeface="宋体"/>
              </a:rPr>
              <a:t>工作汇报</a:t>
            </a:r>
            <a:r>
              <a:rPr lang="en-US" altLang="zh-CN" sz="100">
                <a:solidFill>
                  <a:prstClr val="white"/>
                </a:solidFill>
                <a:latin typeface="Calibri"/>
                <a:ea typeface="宋体"/>
              </a:rPr>
              <a:t>PPT</a:t>
            </a:r>
            <a:r>
              <a:rPr lang="zh-CN" altLang="en-US" sz="100">
                <a:solidFill>
                  <a:prstClr val="white"/>
                </a:solidFill>
                <a:latin typeface="Calibri"/>
                <a:ea typeface="宋体"/>
              </a:rPr>
              <a:t>：</a:t>
            </a:r>
            <a:r>
              <a:rPr lang="en-US" altLang="zh-CN" sz="100">
                <a:solidFill>
                  <a:prstClr val="white"/>
                </a:solidFill>
                <a:latin typeface="Calibri"/>
                <a:ea typeface="宋体"/>
              </a:rPr>
              <a:t>www.1ppt.com/xiazai/huibao/    </a:t>
            </a:r>
          </a:p>
          <a:p>
            <a:r>
              <a:rPr lang="en-US" altLang="zh-CN" sz="100">
                <a:solidFill>
                  <a:prstClr val="white"/>
                </a:solidFill>
                <a:latin typeface="Calibri"/>
                <a:ea typeface="宋体"/>
              </a:rPr>
              <a:t> </a:t>
            </a: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0E9587-1CE5-4235-A736-5D4F3DCB62DC}" type="datetimeFigureOut">
              <a:rPr lang="zh-CN" altLang="en-US" smtClean="0"/>
              <a:t>2020/9/2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10E9587-1CE5-4235-A736-5D4F3DCB62DC}" type="datetimeFigureOut">
              <a:rPr lang="zh-CN" altLang="en-US" smtClean="0"/>
              <a:t>2020/9/2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10E9587-1CE5-4235-A736-5D4F3DCB62DC}" type="datetimeFigureOut">
              <a:rPr lang="zh-CN" altLang="en-US" smtClean="0"/>
              <a:t>2020/9/2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10E9587-1CE5-4235-A736-5D4F3DCB62DC}" type="datetimeFigureOut">
              <a:rPr lang="zh-CN" altLang="en-US" smtClean="0"/>
              <a:t>2020/9/2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E9587-1CE5-4235-A736-5D4F3DCB62DC}" type="datetimeFigureOut">
              <a:rPr lang="zh-CN" altLang="en-US" smtClean="0"/>
              <a:t>2020/9/2</a:t>
            </a:fld>
            <a:endParaRPr lang="zh-CN" altLang="en-US"/>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644EF-8460-48BF-B9EA-F432207B163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2020/9/2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3166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5.png" Type="http://schemas.openxmlformats.org/officeDocument/2006/relationships/image"/><Relationship Id="rId4"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16.png" Type="http://schemas.openxmlformats.org/officeDocument/2006/relationships/image"/><Relationship Id="rId4" Target="../media/image1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1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11.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2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charts/chart2.xml" Type="http://schemas.openxmlformats.org/officeDocument/2006/relationships/chart"/></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2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2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2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27.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28.png" Type="http://schemas.openxmlformats.org/officeDocument/2006/relationships/image"/><Relationship Id="rId4" Target="../media/image29.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10.png" Type="http://schemas.openxmlformats.org/officeDocument/2006/relationships/image"/><Relationship Id="rId4" Target="../charts/chart1.xml" Type="http://schemas.openxmlformats.org/officeDocument/2006/relationships/chart"/></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301263"/>
            <a:ext cx="12192000" cy="4255477"/>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3" name="图片 2"/>
          <p:cNvPicPr>
            <a:picLocks noChangeAspect="1"/>
          </p:cNvPicPr>
          <p:nvPr/>
        </p:nvPicPr>
        <p:blipFill>
          <a:blip r:embed="rId3">
            <a:extLst>
              <a:ext uri="{28A0092B-C50C-407E-A947-70E740481C1C}">
                <a14:useLocalDpi/>
              </a:ext>
            </a:extLst>
          </a:blip>
          <a:stretch>
            <a:fillRect/>
          </a:stretch>
        </p:blipFill>
        <p:spPr>
          <a:xfrm>
            <a:off x="-404445" y="0"/>
            <a:ext cx="6096000" cy="6096000"/>
          </a:xfrm>
          <a:prstGeom prst="rect">
            <a:avLst/>
          </a:prstGeom>
        </p:spPr>
      </p:pic>
      <p:pic>
        <p:nvPicPr>
          <p:cNvPr id="4" name="图片 3"/>
          <p:cNvPicPr>
            <a:picLocks noChangeAspect="1"/>
          </p:cNvPicPr>
          <p:nvPr/>
        </p:nvPicPr>
        <p:blipFill>
          <a:blip r:embed="rId4">
            <a:extLst>
              <a:ext uri="{28A0092B-C50C-407E-A947-70E740481C1C}">
                <a14:useLocalDpi/>
              </a:ext>
            </a:extLst>
          </a:blip>
          <a:stretch>
            <a:fillRect/>
          </a:stretch>
        </p:blipFill>
        <p:spPr>
          <a:xfrm>
            <a:off x="10199080" y="3714369"/>
            <a:ext cx="2168769" cy="3143631"/>
          </a:xfrm>
          <a:prstGeom prst="rect">
            <a:avLst/>
          </a:prstGeom>
        </p:spPr>
      </p:pic>
      <p:sp>
        <p:nvSpPr>
          <p:cNvPr id="5" name="文本框 4"/>
          <p:cNvSpPr txBox="1"/>
          <p:nvPr/>
        </p:nvSpPr>
        <p:spPr>
          <a:xfrm>
            <a:off x="5484782" y="1725304"/>
            <a:ext cx="6088380" cy="1554480"/>
          </a:xfrm>
          <a:prstGeom prst="rect">
            <a:avLst/>
          </a:prstGeom>
          <a:noFill/>
        </p:spPr>
        <p:txBody>
          <a:bodyPr rtlCol="0" wrap="none">
            <a:spAutoFit/>
          </a:bodyPr>
          <a:lstStyle/>
          <a:p>
            <a:pPr algn="ctr"/>
            <a:r>
              <a:rPr altLang="en-US" b="1" lang="zh-CN" smtClean="0" spc="-300" sz="9600">
                <a:ln w="19050">
                  <a:solidFill>
                    <a:schemeClr val="bg1"/>
                  </a:solidFill>
                </a:ln>
                <a:solidFill>
                  <a:srgbClr val="438264"/>
                </a:solidFill>
                <a:cs typeface="+mn-ea"/>
                <a:sym typeface="+mn-lt"/>
              </a:rPr>
              <a:t>清新仙人掌</a:t>
            </a:r>
          </a:p>
        </p:txBody>
      </p:sp>
      <p:sp>
        <p:nvSpPr>
          <p:cNvPr id="6" name="文本框 5"/>
          <p:cNvSpPr txBox="1"/>
          <p:nvPr/>
        </p:nvSpPr>
        <p:spPr>
          <a:xfrm>
            <a:off x="5691557" y="3514314"/>
            <a:ext cx="5466080" cy="396240"/>
          </a:xfrm>
          <a:prstGeom prst="rect">
            <a:avLst/>
          </a:prstGeom>
          <a:noFill/>
        </p:spPr>
        <p:txBody>
          <a:bodyPr rtlCol="0" wrap="none">
            <a:spAutoFit/>
          </a:bodyPr>
          <a:lstStyle/>
          <a:p>
            <a:r>
              <a:rPr altLang="en-US" lang="zh-CN" sz="2000">
                <a:solidFill>
                  <a:srgbClr val="438264"/>
                </a:solidFill>
                <a:cs typeface="+mn-ea"/>
                <a:sym typeface="+mn-lt"/>
              </a:rPr>
              <a:t>清新商务  /  工作总结  /  教育培训  /  工作计划</a:t>
            </a:r>
          </a:p>
        </p:txBody>
      </p:sp>
      <p:sp>
        <p:nvSpPr>
          <p:cNvPr id="8" name="文本框 5"/>
          <p:cNvSpPr txBox="1"/>
          <p:nvPr/>
        </p:nvSpPr>
        <p:spPr>
          <a:xfrm>
            <a:off x="6412430" y="4447510"/>
            <a:ext cx="4018280" cy="365760"/>
          </a:xfrm>
          <a:prstGeom prst="rect">
            <a:avLst/>
          </a:prstGeom>
          <a:noFill/>
        </p:spPr>
        <p:txBody>
          <a:bodyPr rtlCol="0" wrap="none">
            <a:spAutoFit/>
          </a:bodyPr>
          <a:lstStyle/>
          <a:p>
            <a:pPr algn="r"/>
            <a:r>
              <a:rPr altLang="en-US" lang="zh-CN" smtClean="0">
                <a:solidFill>
                  <a:srgbClr val="63AF8A"/>
                </a:solidFill>
                <a:cs typeface="+mn-ea"/>
                <a:sym typeface="+mn-lt"/>
              </a:rPr>
              <a:t>汇报人：优页PPT   时间：2020.12.12</a:t>
            </a:r>
          </a:p>
        </p:txBody>
      </p:sp>
    </p:spTree>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3"/>
                                        </p:tgtEl>
                                        <p:attrNameLst>
                                          <p:attrName>style.visibility</p:attrName>
                                        </p:attrNameLst>
                                      </p:cBhvr>
                                      <p:to>
                                        <p:strVal val="visible"/>
                                      </p:to>
                                    </p:set>
                                    <p:animEffect filter="wipe(down)" transition="in">
                                      <p:cBhvr>
                                        <p:cTn dur="500" id="11"/>
                                        <p:tgtEl>
                                          <p:spTgt spid="3"/>
                                        </p:tgtEl>
                                      </p:cBhvr>
                                    </p:animEffect>
                                  </p:childTnLst>
                                </p:cTn>
                              </p:par>
                            </p:childTnLst>
                          </p:cTn>
                        </p:par>
                        <p:par>
                          <p:cTn fill="hold" id="12" nodeType="afterGroup">
                            <p:stCondLst>
                              <p:cond delay="1000"/>
                            </p:stCondLst>
                            <p:childTnLst>
                              <p:par>
                                <p:cTn fill="hold" grpId="0" id="13" nodeType="afterEffect" presetClass="entr" presetID="4" presetSubtype="32">
                                  <p:stCondLst>
                                    <p:cond delay="0"/>
                                  </p:stCondLst>
                                  <p:childTnLst>
                                    <p:set>
                                      <p:cBhvr>
                                        <p:cTn dur="1" fill="hold" id="14">
                                          <p:stCondLst>
                                            <p:cond delay="0"/>
                                          </p:stCondLst>
                                        </p:cTn>
                                        <p:tgtEl>
                                          <p:spTgt spid="5"/>
                                        </p:tgtEl>
                                        <p:attrNameLst>
                                          <p:attrName>style.visibility</p:attrName>
                                        </p:attrNameLst>
                                      </p:cBhvr>
                                      <p:to>
                                        <p:strVal val="visible"/>
                                      </p:to>
                                    </p:set>
                                    <p:animEffect filter="box(out)" transition="in">
                                      <p:cBhvr>
                                        <p:cTn dur="2000" id="15"/>
                                        <p:tgtEl>
                                          <p:spTgt spid="5"/>
                                        </p:tgtEl>
                                      </p:cBhvr>
                                    </p:animEffect>
                                  </p:childTnLst>
                                </p:cTn>
                              </p:par>
                            </p:childTnLst>
                          </p:cTn>
                        </p:par>
                        <p:par>
                          <p:cTn fill="hold" id="16" nodeType="afterGroup">
                            <p:stCondLst>
                              <p:cond delay="3000"/>
                            </p:stCondLst>
                            <p:childTnLst>
                              <p:par>
                                <p:cTn fill="hold" grpId="0" id="17" nodeType="afterEffect" presetClass="entr" presetID="12" presetSubtype="4">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id="19"/>
                                        <p:tgtEl>
                                          <p:spTgt spid="6"/>
                                        </p:tgtEl>
                                        <p:attrNameLst>
                                          <p:attrName>ppt_y</p:attrName>
                                        </p:attrNameLst>
                                      </p:cBhvr>
                                      <p:tavLst>
                                        <p:tav tm="0">
                                          <p:val>
                                            <p:strVal val="#ppt_y+#ppt_h*1.125000"/>
                                          </p:val>
                                        </p:tav>
                                        <p:tav tm="100000">
                                          <p:val>
                                            <p:strVal val="#ppt_y"/>
                                          </p:val>
                                        </p:tav>
                                      </p:tavLst>
                                    </p:anim>
                                    <p:animEffect filter="wipe(up)" transition="in">
                                      <p:cBhvr>
                                        <p:cTn dur="500" id="20"/>
                                        <p:tgtEl>
                                          <p:spTgt spid="6"/>
                                        </p:tgtEl>
                                      </p:cBhvr>
                                    </p:animEffect>
                                  </p:childTnLst>
                                </p:cTn>
                              </p:par>
                            </p:childTnLst>
                          </p:cTn>
                        </p:par>
                        <p:par>
                          <p:cTn fill="hold" id="21" nodeType="afterGroup">
                            <p:stCondLst>
                              <p:cond delay="3500"/>
                            </p:stCondLst>
                            <p:childTnLst>
                              <p:par>
                                <p:cTn fill="hold" id="22" nodeType="afterEffect" presetClass="entr" presetID="22" presetSubtype="4">
                                  <p:stCondLst>
                                    <p:cond delay="0"/>
                                  </p:stCondLst>
                                  <p:childTnLst>
                                    <p:set>
                                      <p:cBhvr>
                                        <p:cTn dur="1" fill="hold" id="23">
                                          <p:stCondLst>
                                            <p:cond delay="0"/>
                                          </p:stCondLst>
                                        </p:cTn>
                                        <p:tgtEl>
                                          <p:spTgt spid="4"/>
                                        </p:tgtEl>
                                        <p:attrNameLst>
                                          <p:attrName>style.visibility</p:attrName>
                                        </p:attrNameLst>
                                      </p:cBhvr>
                                      <p:to>
                                        <p:strVal val="visible"/>
                                      </p:to>
                                    </p:set>
                                    <p:animEffect filter="wipe(down)" transition="in">
                                      <p:cBhvr>
                                        <p:cTn dur="500" id="24"/>
                                        <p:tgtEl>
                                          <p:spTgt spid="4"/>
                                        </p:tgtEl>
                                      </p:cBhvr>
                                    </p:animEffect>
                                  </p:childTnLst>
                                </p:cTn>
                              </p:par>
                            </p:childTnLst>
                          </p:cTn>
                        </p:par>
                        <p:par>
                          <p:cTn fill="hold" id="25" nodeType="afterGroup">
                            <p:stCondLst>
                              <p:cond delay="4000"/>
                            </p:stCondLst>
                            <p:childTnLst>
                              <p:par>
                                <p:cTn fill="hold" grpId="0" id="26" nodeType="afterEffect" presetClass="entr" presetID="12" presetSubtype="4">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additive="base">
                                        <p:cTn dur="500" id="28"/>
                                        <p:tgtEl>
                                          <p:spTgt spid="8"/>
                                        </p:tgtEl>
                                        <p:attrNameLst>
                                          <p:attrName>ppt_y</p:attrName>
                                        </p:attrNameLst>
                                      </p:cBhvr>
                                      <p:tavLst>
                                        <p:tav tm="0">
                                          <p:val>
                                            <p:strVal val="#ppt_y+#ppt_h*1.125000"/>
                                          </p:val>
                                        </p:tav>
                                        <p:tav tm="100000">
                                          <p:val>
                                            <p:strVal val="#ppt_y"/>
                                          </p:val>
                                        </p:tav>
                                      </p:tavLst>
                                    </p:anim>
                                    <p:animEffect filter="wipe(up)" transition="in">
                                      <p:cBhvr>
                                        <p:cTn dur="500" id="2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P grpId="0" spid="6"/>
      <p:bldP grpId="0"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988560" y="294644"/>
            <a:ext cx="2214880" cy="579120"/>
          </a:xfrm>
          <a:prstGeom prst="rect">
            <a:avLst/>
          </a:prstGeom>
          <a:noFill/>
        </p:spPr>
        <p:txBody>
          <a:bodyPr rtlCol="0" wrap="none">
            <a:spAutoFit/>
          </a:bodyPr>
          <a:lstStyle/>
          <a:p>
            <a:r>
              <a:rPr altLang="en-US" lang="zh-CN" sz="3200">
                <a:solidFill>
                  <a:srgbClr val="438264"/>
                </a:solidFill>
                <a:cs typeface="+mn-ea"/>
                <a:sym typeface="+mn-lt"/>
              </a:rPr>
              <a:t>请输入标题</a:t>
            </a:r>
          </a:p>
        </p:txBody>
      </p:sp>
      <p:sp>
        <p:nvSpPr>
          <p:cNvPr id="3" name="圆角矩形 2"/>
          <p:cNvSpPr/>
          <p:nvPr/>
        </p:nvSpPr>
        <p:spPr>
          <a:xfrm>
            <a:off x="1292860" y="1927227"/>
            <a:ext cx="3525520" cy="1873885"/>
          </a:xfrm>
          <a:prstGeom prst="roundRect">
            <a:avLst/>
          </a:prstGeom>
          <a:noFill/>
          <a:ln w="28575">
            <a:solidFill>
              <a:srgbClr val="438264"/>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圆角矩形 4"/>
          <p:cNvSpPr/>
          <p:nvPr/>
        </p:nvSpPr>
        <p:spPr>
          <a:xfrm>
            <a:off x="4259580" y="4213229"/>
            <a:ext cx="3525520" cy="1873885"/>
          </a:xfrm>
          <a:prstGeom prst="roundRect">
            <a:avLst/>
          </a:prstGeom>
          <a:noFill/>
          <a:ln w="28575">
            <a:solidFill>
              <a:srgbClr val="438264"/>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 name="圆角矩形 5"/>
          <p:cNvSpPr/>
          <p:nvPr/>
        </p:nvSpPr>
        <p:spPr>
          <a:xfrm>
            <a:off x="7125335" y="1927227"/>
            <a:ext cx="3525520" cy="1873885"/>
          </a:xfrm>
          <a:prstGeom prst="roundRect">
            <a:avLst/>
          </a:prstGeom>
          <a:noFill/>
          <a:ln w="28575">
            <a:solidFill>
              <a:srgbClr val="438264"/>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7" name="图片 6"/>
          <p:cNvPicPr>
            <a:picLocks noChangeAspect="1"/>
          </p:cNvPicPr>
          <p:nvPr/>
        </p:nvPicPr>
        <p:blipFill>
          <a:blip r:embed="rId3">
            <a:extLst>
              <a:ext uri="{28A0092B-C50C-407E-A947-70E740481C1C}">
                <a14:useLocalDpi/>
              </a:ext>
            </a:extLst>
          </a:blip>
          <a:stretch>
            <a:fillRect/>
          </a:stretch>
        </p:blipFill>
        <p:spPr>
          <a:xfrm>
            <a:off x="5289553" y="1649730"/>
            <a:ext cx="1613535" cy="2339340"/>
          </a:xfrm>
          <a:prstGeom prst="rect">
            <a:avLst/>
          </a:prstGeom>
        </p:spPr>
      </p:pic>
      <p:pic>
        <p:nvPicPr>
          <p:cNvPr id="10" name="图片 9"/>
          <p:cNvPicPr>
            <a:picLocks noChangeAspect="1"/>
          </p:cNvPicPr>
          <p:nvPr/>
        </p:nvPicPr>
        <p:blipFill>
          <a:blip r:embed="rId4">
            <a:extLst>
              <a:ext uri="{28A0092B-C50C-407E-A947-70E740481C1C}">
                <a14:useLocalDpi/>
              </a:ext>
            </a:extLst>
          </a:blip>
          <a:stretch>
            <a:fillRect/>
          </a:stretch>
        </p:blipFill>
        <p:spPr>
          <a:xfrm>
            <a:off x="8214997" y="4029075"/>
            <a:ext cx="2286635" cy="2286635"/>
          </a:xfrm>
          <a:prstGeom prst="rect">
            <a:avLst/>
          </a:prstGeom>
        </p:spPr>
      </p:pic>
      <p:pic>
        <p:nvPicPr>
          <p:cNvPr id="12" name="图片 11"/>
          <p:cNvPicPr>
            <a:picLocks noChangeAspect="1"/>
          </p:cNvPicPr>
          <p:nvPr/>
        </p:nvPicPr>
        <p:blipFill>
          <a:blip r:embed="rId5">
            <a:extLst>
              <a:ext uri="{28A0092B-C50C-407E-A947-70E740481C1C}">
                <a14:useLocalDpi/>
              </a:ext>
            </a:extLst>
          </a:blip>
          <a:stretch>
            <a:fillRect/>
          </a:stretch>
        </p:blipFill>
        <p:spPr>
          <a:xfrm>
            <a:off x="2161540" y="4257679"/>
            <a:ext cx="1284605" cy="1829435"/>
          </a:xfrm>
          <a:prstGeom prst="rect">
            <a:avLst/>
          </a:prstGeom>
        </p:spPr>
      </p:pic>
      <p:sp>
        <p:nvSpPr>
          <p:cNvPr id="9" name="文本框 8"/>
          <p:cNvSpPr txBox="1"/>
          <p:nvPr/>
        </p:nvSpPr>
        <p:spPr>
          <a:xfrm>
            <a:off x="1720214" y="2569212"/>
            <a:ext cx="2670811" cy="137160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a:t>
            </a:r>
          </a:p>
        </p:txBody>
      </p:sp>
      <p:sp>
        <p:nvSpPr>
          <p:cNvPr id="8" name="文本框 7"/>
          <p:cNvSpPr txBox="1"/>
          <p:nvPr/>
        </p:nvSpPr>
        <p:spPr>
          <a:xfrm>
            <a:off x="1864994" y="2096139"/>
            <a:ext cx="2381251"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tx1">
                    <a:lumMod val="95000"/>
                    <a:lumOff val="5000"/>
                  </a:schemeClr>
                </a:solidFill>
                <a:cs typeface="+mn-ea"/>
                <a:sym typeface="+mn-lt"/>
              </a:rPr>
              <a:t>输入标题</a:t>
            </a:r>
          </a:p>
        </p:txBody>
      </p:sp>
      <p:sp>
        <p:nvSpPr>
          <p:cNvPr id="11" name="文本框 10"/>
          <p:cNvSpPr txBox="1"/>
          <p:nvPr/>
        </p:nvSpPr>
        <p:spPr>
          <a:xfrm>
            <a:off x="7552690" y="2602232"/>
            <a:ext cx="2670811" cy="137160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a:t>
            </a:r>
          </a:p>
        </p:txBody>
      </p:sp>
      <p:sp>
        <p:nvSpPr>
          <p:cNvPr id="13" name="文本框 12"/>
          <p:cNvSpPr txBox="1"/>
          <p:nvPr/>
        </p:nvSpPr>
        <p:spPr>
          <a:xfrm>
            <a:off x="7697469" y="2129159"/>
            <a:ext cx="2381251"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tx1">
                    <a:lumMod val="95000"/>
                    <a:lumOff val="5000"/>
                  </a:schemeClr>
                </a:solidFill>
                <a:cs typeface="+mn-ea"/>
                <a:sym typeface="+mn-lt"/>
              </a:rPr>
              <a:t>输入标题</a:t>
            </a:r>
          </a:p>
        </p:txBody>
      </p:sp>
      <p:sp>
        <p:nvSpPr>
          <p:cNvPr id="14" name="文本框 13"/>
          <p:cNvSpPr txBox="1"/>
          <p:nvPr/>
        </p:nvSpPr>
        <p:spPr>
          <a:xfrm>
            <a:off x="4686936" y="4861562"/>
            <a:ext cx="2670811" cy="137160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a:t>
            </a:r>
          </a:p>
        </p:txBody>
      </p:sp>
      <p:sp>
        <p:nvSpPr>
          <p:cNvPr id="15" name="文本框 14"/>
          <p:cNvSpPr txBox="1"/>
          <p:nvPr/>
        </p:nvSpPr>
        <p:spPr>
          <a:xfrm>
            <a:off x="4831716" y="4388489"/>
            <a:ext cx="2381251"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tx1">
                    <a:lumMod val="95000"/>
                    <a:lumOff val="5000"/>
                  </a:schemeClr>
                </a:solidFill>
                <a:cs typeface="+mn-ea"/>
                <a:sym typeface="+mn-lt"/>
              </a:rPr>
              <a:t>输入标题</a:t>
            </a:r>
          </a:p>
        </p:txBody>
      </p:sp>
    </p:spTree>
  </p:cSld>
  <p:clrMapOvr>
    <a:masterClrMapping/>
  </p:clrMapOvr>
  <p:transition spd="slow">
    <p:wheel spokes="8"/>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1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id="11"/>
                                        <p:tgtEl>
                                          <p:spTgt spid="9"/>
                                        </p:tgtEl>
                                        <p:attrNameLst>
                                          <p:attrName>ppt_y</p:attrName>
                                        </p:attrNameLst>
                                      </p:cBhvr>
                                      <p:tavLst>
                                        <p:tav tm="0">
                                          <p:val>
                                            <p:strVal val="#ppt_y+#ppt_h*1.125000"/>
                                          </p:val>
                                        </p:tav>
                                        <p:tav tm="100000">
                                          <p:val>
                                            <p:strVal val="#ppt_y"/>
                                          </p:val>
                                        </p:tav>
                                      </p:tavLst>
                                    </p:anim>
                                    <p:animEffect filter="wipe(up)" transition="in">
                                      <p:cBhvr>
                                        <p:cTn dur="500" id="12"/>
                                        <p:tgtEl>
                                          <p:spTgt spid="9"/>
                                        </p:tgtEl>
                                      </p:cBhvr>
                                    </p:animEffect>
                                  </p:childTnLst>
                                </p:cTn>
                              </p:par>
                            </p:childTnLst>
                          </p:cTn>
                        </p:par>
                        <p:par>
                          <p:cTn fill="hold" id="13" nodeType="afterGroup">
                            <p:stCondLst>
                              <p:cond delay="1000"/>
                            </p:stCondLst>
                            <p:childTnLst>
                              <p:par>
                                <p:cTn fill="hold" grpId="0" id="14" nodeType="afterEffect" presetClass="entr" presetID="12" presetSubtype="4">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additive="base">
                                        <p:cTn dur="500" id="16"/>
                                        <p:tgtEl>
                                          <p:spTgt spid="8"/>
                                        </p:tgtEl>
                                        <p:attrNameLst>
                                          <p:attrName>ppt_y</p:attrName>
                                        </p:attrNameLst>
                                      </p:cBhvr>
                                      <p:tavLst>
                                        <p:tav tm="0">
                                          <p:val>
                                            <p:strVal val="#ppt_y+#ppt_h*1.125000"/>
                                          </p:val>
                                        </p:tav>
                                        <p:tav tm="100000">
                                          <p:val>
                                            <p:strVal val="#ppt_y"/>
                                          </p:val>
                                        </p:tav>
                                      </p:tavLst>
                                    </p:anim>
                                    <p:animEffect filter="wipe(up)" transition="in">
                                      <p:cBhvr>
                                        <p:cTn dur="500" id="17"/>
                                        <p:tgtEl>
                                          <p:spTgt spid="8"/>
                                        </p:tgtEl>
                                      </p:cBhvr>
                                    </p:animEffect>
                                  </p:childTnLst>
                                </p:cTn>
                              </p:par>
                            </p:childTnLst>
                          </p:cTn>
                        </p:par>
                        <p:par>
                          <p:cTn fill="hold" id="18" nodeType="afterGroup">
                            <p:stCondLst>
                              <p:cond delay="1500"/>
                            </p:stCondLst>
                            <p:childTnLst>
                              <p:par>
                                <p:cTn fill="hold" grpId="0" id="19" nodeType="afterEffect" presetClass="entr" presetID="12" presetSubtype="4">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additive="base">
                                        <p:cTn dur="500" id="21"/>
                                        <p:tgtEl>
                                          <p:spTgt spid="11"/>
                                        </p:tgtEl>
                                        <p:attrNameLst>
                                          <p:attrName>ppt_y</p:attrName>
                                        </p:attrNameLst>
                                      </p:cBhvr>
                                      <p:tavLst>
                                        <p:tav tm="0">
                                          <p:val>
                                            <p:strVal val="#ppt_y+#ppt_h*1.125000"/>
                                          </p:val>
                                        </p:tav>
                                        <p:tav tm="100000">
                                          <p:val>
                                            <p:strVal val="#ppt_y"/>
                                          </p:val>
                                        </p:tav>
                                      </p:tavLst>
                                    </p:anim>
                                    <p:animEffect filter="wipe(up)" transition="in">
                                      <p:cBhvr>
                                        <p:cTn dur="500" id="22"/>
                                        <p:tgtEl>
                                          <p:spTgt spid="11"/>
                                        </p:tgtEl>
                                      </p:cBhvr>
                                    </p:animEffect>
                                  </p:childTnLst>
                                </p:cTn>
                              </p:par>
                            </p:childTnLst>
                          </p:cTn>
                        </p:par>
                        <p:par>
                          <p:cTn fill="hold" id="23" nodeType="afterGroup">
                            <p:stCondLst>
                              <p:cond delay="2000"/>
                            </p:stCondLst>
                            <p:childTnLst>
                              <p:par>
                                <p:cTn fill="hold" grpId="0" id="24" nodeType="afterEffect" presetClass="entr" presetID="12" presetSubtype="4">
                                  <p:stCondLst>
                                    <p:cond delay="0"/>
                                  </p:stCondLst>
                                  <p:childTnLst>
                                    <p:set>
                                      <p:cBhvr>
                                        <p:cTn dur="1" fill="hold" id="25">
                                          <p:stCondLst>
                                            <p:cond delay="0"/>
                                          </p:stCondLst>
                                        </p:cTn>
                                        <p:tgtEl>
                                          <p:spTgt spid="13"/>
                                        </p:tgtEl>
                                        <p:attrNameLst>
                                          <p:attrName>style.visibility</p:attrName>
                                        </p:attrNameLst>
                                      </p:cBhvr>
                                      <p:to>
                                        <p:strVal val="visible"/>
                                      </p:to>
                                    </p:set>
                                    <p:anim calcmode="lin" valueType="num">
                                      <p:cBhvr additive="base">
                                        <p:cTn dur="500" id="26"/>
                                        <p:tgtEl>
                                          <p:spTgt spid="13"/>
                                        </p:tgtEl>
                                        <p:attrNameLst>
                                          <p:attrName>ppt_y</p:attrName>
                                        </p:attrNameLst>
                                      </p:cBhvr>
                                      <p:tavLst>
                                        <p:tav tm="0">
                                          <p:val>
                                            <p:strVal val="#ppt_y+#ppt_h*1.125000"/>
                                          </p:val>
                                        </p:tav>
                                        <p:tav tm="100000">
                                          <p:val>
                                            <p:strVal val="#ppt_y"/>
                                          </p:val>
                                        </p:tav>
                                      </p:tavLst>
                                    </p:anim>
                                    <p:animEffect filter="wipe(up)" transition="in">
                                      <p:cBhvr>
                                        <p:cTn dur="500" id="27"/>
                                        <p:tgtEl>
                                          <p:spTgt spid="13"/>
                                        </p:tgtEl>
                                      </p:cBhvr>
                                    </p:animEffect>
                                  </p:childTnLst>
                                </p:cTn>
                              </p:par>
                            </p:childTnLst>
                          </p:cTn>
                        </p:par>
                        <p:par>
                          <p:cTn fill="hold" id="28" nodeType="afterGroup">
                            <p:stCondLst>
                              <p:cond delay="2500"/>
                            </p:stCondLst>
                            <p:childTnLst>
                              <p:par>
                                <p:cTn fill="hold" grpId="0" id="29" nodeType="afterEffect" presetClass="entr" presetID="12" presetSubtype="4">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500" id="31"/>
                                        <p:tgtEl>
                                          <p:spTgt spid="14"/>
                                        </p:tgtEl>
                                        <p:attrNameLst>
                                          <p:attrName>ppt_y</p:attrName>
                                        </p:attrNameLst>
                                      </p:cBhvr>
                                      <p:tavLst>
                                        <p:tav tm="0">
                                          <p:val>
                                            <p:strVal val="#ppt_y+#ppt_h*1.125000"/>
                                          </p:val>
                                        </p:tav>
                                        <p:tav tm="100000">
                                          <p:val>
                                            <p:strVal val="#ppt_y"/>
                                          </p:val>
                                        </p:tav>
                                      </p:tavLst>
                                    </p:anim>
                                    <p:animEffect filter="wipe(up)" transition="in">
                                      <p:cBhvr>
                                        <p:cTn dur="500" id="32"/>
                                        <p:tgtEl>
                                          <p:spTgt spid="14"/>
                                        </p:tgtEl>
                                      </p:cBhvr>
                                    </p:animEffect>
                                  </p:childTnLst>
                                </p:cTn>
                              </p:par>
                            </p:childTnLst>
                          </p:cTn>
                        </p:par>
                        <p:par>
                          <p:cTn fill="hold" id="33" nodeType="afterGroup">
                            <p:stCondLst>
                              <p:cond delay="3000"/>
                            </p:stCondLst>
                            <p:childTnLst>
                              <p:par>
                                <p:cTn fill="hold" grpId="0" id="34" nodeType="afterEffect" presetClass="entr" presetID="12" presetSubtype="4">
                                  <p:stCondLst>
                                    <p:cond delay="0"/>
                                  </p:stCondLst>
                                  <p:childTnLst>
                                    <p:set>
                                      <p:cBhvr>
                                        <p:cTn dur="1" fill="hold" id="35">
                                          <p:stCondLst>
                                            <p:cond delay="0"/>
                                          </p:stCondLst>
                                        </p:cTn>
                                        <p:tgtEl>
                                          <p:spTgt spid="15"/>
                                        </p:tgtEl>
                                        <p:attrNameLst>
                                          <p:attrName>style.visibility</p:attrName>
                                        </p:attrNameLst>
                                      </p:cBhvr>
                                      <p:to>
                                        <p:strVal val="visible"/>
                                      </p:to>
                                    </p:set>
                                    <p:anim calcmode="lin" valueType="num">
                                      <p:cBhvr additive="base">
                                        <p:cTn dur="500" id="36"/>
                                        <p:tgtEl>
                                          <p:spTgt spid="15"/>
                                        </p:tgtEl>
                                        <p:attrNameLst>
                                          <p:attrName>ppt_y</p:attrName>
                                        </p:attrNameLst>
                                      </p:cBhvr>
                                      <p:tavLst>
                                        <p:tav tm="0">
                                          <p:val>
                                            <p:strVal val="#ppt_y+#ppt_h*1.125000"/>
                                          </p:val>
                                        </p:tav>
                                        <p:tav tm="100000">
                                          <p:val>
                                            <p:strVal val="#ppt_y"/>
                                          </p:val>
                                        </p:tav>
                                      </p:tavLst>
                                    </p:anim>
                                    <p:animEffect filter="wipe(up)" transition="in">
                                      <p:cBhvr>
                                        <p:cTn dur="500" id="3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8"/>
      <p:bldP grpId="0" spid="11"/>
      <p:bldP grpId="0" spid="13"/>
      <p:bldP grpId="0" spid="14"/>
      <p:bldP grpId="0" spid="1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flipH="1">
            <a:off x="-23493" y="2590800"/>
            <a:ext cx="12239625" cy="2372360"/>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 name="文本框 1"/>
          <p:cNvSpPr txBox="1"/>
          <p:nvPr/>
        </p:nvSpPr>
        <p:spPr>
          <a:xfrm>
            <a:off x="4898391" y="294644"/>
            <a:ext cx="2214880" cy="579120"/>
          </a:xfrm>
          <a:prstGeom prst="rect">
            <a:avLst/>
          </a:prstGeom>
          <a:noFill/>
        </p:spPr>
        <p:txBody>
          <a:bodyPr rtlCol="0" wrap="none">
            <a:spAutoFit/>
          </a:bodyPr>
          <a:lstStyle/>
          <a:p>
            <a:r>
              <a:rPr altLang="en-US" lang="zh-CN" sz="3200">
                <a:solidFill>
                  <a:srgbClr val="438264"/>
                </a:solidFill>
                <a:cs typeface="+mn-ea"/>
                <a:sym typeface="+mn-lt"/>
              </a:rPr>
              <a:t>请输入标题</a:t>
            </a:r>
          </a:p>
        </p:txBody>
      </p:sp>
      <p:sp>
        <p:nvSpPr>
          <p:cNvPr id="15" name="矩形 14"/>
          <p:cNvSpPr/>
          <p:nvPr/>
        </p:nvSpPr>
        <p:spPr>
          <a:xfrm>
            <a:off x="3805557" y="1901825"/>
            <a:ext cx="4400551" cy="3750310"/>
          </a:xfrm>
          <a:prstGeom prst="rect">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 name="文本框 7"/>
          <p:cNvSpPr txBox="1"/>
          <p:nvPr/>
        </p:nvSpPr>
        <p:spPr>
          <a:xfrm>
            <a:off x="8536306" y="3341371"/>
            <a:ext cx="2891791" cy="118872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200">
                <a:solidFill>
                  <a:schemeClr val="bg1"/>
                </a:solidFill>
                <a:cs typeface="+mn-ea"/>
                <a:sym typeface="+mn-lt"/>
              </a:rPr>
              <a:t>Please enter text here.Please enter text here.Please enter text here.Please enter text here.Please enter text here.Please enter text here</a:t>
            </a:r>
          </a:p>
        </p:txBody>
      </p:sp>
      <p:sp>
        <p:nvSpPr>
          <p:cNvPr id="6" name="文本框 5"/>
          <p:cNvSpPr txBox="1"/>
          <p:nvPr/>
        </p:nvSpPr>
        <p:spPr>
          <a:xfrm>
            <a:off x="8503923" y="2762254"/>
            <a:ext cx="2891791" cy="64008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altLang="en-US" lang="zh-CN" sz="2400">
                <a:solidFill>
                  <a:schemeClr val="bg1"/>
                </a:solidFill>
                <a:cs typeface="+mn-ea"/>
                <a:sym typeface="+mn-lt"/>
              </a:rPr>
              <a:t>输入标题</a:t>
            </a:r>
          </a:p>
        </p:txBody>
      </p:sp>
      <p:sp>
        <p:nvSpPr>
          <p:cNvPr id="12" name="文本框 11"/>
          <p:cNvSpPr txBox="1"/>
          <p:nvPr/>
        </p:nvSpPr>
        <p:spPr>
          <a:xfrm>
            <a:off x="615316" y="3407411"/>
            <a:ext cx="2891791" cy="1188720"/>
          </a:xfrm>
          <a:prstGeom prst="rect">
            <a:avLst/>
          </a:prstGeom>
          <a:noFill/>
          <a:extLst>
            <a:ext uri="{909E8E84-426E-40DD-AFC4-6F175D3DCCD1}">
              <a14:hiddenFill>
                <a:solidFill>
                  <a:srgbClr val="E84C53"/>
                </a:solidFill>
              </a14:hiddenFill>
            </a:ext>
          </a:extLst>
        </p:spPr>
        <p:txBody>
          <a:bodyPr rtlCol="0" wrap="square">
            <a:spAutoFit/>
          </a:bodyPr>
          <a:lstStyle/>
          <a:p>
            <a:pPr algn="r">
              <a:lnSpc>
                <a:spcPct val="150000"/>
              </a:lnSpc>
            </a:pPr>
            <a:r>
              <a:rPr lang="en-US" sz="1200">
                <a:solidFill>
                  <a:schemeClr val="bg1"/>
                </a:solidFill>
                <a:cs typeface="+mn-ea"/>
                <a:sym typeface="+mn-lt"/>
              </a:rPr>
              <a:t>Please enter text here.Please enter text here.Please enter text here.Please enter text here.Please enter text here.Please enter text here</a:t>
            </a:r>
          </a:p>
        </p:txBody>
      </p:sp>
      <p:sp>
        <p:nvSpPr>
          <p:cNvPr id="14" name="文本框 13"/>
          <p:cNvSpPr txBox="1"/>
          <p:nvPr/>
        </p:nvSpPr>
        <p:spPr>
          <a:xfrm>
            <a:off x="582931" y="2828294"/>
            <a:ext cx="2891791" cy="640080"/>
          </a:xfrm>
          <a:prstGeom prst="rect">
            <a:avLst/>
          </a:prstGeom>
          <a:noFill/>
          <a:extLst>
            <a:ext uri="{909E8E84-426E-40DD-AFC4-6F175D3DCCD1}">
              <a14:hiddenFill>
                <a:solidFill>
                  <a:srgbClr val="E84C53"/>
                </a:solidFill>
              </a14:hiddenFill>
            </a:ext>
          </a:extLst>
        </p:spPr>
        <p:txBody>
          <a:bodyPr rtlCol="0" wrap="square">
            <a:spAutoFit/>
          </a:bodyPr>
          <a:lstStyle/>
          <a:p>
            <a:pPr algn="r">
              <a:lnSpc>
                <a:spcPct val="150000"/>
              </a:lnSpc>
            </a:pPr>
            <a:r>
              <a:rPr altLang="en-US" lang="zh-CN" sz="2400">
                <a:solidFill>
                  <a:schemeClr val="bg1"/>
                </a:solidFill>
                <a:cs typeface="+mn-ea"/>
                <a:sym typeface="+mn-lt"/>
              </a:rPr>
              <a:t>输入标题</a:t>
            </a:r>
          </a:p>
        </p:txBody>
      </p:sp>
      <p:pic>
        <p:nvPicPr>
          <p:cNvPr id="4" name="图片 3"/>
          <p:cNvPicPr>
            <a:picLocks noChangeAspect="1"/>
          </p:cNvPicPr>
          <p:nvPr/>
        </p:nvPicPr>
        <p:blipFill>
          <a:blip r:embed="rId3">
            <a:extLst>
              <a:ext uri="{28A0092B-C50C-407E-A947-70E740481C1C}">
                <a14:useLocalDpi/>
              </a:ext>
            </a:extLst>
          </a:blip>
          <a:stretch>
            <a:fillRect/>
          </a:stretch>
        </p:blipFill>
        <p:spPr>
          <a:xfrm>
            <a:off x="3027227" y="1132635"/>
            <a:ext cx="1871660" cy="1871659"/>
          </a:xfrm>
          <a:prstGeom prst="rect">
            <a:avLst/>
          </a:prstGeom>
        </p:spPr>
      </p:pic>
      <p:pic>
        <p:nvPicPr>
          <p:cNvPr descr="18314895" id="3" name="图片 2"/>
          <p:cNvPicPr>
            <a:picLocks noChangeAspect="1"/>
          </p:cNvPicPr>
          <p:nvPr/>
        </p:nvPicPr>
        <p:blipFill>
          <a:blip r:embed="rId4">
            <a:extLst>
              <a:ext uri="{28A0092B-C50C-407E-A947-70E740481C1C}">
                <a14:useLocalDpi/>
              </a:ext>
            </a:extLst>
          </a:blip>
          <a:stretch>
            <a:fillRect/>
          </a:stretch>
        </p:blipFill>
        <p:spPr>
          <a:xfrm>
            <a:off x="7393942" y="4446274"/>
            <a:ext cx="1109980" cy="1529715"/>
          </a:xfrm>
          <a:prstGeom prst="rect">
            <a:avLst/>
          </a:prstGeom>
        </p:spPr>
      </p:pic>
      <p:sp>
        <p:nvSpPr>
          <p:cNvPr id="7" name="文本框 6"/>
          <p:cNvSpPr txBox="1"/>
          <p:nvPr/>
        </p:nvSpPr>
        <p:spPr>
          <a:xfrm>
            <a:off x="4312920" y="3004186"/>
            <a:ext cx="3566160" cy="155448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600">
                <a:solidFill>
                  <a:srgbClr val="438264"/>
                </a:solidFill>
                <a:cs typeface="+mn-ea"/>
                <a:sym typeface="+mn-lt"/>
              </a:rPr>
              <a:t>Please enter text here.Please enter text here.Please enter text here.Please enter text here.Please enter text here.Please enter text here</a:t>
            </a:r>
          </a:p>
        </p:txBody>
      </p:sp>
    </p:spTree>
  </p:cSld>
  <p:clrMapOvr>
    <a:masterClrMapping/>
  </p:clrMapOvr>
  <p:transition spd="slow">
    <p:wheel spokes="8"/>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22" presetSubtype="1">
                                  <p:stCondLst>
                                    <p:cond delay="0"/>
                                  </p:stCondLst>
                                  <p:childTnLst>
                                    <p:set>
                                      <p:cBhvr>
                                        <p:cTn dur="1" fill="hold" id="11">
                                          <p:stCondLst>
                                            <p:cond delay="0"/>
                                          </p:stCondLst>
                                        </p:cTn>
                                        <p:tgtEl>
                                          <p:spTgt spid="5"/>
                                        </p:tgtEl>
                                        <p:attrNameLst>
                                          <p:attrName>style.visibility</p:attrName>
                                        </p:attrNameLst>
                                      </p:cBhvr>
                                      <p:to>
                                        <p:strVal val="visible"/>
                                      </p:to>
                                    </p:set>
                                    <p:animEffect filter="wipe(up)" transition="in">
                                      <p:cBhvr>
                                        <p:cTn dur="500" id="12"/>
                                        <p:tgtEl>
                                          <p:spTgt spid="5"/>
                                        </p:tgtEl>
                                      </p:cBhvr>
                                    </p:animEffect>
                                  </p:childTnLst>
                                </p:cTn>
                              </p:par>
                            </p:childTnLst>
                          </p:cTn>
                        </p:par>
                        <p:par>
                          <p:cTn fill="hold" id="13" nodeType="afterGroup">
                            <p:stCondLst>
                              <p:cond delay="500"/>
                            </p:stCondLst>
                            <p:childTnLst>
                              <p:par>
                                <p:cTn fill="hold" grpId="0" id="14" nodeType="afterEffect" presetClass="entr" presetID="12" presetSubtype="4">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additive="base">
                                        <p:cTn dur="500" id="16"/>
                                        <p:tgtEl>
                                          <p:spTgt spid="8"/>
                                        </p:tgtEl>
                                        <p:attrNameLst>
                                          <p:attrName>ppt_y</p:attrName>
                                        </p:attrNameLst>
                                      </p:cBhvr>
                                      <p:tavLst>
                                        <p:tav tm="0">
                                          <p:val>
                                            <p:strVal val="#ppt_y+#ppt_h*1.125000"/>
                                          </p:val>
                                        </p:tav>
                                        <p:tav tm="100000">
                                          <p:val>
                                            <p:strVal val="#ppt_y"/>
                                          </p:val>
                                        </p:tav>
                                      </p:tavLst>
                                    </p:anim>
                                    <p:animEffect filter="wipe(up)" transition="in">
                                      <p:cBhvr>
                                        <p:cTn dur="500" id="17"/>
                                        <p:tgtEl>
                                          <p:spTgt spid="8"/>
                                        </p:tgtEl>
                                      </p:cBhvr>
                                    </p:animEffect>
                                  </p:childTnLst>
                                </p:cTn>
                              </p:par>
                            </p:childTnLst>
                          </p:cTn>
                        </p:par>
                        <p:par>
                          <p:cTn fill="hold" id="18" nodeType="afterGroup">
                            <p:stCondLst>
                              <p:cond delay="1000"/>
                            </p:stCondLst>
                            <p:childTnLst>
                              <p:par>
                                <p:cTn fill="hold" grpId="0" id="19" nodeType="afterEffect" presetClass="entr" presetID="12" presetSubtype="4">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additive="base">
                                        <p:cTn dur="500" id="21"/>
                                        <p:tgtEl>
                                          <p:spTgt spid="6"/>
                                        </p:tgtEl>
                                        <p:attrNameLst>
                                          <p:attrName>ppt_y</p:attrName>
                                        </p:attrNameLst>
                                      </p:cBhvr>
                                      <p:tavLst>
                                        <p:tav tm="0">
                                          <p:val>
                                            <p:strVal val="#ppt_y+#ppt_h*1.125000"/>
                                          </p:val>
                                        </p:tav>
                                        <p:tav tm="100000">
                                          <p:val>
                                            <p:strVal val="#ppt_y"/>
                                          </p:val>
                                        </p:tav>
                                      </p:tavLst>
                                    </p:anim>
                                    <p:animEffect filter="wipe(up)" transition="in">
                                      <p:cBhvr>
                                        <p:cTn dur="500" id="22"/>
                                        <p:tgtEl>
                                          <p:spTgt spid="6"/>
                                        </p:tgtEl>
                                      </p:cBhvr>
                                    </p:animEffect>
                                  </p:childTnLst>
                                </p:cTn>
                              </p:par>
                            </p:childTnLst>
                          </p:cTn>
                        </p:par>
                        <p:par>
                          <p:cTn fill="hold" id="23" nodeType="afterGroup">
                            <p:stCondLst>
                              <p:cond delay="1500"/>
                            </p:stCondLst>
                            <p:childTnLst>
                              <p:par>
                                <p:cTn fill="hold" grpId="0" id="24" nodeType="afterEffect" presetClass="entr" presetID="12" presetSubtype="4">
                                  <p:stCondLst>
                                    <p:cond delay="0"/>
                                  </p:stCondLst>
                                  <p:childTnLst>
                                    <p:set>
                                      <p:cBhvr>
                                        <p:cTn dur="1" fill="hold" id="25">
                                          <p:stCondLst>
                                            <p:cond delay="0"/>
                                          </p:stCondLst>
                                        </p:cTn>
                                        <p:tgtEl>
                                          <p:spTgt spid="12"/>
                                        </p:tgtEl>
                                        <p:attrNameLst>
                                          <p:attrName>style.visibility</p:attrName>
                                        </p:attrNameLst>
                                      </p:cBhvr>
                                      <p:to>
                                        <p:strVal val="visible"/>
                                      </p:to>
                                    </p:set>
                                    <p:anim calcmode="lin" valueType="num">
                                      <p:cBhvr additive="base">
                                        <p:cTn dur="500" id="26"/>
                                        <p:tgtEl>
                                          <p:spTgt spid="12"/>
                                        </p:tgtEl>
                                        <p:attrNameLst>
                                          <p:attrName>ppt_y</p:attrName>
                                        </p:attrNameLst>
                                      </p:cBhvr>
                                      <p:tavLst>
                                        <p:tav tm="0">
                                          <p:val>
                                            <p:strVal val="#ppt_y+#ppt_h*1.125000"/>
                                          </p:val>
                                        </p:tav>
                                        <p:tav tm="100000">
                                          <p:val>
                                            <p:strVal val="#ppt_y"/>
                                          </p:val>
                                        </p:tav>
                                      </p:tavLst>
                                    </p:anim>
                                    <p:animEffect filter="wipe(up)" transition="in">
                                      <p:cBhvr>
                                        <p:cTn dur="500" id="27"/>
                                        <p:tgtEl>
                                          <p:spTgt spid="12"/>
                                        </p:tgtEl>
                                      </p:cBhvr>
                                    </p:animEffect>
                                  </p:childTnLst>
                                </p:cTn>
                              </p:par>
                            </p:childTnLst>
                          </p:cTn>
                        </p:par>
                        <p:par>
                          <p:cTn fill="hold" id="28" nodeType="afterGroup">
                            <p:stCondLst>
                              <p:cond delay="2000"/>
                            </p:stCondLst>
                            <p:childTnLst>
                              <p:par>
                                <p:cTn fill="hold" grpId="0" id="29" nodeType="afterEffect" presetClass="entr" presetID="12" presetSubtype="4">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500" id="31"/>
                                        <p:tgtEl>
                                          <p:spTgt spid="14"/>
                                        </p:tgtEl>
                                        <p:attrNameLst>
                                          <p:attrName>ppt_y</p:attrName>
                                        </p:attrNameLst>
                                      </p:cBhvr>
                                      <p:tavLst>
                                        <p:tav tm="0">
                                          <p:val>
                                            <p:strVal val="#ppt_y+#ppt_h*1.125000"/>
                                          </p:val>
                                        </p:tav>
                                        <p:tav tm="100000">
                                          <p:val>
                                            <p:strVal val="#ppt_y"/>
                                          </p:val>
                                        </p:tav>
                                      </p:tavLst>
                                    </p:anim>
                                    <p:animEffect filter="wipe(up)" transition="in">
                                      <p:cBhvr>
                                        <p:cTn dur="500" id="32"/>
                                        <p:tgtEl>
                                          <p:spTgt spid="14"/>
                                        </p:tgtEl>
                                      </p:cBhvr>
                                    </p:animEffect>
                                  </p:childTnLst>
                                </p:cTn>
                              </p:par>
                            </p:childTnLst>
                          </p:cTn>
                        </p:par>
                        <p:par>
                          <p:cTn fill="hold" id="33" nodeType="afterGroup">
                            <p:stCondLst>
                              <p:cond delay="2500"/>
                            </p:stCondLst>
                            <p:childTnLst>
                              <p:par>
                                <p:cTn fill="hold" id="34" nodeType="afterEffect" presetClass="entr" presetID="42" presetSubtype="0">
                                  <p:stCondLst>
                                    <p:cond delay="0"/>
                                  </p:stCondLst>
                                  <p:childTnLst>
                                    <p:set>
                                      <p:cBhvr>
                                        <p:cTn dur="1" fill="hold" id="35">
                                          <p:stCondLst>
                                            <p:cond delay="0"/>
                                          </p:stCondLst>
                                        </p:cTn>
                                        <p:tgtEl>
                                          <p:spTgt spid="4"/>
                                        </p:tgtEl>
                                        <p:attrNameLst>
                                          <p:attrName>style.visibility</p:attrName>
                                        </p:attrNameLst>
                                      </p:cBhvr>
                                      <p:to>
                                        <p:strVal val="visible"/>
                                      </p:to>
                                    </p:set>
                                    <p:animEffect filter="fade" transition="in">
                                      <p:cBhvr>
                                        <p:cTn dur="1000" id="36"/>
                                        <p:tgtEl>
                                          <p:spTgt spid="4"/>
                                        </p:tgtEl>
                                      </p:cBhvr>
                                    </p:animEffect>
                                    <p:anim calcmode="lin" valueType="num">
                                      <p:cBhvr>
                                        <p:cTn dur="1000" fill="hold" id="37"/>
                                        <p:tgtEl>
                                          <p:spTgt spid="4"/>
                                        </p:tgtEl>
                                        <p:attrNameLst>
                                          <p:attrName>ppt_x</p:attrName>
                                        </p:attrNameLst>
                                      </p:cBhvr>
                                      <p:tavLst>
                                        <p:tav tm="0">
                                          <p:val>
                                            <p:strVal val="#ppt_x"/>
                                          </p:val>
                                        </p:tav>
                                        <p:tav tm="100000">
                                          <p:val>
                                            <p:strVal val="#ppt_x"/>
                                          </p:val>
                                        </p:tav>
                                      </p:tavLst>
                                    </p:anim>
                                    <p:anim calcmode="lin" valueType="num">
                                      <p:cBhvr>
                                        <p:cTn dur="1000" fill="hold" id="38"/>
                                        <p:tgtEl>
                                          <p:spTgt spid="4"/>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12" presetSubtype="4">
                                  <p:stCondLst>
                                    <p:cond delay="0"/>
                                  </p:stCondLst>
                                  <p:childTnLst>
                                    <p:set>
                                      <p:cBhvr>
                                        <p:cTn dur="1" fill="hold" id="41">
                                          <p:stCondLst>
                                            <p:cond delay="0"/>
                                          </p:stCondLst>
                                        </p:cTn>
                                        <p:tgtEl>
                                          <p:spTgt spid="7"/>
                                        </p:tgtEl>
                                        <p:attrNameLst>
                                          <p:attrName>style.visibility</p:attrName>
                                        </p:attrNameLst>
                                      </p:cBhvr>
                                      <p:to>
                                        <p:strVal val="visible"/>
                                      </p:to>
                                    </p:set>
                                    <p:anim calcmode="lin" valueType="num">
                                      <p:cBhvr additive="base">
                                        <p:cTn dur="500" id="42"/>
                                        <p:tgtEl>
                                          <p:spTgt spid="7"/>
                                        </p:tgtEl>
                                        <p:attrNameLst>
                                          <p:attrName>ppt_y</p:attrName>
                                        </p:attrNameLst>
                                      </p:cBhvr>
                                      <p:tavLst>
                                        <p:tav tm="0">
                                          <p:val>
                                            <p:strVal val="#ppt_y+#ppt_h*1.125000"/>
                                          </p:val>
                                        </p:tav>
                                        <p:tav tm="100000">
                                          <p:val>
                                            <p:strVal val="#ppt_y"/>
                                          </p:val>
                                        </p:tav>
                                      </p:tavLst>
                                    </p:anim>
                                    <p:animEffect filter="wipe(up)" transition="in">
                                      <p:cBhvr>
                                        <p:cTn dur="500" id="43"/>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5"/>
      <p:bldP grpId="0" spid="8"/>
      <p:bldP grpId="0" spid="6"/>
      <p:bldP grpId="0" spid="12"/>
      <p:bldP grpId="0" spid="14"/>
      <p:bldP grpId="0" spid="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988560" y="294644"/>
            <a:ext cx="2214880" cy="579120"/>
          </a:xfrm>
          <a:prstGeom prst="rect">
            <a:avLst/>
          </a:prstGeom>
          <a:noFill/>
        </p:spPr>
        <p:txBody>
          <a:bodyPr rtlCol="0" wrap="none">
            <a:spAutoFit/>
          </a:bodyPr>
          <a:lstStyle/>
          <a:p>
            <a:r>
              <a:rPr altLang="en-US" lang="zh-CN" sz="3200">
                <a:solidFill>
                  <a:srgbClr val="438264"/>
                </a:solidFill>
                <a:cs typeface="+mn-ea"/>
                <a:sym typeface="+mn-lt"/>
              </a:rPr>
              <a:t>请输入标题</a:t>
            </a:r>
          </a:p>
        </p:txBody>
      </p:sp>
      <p:pic>
        <p:nvPicPr>
          <p:cNvPr descr="18001281" id="3" name="图片 2"/>
          <p:cNvPicPr>
            <a:picLocks noChangeAspect="1"/>
          </p:cNvPicPr>
          <p:nvPr/>
        </p:nvPicPr>
        <p:blipFill>
          <a:blip r:embed="rId3">
            <a:extLst>
              <a:ext uri="{28A0092B-C50C-407E-A947-70E740481C1C}">
                <a14:useLocalDpi/>
              </a:ext>
            </a:extLst>
          </a:blip>
          <a:stretch>
            <a:fillRect/>
          </a:stretch>
        </p:blipFill>
        <p:spPr>
          <a:xfrm>
            <a:off x="3867785" y="1892935"/>
            <a:ext cx="4301491" cy="3042920"/>
          </a:xfrm>
          <a:prstGeom prst="rect">
            <a:avLst/>
          </a:prstGeom>
        </p:spPr>
      </p:pic>
      <p:sp>
        <p:nvSpPr>
          <p:cNvPr id="8" name="文本框 7"/>
          <p:cNvSpPr txBox="1"/>
          <p:nvPr/>
        </p:nvSpPr>
        <p:spPr>
          <a:xfrm>
            <a:off x="8655052" y="2993390"/>
            <a:ext cx="2891791" cy="118872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6" name="文本框 5"/>
          <p:cNvSpPr txBox="1"/>
          <p:nvPr/>
        </p:nvSpPr>
        <p:spPr>
          <a:xfrm>
            <a:off x="8622667" y="2414274"/>
            <a:ext cx="2891791" cy="64008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altLang="en-US" lang="zh-CN" sz="2400">
                <a:solidFill>
                  <a:schemeClr val="tx1">
                    <a:lumMod val="95000"/>
                    <a:lumOff val="5000"/>
                  </a:schemeClr>
                </a:solidFill>
                <a:cs typeface="+mn-ea"/>
                <a:sym typeface="+mn-lt"/>
              </a:rPr>
              <a:t>输入标题</a:t>
            </a:r>
          </a:p>
        </p:txBody>
      </p:sp>
      <p:sp>
        <p:nvSpPr>
          <p:cNvPr id="12" name="文本框 11"/>
          <p:cNvSpPr txBox="1"/>
          <p:nvPr/>
        </p:nvSpPr>
        <p:spPr>
          <a:xfrm>
            <a:off x="874397" y="3059431"/>
            <a:ext cx="2891791" cy="1188720"/>
          </a:xfrm>
          <a:prstGeom prst="rect">
            <a:avLst/>
          </a:prstGeom>
          <a:noFill/>
          <a:extLst>
            <a:ext uri="{909E8E84-426E-40DD-AFC4-6F175D3DCCD1}">
              <a14:hiddenFill>
                <a:solidFill>
                  <a:srgbClr val="E84C53"/>
                </a:solidFill>
              </a14:hiddenFill>
            </a:ext>
          </a:extLst>
        </p:spPr>
        <p:txBody>
          <a:bodyPr rtlCol="0" wrap="square">
            <a:spAutoFit/>
          </a:bodyPr>
          <a:lstStyle/>
          <a:p>
            <a:pPr algn="r">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14" name="文本框 13"/>
          <p:cNvSpPr txBox="1"/>
          <p:nvPr/>
        </p:nvSpPr>
        <p:spPr>
          <a:xfrm>
            <a:off x="842011" y="2480314"/>
            <a:ext cx="2891791" cy="640080"/>
          </a:xfrm>
          <a:prstGeom prst="rect">
            <a:avLst/>
          </a:prstGeom>
          <a:noFill/>
          <a:extLst>
            <a:ext uri="{909E8E84-426E-40DD-AFC4-6F175D3DCCD1}">
              <a14:hiddenFill>
                <a:solidFill>
                  <a:srgbClr val="E84C53"/>
                </a:solidFill>
              </a14:hiddenFill>
            </a:ext>
          </a:extLst>
        </p:spPr>
        <p:txBody>
          <a:bodyPr rtlCol="0" wrap="square">
            <a:spAutoFit/>
          </a:bodyPr>
          <a:lstStyle/>
          <a:p>
            <a:pPr algn="r">
              <a:lnSpc>
                <a:spcPct val="150000"/>
              </a:lnSpc>
            </a:pPr>
            <a:r>
              <a:rPr altLang="en-US" lang="zh-CN" sz="2400">
                <a:solidFill>
                  <a:schemeClr val="tx1">
                    <a:lumMod val="95000"/>
                    <a:lumOff val="5000"/>
                  </a:schemeClr>
                </a:solidFill>
                <a:cs typeface="+mn-ea"/>
                <a:sym typeface="+mn-lt"/>
              </a:rPr>
              <a:t>输入标题</a:t>
            </a:r>
          </a:p>
        </p:txBody>
      </p:sp>
      <p:sp>
        <p:nvSpPr>
          <p:cNvPr id="4" name="文本框 3"/>
          <p:cNvSpPr txBox="1"/>
          <p:nvPr/>
        </p:nvSpPr>
        <p:spPr>
          <a:xfrm>
            <a:off x="1875791" y="5126993"/>
            <a:ext cx="8440420" cy="73152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here.Please enter text here,Please enter text here.Please enter text here.Please enter text here.</a:t>
            </a:r>
          </a:p>
        </p:txBody>
      </p:sp>
    </p:spTree>
  </p:cSld>
  <p:clrMapOvr>
    <a:masterClrMapping/>
  </p:clrMapOvr>
  <p:transition spd="slow">
    <p:wheel spokes="8"/>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id="7"/>
                                        <p:tgtEl>
                                          <p:spTgt spid="3"/>
                                        </p:tgtEl>
                                        <p:attrNameLst>
                                          <p:attrName>ppt_y</p:attrName>
                                        </p:attrNameLst>
                                      </p:cBhvr>
                                      <p:tavLst>
                                        <p:tav tm="0">
                                          <p:val>
                                            <p:strVal val="#ppt_y+#ppt_h*1.125000"/>
                                          </p:val>
                                        </p:tav>
                                        <p:tav tm="100000">
                                          <p:val>
                                            <p:strVal val="#ppt_y"/>
                                          </p:val>
                                        </p:tav>
                                      </p:tavLst>
                                    </p:anim>
                                    <p:animEffect filter="wipe(up)" transition="in">
                                      <p:cBhvr>
                                        <p:cTn dur="500" id="8"/>
                                        <p:tgtEl>
                                          <p:spTgt spid="3"/>
                                        </p:tgtEl>
                                      </p:cBhvr>
                                    </p:animEffect>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id="12"/>
                                        <p:tgtEl>
                                          <p:spTgt spid="8"/>
                                        </p:tgtEl>
                                        <p:attrNameLst>
                                          <p:attrName>ppt_y</p:attrName>
                                        </p:attrNameLst>
                                      </p:cBhvr>
                                      <p:tavLst>
                                        <p:tav tm="0">
                                          <p:val>
                                            <p:strVal val="#ppt_y+#ppt_h*1.125000"/>
                                          </p:val>
                                        </p:tav>
                                        <p:tav tm="100000">
                                          <p:val>
                                            <p:strVal val="#ppt_y"/>
                                          </p:val>
                                        </p:tav>
                                      </p:tavLst>
                                    </p:anim>
                                    <p:animEffect filter="wipe(up)" transition="in">
                                      <p:cBhvr>
                                        <p:cTn dur="500" id="13"/>
                                        <p:tgtEl>
                                          <p:spTgt spid="8"/>
                                        </p:tgtEl>
                                      </p:cBhvr>
                                    </p:animEffect>
                                  </p:childTnLst>
                                </p:cTn>
                              </p:par>
                            </p:childTnLst>
                          </p:cTn>
                        </p:par>
                        <p:par>
                          <p:cTn fill="hold" id="14" nodeType="afterGroup">
                            <p:stCondLst>
                              <p:cond delay="1000"/>
                            </p:stCondLst>
                            <p:childTnLst>
                              <p:par>
                                <p:cTn fill="hold" grpId="0" id="15" nodeType="afterEffect" presetClass="entr" presetID="12" presetSubtype="4">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id="17"/>
                                        <p:tgtEl>
                                          <p:spTgt spid="6"/>
                                        </p:tgtEl>
                                        <p:attrNameLst>
                                          <p:attrName>ppt_y</p:attrName>
                                        </p:attrNameLst>
                                      </p:cBhvr>
                                      <p:tavLst>
                                        <p:tav tm="0">
                                          <p:val>
                                            <p:strVal val="#ppt_y+#ppt_h*1.125000"/>
                                          </p:val>
                                        </p:tav>
                                        <p:tav tm="100000">
                                          <p:val>
                                            <p:strVal val="#ppt_y"/>
                                          </p:val>
                                        </p:tav>
                                      </p:tavLst>
                                    </p:anim>
                                    <p:animEffect filter="wipe(up)" transition="in">
                                      <p:cBhvr>
                                        <p:cTn dur="500" id="18"/>
                                        <p:tgtEl>
                                          <p:spTgt spid="6"/>
                                        </p:tgtEl>
                                      </p:cBhvr>
                                    </p:animEffect>
                                  </p:childTnLst>
                                </p:cTn>
                              </p:par>
                            </p:childTnLst>
                          </p:cTn>
                        </p:par>
                        <p:par>
                          <p:cTn fill="hold" id="19" nodeType="afterGroup">
                            <p:stCondLst>
                              <p:cond delay="1500"/>
                            </p:stCondLst>
                            <p:childTnLst>
                              <p:par>
                                <p:cTn fill="hold" grpId="0" id="20" nodeType="afterEffect" presetClass="entr" presetID="12" presetSubtype="4">
                                  <p:stCondLst>
                                    <p:cond delay="0"/>
                                  </p:stCondLst>
                                  <p:childTnLst>
                                    <p:set>
                                      <p:cBhvr>
                                        <p:cTn dur="1" fill="hold" id="21">
                                          <p:stCondLst>
                                            <p:cond delay="0"/>
                                          </p:stCondLst>
                                        </p:cTn>
                                        <p:tgtEl>
                                          <p:spTgt spid="12"/>
                                        </p:tgtEl>
                                        <p:attrNameLst>
                                          <p:attrName>style.visibility</p:attrName>
                                        </p:attrNameLst>
                                      </p:cBhvr>
                                      <p:to>
                                        <p:strVal val="visible"/>
                                      </p:to>
                                    </p:set>
                                    <p:anim calcmode="lin" valueType="num">
                                      <p:cBhvr additive="base">
                                        <p:cTn dur="500" id="22"/>
                                        <p:tgtEl>
                                          <p:spTgt spid="12"/>
                                        </p:tgtEl>
                                        <p:attrNameLst>
                                          <p:attrName>ppt_y</p:attrName>
                                        </p:attrNameLst>
                                      </p:cBhvr>
                                      <p:tavLst>
                                        <p:tav tm="0">
                                          <p:val>
                                            <p:strVal val="#ppt_y+#ppt_h*1.125000"/>
                                          </p:val>
                                        </p:tav>
                                        <p:tav tm="100000">
                                          <p:val>
                                            <p:strVal val="#ppt_y"/>
                                          </p:val>
                                        </p:tav>
                                      </p:tavLst>
                                    </p:anim>
                                    <p:animEffect filter="wipe(up)" transition="in">
                                      <p:cBhvr>
                                        <p:cTn dur="500" id="23"/>
                                        <p:tgtEl>
                                          <p:spTgt spid="12"/>
                                        </p:tgtEl>
                                      </p:cBhvr>
                                    </p:animEffect>
                                  </p:childTnLst>
                                </p:cTn>
                              </p:par>
                            </p:childTnLst>
                          </p:cTn>
                        </p:par>
                        <p:par>
                          <p:cTn fill="hold" id="24" nodeType="afterGroup">
                            <p:stCondLst>
                              <p:cond delay="2000"/>
                            </p:stCondLst>
                            <p:childTnLst>
                              <p:par>
                                <p:cTn fill="hold" grpId="0" id="25" nodeType="afterEffect" presetClass="entr" presetID="12" presetSubtype="4">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additive="base">
                                        <p:cTn dur="500" id="27"/>
                                        <p:tgtEl>
                                          <p:spTgt spid="14"/>
                                        </p:tgtEl>
                                        <p:attrNameLst>
                                          <p:attrName>ppt_y</p:attrName>
                                        </p:attrNameLst>
                                      </p:cBhvr>
                                      <p:tavLst>
                                        <p:tav tm="0">
                                          <p:val>
                                            <p:strVal val="#ppt_y+#ppt_h*1.125000"/>
                                          </p:val>
                                        </p:tav>
                                        <p:tav tm="100000">
                                          <p:val>
                                            <p:strVal val="#ppt_y"/>
                                          </p:val>
                                        </p:tav>
                                      </p:tavLst>
                                    </p:anim>
                                    <p:animEffect filter="wipe(up)" transition="in">
                                      <p:cBhvr>
                                        <p:cTn dur="500" id="28"/>
                                        <p:tgtEl>
                                          <p:spTgt spid="14"/>
                                        </p:tgtEl>
                                      </p:cBhvr>
                                    </p:animEffect>
                                  </p:childTnLst>
                                </p:cTn>
                              </p:par>
                            </p:childTnLst>
                          </p:cTn>
                        </p:par>
                        <p:par>
                          <p:cTn fill="hold" id="29" nodeType="afterGroup">
                            <p:stCondLst>
                              <p:cond delay="2500"/>
                            </p:stCondLst>
                            <p:childTnLst>
                              <p:par>
                                <p:cTn fill="hold" grpId="0" id="30" nodeType="afterEffect" presetClass="entr" presetID="12" presetSubtype="4">
                                  <p:stCondLst>
                                    <p:cond delay="0"/>
                                  </p:stCondLst>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ppt_y</p:attrName>
                                        </p:attrNameLst>
                                      </p:cBhvr>
                                      <p:tavLst>
                                        <p:tav tm="0">
                                          <p:val>
                                            <p:strVal val="#ppt_y+#ppt_h*1.125000"/>
                                          </p:val>
                                        </p:tav>
                                        <p:tav tm="100000">
                                          <p:val>
                                            <p:strVal val="#ppt_y"/>
                                          </p:val>
                                        </p:tav>
                                      </p:tavLst>
                                    </p:anim>
                                    <p:animEffect filter="wipe(up)" transition="in">
                                      <p:cBhvr>
                                        <p:cTn dur="500" id="33"/>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6"/>
      <p:bldP grpId="0" spid="12"/>
      <p:bldP grpId="0" spid="14"/>
      <p:bldP grpId="0" spid="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988560" y="294644"/>
            <a:ext cx="2214880" cy="579120"/>
          </a:xfrm>
          <a:prstGeom prst="rect">
            <a:avLst/>
          </a:prstGeom>
          <a:noFill/>
        </p:spPr>
        <p:txBody>
          <a:bodyPr rtlCol="0" wrap="none">
            <a:spAutoFit/>
          </a:bodyPr>
          <a:lstStyle/>
          <a:p>
            <a:r>
              <a:rPr altLang="en-US" lang="zh-CN" sz="3200">
                <a:solidFill>
                  <a:srgbClr val="438264"/>
                </a:solidFill>
                <a:cs typeface="+mn-ea"/>
                <a:sym typeface="+mn-lt"/>
              </a:rPr>
              <a:t>请输入标题</a:t>
            </a:r>
          </a:p>
        </p:txBody>
      </p:sp>
      <p:grpSp>
        <p:nvGrpSpPr>
          <p:cNvPr id="13" name="组合 12"/>
          <p:cNvGrpSpPr/>
          <p:nvPr/>
        </p:nvGrpSpPr>
        <p:grpSpPr>
          <a:xfrm>
            <a:off x="770889" y="1085364"/>
            <a:ext cx="5044440" cy="5044440"/>
            <a:chOff x="7771" y="2513"/>
            <a:chExt cx="6348" cy="6348"/>
          </a:xfrm>
        </p:grpSpPr>
        <p:sp>
          <p:nvSpPr>
            <p:cNvPr id="7" name="六边形 6"/>
            <p:cNvSpPr/>
            <p:nvPr/>
          </p:nvSpPr>
          <p:spPr>
            <a:xfrm rot="5400000">
              <a:off x="8020" y="3334"/>
              <a:ext cx="5850" cy="5050"/>
            </a:xfrm>
            <a:prstGeom prst="hexagon">
              <a:avLst/>
            </a:prstGeom>
            <a:solidFill>
              <a:srgbClr val="63AF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8" name="图片 7"/>
            <p:cNvPicPr>
              <a:picLocks noChangeAspect="1"/>
            </p:cNvPicPr>
            <p:nvPr/>
          </p:nvPicPr>
          <p:blipFill>
            <a:blip r:embed="rId3">
              <a:extLst>
                <a:ext uri="{28A0092B-C50C-407E-A947-70E740481C1C}">
                  <a14:useLocalDpi/>
                </a:ext>
              </a:extLst>
            </a:blip>
            <a:stretch>
              <a:fillRect/>
            </a:stretch>
          </p:blipFill>
          <p:spPr>
            <a:xfrm>
              <a:off x="8082" y="2996"/>
              <a:ext cx="5726" cy="5726"/>
            </a:xfrm>
            <a:prstGeom prst="rect">
              <a:avLst/>
            </a:prstGeom>
          </p:spPr>
        </p:pic>
        <p:sp>
          <p:nvSpPr>
            <p:cNvPr id="9" name="六边形 8"/>
            <p:cNvSpPr/>
            <p:nvPr/>
          </p:nvSpPr>
          <p:spPr>
            <a:xfrm rot="5400000">
              <a:off x="8020" y="3411"/>
              <a:ext cx="5850" cy="5050"/>
            </a:xfrm>
            <a:prstGeom prst="hexagon">
              <a:avLst/>
            </a:prstGeom>
            <a:solidFill>
              <a:srgbClr val="63AF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10" name="图片 9"/>
            <p:cNvPicPr>
              <a:picLocks noChangeAspect="1"/>
            </p:cNvPicPr>
            <p:nvPr/>
          </p:nvPicPr>
          <p:blipFill>
            <a:blip r:embed="rId4">
              <a:extLst>
                <a:ext uri="{28A0092B-C50C-407E-A947-70E740481C1C}">
                  <a14:useLocalDpi/>
                </a:ext>
              </a:extLst>
            </a:blip>
            <a:stretch>
              <a:fillRect/>
            </a:stretch>
          </p:blipFill>
          <p:spPr>
            <a:xfrm>
              <a:off x="7771" y="2513"/>
              <a:ext cx="6348" cy="6348"/>
            </a:xfrm>
            <a:prstGeom prst="rect">
              <a:avLst/>
            </a:prstGeom>
          </p:spPr>
        </p:pic>
        <p:sp>
          <p:nvSpPr>
            <p:cNvPr id="11" name="六边形 10"/>
            <p:cNvSpPr/>
            <p:nvPr/>
          </p:nvSpPr>
          <p:spPr>
            <a:xfrm rot="5400000">
              <a:off x="8409" y="3747"/>
              <a:ext cx="5073" cy="4380"/>
            </a:xfrm>
            <a:prstGeom prst="hexagon">
              <a:avLst/>
            </a:prstGeom>
            <a:noFill/>
            <a:ln w="28575">
              <a:solidFill>
                <a:schemeClr val="bg1"/>
              </a:solidFill>
            </a:ln>
            <a:extLst>
              <a:ext uri="{909E8E84-426E-40DD-AFC4-6F175D3DCCD1}">
                <a14:hiddenFill>
                  <a:solidFill>
                    <a:srgbClr val="63AF8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14" name="文本框 13"/>
          <p:cNvSpPr txBox="1"/>
          <p:nvPr/>
        </p:nvSpPr>
        <p:spPr>
          <a:xfrm>
            <a:off x="6289043" y="3539490"/>
            <a:ext cx="4401185" cy="192024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20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15" name="文本框 14"/>
          <p:cNvSpPr txBox="1"/>
          <p:nvPr/>
        </p:nvSpPr>
        <p:spPr>
          <a:xfrm>
            <a:off x="6289042" y="2273939"/>
            <a:ext cx="2891791"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95000"/>
                    <a:lumOff val="5000"/>
                  </a:schemeClr>
                </a:solidFill>
                <a:cs typeface="+mn-ea"/>
                <a:sym typeface="+mn-lt"/>
              </a:rPr>
              <a:t>输入标题</a:t>
            </a:r>
          </a:p>
        </p:txBody>
      </p:sp>
      <p:sp>
        <p:nvSpPr>
          <p:cNvPr id="16" name="矩形 15"/>
          <p:cNvSpPr/>
          <p:nvPr/>
        </p:nvSpPr>
        <p:spPr>
          <a:xfrm flipV="1">
            <a:off x="6426202" y="2925445"/>
            <a:ext cx="1256665" cy="76200"/>
          </a:xfrm>
          <a:prstGeom prst="rect">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cSld>
  <p:clrMapOvr>
    <a:masterClrMapping/>
  </p:clrMapOvr>
  <p:transition spd="slow">
    <p:wheel spokes="8"/>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id="7"/>
                                        <p:tgtEl>
                                          <p:spTgt spid="14"/>
                                        </p:tgtEl>
                                        <p:attrNameLst>
                                          <p:attrName>ppt_y</p:attrName>
                                        </p:attrNameLst>
                                      </p:cBhvr>
                                      <p:tavLst>
                                        <p:tav tm="0">
                                          <p:val>
                                            <p:strVal val="#ppt_y+#ppt_h*1.125000"/>
                                          </p:val>
                                        </p:tav>
                                        <p:tav tm="100000">
                                          <p:val>
                                            <p:strVal val="#ppt_y"/>
                                          </p:val>
                                        </p:tav>
                                      </p:tavLst>
                                    </p:anim>
                                    <p:animEffect filter="wipe(up)" transition="in">
                                      <p:cBhvr>
                                        <p:cTn dur="500" id="8"/>
                                        <p:tgtEl>
                                          <p:spTgt spid="14"/>
                                        </p:tgtEl>
                                      </p:cBhvr>
                                    </p:animEffect>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additive="base">
                                        <p:cTn dur="500" id="12"/>
                                        <p:tgtEl>
                                          <p:spTgt spid="15"/>
                                        </p:tgtEl>
                                        <p:attrNameLst>
                                          <p:attrName>ppt_y</p:attrName>
                                        </p:attrNameLst>
                                      </p:cBhvr>
                                      <p:tavLst>
                                        <p:tav tm="0">
                                          <p:val>
                                            <p:strVal val="#ppt_y+#ppt_h*1.125000"/>
                                          </p:val>
                                        </p:tav>
                                        <p:tav tm="100000">
                                          <p:val>
                                            <p:strVal val="#ppt_y"/>
                                          </p:val>
                                        </p:tav>
                                      </p:tavLst>
                                    </p:anim>
                                    <p:animEffect filter="wipe(up)" transition="in">
                                      <p:cBhvr>
                                        <p:cTn dur="500" id="1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flipH="1">
            <a:off x="1675348" y="1"/>
            <a:ext cx="2831123" cy="6857999"/>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4" name="图片 3"/>
          <p:cNvPicPr>
            <a:picLocks noChangeAspect="1"/>
          </p:cNvPicPr>
          <p:nvPr/>
        </p:nvPicPr>
        <p:blipFill>
          <a:blip r:embed="rId3">
            <a:extLst>
              <a:ext uri="{28A0092B-C50C-407E-A947-70E740481C1C}">
                <a14:useLocalDpi/>
              </a:ext>
            </a:extLst>
          </a:blip>
          <a:stretch>
            <a:fillRect/>
          </a:stretch>
        </p:blipFill>
        <p:spPr>
          <a:xfrm>
            <a:off x="8960031" y="2052754"/>
            <a:ext cx="1871660" cy="1871659"/>
          </a:xfrm>
          <a:prstGeom prst="rect">
            <a:avLst/>
          </a:prstGeom>
        </p:spPr>
      </p:pic>
      <p:pic>
        <p:nvPicPr>
          <p:cNvPr id="6" name="图片 5"/>
          <p:cNvPicPr>
            <a:picLocks noChangeAspect="1"/>
          </p:cNvPicPr>
          <p:nvPr/>
        </p:nvPicPr>
        <p:blipFill>
          <a:blip r:embed="rId4">
            <a:extLst>
              <a:ext uri="{28A0092B-C50C-407E-A947-70E740481C1C}">
                <a14:useLocalDpi/>
              </a:ext>
            </a:extLst>
          </a:blip>
          <a:stretch>
            <a:fillRect/>
          </a:stretch>
        </p:blipFill>
        <p:spPr>
          <a:xfrm>
            <a:off x="735274" y="4090094"/>
            <a:ext cx="1880145" cy="2725270"/>
          </a:xfrm>
          <a:prstGeom prst="rect">
            <a:avLst/>
          </a:prstGeom>
        </p:spPr>
      </p:pic>
      <p:sp>
        <p:nvSpPr>
          <p:cNvPr id="7" name="文本框 6"/>
          <p:cNvSpPr txBox="1"/>
          <p:nvPr/>
        </p:nvSpPr>
        <p:spPr>
          <a:xfrm>
            <a:off x="2480298" y="608447"/>
            <a:ext cx="1188720" cy="5322686"/>
          </a:xfrm>
          <a:prstGeom prst="rect">
            <a:avLst/>
          </a:prstGeom>
          <a:noFill/>
        </p:spPr>
        <p:txBody>
          <a:bodyPr rtlCol="0" vert="eaVert" wrap="none">
            <a:spAutoFit/>
          </a:bodyPr>
          <a:lstStyle/>
          <a:p>
            <a:r>
              <a:rPr altLang="zh-CN" lang="en-US" sz="6600">
                <a:solidFill>
                  <a:schemeClr val="bg1"/>
                </a:solidFill>
                <a:cs typeface="+mn-ea"/>
                <a:sym typeface="+mn-lt"/>
              </a:rPr>
              <a:t>PART THREE</a:t>
            </a:r>
          </a:p>
        </p:txBody>
      </p:sp>
      <p:sp>
        <p:nvSpPr>
          <p:cNvPr id="8" name="文本框 7"/>
          <p:cNvSpPr txBox="1"/>
          <p:nvPr/>
        </p:nvSpPr>
        <p:spPr>
          <a:xfrm>
            <a:off x="6205864" y="1306522"/>
            <a:ext cx="3689995" cy="2438400"/>
          </a:xfrm>
          <a:prstGeom prst="rect">
            <a:avLst/>
          </a:prstGeom>
          <a:noFill/>
        </p:spPr>
        <p:txBody>
          <a:bodyPr rtlCol="0" wrap="square">
            <a:spAutoFit/>
          </a:bodyPr>
          <a:lstStyle/>
          <a:p>
            <a:pPr algn="ctr"/>
            <a:r>
              <a:rPr altLang="zh-CN" b="1" lang="en-US" sz="15400">
                <a:solidFill>
                  <a:srgbClr val="CBE7CB"/>
                </a:solidFill>
                <a:cs typeface="+mn-ea"/>
                <a:sym typeface="+mn-lt"/>
              </a:rPr>
              <a:t>03</a:t>
            </a:r>
          </a:p>
        </p:txBody>
      </p:sp>
      <p:sp>
        <p:nvSpPr>
          <p:cNvPr id="10" name="文本框 9"/>
          <p:cNvSpPr txBox="1"/>
          <p:nvPr/>
        </p:nvSpPr>
        <p:spPr>
          <a:xfrm>
            <a:off x="5840538" y="3578492"/>
            <a:ext cx="4420655" cy="1188720"/>
          </a:xfrm>
          <a:prstGeom prst="rect">
            <a:avLst/>
          </a:prstGeom>
          <a:noFill/>
        </p:spPr>
        <p:txBody>
          <a:bodyPr rtlCol="0" wrap="square">
            <a:spAutoFit/>
          </a:bodyPr>
          <a:lstStyle/>
          <a:p>
            <a:pPr algn="ctr"/>
            <a:r>
              <a:rPr altLang="en-US" lang="zh-CN" sz="7200">
                <a:solidFill>
                  <a:srgbClr val="438264"/>
                </a:solidFill>
                <a:cs typeface="+mn-ea"/>
                <a:sym typeface="+mn-lt"/>
              </a:rPr>
              <a:t>输入标题</a:t>
            </a:r>
          </a:p>
        </p:txBody>
      </p:sp>
    </p:spTree>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ipe(up)" transition="in">
                                      <p:cBhvr>
                                        <p:cTn dur="500" id="7"/>
                                        <p:tgtEl>
                                          <p:spTgt spid="5"/>
                                        </p:tgtEl>
                                      </p:cBhvr>
                                    </p:animEffect>
                                  </p:childTnLst>
                                </p:cTn>
                              </p:par>
                              <p:par>
                                <p:cTn fill="hold" grpId="0" id="8" nodeType="withEffect" presetClass="entr" presetID="2" presetSubtype="4">
                                  <p:stCondLst>
                                    <p:cond delay="0"/>
                                  </p:stCondLst>
                                  <p:childTnLst>
                                    <p:set>
                                      <p:cBhvr>
                                        <p:cTn dur="1" fill="hold" id="9">
                                          <p:stCondLst>
                                            <p:cond delay="0"/>
                                          </p:stCondLst>
                                        </p:cTn>
                                        <p:tgtEl>
                                          <p:spTgt spid="7"/>
                                        </p:tgtEl>
                                        <p:attrNameLst>
                                          <p:attrName>style.visibility</p:attrName>
                                        </p:attrNameLst>
                                      </p:cBhvr>
                                      <p:to>
                                        <p:strVal val="visible"/>
                                      </p:to>
                                    </p:set>
                                    <p:anim calcmode="lin" valueType="num">
                                      <p:cBhvr additive="base">
                                        <p:cTn dur="500" fill="hold" id="10"/>
                                        <p:tgtEl>
                                          <p:spTgt spid="7"/>
                                        </p:tgtEl>
                                        <p:attrNameLst>
                                          <p:attrName>ppt_x</p:attrName>
                                        </p:attrNameLst>
                                      </p:cBhvr>
                                      <p:tavLst>
                                        <p:tav tm="0">
                                          <p:val>
                                            <p:strVal val="#ppt_x"/>
                                          </p:val>
                                        </p:tav>
                                        <p:tav tm="100000">
                                          <p:val>
                                            <p:strVal val="#ppt_x"/>
                                          </p:val>
                                        </p:tav>
                                      </p:tavLst>
                                    </p:anim>
                                    <p:anim calcmode="lin" valueType="num">
                                      <p:cBhvr additive="base">
                                        <p:cTn dur="500" fill="hold" id="11"/>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2" presetSubtype="4">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additive="base">
                                        <p:cTn dur="500" fill="hold" id="16"/>
                                        <p:tgtEl>
                                          <p:spTgt spid="10"/>
                                        </p:tgtEl>
                                        <p:attrNameLst>
                                          <p:attrName>ppt_x</p:attrName>
                                        </p:attrNameLst>
                                      </p:cBhvr>
                                      <p:tavLst>
                                        <p:tav tm="0">
                                          <p:val>
                                            <p:strVal val="#ppt_x"/>
                                          </p:val>
                                        </p:tav>
                                        <p:tav tm="100000">
                                          <p:val>
                                            <p:strVal val="#ppt_x"/>
                                          </p:val>
                                        </p:tav>
                                      </p:tavLst>
                                    </p:anim>
                                    <p:anim calcmode="lin" valueType="num">
                                      <p:cBhvr additive="base">
                                        <p:cTn dur="500" fill="hold" id="17"/>
                                        <p:tgtEl>
                                          <p:spTgt spid="10"/>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500"/>
                            </p:stCondLst>
                            <p:childTnLst>
                              <p:par>
                                <p:cTn fill="hold" grpId="0" id="19" nodeType="afterEffect" presetClass="entr" presetID="10"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500" id="21"/>
                                        <p:tgtEl>
                                          <p:spTgt spid="8"/>
                                        </p:tgtEl>
                                      </p:cBhvr>
                                    </p:animEffect>
                                  </p:childTnLst>
                                </p:cTn>
                              </p:par>
                            </p:childTnLst>
                          </p:cTn>
                        </p:par>
                        <p:par>
                          <p:cTn fill="hold" id="22" nodeType="afterGroup">
                            <p:stCondLst>
                              <p:cond delay="1000"/>
                            </p:stCondLst>
                            <p:childTnLst>
                              <p:par>
                                <p:cTn fill="hold" id="23" nodeType="afterEffect" presetClass="entr" presetID="10" presetSubtype="0">
                                  <p:stCondLst>
                                    <p:cond delay="0"/>
                                  </p:stCondLst>
                                  <p:childTnLst>
                                    <p:set>
                                      <p:cBhvr>
                                        <p:cTn dur="1" fill="hold" id="24">
                                          <p:stCondLst>
                                            <p:cond delay="0"/>
                                          </p:stCondLst>
                                        </p:cTn>
                                        <p:tgtEl>
                                          <p:spTgt spid="6"/>
                                        </p:tgtEl>
                                        <p:attrNameLst>
                                          <p:attrName>style.visibility</p:attrName>
                                        </p:attrNameLst>
                                      </p:cBhvr>
                                      <p:to>
                                        <p:strVal val="visible"/>
                                      </p:to>
                                    </p:set>
                                    <p:animEffect filter="fade" transition="in">
                                      <p:cBhvr>
                                        <p:cTn dur="500" id="25"/>
                                        <p:tgtEl>
                                          <p:spTgt spid="6"/>
                                        </p:tgtEl>
                                      </p:cBhvr>
                                    </p:animEffect>
                                  </p:childTnLst>
                                </p:cTn>
                              </p:par>
                            </p:childTnLst>
                          </p:cTn>
                        </p:par>
                        <p:par>
                          <p:cTn fill="hold" id="26" nodeType="afterGroup">
                            <p:stCondLst>
                              <p:cond delay="1500"/>
                            </p:stCondLst>
                            <p:childTnLst>
                              <p:par>
                                <p:cTn fill="hold" id="27" nodeType="afterEffect" presetClass="entr" presetID="42" presetSubtype="0">
                                  <p:stCondLst>
                                    <p:cond delay="0"/>
                                  </p:stCondLst>
                                  <p:childTnLst>
                                    <p:set>
                                      <p:cBhvr>
                                        <p:cTn dur="1" fill="hold" id="28">
                                          <p:stCondLst>
                                            <p:cond delay="0"/>
                                          </p:stCondLst>
                                        </p:cTn>
                                        <p:tgtEl>
                                          <p:spTgt spid="4"/>
                                        </p:tgtEl>
                                        <p:attrNameLst>
                                          <p:attrName>style.visibility</p:attrName>
                                        </p:attrNameLst>
                                      </p:cBhvr>
                                      <p:to>
                                        <p:strVal val="visible"/>
                                      </p:to>
                                    </p:set>
                                    <p:animEffect filter="fade" transition="in">
                                      <p:cBhvr>
                                        <p:cTn dur="1000" id="29"/>
                                        <p:tgtEl>
                                          <p:spTgt spid="4"/>
                                        </p:tgtEl>
                                      </p:cBhvr>
                                    </p:animEffect>
                                    <p:anim calcmode="lin" valueType="num">
                                      <p:cBhvr>
                                        <p:cTn dur="1000" fill="hold" id="30"/>
                                        <p:tgtEl>
                                          <p:spTgt spid="4"/>
                                        </p:tgtEl>
                                        <p:attrNameLst>
                                          <p:attrName>ppt_x</p:attrName>
                                        </p:attrNameLst>
                                      </p:cBhvr>
                                      <p:tavLst>
                                        <p:tav tm="0">
                                          <p:val>
                                            <p:strVal val="#ppt_x"/>
                                          </p:val>
                                        </p:tav>
                                        <p:tav tm="100000">
                                          <p:val>
                                            <p:strVal val="#ppt_x"/>
                                          </p:val>
                                        </p:tav>
                                      </p:tavLst>
                                    </p:anim>
                                    <p:anim calcmode="lin" valueType="num">
                                      <p:cBhvr>
                                        <p:cTn dur="1000" fill="hold" id="3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P grpId="0" spid="1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988560" y="294644"/>
            <a:ext cx="2214880" cy="579120"/>
          </a:xfrm>
          <a:prstGeom prst="rect">
            <a:avLst/>
          </a:prstGeom>
          <a:noFill/>
        </p:spPr>
        <p:txBody>
          <a:bodyPr rtlCol="0" wrap="none">
            <a:spAutoFit/>
          </a:bodyPr>
          <a:lstStyle/>
          <a:p>
            <a:r>
              <a:rPr altLang="en-US" lang="zh-CN" sz="3200">
                <a:solidFill>
                  <a:srgbClr val="438264"/>
                </a:solidFill>
                <a:cs typeface="+mn-ea"/>
                <a:sym typeface="+mn-lt"/>
              </a:rPr>
              <a:t>请输入标题</a:t>
            </a:r>
          </a:p>
        </p:txBody>
      </p:sp>
      <p:sp>
        <p:nvSpPr>
          <p:cNvPr id="7" name="矩形 6"/>
          <p:cNvSpPr/>
          <p:nvPr/>
        </p:nvSpPr>
        <p:spPr>
          <a:xfrm>
            <a:off x="1062989" y="2910840"/>
            <a:ext cx="3219451" cy="2868930"/>
          </a:xfrm>
          <a:prstGeom prst="rect">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 name="矩形 2"/>
          <p:cNvSpPr/>
          <p:nvPr/>
        </p:nvSpPr>
        <p:spPr>
          <a:xfrm>
            <a:off x="4491354" y="2910840"/>
            <a:ext cx="3219451" cy="2868930"/>
          </a:xfrm>
          <a:prstGeom prst="rect">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 name="矩形 3"/>
          <p:cNvSpPr/>
          <p:nvPr/>
        </p:nvSpPr>
        <p:spPr>
          <a:xfrm>
            <a:off x="7938769" y="2910840"/>
            <a:ext cx="3219451" cy="2868930"/>
          </a:xfrm>
          <a:prstGeom prst="rect">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descr="18035102" id="5" name="图片 4"/>
          <p:cNvPicPr>
            <a:picLocks noChangeAspect="1"/>
          </p:cNvPicPr>
          <p:nvPr/>
        </p:nvPicPr>
        <p:blipFill>
          <a:blip r:embed="rId3">
            <a:extLst>
              <a:ext uri="{28A0092B-C50C-407E-A947-70E740481C1C}">
                <a14:useLocalDpi/>
              </a:ext>
            </a:extLst>
          </a:blip>
          <a:stretch>
            <a:fillRect/>
          </a:stretch>
        </p:blipFill>
        <p:spPr>
          <a:xfrm>
            <a:off x="1564007" y="1480820"/>
            <a:ext cx="2217420" cy="1564640"/>
          </a:xfrm>
          <a:prstGeom prst="rect">
            <a:avLst/>
          </a:prstGeom>
        </p:spPr>
      </p:pic>
      <p:pic>
        <p:nvPicPr>
          <p:cNvPr descr="18035102" id="6" name="图片 5"/>
          <p:cNvPicPr>
            <a:picLocks noChangeAspect="1"/>
          </p:cNvPicPr>
          <p:nvPr/>
        </p:nvPicPr>
        <p:blipFill>
          <a:blip r:embed="rId3">
            <a:extLst>
              <a:ext uri="{28A0092B-C50C-407E-A947-70E740481C1C}">
                <a14:useLocalDpi/>
              </a:ext>
            </a:extLst>
          </a:blip>
          <a:stretch>
            <a:fillRect/>
          </a:stretch>
        </p:blipFill>
        <p:spPr>
          <a:xfrm>
            <a:off x="4992370" y="1447800"/>
            <a:ext cx="2217420" cy="1564640"/>
          </a:xfrm>
          <a:prstGeom prst="rect">
            <a:avLst/>
          </a:prstGeom>
        </p:spPr>
      </p:pic>
      <p:pic>
        <p:nvPicPr>
          <p:cNvPr descr="18035102" id="8" name="图片 7"/>
          <p:cNvPicPr>
            <a:picLocks noChangeAspect="1"/>
          </p:cNvPicPr>
          <p:nvPr/>
        </p:nvPicPr>
        <p:blipFill>
          <a:blip r:embed="rId3">
            <a:extLst>
              <a:ext uri="{28A0092B-C50C-407E-A947-70E740481C1C}">
                <a14:useLocalDpi/>
              </a:ext>
            </a:extLst>
          </a:blip>
          <a:stretch>
            <a:fillRect/>
          </a:stretch>
        </p:blipFill>
        <p:spPr>
          <a:xfrm>
            <a:off x="8439787" y="1480820"/>
            <a:ext cx="2217420" cy="1564640"/>
          </a:xfrm>
          <a:prstGeom prst="rect">
            <a:avLst/>
          </a:prstGeom>
        </p:spPr>
      </p:pic>
      <p:sp>
        <p:nvSpPr>
          <p:cNvPr id="9" name="文本框 8"/>
          <p:cNvSpPr txBox="1"/>
          <p:nvPr/>
        </p:nvSpPr>
        <p:spPr>
          <a:xfrm>
            <a:off x="1337309" y="4044953"/>
            <a:ext cx="2670811" cy="137160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10" name="文本框 9"/>
          <p:cNvSpPr txBox="1"/>
          <p:nvPr/>
        </p:nvSpPr>
        <p:spPr>
          <a:xfrm>
            <a:off x="1482089" y="3485517"/>
            <a:ext cx="2381251"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tx1">
                    <a:lumMod val="95000"/>
                    <a:lumOff val="5000"/>
                  </a:schemeClr>
                </a:solidFill>
                <a:cs typeface="+mn-ea"/>
                <a:sym typeface="+mn-lt"/>
              </a:rPr>
              <a:t>输入标题</a:t>
            </a:r>
          </a:p>
        </p:txBody>
      </p:sp>
      <p:sp>
        <p:nvSpPr>
          <p:cNvPr id="11" name="文本框 10"/>
          <p:cNvSpPr txBox="1"/>
          <p:nvPr/>
        </p:nvSpPr>
        <p:spPr>
          <a:xfrm>
            <a:off x="4765674" y="4044953"/>
            <a:ext cx="2670811" cy="137160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12" name="文本框 11"/>
          <p:cNvSpPr txBox="1"/>
          <p:nvPr/>
        </p:nvSpPr>
        <p:spPr>
          <a:xfrm>
            <a:off x="4910454" y="3485517"/>
            <a:ext cx="2381251"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tx1">
                    <a:lumMod val="95000"/>
                    <a:lumOff val="5000"/>
                  </a:schemeClr>
                </a:solidFill>
                <a:cs typeface="+mn-ea"/>
                <a:sym typeface="+mn-lt"/>
              </a:rPr>
              <a:t>输入标题</a:t>
            </a:r>
          </a:p>
        </p:txBody>
      </p:sp>
      <p:sp>
        <p:nvSpPr>
          <p:cNvPr id="13" name="文本框 12"/>
          <p:cNvSpPr txBox="1"/>
          <p:nvPr/>
        </p:nvSpPr>
        <p:spPr>
          <a:xfrm>
            <a:off x="8213090" y="4044953"/>
            <a:ext cx="2670811" cy="137160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14" name="文本框 13"/>
          <p:cNvSpPr txBox="1"/>
          <p:nvPr/>
        </p:nvSpPr>
        <p:spPr>
          <a:xfrm>
            <a:off x="8357869" y="3485517"/>
            <a:ext cx="2381251"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tx1">
                    <a:lumMod val="95000"/>
                    <a:lumOff val="5000"/>
                  </a:schemeClr>
                </a:solidFill>
                <a:cs typeface="+mn-ea"/>
                <a:sym typeface="+mn-lt"/>
              </a:rPr>
              <a:t>输入标题</a:t>
            </a:r>
          </a:p>
        </p:txBody>
      </p:sp>
    </p:spTree>
  </p:cSld>
  <p:clrMapOvr>
    <a:masterClrMapping/>
  </p:clrMapOvr>
  <p:transition spd="slow">
    <p:wheel spokes="8"/>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7"/>
                                        </p:tgtEl>
                                        <p:attrNameLst>
                                          <p:attrName>style.visibility</p:attrName>
                                        </p:attrNameLst>
                                      </p:cBhvr>
                                      <p:to>
                                        <p:strVal val="visible"/>
                                      </p:to>
                                    </p:set>
                                    <p:animEffect filter="barn(inVertical)"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3"/>
                                        </p:tgtEl>
                                        <p:attrNameLst>
                                          <p:attrName>style.visibility</p:attrName>
                                        </p:attrNameLst>
                                      </p:cBhvr>
                                      <p:to>
                                        <p:strVal val="visible"/>
                                      </p:to>
                                    </p:set>
                                    <p:animEffect filter="barn(inVertical)" transition="in">
                                      <p:cBhvr>
                                        <p:cTn dur="500" id="11"/>
                                        <p:tgtEl>
                                          <p:spTgt spid="3"/>
                                        </p:tgtEl>
                                      </p:cBhvr>
                                    </p:animEffect>
                                  </p:childTnLst>
                                </p:cTn>
                              </p:par>
                            </p:childTnLst>
                          </p:cTn>
                        </p:par>
                        <p:par>
                          <p:cTn fill="hold" id="12" nodeType="afterGroup">
                            <p:stCondLst>
                              <p:cond delay="1000"/>
                            </p:stCondLst>
                            <p:childTnLst>
                              <p:par>
                                <p:cTn fill="hold" grpId="0" id="13" nodeType="afterEffect" presetClass="entr" presetID="16" presetSubtype="21">
                                  <p:stCondLst>
                                    <p:cond delay="0"/>
                                  </p:stCondLst>
                                  <p:childTnLst>
                                    <p:set>
                                      <p:cBhvr>
                                        <p:cTn dur="1" fill="hold" id="14">
                                          <p:stCondLst>
                                            <p:cond delay="0"/>
                                          </p:stCondLst>
                                        </p:cTn>
                                        <p:tgtEl>
                                          <p:spTgt spid="4"/>
                                        </p:tgtEl>
                                        <p:attrNameLst>
                                          <p:attrName>style.visibility</p:attrName>
                                        </p:attrNameLst>
                                      </p:cBhvr>
                                      <p:to>
                                        <p:strVal val="visible"/>
                                      </p:to>
                                    </p:set>
                                    <p:animEffect filter="barn(inVertical)" transition="in">
                                      <p:cBhvr>
                                        <p:cTn dur="500" id="15"/>
                                        <p:tgtEl>
                                          <p:spTgt spid="4"/>
                                        </p:tgtEl>
                                      </p:cBhvr>
                                    </p:animEffect>
                                  </p:childTnLst>
                                </p:cTn>
                              </p:par>
                            </p:childTnLst>
                          </p:cTn>
                        </p:par>
                        <p:par>
                          <p:cTn fill="hold" id="16" nodeType="afterGroup">
                            <p:stCondLst>
                              <p:cond delay="1500"/>
                            </p:stCondLst>
                            <p:childTnLst>
                              <p:par>
                                <p:cTn fill="hold" grpId="0" id="17" nodeType="afterEffect" presetClass="entr" presetID="12" presetSubtype="4">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500" id="19"/>
                                        <p:tgtEl>
                                          <p:spTgt spid="9"/>
                                        </p:tgtEl>
                                        <p:attrNameLst>
                                          <p:attrName>ppt_y</p:attrName>
                                        </p:attrNameLst>
                                      </p:cBhvr>
                                      <p:tavLst>
                                        <p:tav tm="0">
                                          <p:val>
                                            <p:strVal val="#ppt_y+#ppt_h*1.125000"/>
                                          </p:val>
                                        </p:tav>
                                        <p:tav tm="100000">
                                          <p:val>
                                            <p:strVal val="#ppt_y"/>
                                          </p:val>
                                        </p:tav>
                                      </p:tavLst>
                                    </p:anim>
                                    <p:animEffect filter="wipe(up)" transition="in">
                                      <p:cBhvr>
                                        <p:cTn dur="500" id="20"/>
                                        <p:tgtEl>
                                          <p:spTgt spid="9"/>
                                        </p:tgtEl>
                                      </p:cBhvr>
                                    </p:animEffect>
                                  </p:childTnLst>
                                </p:cTn>
                              </p:par>
                            </p:childTnLst>
                          </p:cTn>
                        </p:par>
                        <p:par>
                          <p:cTn fill="hold" id="21" nodeType="afterGroup">
                            <p:stCondLst>
                              <p:cond delay="2000"/>
                            </p:stCondLst>
                            <p:childTnLst>
                              <p:par>
                                <p:cTn fill="hold" grpId="0" id="22" nodeType="afterEffect" presetClass="entr" presetID="12" presetSubtype="4">
                                  <p:stCondLst>
                                    <p:cond delay="0"/>
                                  </p:stCondLst>
                                  <p:childTnLst>
                                    <p:set>
                                      <p:cBhvr>
                                        <p:cTn dur="1" fill="hold" id="23">
                                          <p:stCondLst>
                                            <p:cond delay="0"/>
                                          </p:stCondLst>
                                        </p:cTn>
                                        <p:tgtEl>
                                          <p:spTgt spid="10"/>
                                        </p:tgtEl>
                                        <p:attrNameLst>
                                          <p:attrName>style.visibility</p:attrName>
                                        </p:attrNameLst>
                                      </p:cBhvr>
                                      <p:to>
                                        <p:strVal val="visible"/>
                                      </p:to>
                                    </p:set>
                                    <p:anim calcmode="lin" valueType="num">
                                      <p:cBhvr additive="base">
                                        <p:cTn dur="500" id="24"/>
                                        <p:tgtEl>
                                          <p:spTgt spid="10"/>
                                        </p:tgtEl>
                                        <p:attrNameLst>
                                          <p:attrName>ppt_y</p:attrName>
                                        </p:attrNameLst>
                                      </p:cBhvr>
                                      <p:tavLst>
                                        <p:tav tm="0">
                                          <p:val>
                                            <p:strVal val="#ppt_y+#ppt_h*1.125000"/>
                                          </p:val>
                                        </p:tav>
                                        <p:tav tm="100000">
                                          <p:val>
                                            <p:strVal val="#ppt_y"/>
                                          </p:val>
                                        </p:tav>
                                      </p:tavLst>
                                    </p:anim>
                                    <p:animEffect filter="wipe(up)" transition="in">
                                      <p:cBhvr>
                                        <p:cTn dur="500" id="25"/>
                                        <p:tgtEl>
                                          <p:spTgt spid="10"/>
                                        </p:tgtEl>
                                      </p:cBhvr>
                                    </p:animEffect>
                                  </p:childTnLst>
                                </p:cTn>
                              </p:par>
                            </p:childTnLst>
                          </p:cTn>
                        </p:par>
                        <p:par>
                          <p:cTn fill="hold" id="26" nodeType="afterGroup">
                            <p:stCondLst>
                              <p:cond delay="2500"/>
                            </p:stCondLst>
                            <p:childTnLst>
                              <p:par>
                                <p:cTn fill="hold" grpId="0" id="27" nodeType="afterEffect" presetClass="entr" presetID="12" presetSubtype="4">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additive="base">
                                        <p:cTn dur="500" id="29"/>
                                        <p:tgtEl>
                                          <p:spTgt spid="11"/>
                                        </p:tgtEl>
                                        <p:attrNameLst>
                                          <p:attrName>ppt_y</p:attrName>
                                        </p:attrNameLst>
                                      </p:cBhvr>
                                      <p:tavLst>
                                        <p:tav tm="0">
                                          <p:val>
                                            <p:strVal val="#ppt_y+#ppt_h*1.125000"/>
                                          </p:val>
                                        </p:tav>
                                        <p:tav tm="100000">
                                          <p:val>
                                            <p:strVal val="#ppt_y"/>
                                          </p:val>
                                        </p:tav>
                                      </p:tavLst>
                                    </p:anim>
                                    <p:animEffect filter="wipe(up)" transition="in">
                                      <p:cBhvr>
                                        <p:cTn dur="500" id="30"/>
                                        <p:tgtEl>
                                          <p:spTgt spid="11"/>
                                        </p:tgtEl>
                                      </p:cBhvr>
                                    </p:animEffect>
                                  </p:childTnLst>
                                </p:cTn>
                              </p:par>
                            </p:childTnLst>
                          </p:cTn>
                        </p:par>
                        <p:par>
                          <p:cTn fill="hold" id="31" nodeType="afterGroup">
                            <p:stCondLst>
                              <p:cond delay="3000"/>
                            </p:stCondLst>
                            <p:childTnLst>
                              <p:par>
                                <p:cTn fill="hold" grpId="0" id="32" nodeType="afterEffect" presetClass="entr" presetID="12" presetSubtype="4">
                                  <p:stCondLst>
                                    <p:cond delay="0"/>
                                  </p:stCondLst>
                                  <p:childTnLst>
                                    <p:set>
                                      <p:cBhvr>
                                        <p:cTn dur="1" fill="hold" id="33">
                                          <p:stCondLst>
                                            <p:cond delay="0"/>
                                          </p:stCondLst>
                                        </p:cTn>
                                        <p:tgtEl>
                                          <p:spTgt spid="12"/>
                                        </p:tgtEl>
                                        <p:attrNameLst>
                                          <p:attrName>style.visibility</p:attrName>
                                        </p:attrNameLst>
                                      </p:cBhvr>
                                      <p:to>
                                        <p:strVal val="visible"/>
                                      </p:to>
                                    </p:set>
                                    <p:anim calcmode="lin" valueType="num">
                                      <p:cBhvr additive="base">
                                        <p:cTn dur="500" id="34"/>
                                        <p:tgtEl>
                                          <p:spTgt spid="12"/>
                                        </p:tgtEl>
                                        <p:attrNameLst>
                                          <p:attrName>ppt_y</p:attrName>
                                        </p:attrNameLst>
                                      </p:cBhvr>
                                      <p:tavLst>
                                        <p:tav tm="0">
                                          <p:val>
                                            <p:strVal val="#ppt_y+#ppt_h*1.125000"/>
                                          </p:val>
                                        </p:tav>
                                        <p:tav tm="100000">
                                          <p:val>
                                            <p:strVal val="#ppt_y"/>
                                          </p:val>
                                        </p:tav>
                                      </p:tavLst>
                                    </p:anim>
                                    <p:animEffect filter="wipe(up)" transition="in">
                                      <p:cBhvr>
                                        <p:cTn dur="500" id="35"/>
                                        <p:tgtEl>
                                          <p:spTgt spid="12"/>
                                        </p:tgtEl>
                                      </p:cBhvr>
                                    </p:animEffect>
                                  </p:childTnLst>
                                </p:cTn>
                              </p:par>
                            </p:childTnLst>
                          </p:cTn>
                        </p:par>
                        <p:par>
                          <p:cTn fill="hold" id="36" nodeType="afterGroup">
                            <p:stCondLst>
                              <p:cond delay="3500"/>
                            </p:stCondLst>
                            <p:childTnLst>
                              <p:par>
                                <p:cTn fill="hold" grpId="0" id="37" nodeType="afterEffect" presetClass="entr" presetID="12" presetSubtype="4">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additive="base">
                                        <p:cTn dur="500" id="39"/>
                                        <p:tgtEl>
                                          <p:spTgt spid="13"/>
                                        </p:tgtEl>
                                        <p:attrNameLst>
                                          <p:attrName>ppt_y</p:attrName>
                                        </p:attrNameLst>
                                      </p:cBhvr>
                                      <p:tavLst>
                                        <p:tav tm="0">
                                          <p:val>
                                            <p:strVal val="#ppt_y+#ppt_h*1.125000"/>
                                          </p:val>
                                        </p:tav>
                                        <p:tav tm="100000">
                                          <p:val>
                                            <p:strVal val="#ppt_y"/>
                                          </p:val>
                                        </p:tav>
                                      </p:tavLst>
                                    </p:anim>
                                    <p:animEffect filter="wipe(up)" transition="in">
                                      <p:cBhvr>
                                        <p:cTn dur="500" id="40"/>
                                        <p:tgtEl>
                                          <p:spTgt spid="13"/>
                                        </p:tgtEl>
                                      </p:cBhvr>
                                    </p:animEffect>
                                  </p:childTnLst>
                                </p:cTn>
                              </p:par>
                            </p:childTnLst>
                          </p:cTn>
                        </p:par>
                        <p:par>
                          <p:cTn fill="hold" id="41" nodeType="afterGroup">
                            <p:stCondLst>
                              <p:cond delay="4000"/>
                            </p:stCondLst>
                            <p:childTnLst>
                              <p:par>
                                <p:cTn fill="hold" grpId="0" id="42" nodeType="afterEffect" presetClass="entr" presetID="12" presetSubtype="4">
                                  <p:stCondLst>
                                    <p:cond delay="0"/>
                                  </p:stCondLst>
                                  <p:childTnLst>
                                    <p:set>
                                      <p:cBhvr>
                                        <p:cTn dur="1" fill="hold" id="43">
                                          <p:stCondLst>
                                            <p:cond delay="0"/>
                                          </p:stCondLst>
                                        </p:cTn>
                                        <p:tgtEl>
                                          <p:spTgt spid="14"/>
                                        </p:tgtEl>
                                        <p:attrNameLst>
                                          <p:attrName>style.visibility</p:attrName>
                                        </p:attrNameLst>
                                      </p:cBhvr>
                                      <p:to>
                                        <p:strVal val="visible"/>
                                      </p:to>
                                    </p:set>
                                    <p:anim calcmode="lin" valueType="num">
                                      <p:cBhvr additive="base">
                                        <p:cTn dur="500" id="44"/>
                                        <p:tgtEl>
                                          <p:spTgt spid="14"/>
                                        </p:tgtEl>
                                        <p:attrNameLst>
                                          <p:attrName>ppt_y</p:attrName>
                                        </p:attrNameLst>
                                      </p:cBhvr>
                                      <p:tavLst>
                                        <p:tav tm="0">
                                          <p:val>
                                            <p:strVal val="#ppt_y+#ppt_h*1.125000"/>
                                          </p:val>
                                        </p:tav>
                                        <p:tav tm="100000">
                                          <p:val>
                                            <p:strVal val="#ppt_y"/>
                                          </p:val>
                                        </p:tav>
                                      </p:tavLst>
                                    </p:anim>
                                    <p:animEffect filter="wipe(up)" transition="in">
                                      <p:cBhvr>
                                        <p:cTn dur="500" id="4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3"/>
      <p:bldP grpId="0" spid="4"/>
      <p:bldP grpId="0" spid="9"/>
      <p:bldP grpId="0" spid="10"/>
      <p:bldP grpId="0" spid="11"/>
      <p:bldP grpId="0" spid="12"/>
      <p:bldP grpId="0" spid="13"/>
      <p:bldP grpId="0" spid="1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p:cNvSpPr/>
          <p:nvPr/>
        </p:nvSpPr>
        <p:spPr>
          <a:xfrm>
            <a:off x="1162687" y="1936750"/>
            <a:ext cx="4112895" cy="1667510"/>
          </a:xfrm>
          <a:prstGeom prst="rect">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 name="矩形 3"/>
          <p:cNvSpPr/>
          <p:nvPr/>
        </p:nvSpPr>
        <p:spPr>
          <a:xfrm>
            <a:off x="6222367" y="1936750"/>
            <a:ext cx="4112895" cy="1667510"/>
          </a:xfrm>
          <a:prstGeom prst="rect">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p:cNvSpPr/>
          <p:nvPr/>
        </p:nvSpPr>
        <p:spPr>
          <a:xfrm>
            <a:off x="1173483" y="4190365"/>
            <a:ext cx="4112895" cy="1667510"/>
          </a:xfrm>
          <a:prstGeom prst="rect">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矩形 6"/>
          <p:cNvSpPr/>
          <p:nvPr/>
        </p:nvSpPr>
        <p:spPr>
          <a:xfrm>
            <a:off x="6233163" y="4190365"/>
            <a:ext cx="4112895" cy="1667510"/>
          </a:xfrm>
          <a:prstGeom prst="rect">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 name="文本框 1"/>
          <p:cNvSpPr txBox="1"/>
          <p:nvPr/>
        </p:nvSpPr>
        <p:spPr>
          <a:xfrm>
            <a:off x="4988560" y="294644"/>
            <a:ext cx="2214880" cy="579120"/>
          </a:xfrm>
          <a:prstGeom prst="rect">
            <a:avLst/>
          </a:prstGeom>
          <a:noFill/>
        </p:spPr>
        <p:txBody>
          <a:bodyPr rtlCol="0" wrap="none">
            <a:spAutoFit/>
          </a:bodyPr>
          <a:lstStyle/>
          <a:p>
            <a:r>
              <a:rPr altLang="en-US" lang="zh-CN" sz="3200">
                <a:solidFill>
                  <a:srgbClr val="438264"/>
                </a:solidFill>
                <a:cs typeface="+mn-ea"/>
                <a:sym typeface="+mn-lt"/>
              </a:rPr>
              <a:t>请输入标题</a:t>
            </a:r>
          </a:p>
        </p:txBody>
      </p:sp>
      <p:pic>
        <p:nvPicPr>
          <p:cNvPr id="6" name="图片 5"/>
          <p:cNvPicPr>
            <a:picLocks noChangeAspect="1"/>
          </p:cNvPicPr>
          <p:nvPr/>
        </p:nvPicPr>
        <p:blipFill>
          <a:blip r:embed="rId3">
            <a:extLst>
              <a:ext uri="{28A0092B-C50C-407E-A947-70E740481C1C}">
                <a14:useLocalDpi/>
              </a:ext>
            </a:extLst>
          </a:blip>
          <a:stretch>
            <a:fillRect/>
          </a:stretch>
        </p:blipFill>
        <p:spPr>
          <a:xfrm>
            <a:off x="4196718" y="1558290"/>
            <a:ext cx="1613535" cy="2339340"/>
          </a:xfrm>
          <a:prstGeom prst="rect">
            <a:avLst/>
          </a:prstGeom>
        </p:spPr>
      </p:pic>
      <p:pic>
        <p:nvPicPr>
          <p:cNvPr id="10" name="图片 9"/>
          <p:cNvPicPr>
            <a:picLocks noChangeAspect="1"/>
          </p:cNvPicPr>
          <p:nvPr/>
        </p:nvPicPr>
        <p:blipFill>
          <a:blip r:embed="rId4">
            <a:extLst>
              <a:ext uri="{28A0092B-C50C-407E-A947-70E740481C1C}">
                <a14:useLocalDpi/>
              </a:ext>
            </a:extLst>
          </a:blip>
          <a:stretch>
            <a:fillRect/>
          </a:stretch>
        </p:blipFill>
        <p:spPr>
          <a:xfrm>
            <a:off x="5898516" y="3989071"/>
            <a:ext cx="1868805" cy="1868805"/>
          </a:xfrm>
          <a:prstGeom prst="rect">
            <a:avLst/>
          </a:prstGeom>
        </p:spPr>
      </p:pic>
      <p:pic>
        <p:nvPicPr>
          <p:cNvPr id="12" name="图片 11"/>
          <p:cNvPicPr>
            <a:picLocks noChangeAspect="1"/>
          </p:cNvPicPr>
          <p:nvPr/>
        </p:nvPicPr>
        <p:blipFill>
          <a:blip r:embed="rId5">
            <a:extLst>
              <a:ext uri="{28A0092B-C50C-407E-A947-70E740481C1C}">
                <a14:useLocalDpi/>
              </a:ext>
            </a:extLst>
          </a:blip>
          <a:stretch>
            <a:fillRect/>
          </a:stretch>
        </p:blipFill>
        <p:spPr>
          <a:xfrm>
            <a:off x="4453891" y="4235454"/>
            <a:ext cx="966471" cy="1376045"/>
          </a:xfrm>
          <a:prstGeom prst="rect">
            <a:avLst/>
          </a:prstGeom>
        </p:spPr>
      </p:pic>
      <p:pic>
        <p:nvPicPr>
          <p:cNvPr id="3" name="图片 2"/>
          <p:cNvPicPr>
            <a:picLocks noChangeAspect="1"/>
          </p:cNvPicPr>
          <p:nvPr/>
        </p:nvPicPr>
        <p:blipFill>
          <a:blip r:embed="rId6">
            <a:extLst>
              <a:ext uri="{28A0092B-C50C-407E-A947-70E740481C1C}">
                <a14:useLocalDpi/>
              </a:ext>
            </a:extLst>
          </a:blip>
          <a:stretch>
            <a:fillRect/>
          </a:stretch>
        </p:blipFill>
        <p:spPr>
          <a:xfrm>
            <a:off x="6074409" y="1851025"/>
            <a:ext cx="1253491" cy="1753235"/>
          </a:xfrm>
          <a:prstGeom prst="rect">
            <a:avLst/>
          </a:prstGeom>
        </p:spPr>
      </p:pic>
      <p:sp>
        <p:nvSpPr>
          <p:cNvPr id="8" name="文本框 7"/>
          <p:cNvSpPr txBox="1"/>
          <p:nvPr/>
        </p:nvSpPr>
        <p:spPr>
          <a:xfrm>
            <a:off x="7360286" y="2585720"/>
            <a:ext cx="2891791" cy="91440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9" name="文本框 8"/>
          <p:cNvSpPr txBox="1"/>
          <p:nvPr/>
        </p:nvSpPr>
        <p:spPr>
          <a:xfrm>
            <a:off x="7327903" y="2006600"/>
            <a:ext cx="2891791" cy="64008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altLang="en-US" lang="zh-CN" sz="2400">
                <a:solidFill>
                  <a:schemeClr val="tx1">
                    <a:lumMod val="95000"/>
                    <a:lumOff val="5000"/>
                  </a:schemeClr>
                </a:solidFill>
                <a:cs typeface="+mn-ea"/>
                <a:sym typeface="+mn-lt"/>
              </a:rPr>
              <a:t>输入标题</a:t>
            </a:r>
          </a:p>
        </p:txBody>
      </p:sp>
      <p:sp>
        <p:nvSpPr>
          <p:cNvPr id="11" name="文本框 10"/>
          <p:cNvSpPr txBox="1"/>
          <p:nvPr/>
        </p:nvSpPr>
        <p:spPr>
          <a:xfrm>
            <a:off x="1337311" y="2585720"/>
            <a:ext cx="2891791" cy="914400"/>
          </a:xfrm>
          <a:prstGeom prst="rect">
            <a:avLst/>
          </a:prstGeom>
          <a:noFill/>
          <a:extLst>
            <a:ext uri="{909E8E84-426E-40DD-AFC4-6F175D3DCCD1}">
              <a14:hiddenFill>
                <a:solidFill>
                  <a:srgbClr val="E84C53"/>
                </a:solidFill>
              </a14:hiddenFill>
            </a:ext>
          </a:extLst>
        </p:spPr>
        <p:txBody>
          <a:bodyPr rtlCol="0" wrap="square">
            <a:spAutoFit/>
          </a:bodyPr>
          <a:lstStyle/>
          <a:p>
            <a:pPr algn="r">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14" name="文本框 13"/>
          <p:cNvSpPr txBox="1"/>
          <p:nvPr/>
        </p:nvSpPr>
        <p:spPr>
          <a:xfrm>
            <a:off x="1304926" y="2006600"/>
            <a:ext cx="2891791" cy="640080"/>
          </a:xfrm>
          <a:prstGeom prst="rect">
            <a:avLst/>
          </a:prstGeom>
          <a:noFill/>
          <a:extLst>
            <a:ext uri="{909E8E84-426E-40DD-AFC4-6F175D3DCCD1}">
              <a14:hiddenFill>
                <a:solidFill>
                  <a:srgbClr val="E84C53"/>
                </a:solidFill>
              </a14:hiddenFill>
            </a:ext>
          </a:extLst>
        </p:spPr>
        <p:txBody>
          <a:bodyPr rtlCol="0" wrap="square">
            <a:spAutoFit/>
          </a:bodyPr>
          <a:lstStyle/>
          <a:p>
            <a:pPr algn="r">
              <a:lnSpc>
                <a:spcPct val="150000"/>
              </a:lnSpc>
            </a:pPr>
            <a:r>
              <a:rPr altLang="en-US" lang="zh-CN" sz="2400">
                <a:solidFill>
                  <a:schemeClr val="tx1">
                    <a:lumMod val="95000"/>
                    <a:lumOff val="5000"/>
                  </a:schemeClr>
                </a:solidFill>
                <a:cs typeface="+mn-ea"/>
                <a:sym typeface="+mn-lt"/>
              </a:rPr>
              <a:t>输入标题</a:t>
            </a:r>
          </a:p>
        </p:txBody>
      </p:sp>
      <p:sp>
        <p:nvSpPr>
          <p:cNvPr id="13" name="文本框 12"/>
          <p:cNvSpPr txBox="1"/>
          <p:nvPr/>
        </p:nvSpPr>
        <p:spPr>
          <a:xfrm>
            <a:off x="7360286" y="4846320"/>
            <a:ext cx="2891791" cy="91440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16" name="文本框 15"/>
          <p:cNvSpPr txBox="1"/>
          <p:nvPr/>
        </p:nvSpPr>
        <p:spPr>
          <a:xfrm>
            <a:off x="7327903" y="4267203"/>
            <a:ext cx="2891791" cy="64008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altLang="en-US" lang="zh-CN" sz="2400">
                <a:solidFill>
                  <a:schemeClr val="tx1">
                    <a:lumMod val="95000"/>
                    <a:lumOff val="5000"/>
                  </a:schemeClr>
                </a:solidFill>
                <a:cs typeface="+mn-ea"/>
                <a:sym typeface="+mn-lt"/>
              </a:rPr>
              <a:t>输入标题</a:t>
            </a:r>
          </a:p>
        </p:txBody>
      </p:sp>
      <p:sp>
        <p:nvSpPr>
          <p:cNvPr id="17" name="文本框 16"/>
          <p:cNvSpPr txBox="1"/>
          <p:nvPr/>
        </p:nvSpPr>
        <p:spPr>
          <a:xfrm>
            <a:off x="1337311" y="4846320"/>
            <a:ext cx="2891791" cy="914400"/>
          </a:xfrm>
          <a:prstGeom prst="rect">
            <a:avLst/>
          </a:prstGeom>
          <a:noFill/>
          <a:extLst>
            <a:ext uri="{909E8E84-426E-40DD-AFC4-6F175D3DCCD1}">
              <a14:hiddenFill>
                <a:solidFill>
                  <a:srgbClr val="E84C53"/>
                </a:solidFill>
              </a14:hiddenFill>
            </a:ext>
          </a:extLst>
        </p:spPr>
        <p:txBody>
          <a:bodyPr rtlCol="0" wrap="square">
            <a:spAutoFit/>
          </a:bodyPr>
          <a:lstStyle/>
          <a:p>
            <a:pPr algn="r">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18" name="文本框 17"/>
          <p:cNvSpPr txBox="1"/>
          <p:nvPr/>
        </p:nvSpPr>
        <p:spPr>
          <a:xfrm>
            <a:off x="1304926" y="4267203"/>
            <a:ext cx="2891791" cy="640080"/>
          </a:xfrm>
          <a:prstGeom prst="rect">
            <a:avLst/>
          </a:prstGeom>
          <a:noFill/>
          <a:extLst>
            <a:ext uri="{909E8E84-426E-40DD-AFC4-6F175D3DCCD1}">
              <a14:hiddenFill>
                <a:solidFill>
                  <a:srgbClr val="E84C53"/>
                </a:solidFill>
              </a14:hiddenFill>
            </a:ext>
          </a:extLst>
        </p:spPr>
        <p:txBody>
          <a:bodyPr rtlCol="0" wrap="square">
            <a:spAutoFit/>
          </a:bodyPr>
          <a:lstStyle/>
          <a:p>
            <a:pPr algn="r">
              <a:lnSpc>
                <a:spcPct val="150000"/>
              </a:lnSpc>
            </a:pPr>
            <a:r>
              <a:rPr altLang="en-US" lang="zh-CN" sz="2400">
                <a:solidFill>
                  <a:schemeClr val="tx1">
                    <a:lumMod val="95000"/>
                    <a:lumOff val="5000"/>
                  </a:schemeClr>
                </a:solidFill>
                <a:cs typeface="+mn-ea"/>
                <a:sym typeface="+mn-lt"/>
              </a:rPr>
              <a:t>输入标题</a:t>
            </a:r>
          </a:p>
        </p:txBody>
      </p:sp>
    </p:spTree>
  </p:cSld>
  <p:clrMapOvr>
    <a:masterClrMapping/>
  </p:clrMapOvr>
  <p:transition spd="slow">
    <p:wheel spokes="8"/>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15"/>
                                        </p:tgtEl>
                                        <p:attrNameLst>
                                          <p:attrName>style.visibility</p:attrName>
                                        </p:attrNameLst>
                                      </p:cBhvr>
                                      <p:to>
                                        <p:strVal val="visible"/>
                                      </p:to>
                                    </p:set>
                                    <p:animEffect filter="barn(inVertical)" transition="in">
                                      <p:cBhvr>
                                        <p:cTn dur="500" id="11"/>
                                        <p:tgtEl>
                                          <p:spTgt spid="15"/>
                                        </p:tgtEl>
                                      </p:cBhvr>
                                    </p:animEffect>
                                  </p:childTnLst>
                                </p:cTn>
                              </p:par>
                            </p:childTnLst>
                          </p:cTn>
                        </p:par>
                        <p:par>
                          <p:cTn fill="hold" id="12" nodeType="afterGroup">
                            <p:stCondLst>
                              <p:cond delay="1000"/>
                            </p:stCondLst>
                            <p:childTnLst>
                              <p:par>
                                <p:cTn fill="hold" grpId="0" id="13" nodeType="afterEffect" presetClass="entr" presetID="16" presetSubtype="21">
                                  <p:stCondLst>
                                    <p:cond delay="0"/>
                                  </p:stCondLst>
                                  <p:childTnLst>
                                    <p:set>
                                      <p:cBhvr>
                                        <p:cTn dur="1" fill="hold" id="14">
                                          <p:stCondLst>
                                            <p:cond delay="0"/>
                                          </p:stCondLst>
                                        </p:cTn>
                                        <p:tgtEl>
                                          <p:spTgt spid="4"/>
                                        </p:tgtEl>
                                        <p:attrNameLst>
                                          <p:attrName>style.visibility</p:attrName>
                                        </p:attrNameLst>
                                      </p:cBhvr>
                                      <p:to>
                                        <p:strVal val="visible"/>
                                      </p:to>
                                    </p:set>
                                    <p:animEffect filter="barn(inVertical)" transition="in">
                                      <p:cBhvr>
                                        <p:cTn dur="500" id="15"/>
                                        <p:tgtEl>
                                          <p:spTgt spid="4"/>
                                        </p:tgtEl>
                                      </p:cBhvr>
                                    </p:animEffect>
                                  </p:childTnLst>
                                </p:cTn>
                              </p:par>
                            </p:childTnLst>
                          </p:cTn>
                        </p:par>
                        <p:par>
                          <p:cTn fill="hold" id="16" nodeType="afterGroup">
                            <p:stCondLst>
                              <p:cond delay="1500"/>
                            </p:stCondLst>
                            <p:childTnLst>
                              <p:par>
                                <p:cTn fill="hold" grpId="0" id="17" nodeType="afterEffect" presetClass="entr" presetID="16" presetSubtype="21">
                                  <p:stCondLst>
                                    <p:cond delay="0"/>
                                  </p:stCondLst>
                                  <p:childTnLst>
                                    <p:set>
                                      <p:cBhvr>
                                        <p:cTn dur="1" fill="hold" id="18">
                                          <p:stCondLst>
                                            <p:cond delay="0"/>
                                          </p:stCondLst>
                                        </p:cTn>
                                        <p:tgtEl>
                                          <p:spTgt spid="5"/>
                                        </p:tgtEl>
                                        <p:attrNameLst>
                                          <p:attrName>style.visibility</p:attrName>
                                        </p:attrNameLst>
                                      </p:cBhvr>
                                      <p:to>
                                        <p:strVal val="visible"/>
                                      </p:to>
                                    </p:set>
                                    <p:animEffect filter="barn(inVertical)" transition="in">
                                      <p:cBhvr>
                                        <p:cTn dur="500" id="19"/>
                                        <p:tgtEl>
                                          <p:spTgt spid="5"/>
                                        </p:tgtEl>
                                      </p:cBhvr>
                                    </p:animEffect>
                                  </p:childTnLst>
                                </p:cTn>
                              </p:par>
                            </p:childTnLst>
                          </p:cTn>
                        </p:par>
                        <p:par>
                          <p:cTn fill="hold" id="20" nodeType="afterGroup">
                            <p:stCondLst>
                              <p:cond delay="2000"/>
                            </p:stCondLst>
                            <p:childTnLst>
                              <p:par>
                                <p:cTn fill="hold" grpId="0" id="21" nodeType="afterEffect" presetClass="entr" presetID="16" presetSubtype="21">
                                  <p:stCondLst>
                                    <p:cond delay="0"/>
                                  </p:stCondLst>
                                  <p:childTnLst>
                                    <p:set>
                                      <p:cBhvr>
                                        <p:cTn dur="1" fill="hold" id="22">
                                          <p:stCondLst>
                                            <p:cond delay="0"/>
                                          </p:stCondLst>
                                        </p:cTn>
                                        <p:tgtEl>
                                          <p:spTgt spid="7"/>
                                        </p:tgtEl>
                                        <p:attrNameLst>
                                          <p:attrName>style.visibility</p:attrName>
                                        </p:attrNameLst>
                                      </p:cBhvr>
                                      <p:to>
                                        <p:strVal val="visible"/>
                                      </p:to>
                                    </p:set>
                                    <p:animEffect filter="barn(inVertical)" transition="in">
                                      <p:cBhvr>
                                        <p:cTn dur="500" id="23"/>
                                        <p:tgtEl>
                                          <p:spTgt spid="7"/>
                                        </p:tgtEl>
                                      </p:cBhvr>
                                    </p:animEffect>
                                  </p:childTnLst>
                                </p:cTn>
                              </p:par>
                            </p:childTnLst>
                          </p:cTn>
                        </p:par>
                        <p:par>
                          <p:cTn fill="hold" id="24" nodeType="afterGroup">
                            <p:stCondLst>
                              <p:cond delay="2500"/>
                            </p:stCondLst>
                            <p:childTnLst>
                              <p:par>
                                <p:cTn fill="hold" grpId="0" id="25" nodeType="afterEffect" presetClass="entr" presetID="12" presetSubtype="4">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500" id="27"/>
                                        <p:tgtEl>
                                          <p:spTgt spid="8"/>
                                        </p:tgtEl>
                                        <p:attrNameLst>
                                          <p:attrName>ppt_y</p:attrName>
                                        </p:attrNameLst>
                                      </p:cBhvr>
                                      <p:tavLst>
                                        <p:tav tm="0">
                                          <p:val>
                                            <p:strVal val="#ppt_y+#ppt_h*1.125000"/>
                                          </p:val>
                                        </p:tav>
                                        <p:tav tm="100000">
                                          <p:val>
                                            <p:strVal val="#ppt_y"/>
                                          </p:val>
                                        </p:tav>
                                      </p:tavLst>
                                    </p:anim>
                                    <p:animEffect filter="wipe(up)" transition="in">
                                      <p:cBhvr>
                                        <p:cTn dur="500" id="28"/>
                                        <p:tgtEl>
                                          <p:spTgt spid="8"/>
                                        </p:tgtEl>
                                      </p:cBhvr>
                                    </p:animEffect>
                                  </p:childTnLst>
                                </p:cTn>
                              </p:par>
                            </p:childTnLst>
                          </p:cTn>
                        </p:par>
                        <p:par>
                          <p:cTn fill="hold" id="29" nodeType="afterGroup">
                            <p:stCondLst>
                              <p:cond delay="3000"/>
                            </p:stCondLst>
                            <p:childTnLst>
                              <p:par>
                                <p:cTn fill="hold" grpId="0" id="30" nodeType="afterEffect" presetClass="entr" presetID="12" presetSubtype="4">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additive="base">
                                        <p:cTn dur="500" id="32"/>
                                        <p:tgtEl>
                                          <p:spTgt spid="9"/>
                                        </p:tgtEl>
                                        <p:attrNameLst>
                                          <p:attrName>ppt_y</p:attrName>
                                        </p:attrNameLst>
                                      </p:cBhvr>
                                      <p:tavLst>
                                        <p:tav tm="0">
                                          <p:val>
                                            <p:strVal val="#ppt_y+#ppt_h*1.125000"/>
                                          </p:val>
                                        </p:tav>
                                        <p:tav tm="100000">
                                          <p:val>
                                            <p:strVal val="#ppt_y"/>
                                          </p:val>
                                        </p:tav>
                                      </p:tavLst>
                                    </p:anim>
                                    <p:animEffect filter="wipe(up)" transition="in">
                                      <p:cBhvr>
                                        <p:cTn dur="500" id="33"/>
                                        <p:tgtEl>
                                          <p:spTgt spid="9"/>
                                        </p:tgtEl>
                                      </p:cBhvr>
                                    </p:animEffect>
                                  </p:childTnLst>
                                </p:cTn>
                              </p:par>
                            </p:childTnLst>
                          </p:cTn>
                        </p:par>
                        <p:par>
                          <p:cTn fill="hold" id="34" nodeType="afterGroup">
                            <p:stCondLst>
                              <p:cond delay="3500"/>
                            </p:stCondLst>
                            <p:childTnLst>
                              <p:par>
                                <p:cTn fill="hold" grpId="0" id="35" nodeType="afterEffect" presetClass="entr" presetID="12" presetSubtype="4">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additive="base">
                                        <p:cTn dur="500" id="37"/>
                                        <p:tgtEl>
                                          <p:spTgt spid="11"/>
                                        </p:tgtEl>
                                        <p:attrNameLst>
                                          <p:attrName>ppt_y</p:attrName>
                                        </p:attrNameLst>
                                      </p:cBhvr>
                                      <p:tavLst>
                                        <p:tav tm="0">
                                          <p:val>
                                            <p:strVal val="#ppt_y+#ppt_h*1.125000"/>
                                          </p:val>
                                        </p:tav>
                                        <p:tav tm="100000">
                                          <p:val>
                                            <p:strVal val="#ppt_y"/>
                                          </p:val>
                                        </p:tav>
                                      </p:tavLst>
                                    </p:anim>
                                    <p:animEffect filter="wipe(up)" transition="in">
                                      <p:cBhvr>
                                        <p:cTn dur="500" id="38"/>
                                        <p:tgtEl>
                                          <p:spTgt spid="11"/>
                                        </p:tgtEl>
                                      </p:cBhvr>
                                    </p:animEffect>
                                  </p:childTnLst>
                                </p:cTn>
                              </p:par>
                            </p:childTnLst>
                          </p:cTn>
                        </p:par>
                        <p:par>
                          <p:cTn fill="hold" id="39" nodeType="afterGroup">
                            <p:stCondLst>
                              <p:cond delay="4000"/>
                            </p:stCondLst>
                            <p:childTnLst>
                              <p:par>
                                <p:cTn fill="hold" grpId="0" id="40" nodeType="afterEffect" presetClass="entr" presetID="12" presetSubtype="4">
                                  <p:stCondLst>
                                    <p:cond delay="0"/>
                                  </p:stCondLst>
                                  <p:childTnLst>
                                    <p:set>
                                      <p:cBhvr>
                                        <p:cTn dur="1" fill="hold" id="41">
                                          <p:stCondLst>
                                            <p:cond delay="0"/>
                                          </p:stCondLst>
                                        </p:cTn>
                                        <p:tgtEl>
                                          <p:spTgt spid="14"/>
                                        </p:tgtEl>
                                        <p:attrNameLst>
                                          <p:attrName>style.visibility</p:attrName>
                                        </p:attrNameLst>
                                      </p:cBhvr>
                                      <p:to>
                                        <p:strVal val="visible"/>
                                      </p:to>
                                    </p:set>
                                    <p:anim calcmode="lin" valueType="num">
                                      <p:cBhvr additive="base">
                                        <p:cTn dur="500" id="42"/>
                                        <p:tgtEl>
                                          <p:spTgt spid="14"/>
                                        </p:tgtEl>
                                        <p:attrNameLst>
                                          <p:attrName>ppt_y</p:attrName>
                                        </p:attrNameLst>
                                      </p:cBhvr>
                                      <p:tavLst>
                                        <p:tav tm="0">
                                          <p:val>
                                            <p:strVal val="#ppt_y+#ppt_h*1.125000"/>
                                          </p:val>
                                        </p:tav>
                                        <p:tav tm="100000">
                                          <p:val>
                                            <p:strVal val="#ppt_y"/>
                                          </p:val>
                                        </p:tav>
                                      </p:tavLst>
                                    </p:anim>
                                    <p:animEffect filter="wipe(up)" transition="in">
                                      <p:cBhvr>
                                        <p:cTn dur="500" id="43"/>
                                        <p:tgtEl>
                                          <p:spTgt spid="14"/>
                                        </p:tgtEl>
                                      </p:cBhvr>
                                    </p:animEffect>
                                  </p:childTnLst>
                                </p:cTn>
                              </p:par>
                            </p:childTnLst>
                          </p:cTn>
                        </p:par>
                        <p:par>
                          <p:cTn fill="hold" id="44" nodeType="afterGroup">
                            <p:stCondLst>
                              <p:cond delay="4500"/>
                            </p:stCondLst>
                            <p:childTnLst>
                              <p:par>
                                <p:cTn fill="hold" grpId="0" id="45" nodeType="afterEffect" presetClass="entr" presetID="12" presetSubtype="4">
                                  <p:stCondLst>
                                    <p:cond delay="0"/>
                                  </p:stCondLst>
                                  <p:childTnLst>
                                    <p:set>
                                      <p:cBhvr>
                                        <p:cTn dur="1" fill="hold" id="46">
                                          <p:stCondLst>
                                            <p:cond delay="0"/>
                                          </p:stCondLst>
                                        </p:cTn>
                                        <p:tgtEl>
                                          <p:spTgt spid="13"/>
                                        </p:tgtEl>
                                        <p:attrNameLst>
                                          <p:attrName>style.visibility</p:attrName>
                                        </p:attrNameLst>
                                      </p:cBhvr>
                                      <p:to>
                                        <p:strVal val="visible"/>
                                      </p:to>
                                    </p:set>
                                    <p:anim calcmode="lin" valueType="num">
                                      <p:cBhvr additive="base">
                                        <p:cTn dur="500" id="47"/>
                                        <p:tgtEl>
                                          <p:spTgt spid="13"/>
                                        </p:tgtEl>
                                        <p:attrNameLst>
                                          <p:attrName>ppt_y</p:attrName>
                                        </p:attrNameLst>
                                      </p:cBhvr>
                                      <p:tavLst>
                                        <p:tav tm="0">
                                          <p:val>
                                            <p:strVal val="#ppt_y+#ppt_h*1.125000"/>
                                          </p:val>
                                        </p:tav>
                                        <p:tav tm="100000">
                                          <p:val>
                                            <p:strVal val="#ppt_y"/>
                                          </p:val>
                                        </p:tav>
                                      </p:tavLst>
                                    </p:anim>
                                    <p:animEffect filter="wipe(up)" transition="in">
                                      <p:cBhvr>
                                        <p:cTn dur="500" id="48"/>
                                        <p:tgtEl>
                                          <p:spTgt spid="13"/>
                                        </p:tgtEl>
                                      </p:cBhvr>
                                    </p:animEffect>
                                  </p:childTnLst>
                                </p:cTn>
                              </p:par>
                            </p:childTnLst>
                          </p:cTn>
                        </p:par>
                        <p:par>
                          <p:cTn fill="hold" id="49" nodeType="afterGroup">
                            <p:stCondLst>
                              <p:cond delay="5000"/>
                            </p:stCondLst>
                            <p:childTnLst>
                              <p:par>
                                <p:cTn fill="hold" grpId="0" id="50" nodeType="afterEffect" presetClass="entr" presetID="12" presetSubtype="4">
                                  <p:stCondLst>
                                    <p:cond delay="0"/>
                                  </p:stCondLst>
                                  <p:childTnLst>
                                    <p:set>
                                      <p:cBhvr>
                                        <p:cTn dur="1" fill="hold" id="51">
                                          <p:stCondLst>
                                            <p:cond delay="0"/>
                                          </p:stCondLst>
                                        </p:cTn>
                                        <p:tgtEl>
                                          <p:spTgt spid="16"/>
                                        </p:tgtEl>
                                        <p:attrNameLst>
                                          <p:attrName>style.visibility</p:attrName>
                                        </p:attrNameLst>
                                      </p:cBhvr>
                                      <p:to>
                                        <p:strVal val="visible"/>
                                      </p:to>
                                    </p:set>
                                    <p:anim calcmode="lin" valueType="num">
                                      <p:cBhvr additive="base">
                                        <p:cTn dur="500" id="52"/>
                                        <p:tgtEl>
                                          <p:spTgt spid="16"/>
                                        </p:tgtEl>
                                        <p:attrNameLst>
                                          <p:attrName>ppt_y</p:attrName>
                                        </p:attrNameLst>
                                      </p:cBhvr>
                                      <p:tavLst>
                                        <p:tav tm="0">
                                          <p:val>
                                            <p:strVal val="#ppt_y+#ppt_h*1.125000"/>
                                          </p:val>
                                        </p:tav>
                                        <p:tav tm="100000">
                                          <p:val>
                                            <p:strVal val="#ppt_y"/>
                                          </p:val>
                                        </p:tav>
                                      </p:tavLst>
                                    </p:anim>
                                    <p:animEffect filter="wipe(up)" transition="in">
                                      <p:cBhvr>
                                        <p:cTn dur="500" id="53"/>
                                        <p:tgtEl>
                                          <p:spTgt spid="16"/>
                                        </p:tgtEl>
                                      </p:cBhvr>
                                    </p:animEffect>
                                  </p:childTnLst>
                                </p:cTn>
                              </p:par>
                            </p:childTnLst>
                          </p:cTn>
                        </p:par>
                        <p:par>
                          <p:cTn fill="hold" id="54" nodeType="afterGroup">
                            <p:stCondLst>
                              <p:cond delay="5500"/>
                            </p:stCondLst>
                            <p:childTnLst>
                              <p:par>
                                <p:cTn fill="hold" grpId="0" id="55" nodeType="afterEffect" presetClass="entr" presetID="12" presetSubtype="4">
                                  <p:stCondLst>
                                    <p:cond delay="0"/>
                                  </p:stCondLst>
                                  <p:childTnLst>
                                    <p:set>
                                      <p:cBhvr>
                                        <p:cTn dur="1" fill="hold" id="56">
                                          <p:stCondLst>
                                            <p:cond delay="0"/>
                                          </p:stCondLst>
                                        </p:cTn>
                                        <p:tgtEl>
                                          <p:spTgt spid="17"/>
                                        </p:tgtEl>
                                        <p:attrNameLst>
                                          <p:attrName>style.visibility</p:attrName>
                                        </p:attrNameLst>
                                      </p:cBhvr>
                                      <p:to>
                                        <p:strVal val="visible"/>
                                      </p:to>
                                    </p:set>
                                    <p:anim calcmode="lin" valueType="num">
                                      <p:cBhvr additive="base">
                                        <p:cTn dur="500" id="57"/>
                                        <p:tgtEl>
                                          <p:spTgt spid="17"/>
                                        </p:tgtEl>
                                        <p:attrNameLst>
                                          <p:attrName>ppt_y</p:attrName>
                                        </p:attrNameLst>
                                      </p:cBhvr>
                                      <p:tavLst>
                                        <p:tav tm="0">
                                          <p:val>
                                            <p:strVal val="#ppt_y+#ppt_h*1.125000"/>
                                          </p:val>
                                        </p:tav>
                                        <p:tav tm="100000">
                                          <p:val>
                                            <p:strVal val="#ppt_y"/>
                                          </p:val>
                                        </p:tav>
                                      </p:tavLst>
                                    </p:anim>
                                    <p:animEffect filter="wipe(up)" transition="in">
                                      <p:cBhvr>
                                        <p:cTn dur="500" id="58"/>
                                        <p:tgtEl>
                                          <p:spTgt spid="17"/>
                                        </p:tgtEl>
                                      </p:cBhvr>
                                    </p:animEffect>
                                  </p:childTnLst>
                                </p:cTn>
                              </p:par>
                            </p:childTnLst>
                          </p:cTn>
                        </p:par>
                        <p:par>
                          <p:cTn fill="hold" id="59" nodeType="afterGroup">
                            <p:stCondLst>
                              <p:cond delay="6000"/>
                            </p:stCondLst>
                            <p:childTnLst>
                              <p:par>
                                <p:cTn fill="hold" grpId="0" id="60" nodeType="afterEffect" presetClass="entr" presetID="12" presetSubtype="4">
                                  <p:stCondLst>
                                    <p:cond delay="0"/>
                                  </p:stCondLst>
                                  <p:childTnLst>
                                    <p:set>
                                      <p:cBhvr>
                                        <p:cTn dur="1" fill="hold" id="61">
                                          <p:stCondLst>
                                            <p:cond delay="0"/>
                                          </p:stCondLst>
                                        </p:cTn>
                                        <p:tgtEl>
                                          <p:spTgt spid="18"/>
                                        </p:tgtEl>
                                        <p:attrNameLst>
                                          <p:attrName>style.visibility</p:attrName>
                                        </p:attrNameLst>
                                      </p:cBhvr>
                                      <p:to>
                                        <p:strVal val="visible"/>
                                      </p:to>
                                    </p:set>
                                    <p:anim calcmode="lin" valueType="num">
                                      <p:cBhvr additive="base">
                                        <p:cTn dur="500" id="62"/>
                                        <p:tgtEl>
                                          <p:spTgt spid="18"/>
                                        </p:tgtEl>
                                        <p:attrNameLst>
                                          <p:attrName>ppt_y</p:attrName>
                                        </p:attrNameLst>
                                      </p:cBhvr>
                                      <p:tavLst>
                                        <p:tav tm="0">
                                          <p:val>
                                            <p:strVal val="#ppt_y+#ppt_h*1.125000"/>
                                          </p:val>
                                        </p:tav>
                                        <p:tav tm="100000">
                                          <p:val>
                                            <p:strVal val="#ppt_y"/>
                                          </p:val>
                                        </p:tav>
                                      </p:tavLst>
                                    </p:anim>
                                    <p:animEffect filter="wipe(up)" transition="in">
                                      <p:cBhvr>
                                        <p:cTn dur="500" id="6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4"/>
      <p:bldP grpId="0" spid="5"/>
      <p:bldP grpId="0" spid="7"/>
      <p:bldP grpId="0" spid="8"/>
      <p:bldP grpId="0" spid="9"/>
      <p:bldP grpId="0" spid="11"/>
      <p:bldP grpId="0" spid="14"/>
      <p:bldP grpId="0" spid="13"/>
      <p:bldP grpId="0" spid="16"/>
      <p:bldP grpId="0" spid="17"/>
      <p:bldP grpId="0" spid="1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p:cNvSpPr/>
          <p:nvPr/>
        </p:nvSpPr>
        <p:spPr>
          <a:xfrm>
            <a:off x="1404620" y="3011174"/>
            <a:ext cx="4400551" cy="3188335"/>
          </a:xfrm>
          <a:prstGeom prst="rect">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 name="文本框 1"/>
          <p:cNvSpPr txBox="1"/>
          <p:nvPr/>
        </p:nvSpPr>
        <p:spPr>
          <a:xfrm>
            <a:off x="4988560" y="294644"/>
            <a:ext cx="2214880" cy="579120"/>
          </a:xfrm>
          <a:prstGeom prst="rect">
            <a:avLst/>
          </a:prstGeom>
          <a:noFill/>
        </p:spPr>
        <p:txBody>
          <a:bodyPr rtlCol="0" wrap="none">
            <a:spAutoFit/>
          </a:bodyPr>
          <a:lstStyle/>
          <a:p>
            <a:r>
              <a:rPr altLang="en-US" lang="zh-CN" sz="3200">
                <a:solidFill>
                  <a:srgbClr val="438264"/>
                </a:solidFill>
                <a:cs typeface="+mn-ea"/>
                <a:sym typeface="+mn-lt"/>
              </a:rPr>
              <a:t>请输入标题</a:t>
            </a:r>
          </a:p>
        </p:txBody>
      </p:sp>
      <p:pic>
        <p:nvPicPr>
          <p:cNvPr descr="5d132267d1c7a" id="3" name="图片 2"/>
          <p:cNvPicPr>
            <a:picLocks noChangeAspect="1"/>
          </p:cNvPicPr>
          <p:nvPr/>
        </p:nvPicPr>
        <p:blipFill>
          <a:blip r:embed="rId3">
            <a:extLst>
              <a:ext uri="{28A0092B-C50C-407E-A947-70E740481C1C}">
                <a14:useLocalDpi/>
              </a:ext>
            </a:extLst>
          </a:blip>
          <a:stretch>
            <a:fillRect/>
          </a:stretch>
        </p:blipFill>
        <p:spPr>
          <a:xfrm>
            <a:off x="2343786" y="1162050"/>
            <a:ext cx="2522220" cy="2522220"/>
          </a:xfrm>
          <a:prstGeom prst="rect">
            <a:avLst/>
          </a:prstGeom>
        </p:spPr>
      </p:pic>
      <p:sp>
        <p:nvSpPr>
          <p:cNvPr id="4" name="矩形 3"/>
          <p:cNvSpPr/>
          <p:nvPr/>
        </p:nvSpPr>
        <p:spPr>
          <a:xfrm>
            <a:off x="6409057" y="3011174"/>
            <a:ext cx="4400551" cy="3188335"/>
          </a:xfrm>
          <a:prstGeom prst="rect">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descr="5d132267d1c7a" id="5" name="图片 4"/>
          <p:cNvPicPr>
            <a:picLocks noChangeAspect="1"/>
          </p:cNvPicPr>
          <p:nvPr/>
        </p:nvPicPr>
        <p:blipFill>
          <a:blip r:embed="rId3">
            <a:extLst>
              <a:ext uri="{28A0092B-C50C-407E-A947-70E740481C1C}">
                <a14:useLocalDpi/>
              </a:ext>
            </a:extLst>
          </a:blip>
          <a:stretch>
            <a:fillRect/>
          </a:stretch>
        </p:blipFill>
        <p:spPr>
          <a:xfrm>
            <a:off x="7348222" y="1162050"/>
            <a:ext cx="2522220" cy="2522220"/>
          </a:xfrm>
          <a:prstGeom prst="rect">
            <a:avLst/>
          </a:prstGeom>
        </p:spPr>
      </p:pic>
      <p:sp>
        <p:nvSpPr>
          <p:cNvPr id="8" name="文本框 7"/>
          <p:cNvSpPr txBox="1"/>
          <p:nvPr/>
        </p:nvSpPr>
        <p:spPr>
          <a:xfrm>
            <a:off x="2052322" y="4243708"/>
            <a:ext cx="3243580" cy="137160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6" name="文本框 5"/>
          <p:cNvSpPr txBox="1"/>
          <p:nvPr/>
        </p:nvSpPr>
        <p:spPr>
          <a:xfrm>
            <a:off x="2228217" y="3684274"/>
            <a:ext cx="2891791"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tx1">
                    <a:lumMod val="95000"/>
                    <a:lumOff val="5000"/>
                  </a:schemeClr>
                </a:solidFill>
                <a:cs typeface="+mn-ea"/>
                <a:sym typeface="+mn-lt"/>
              </a:rPr>
              <a:t>输入标题</a:t>
            </a:r>
          </a:p>
        </p:txBody>
      </p:sp>
      <p:sp>
        <p:nvSpPr>
          <p:cNvPr id="7" name="文本框 6"/>
          <p:cNvSpPr txBox="1"/>
          <p:nvPr/>
        </p:nvSpPr>
        <p:spPr>
          <a:xfrm>
            <a:off x="7027547" y="4243708"/>
            <a:ext cx="3243580" cy="137160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9" name="文本框 8"/>
          <p:cNvSpPr txBox="1"/>
          <p:nvPr/>
        </p:nvSpPr>
        <p:spPr>
          <a:xfrm>
            <a:off x="7203442" y="3684274"/>
            <a:ext cx="2891791"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tx1">
                    <a:lumMod val="95000"/>
                    <a:lumOff val="5000"/>
                  </a:schemeClr>
                </a:solidFill>
                <a:cs typeface="+mn-ea"/>
                <a:sym typeface="+mn-lt"/>
              </a:rPr>
              <a:t>输入标题</a:t>
            </a:r>
          </a:p>
        </p:txBody>
      </p:sp>
    </p:spTree>
  </p:cSld>
  <p:clrMapOvr>
    <a:masterClrMapping/>
  </p:clrMapOvr>
  <p:transition spd="slow">
    <p:wheel spokes="8"/>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4"/>
                                        </p:tgtEl>
                                        <p:attrNameLst>
                                          <p:attrName>style.visibility</p:attrName>
                                        </p:attrNameLst>
                                      </p:cBhvr>
                                      <p:to>
                                        <p:strVal val="visible"/>
                                      </p:to>
                                    </p:set>
                                    <p:animEffect filter="barn(inVertical)"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12" presetSubtype="4">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id="15"/>
                                        <p:tgtEl>
                                          <p:spTgt spid="8"/>
                                        </p:tgtEl>
                                        <p:attrNameLst>
                                          <p:attrName>ppt_y</p:attrName>
                                        </p:attrNameLst>
                                      </p:cBhvr>
                                      <p:tavLst>
                                        <p:tav tm="0">
                                          <p:val>
                                            <p:strVal val="#ppt_y+#ppt_h*1.125000"/>
                                          </p:val>
                                        </p:tav>
                                        <p:tav tm="100000">
                                          <p:val>
                                            <p:strVal val="#ppt_y"/>
                                          </p:val>
                                        </p:tav>
                                      </p:tavLst>
                                    </p:anim>
                                    <p:animEffect filter="wipe(up)" transition="in">
                                      <p:cBhvr>
                                        <p:cTn dur="500" id="16"/>
                                        <p:tgtEl>
                                          <p:spTgt spid="8"/>
                                        </p:tgtEl>
                                      </p:cBhvr>
                                    </p:animEffect>
                                  </p:childTnLst>
                                </p:cTn>
                              </p:par>
                            </p:childTnLst>
                          </p:cTn>
                        </p:par>
                        <p:par>
                          <p:cTn fill="hold" id="17" nodeType="afterGroup">
                            <p:stCondLst>
                              <p:cond delay="1500"/>
                            </p:stCondLst>
                            <p:childTnLst>
                              <p:par>
                                <p:cTn fill="hold" grpId="0" id="18" nodeType="afterEffect" presetClass="entr" presetID="12" presetSubtype="4">
                                  <p:stCondLst>
                                    <p:cond delay="0"/>
                                  </p:stCondLst>
                                  <p:childTnLst>
                                    <p:set>
                                      <p:cBhvr>
                                        <p:cTn dur="1" fill="hold" id="19">
                                          <p:stCondLst>
                                            <p:cond delay="0"/>
                                          </p:stCondLst>
                                        </p:cTn>
                                        <p:tgtEl>
                                          <p:spTgt spid="6"/>
                                        </p:tgtEl>
                                        <p:attrNameLst>
                                          <p:attrName>style.visibility</p:attrName>
                                        </p:attrNameLst>
                                      </p:cBhvr>
                                      <p:to>
                                        <p:strVal val="visible"/>
                                      </p:to>
                                    </p:set>
                                    <p:anim calcmode="lin" valueType="num">
                                      <p:cBhvr additive="base">
                                        <p:cTn dur="500" id="20"/>
                                        <p:tgtEl>
                                          <p:spTgt spid="6"/>
                                        </p:tgtEl>
                                        <p:attrNameLst>
                                          <p:attrName>ppt_y</p:attrName>
                                        </p:attrNameLst>
                                      </p:cBhvr>
                                      <p:tavLst>
                                        <p:tav tm="0">
                                          <p:val>
                                            <p:strVal val="#ppt_y+#ppt_h*1.125000"/>
                                          </p:val>
                                        </p:tav>
                                        <p:tav tm="100000">
                                          <p:val>
                                            <p:strVal val="#ppt_y"/>
                                          </p:val>
                                        </p:tav>
                                      </p:tavLst>
                                    </p:anim>
                                    <p:animEffect filter="wipe(up)" transition="in">
                                      <p:cBhvr>
                                        <p:cTn dur="500" id="21"/>
                                        <p:tgtEl>
                                          <p:spTgt spid="6"/>
                                        </p:tgtEl>
                                      </p:cBhvr>
                                    </p:animEffect>
                                  </p:childTnLst>
                                </p:cTn>
                              </p:par>
                            </p:childTnLst>
                          </p:cTn>
                        </p:par>
                        <p:par>
                          <p:cTn fill="hold" id="22" nodeType="afterGroup">
                            <p:stCondLst>
                              <p:cond delay="2000"/>
                            </p:stCondLst>
                            <p:childTnLst>
                              <p:par>
                                <p:cTn fill="hold" grpId="0" id="23" nodeType="afterEffect" presetClass="entr" presetID="12" presetSubtype="4">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additive="base">
                                        <p:cTn dur="500" id="25"/>
                                        <p:tgtEl>
                                          <p:spTgt spid="7"/>
                                        </p:tgtEl>
                                        <p:attrNameLst>
                                          <p:attrName>ppt_y</p:attrName>
                                        </p:attrNameLst>
                                      </p:cBhvr>
                                      <p:tavLst>
                                        <p:tav tm="0">
                                          <p:val>
                                            <p:strVal val="#ppt_y+#ppt_h*1.125000"/>
                                          </p:val>
                                        </p:tav>
                                        <p:tav tm="100000">
                                          <p:val>
                                            <p:strVal val="#ppt_y"/>
                                          </p:val>
                                        </p:tav>
                                      </p:tavLst>
                                    </p:anim>
                                    <p:animEffect filter="wipe(up)" transition="in">
                                      <p:cBhvr>
                                        <p:cTn dur="500" id="26"/>
                                        <p:tgtEl>
                                          <p:spTgt spid="7"/>
                                        </p:tgtEl>
                                      </p:cBhvr>
                                    </p:animEffect>
                                  </p:childTnLst>
                                </p:cTn>
                              </p:par>
                            </p:childTnLst>
                          </p:cTn>
                        </p:par>
                        <p:par>
                          <p:cTn fill="hold" id="27" nodeType="afterGroup">
                            <p:stCondLst>
                              <p:cond delay="2500"/>
                            </p:stCondLst>
                            <p:childTnLst>
                              <p:par>
                                <p:cTn fill="hold" grpId="0" id="28" nodeType="afterEffect" presetClass="entr" presetID="12" presetSubtype="4">
                                  <p:stCondLst>
                                    <p:cond delay="0"/>
                                  </p:stCondLst>
                                  <p:childTnLst>
                                    <p:set>
                                      <p:cBhvr>
                                        <p:cTn dur="1" fill="hold" id="29">
                                          <p:stCondLst>
                                            <p:cond delay="0"/>
                                          </p:stCondLst>
                                        </p:cTn>
                                        <p:tgtEl>
                                          <p:spTgt spid="9"/>
                                        </p:tgtEl>
                                        <p:attrNameLst>
                                          <p:attrName>style.visibility</p:attrName>
                                        </p:attrNameLst>
                                      </p:cBhvr>
                                      <p:to>
                                        <p:strVal val="visible"/>
                                      </p:to>
                                    </p:set>
                                    <p:anim calcmode="lin" valueType="num">
                                      <p:cBhvr additive="base">
                                        <p:cTn dur="500" id="30"/>
                                        <p:tgtEl>
                                          <p:spTgt spid="9"/>
                                        </p:tgtEl>
                                        <p:attrNameLst>
                                          <p:attrName>ppt_y</p:attrName>
                                        </p:attrNameLst>
                                      </p:cBhvr>
                                      <p:tavLst>
                                        <p:tav tm="0">
                                          <p:val>
                                            <p:strVal val="#ppt_y+#ppt_h*1.125000"/>
                                          </p:val>
                                        </p:tav>
                                        <p:tav tm="100000">
                                          <p:val>
                                            <p:strVal val="#ppt_y"/>
                                          </p:val>
                                        </p:tav>
                                      </p:tavLst>
                                    </p:anim>
                                    <p:animEffect filter="wipe(up)" transition="in">
                                      <p:cBhvr>
                                        <p:cTn dur="500" id="3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4"/>
      <p:bldP grpId="0" spid="8"/>
      <p:bldP grpId="0" spid="6"/>
      <p:bldP grpId="0" spid="7"/>
      <p:bldP grpId="0" spid="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988560" y="294644"/>
            <a:ext cx="2214880" cy="579120"/>
          </a:xfrm>
          <a:prstGeom prst="rect">
            <a:avLst/>
          </a:prstGeom>
          <a:noFill/>
        </p:spPr>
        <p:txBody>
          <a:bodyPr rtlCol="0" wrap="none">
            <a:spAutoFit/>
          </a:bodyPr>
          <a:lstStyle/>
          <a:p>
            <a:r>
              <a:rPr altLang="en-US" lang="zh-CN" sz="3200">
                <a:solidFill>
                  <a:srgbClr val="438264"/>
                </a:solidFill>
                <a:cs typeface="+mn-ea"/>
                <a:sym typeface="+mn-lt"/>
              </a:rPr>
              <a:t>请输入标题</a:t>
            </a:r>
          </a:p>
        </p:txBody>
      </p:sp>
      <p:graphicFrame>
        <p:nvGraphicFramePr>
          <p:cNvPr id="12" name="图表 11"/>
          <p:cNvGraphicFramePr/>
          <p:nvPr/>
        </p:nvGraphicFramePr>
        <p:xfrm>
          <a:off x="1047116" y="1852930"/>
          <a:ext cx="5365115" cy="4023995"/>
        </p:xfrm>
        <a:graphic>
          <a:graphicData uri="http://schemas.openxmlformats.org/drawingml/2006/chart">
            <c:chart xmlns:c="http://schemas.openxmlformats.org/drawingml/2006/chart" r:id="rId3"/>
          </a:graphicData>
        </a:graphic>
      </p:graphicFrame>
      <p:sp>
        <p:nvSpPr>
          <p:cNvPr id="8" name="文本框 7"/>
          <p:cNvSpPr txBox="1"/>
          <p:nvPr/>
        </p:nvSpPr>
        <p:spPr>
          <a:xfrm>
            <a:off x="7203441" y="2597787"/>
            <a:ext cx="3662680" cy="91440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6" name="文本框 5"/>
          <p:cNvSpPr txBox="1"/>
          <p:nvPr/>
        </p:nvSpPr>
        <p:spPr>
          <a:xfrm>
            <a:off x="7171055" y="2018668"/>
            <a:ext cx="3662680" cy="64008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altLang="en-US" lang="zh-CN" sz="2400">
                <a:solidFill>
                  <a:schemeClr val="tx1">
                    <a:lumMod val="95000"/>
                    <a:lumOff val="5000"/>
                  </a:schemeClr>
                </a:solidFill>
                <a:cs typeface="+mn-ea"/>
                <a:sym typeface="+mn-lt"/>
              </a:rPr>
              <a:t>输入标题</a:t>
            </a:r>
          </a:p>
        </p:txBody>
      </p:sp>
      <p:sp>
        <p:nvSpPr>
          <p:cNvPr id="3" name="文本框 2"/>
          <p:cNvSpPr txBox="1"/>
          <p:nvPr/>
        </p:nvSpPr>
        <p:spPr>
          <a:xfrm>
            <a:off x="7203441" y="4504692"/>
            <a:ext cx="3662680" cy="91440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4" name="文本框 3"/>
          <p:cNvSpPr txBox="1"/>
          <p:nvPr/>
        </p:nvSpPr>
        <p:spPr>
          <a:xfrm>
            <a:off x="7171055" y="3925570"/>
            <a:ext cx="3662680" cy="64008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altLang="en-US" lang="zh-CN" sz="2400">
                <a:solidFill>
                  <a:schemeClr val="tx1">
                    <a:lumMod val="95000"/>
                    <a:lumOff val="5000"/>
                  </a:schemeClr>
                </a:solidFill>
                <a:cs typeface="+mn-ea"/>
                <a:sym typeface="+mn-lt"/>
              </a:rPr>
              <a:t>输入标题</a:t>
            </a:r>
          </a:p>
        </p:txBody>
      </p:sp>
    </p:spTree>
  </p:cSld>
  <p:clrMapOvr>
    <a:masterClrMapping/>
  </p:clrMapOvr>
  <p:transition spd="slow">
    <p:wheel spokes="8"/>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id="7"/>
                                        <p:tgtEl>
                                          <p:spTgt spid="8"/>
                                        </p:tgtEl>
                                        <p:attrNameLst>
                                          <p:attrName>ppt_y</p:attrName>
                                        </p:attrNameLst>
                                      </p:cBhvr>
                                      <p:tavLst>
                                        <p:tav tm="0">
                                          <p:val>
                                            <p:strVal val="#ppt_y+#ppt_h*1.125000"/>
                                          </p:val>
                                        </p:tav>
                                        <p:tav tm="100000">
                                          <p:val>
                                            <p:strVal val="#ppt_y"/>
                                          </p:val>
                                        </p:tav>
                                      </p:tavLst>
                                    </p:anim>
                                    <p:animEffect filter="wipe(up)" transition="in">
                                      <p:cBhvr>
                                        <p:cTn dur="500" id="8"/>
                                        <p:tgtEl>
                                          <p:spTgt spid="8"/>
                                        </p:tgtEl>
                                      </p:cBhvr>
                                    </p:animEffect>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id="12"/>
                                        <p:tgtEl>
                                          <p:spTgt spid="6"/>
                                        </p:tgtEl>
                                        <p:attrNameLst>
                                          <p:attrName>ppt_y</p:attrName>
                                        </p:attrNameLst>
                                      </p:cBhvr>
                                      <p:tavLst>
                                        <p:tav tm="0">
                                          <p:val>
                                            <p:strVal val="#ppt_y+#ppt_h*1.125000"/>
                                          </p:val>
                                        </p:tav>
                                        <p:tav tm="100000">
                                          <p:val>
                                            <p:strVal val="#ppt_y"/>
                                          </p:val>
                                        </p:tav>
                                      </p:tavLst>
                                    </p:anim>
                                    <p:animEffect filter="wipe(up)"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12" presetSubtype="4">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additive="base">
                                        <p:cTn dur="500" id="17"/>
                                        <p:tgtEl>
                                          <p:spTgt spid="3"/>
                                        </p:tgtEl>
                                        <p:attrNameLst>
                                          <p:attrName>ppt_y</p:attrName>
                                        </p:attrNameLst>
                                      </p:cBhvr>
                                      <p:tavLst>
                                        <p:tav tm="0">
                                          <p:val>
                                            <p:strVal val="#ppt_y+#ppt_h*1.125000"/>
                                          </p:val>
                                        </p:tav>
                                        <p:tav tm="100000">
                                          <p:val>
                                            <p:strVal val="#ppt_y"/>
                                          </p:val>
                                        </p:tav>
                                      </p:tavLst>
                                    </p:anim>
                                    <p:animEffect filter="wipe(up)" transition="in">
                                      <p:cBhvr>
                                        <p:cTn dur="500" id="18"/>
                                        <p:tgtEl>
                                          <p:spTgt spid="3"/>
                                        </p:tgtEl>
                                      </p:cBhvr>
                                    </p:animEffect>
                                  </p:childTnLst>
                                </p:cTn>
                              </p:par>
                            </p:childTnLst>
                          </p:cTn>
                        </p:par>
                        <p:par>
                          <p:cTn fill="hold" id="19" nodeType="afterGroup">
                            <p:stCondLst>
                              <p:cond delay="1500"/>
                            </p:stCondLst>
                            <p:childTnLst>
                              <p:par>
                                <p:cTn fill="hold" grpId="0" id="20" nodeType="afterEffect" presetClass="entr" presetID="12" presetSubtype="4">
                                  <p:stCondLst>
                                    <p:cond delay="0"/>
                                  </p:stCondLst>
                                  <p:childTnLst>
                                    <p:set>
                                      <p:cBhvr>
                                        <p:cTn dur="1" fill="hold" id="21">
                                          <p:stCondLst>
                                            <p:cond delay="0"/>
                                          </p:stCondLst>
                                        </p:cTn>
                                        <p:tgtEl>
                                          <p:spTgt spid="4"/>
                                        </p:tgtEl>
                                        <p:attrNameLst>
                                          <p:attrName>style.visibility</p:attrName>
                                        </p:attrNameLst>
                                      </p:cBhvr>
                                      <p:to>
                                        <p:strVal val="visible"/>
                                      </p:to>
                                    </p:set>
                                    <p:anim calcmode="lin" valueType="num">
                                      <p:cBhvr additive="base">
                                        <p:cTn dur="500" id="22"/>
                                        <p:tgtEl>
                                          <p:spTgt spid="4"/>
                                        </p:tgtEl>
                                        <p:attrNameLst>
                                          <p:attrName>ppt_y</p:attrName>
                                        </p:attrNameLst>
                                      </p:cBhvr>
                                      <p:tavLst>
                                        <p:tav tm="0">
                                          <p:val>
                                            <p:strVal val="#ppt_y+#ppt_h*1.125000"/>
                                          </p:val>
                                        </p:tav>
                                        <p:tav tm="100000">
                                          <p:val>
                                            <p:strVal val="#ppt_y"/>
                                          </p:val>
                                        </p:tav>
                                      </p:tavLst>
                                    </p:anim>
                                    <p:animEffect filter="wipe(up)" transition="in">
                                      <p:cBhvr>
                                        <p:cTn dur="500" id="23"/>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6"/>
      <p:bldP grpId="0" spid="3"/>
      <p:bldP grpId="0" spid="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flipH="1">
            <a:off x="1675348" y="1"/>
            <a:ext cx="2831123" cy="6857999"/>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4" name="图片 3"/>
          <p:cNvPicPr>
            <a:picLocks noChangeAspect="1"/>
          </p:cNvPicPr>
          <p:nvPr/>
        </p:nvPicPr>
        <p:blipFill>
          <a:blip r:embed="rId3">
            <a:extLst>
              <a:ext uri="{28A0092B-C50C-407E-A947-70E740481C1C}">
                <a14:useLocalDpi/>
              </a:ext>
            </a:extLst>
          </a:blip>
          <a:stretch>
            <a:fillRect/>
          </a:stretch>
        </p:blipFill>
        <p:spPr>
          <a:xfrm>
            <a:off x="8960031" y="2052754"/>
            <a:ext cx="1871660" cy="1871659"/>
          </a:xfrm>
          <a:prstGeom prst="rect">
            <a:avLst/>
          </a:prstGeom>
        </p:spPr>
      </p:pic>
      <p:pic>
        <p:nvPicPr>
          <p:cNvPr id="6" name="图片 5"/>
          <p:cNvPicPr>
            <a:picLocks noChangeAspect="1"/>
          </p:cNvPicPr>
          <p:nvPr/>
        </p:nvPicPr>
        <p:blipFill>
          <a:blip r:embed="rId4">
            <a:extLst>
              <a:ext uri="{28A0092B-C50C-407E-A947-70E740481C1C}">
                <a14:useLocalDpi/>
              </a:ext>
            </a:extLst>
          </a:blip>
          <a:stretch>
            <a:fillRect/>
          </a:stretch>
        </p:blipFill>
        <p:spPr>
          <a:xfrm>
            <a:off x="735274" y="4090094"/>
            <a:ext cx="1880145" cy="2725270"/>
          </a:xfrm>
          <a:prstGeom prst="rect">
            <a:avLst/>
          </a:prstGeom>
        </p:spPr>
      </p:pic>
      <p:sp>
        <p:nvSpPr>
          <p:cNvPr id="7" name="文本框 6"/>
          <p:cNvSpPr txBox="1"/>
          <p:nvPr/>
        </p:nvSpPr>
        <p:spPr>
          <a:xfrm>
            <a:off x="2528127" y="658142"/>
            <a:ext cx="1188720" cy="4857548"/>
          </a:xfrm>
          <a:prstGeom prst="rect">
            <a:avLst/>
          </a:prstGeom>
          <a:noFill/>
        </p:spPr>
        <p:txBody>
          <a:bodyPr rtlCol="0" vert="eaVert" wrap="none">
            <a:spAutoFit/>
          </a:bodyPr>
          <a:lstStyle/>
          <a:p>
            <a:r>
              <a:rPr altLang="zh-CN" lang="en-US" sz="6600">
                <a:solidFill>
                  <a:schemeClr val="bg1"/>
                </a:solidFill>
                <a:cs typeface="+mn-ea"/>
                <a:sym typeface="+mn-lt"/>
              </a:rPr>
              <a:t>PART FOUR</a:t>
            </a:r>
          </a:p>
        </p:txBody>
      </p:sp>
      <p:sp>
        <p:nvSpPr>
          <p:cNvPr id="8" name="文本框 7"/>
          <p:cNvSpPr txBox="1"/>
          <p:nvPr/>
        </p:nvSpPr>
        <p:spPr>
          <a:xfrm>
            <a:off x="6205864" y="1295093"/>
            <a:ext cx="3689995" cy="2438400"/>
          </a:xfrm>
          <a:prstGeom prst="rect">
            <a:avLst/>
          </a:prstGeom>
          <a:noFill/>
        </p:spPr>
        <p:txBody>
          <a:bodyPr rtlCol="0" wrap="square">
            <a:spAutoFit/>
          </a:bodyPr>
          <a:lstStyle/>
          <a:p>
            <a:pPr algn="ctr"/>
            <a:r>
              <a:rPr altLang="zh-CN" b="1" lang="en-US" sz="15400">
                <a:solidFill>
                  <a:srgbClr val="CBE7CB"/>
                </a:solidFill>
                <a:cs typeface="+mn-ea"/>
                <a:sym typeface="+mn-lt"/>
              </a:rPr>
              <a:t>04</a:t>
            </a:r>
          </a:p>
        </p:txBody>
      </p:sp>
      <p:sp>
        <p:nvSpPr>
          <p:cNvPr id="10" name="文本框 9"/>
          <p:cNvSpPr txBox="1"/>
          <p:nvPr/>
        </p:nvSpPr>
        <p:spPr>
          <a:xfrm>
            <a:off x="5840538" y="3578492"/>
            <a:ext cx="4420655" cy="1188720"/>
          </a:xfrm>
          <a:prstGeom prst="rect">
            <a:avLst/>
          </a:prstGeom>
          <a:noFill/>
        </p:spPr>
        <p:txBody>
          <a:bodyPr rtlCol="0" wrap="square">
            <a:spAutoFit/>
          </a:bodyPr>
          <a:lstStyle/>
          <a:p>
            <a:pPr algn="ctr"/>
            <a:r>
              <a:rPr altLang="en-US" lang="zh-CN" sz="7200">
                <a:solidFill>
                  <a:srgbClr val="438264"/>
                </a:solidFill>
                <a:cs typeface="+mn-ea"/>
                <a:sym typeface="+mn-lt"/>
              </a:rPr>
              <a:t>输入标题</a:t>
            </a:r>
          </a:p>
        </p:txBody>
      </p:sp>
    </p:spTree>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ipe(up)" transition="in">
                                      <p:cBhvr>
                                        <p:cTn dur="500" id="7"/>
                                        <p:tgtEl>
                                          <p:spTgt spid="5"/>
                                        </p:tgtEl>
                                      </p:cBhvr>
                                    </p:animEffect>
                                  </p:childTnLst>
                                </p:cTn>
                              </p:par>
                              <p:par>
                                <p:cTn fill="hold" grpId="0" id="8" nodeType="withEffect" presetClass="entr" presetID="2" presetSubtype="4">
                                  <p:stCondLst>
                                    <p:cond delay="0"/>
                                  </p:stCondLst>
                                  <p:childTnLst>
                                    <p:set>
                                      <p:cBhvr>
                                        <p:cTn dur="1" fill="hold" id="9">
                                          <p:stCondLst>
                                            <p:cond delay="0"/>
                                          </p:stCondLst>
                                        </p:cTn>
                                        <p:tgtEl>
                                          <p:spTgt spid="7"/>
                                        </p:tgtEl>
                                        <p:attrNameLst>
                                          <p:attrName>style.visibility</p:attrName>
                                        </p:attrNameLst>
                                      </p:cBhvr>
                                      <p:to>
                                        <p:strVal val="visible"/>
                                      </p:to>
                                    </p:set>
                                    <p:anim calcmode="lin" valueType="num">
                                      <p:cBhvr additive="base">
                                        <p:cTn dur="500" fill="hold" id="10"/>
                                        <p:tgtEl>
                                          <p:spTgt spid="7"/>
                                        </p:tgtEl>
                                        <p:attrNameLst>
                                          <p:attrName>ppt_x</p:attrName>
                                        </p:attrNameLst>
                                      </p:cBhvr>
                                      <p:tavLst>
                                        <p:tav tm="0">
                                          <p:val>
                                            <p:strVal val="#ppt_x"/>
                                          </p:val>
                                        </p:tav>
                                        <p:tav tm="100000">
                                          <p:val>
                                            <p:strVal val="#ppt_x"/>
                                          </p:val>
                                        </p:tav>
                                      </p:tavLst>
                                    </p:anim>
                                    <p:anim calcmode="lin" valueType="num">
                                      <p:cBhvr additive="base">
                                        <p:cTn dur="500" fill="hold" id="11"/>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2" presetSubtype="4">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additive="base">
                                        <p:cTn dur="500" fill="hold" id="16"/>
                                        <p:tgtEl>
                                          <p:spTgt spid="10"/>
                                        </p:tgtEl>
                                        <p:attrNameLst>
                                          <p:attrName>ppt_x</p:attrName>
                                        </p:attrNameLst>
                                      </p:cBhvr>
                                      <p:tavLst>
                                        <p:tav tm="0">
                                          <p:val>
                                            <p:strVal val="#ppt_x"/>
                                          </p:val>
                                        </p:tav>
                                        <p:tav tm="100000">
                                          <p:val>
                                            <p:strVal val="#ppt_x"/>
                                          </p:val>
                                        </p:tav>
                                      </p:tavLst>
                                    </p:anim>
                                    <p:anim calcmode="lin" valueType="num">
                                      <p:cBhvr additive="base">
                                        <p:cTn dur="500" fill="hold" id="17"/>
                                        <p:tgtEl>
                                          <p:spTgt spid="10"/>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500"/>
                            </p:stCondLst>
                            <p:childTnLst>
                              <p:par>
                                <p:cTn fill="hold" grpId="0" id="19" nodeType="afterEffect" presetClass="entr" presetID="10"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500" id="21"/>
                                        <p:tgtEl>
                                          <p:spTgt spid="8"/>
                                        </p:tgtEl>
                                      </p:cBhvr>
                                    </p:animEffect>
                                  </p:childTnLst>
                                </p:cTn>
                              </p:par>
                            </p:childTnLst>
                          </p:cTn>
                        </p:par>
                        <p:par>
                          <p:cTn fill="hold" id="22" nodeType="afterGroup">
                            <p:stCondLst>
                              <p:cond delay="1000"/>
                            </p:stCondLst>
                            <p:childTnLst>
                              <p:par>
                                <p:cTn fill="hold" id="23" nodeType="afterEffect" presetClass="entr" presetID="10" presetSubtype="0">
                                  <p:stCondLst>
                                    <p:cond delay="0"/>
                                  </p:stCondLst>
                                  <p:childTnLst>
                                    <p:set>
                                      <p:cBhvr>
                                        <p:cTn dur="1" fill="hold" id="24">
                                          <p:stCondLst>
                                            <p:cond delay="0"/>
                                          </p:stCondLst>
                                        </p:cTn>
                                        <p:tgtEl>
                                          <p:spTgt spid="6"/>
                                        </p:tgtEl>
                                        <p:attrNameLst>
                                          <p:attrName>style.visibility</p:attrName>
                                        </p:attrNameLst>
                                      </p:cBhvr>
                                      <p:to>
                                        <p:strVal val="visible"/>
                                      </p:to>
                                    </p:set>
                                    <p:animEffect filter="fade" transition="in">
                                      <p:cBhvr>
                                        <p:cTn dur="500" id="25"/>
                                        <p:tgtEl>
                                          <p:spTgt spid="6"/>
                                        </p:tgtEl>
                                      </p:cBhvr>
                                    </p:animEffect>
                                  </p:childTnLst>
                                </p:cTn>
                              </p:par>
                            </p:childTnLst>
                          </p:cTn>
                        </p:par>
                        <p:par>
                          <p:cTn fill="hold" id="26" nodeType="afterGroup">
                            <p:stCondLst>
                              <p:cond delay="1500"/>
                            </p:stCondLst>
                            <p:childTnLst>
                              <p:par>
                                <p:cTn fill="hold" id="27" nodeType="afterEffect" presetClass="entr" presetID="42" presetSubtype="0">
                                  <p:stCondLst>
                                    <p:cond delay="0"/>
                                  </p:stCondLst>
                                  <p:childTnLst>
                                    <p:set>
                                      <p:cBhvr>
                                        <p:cTn dur="1" fill="hold" id="28">
                                          <p:stCondLst>
                                            <p:cond delay="0"/>
                                          </p:stCondLst>
                                        </p:cTn>
                                        <p:tgtEl>
                                          <p:spTgt spid="4"/>
                                        </p:tgtEl>
                                        <p:attrNameLst>
                                          <p:attrName>style.visibility</p:attrName>
                                        </p:attrNameLst>
                                      </p:cBhvr>
                                      <p:to>
                                        <p:strVal val="visible"/>
                                      </p:to>
                                    </p:set>
                                    <p:animEffect filter="fade" transition="in">
                                      <p:cBhvr>
                                        <p:cTn dur="1000" id="29"/>
                                        <p:tgtEl>
                                          <p:spTgt spid="4"/>
                                        </p:tgtEl>
                                      </p:cBhvr>
                                    </p:animEffect>
                                    <p:anim calcmode="lin" valueType="num">
                                      <p:cBhvr>
                                        <p:cTn dur="1000" fill="hold" id="30"/>
                                        <p:tgtEl>
                                          <p:spTgt spid="4"/>
                                        </p:tgtEl>
                                        <p:attrNameLst>
                                          <p:attrName>ppt_x</p:attrName>
                                        </p:attrNameLst>
                                      </p:cBhvr>
                                      <p:tavLst>
                                        <p:tav tm="0">
                                          <p:val>
                                            <p:strVal val="#ppt_x"/>
                                          </p:val>
                                        </p:tav>
                                        <p:tav tm="100000">
                                          <p:val>
                                            <p:strVal val="#ppt_x"/>
                                          </p:val>
                                        </p:tav>
                                      </p:tavLst>
                                    </p:anim>
                                    <p:anim calcmode="lin" valueType="num">
                                      <p:cBhvr>
                                        <p:cTn dur="1000" fill="hold" id="3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P grpId="0" spid="1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5152292" y="1"/>
            <a:ext cx="5855677" cy="6857999"/>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4" name="图片 3"/>
          <p:cNvPicPr>
            <a:picLocks noChangeAspect="1"/>
          </p:cNvPicPr>
          <p:nvPr/>
        </p:nvPicPr>
        <p:blipFill>
          <a:blip r:embed="rId3">
            <a:extLst>
              <a:ext uri="{28A0092B-C50C-407E-A947-70E740481C1C}">
                <a14:useLocalDpi/>
              </a:ext>
            </a:extLst>
          </a:blip>
          <a:stretch>
            <a:fillRect/>
          </a:stretch>
        </p:blipFill>
        <p:spPr>
          <a:xfrm>
            <a:off x="-70339" y="664815"/>
            <a:ext cx="5528371" cy="5528370"/>
          </a:xfrm>
          <a:prstGeom prst="rect">
            <a:avLst/>
          </a:prstGeom>
        </p:spPr>
      </p:pic>
      <p:pic>
        <p:nvPicPr>
          <p:cNvPr id="6" name="图片 5"/>
          <p:cNvPicPr>
            <a:picLocks noChangeAspect="1"/>
          </p:cNvPicPr>
          <p:nvPr/>
        </p:nvPicPr>
        <p:blipFill>
          <a:blip r:embed="rId4">
            <a:extLst>
              <a:ext uri="{28A0092B-C50C-407E-A947-70E740481C1C}">
                <a14:useLocalDpi/>
              </a:ext>
            </a:extLst>
          </a:blip>
          <a:stretch>
            <a:fillRect/>
          </a:stretch>
        </p:blipFill>
        <p:spPr>
          <a:xfrm>
            <a:off x="9944583" y="3854703"/>
            <a:ext cx="2126775" cy="3082760"/>
          </a:xfrm>
          <a:prstGeom prst="rect">
            <a:avLst/>
          </a:prstGeom>
        </p:spPr>
      </p:pic>
      <p:sp>
        <p:nvSpPr>
          <p:cNvPr id="7" name="文本框 6"/>
          <p:cNvSpPr txBox="1"/>
          <p:nvPr/>
        </p:nvSpPr>
        <p:spPr>
          <a:xfrm>
            <a:off x="7182105" y="664817"/>
            <a:ext cx="1796052" cy="822960"/>
          </a:xfrm>
          <a:prstGeom prst="rect">
            <a:avLst/>
          </a:prstGeom>
          <a:noFill/>
        </p:spPr>
        <p:txBody>
          <a:bodyPr rtlCol="0" wrap="square">
            <a:spAutoFit/>
          </a:bodyPr>
          <a:lstStyle/>
          <a:p>
            <a:pPr algn="dist"/>
            <a:r>
              <a:rPr altLang="en-US" b="1" lang="zh-CN" sz="4800">
                <a:solidFill>
                  <a:srgbClr val="438264"/>
                </a:solidFill>
                <a:cs typeface="+mn-ea"/>
                <a:sym typeface="+mn-lt"/>
              </a:rPr>
              <a:t>目录</a:t>
            </a:r>
          </a:p>
        </p:txBody>
      </p:sp>
      <p:sp>
        <p:nvSpPr>
          <p:cNvPr id="8" name="文本框 7"/>
          <p:cNvSpPr txBox="1"/>
          <p:nvPr/>
        </p:nvSpPr>
        <p:spPr>
          <a:xfrm>
            <a:off x="7020109" y="1495814"/>
            <a:ext cx="2169217" cy="457200"/>
          </a:xfrm>
          <a:prstGeom prst="rect">
            <a:avLst/>
          </a:prstGeom>
          <a:noFill/>
        </p:spPr>
        <p:txBody>
          <a:bodyPr rtlCol="0" wrap="square">
            <a:spAutoFit/>
          </a:bodyPr>
          <a:lstStyle/>
          <a:p>
            <a:pPr algn="ctr"/>
            <a:r>
              <a:rPr altLang="zh-CN" lang="en-US" sz="2400">
                <a:solidFill>
                  <a:srgbClr val="438264"/>
                </a:solidFill>
                <a:cs typeface="+mn-ea"/>
                <a:sym typeface="+mn-lt"/>
              </a:rPr>
              <a:t>CONTENTS</a:t>
            </a:r>
          </a:p>
        </p:txBody>
      </p:sp>
      <p:sp>
        <p:nvSpPr>
          <p:cNvPr id="9" name="文本框 8"/>
          <p:cNvSpPr txBox="1"/>
          <p:nvPr/>
        </p:nvSpPr>
        <p:spPr>
          <a:xfrm>
            <a:off x="6318514" y="2313322"/>
            <a:ext cx="4250004" cy="762000"/>
          </a:xfrm>
          <a:prstGeom prst="rect">
            <a:avLst/>
          </a:prstGeom>
          <a:noFill/>
        </p:spPr>
        <p:txBody>
          <a:bodyPr rtlCol="0" wrap="square">
            <a:spAutoFit/>
          </a:bodyPr>
          <a:lstStyle/>
          <a:p>
            <a:pPr algn="l"/>
            <a:r>
              <a:rPr altLang="zh-CN" lang="en-US" sz="4400">
                <a:solidFill>
                  <a:srgbClr val="438264"/>
                </a:solidFill>
                <a:cs typeface="+mn-ea"/>
                <a:sym typeface="+mn-lt"/>
              </a:rPr>
              <a:t>01 输入标题</a:t>
            </a:r>
          </a:p>
        </p:txBody>
      </p:sp>
      <p:sp>
        <p:nvSpPr>
          <p:cNvPr id="10" name="文本框 9"/>
          <p:cNvSpPr txBox="1"/>
          <p:nvPr/>
        </p:nvSpPr>
        <p:spPr>
          <a:xfrm>
            <a:off x="6252803" y="3177961"/>
            <a:ext cx="4250004" cy="762000"/>
          </a:xfrm>
          <a:prstGeom prst="rect">
            <a:avLst/>
          </a:prstGeom>
          <a:noFill/>
        </p:spPr>
        <p:txBody>
          <a:bodyPr rtlCol="0" wrap="square">
            <a:spAutoFit/>
          </a:bodyPr>
          <a:lstStyle/>
          <a:p>
            <a:pPr algn="l"/>
            <a:r>
              <a:rPr altLang="zh-CN" lang="en-US" sz="4400">
                <a:solidFill>
                  <a:srgbClr val="438264"/>
                </a:solidFill>
                <a:cs typeface="+mn-ea"/>
                <a:sym typeface="+mn-lt"/>
              </a:rPr>
              <a:t>02 输入标题</a:t>
            </a:r>
          </a:p>
        </p:txBody>
      </p:sp>
      <p:sp>
        <p:nvSpPr>
          <p:cNvPr id="11" name="文本框 10"/>
          <p:cNvSpPr txBox="1"/>
          <p:nvPr/>
        </p:nvSpPr>
        <p:spPr>
          <a:xfrm>
            <a:off x="6283343" y="4058939"/>
            <a:ext cx="4250004" cy="762000"/>
          </a:xfrm>
          <a:prstGeom prst="rect">
            <a:avLst/>
          </a:prstGeom>
          <a:noFill/>
        </p:spPr>
        <p:txBody>
          <a:bodyPr rtlCol="0" wrap="square">
            <a:spAutoFit/>
          </a:bodyPr>
          <a:lstStyle/>
          <a:p>
            <a:pPr algn="l"/>
            <a:r>
              <a:rPr altLang="zh-CN" lang="en-US" sz="4400">
                <a:solidFill>
                  <a:srgbClr val="438264"/>
                </a:solidFill>
                <a:cs typeface="+mn-ea"/>
                <a:sym typeface="+mn-lt"/>
              </a:rPr>
              <a:t>03 输入标题</a:t>
            </a:r>
          </a:p>
        </p:txBody>
      </p:sp>
      <p:sp>
        <p:nvSpPr>
          <p:cNvPr id="12" name="文本框 11"/>
          <p:cNvSpPr txBox="1"/>
          <p:nvPr/>
        </p:nvSpPr>
        <p:spPr>
          <a:xfrm>
            <a:off x="6283343" y="4939917"/>
            <a:ext cx="4250004" cy="762000"/>
          </a:xfrm>
          <a:prstGeom prst="rect">
            <a:avLst/>
          </a:prstGeom>
          <a:noFill/>
        </p:spPr>
        <p:txBody>
          <a:bodyPr rtlCol="0" wrap="square">
            <a:spAutoFit/>
          </a:bodyPr>
          <a:lstStyle/>
          <a:p>
            <a:pPr algn="l"/>
            <a:r>
              <a:rPr altLang="zh-CN" lang="en-US" sz="4400">
                <a:solidFill>
                  <a:srgbClr val="438264"/>
                </a:solidFill>
                <a:cs typeface="+mn-ea"/>
                <a:sym typeface="+mn-lt"/>
              </a:rPr>
              <a:t>04 输入标题</a:t>
            </a:r>
          </a:p>
        </p:txBody>
      </p:sp>
    </p:spTree>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5">
                                  <p:stCondLst>
                                    <p:cond delay="0"/>
                                  </p:stCondLst>
                                  <p:childTnLst>
                                    <p:set>
                                      <p:cBhvr>
                                        <p:cTn dur="1" fill="hold" id="6">
                                          <p:stCondLst>
                                            <p:cond delay="0"/>
                                          </p:stCondLst>
                                        </p:cTn>
                                        <p:tgtEl>
                                          <p:spTgt spid="5"/>
                                        </p:tgtEl>
                                        <p:attrNameLst>
                                          <p:attrName>style.visibility</p:attrName>
                                        </p:attrNameLst>
                                      </p:cBhvr>
                                      <p:to>
                                        <p:strVal val="visible"/>
                                      </p:to>
                                    </p:set>
                                    <p:animEffect filter="randombar(vertical)"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ppt_x</p:attrName>
                                        </p:attrNameLst>
                                      </p:cBhvr>
                                      <p:tavLst>
                                        <p:tav tm="0">
                                          <p:val>
                                            <p:strVal val="#ppt_x"/>
                                          </p:val>
                                        </p:tav>
                                        <p:tav tm="100000">
                                          <p:val>
                                            <p:strVal val="#ppt_x"/>
                                          </p:val>
                                        </p:tav>
                                      </p:tavLst>
                                    </p:anim>
                                    <p:anim calcmode="lin" valueType="num">
                                      <p:cBhvr>
                                        <p:cTn dur="1000" fill="hold" id="13"/>
                                        <p:tgtEl>
                                          <p:spTgt spid="7"/>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8"/>
                                        </p:tgtEl>
                                        <p:attrNameLst>
                                          <p:attrName>style.visibility</p:attrName>
                                        </p:attrNameLst>
                                      </p:cBhvr>
                                      <p:to>
                                        <p:strVal val="visible"/>
                                      </p:to>
                                    </p:set>
                                    <p:animEffect filter="fade" transition="in">
                                      <p:cBhvr>
                                        <p:cTn dur="1000" id="16"/>
                                        <p:tgtEl>
                                          <p:spTgt spid="8"/>
                                        </p:tgtEl>
                                      </p:cBhvr>
                                    </p:animEffect>
                                    <p:anim calcmode="lin" valueType="num">
                                      <p:cBhvr>
                                        <p:cTn dur="1000" fill="hold" id="17"/>
                                        <p:tgtEl>
                                          <p:spTgt spid="8"/>
                                        </p:tgtEl>
                                        <p:attrNameLst>
                                          <p:attrName>ppt_x</p:attrName>
                                        </p:attrNameLst>
                                      </p:cBhvr>
                                      <p:tavLst>
                                        <p:tav tm="0">
                                          <p:val>
                                            <p:strVal val="#ppt_x"/>
                                          </p:val>
                                        </p:tav>
                                        <p:tav tm="100000">
                                          <p:val>
                                            <p:strVal val="#ppt_x"/>
                                          </p:val>
                                        </p:tav>
                                      </p:tavLst>
                                    </p:anim>
                                    <p:anim calcmode="lin" valueType="num">
                                      <p:cBhvr>
                                        <p:cTn dur="1000" fill="hold" id="18"/>
                                        <p:tgtEl>
                                          <p:spTgt spid="8"/>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4">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additive="base">
                                        <p:cTn dur="500" fill="hold" id="22"/>
                                        <p:tgtEl>
                                          <p:spTgt spid="9"/>
                                        </p:tgtEl>
                                        <p:attrNameLst>
                                          <p:attrName>ppt_x</p:attrName>
                                        </p:attrNameLst>
                                      </p:cBhvr>
                                      <p:tavLst>
                                        <p:tav tm="0">
                                          <p:val>
                                            <p:strVal val="#ppt_x"/>
                                          </p:val>
                                        </p:tav>
                                        <p:tav tm="100000">
                                          <p:val>
                                            <p:strVal val="#ppt_x"/>
                                          </p:val>
                                        </p:tav>
                                      </p:tavLst>
                                    </p:anim>
                                    <p:anim calcmode="lin" valueType="num">
                                      <p:cBhvr additive="base">
                                        <p:cTn dur="500" fill="hold" id="23"/>
                                        <p:tgtEl>
                                          <p:spTgt spid="9"/>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10"/>
                                        </p:tgtEl>
                                        <p:attrNameLst>
                                          <p:attrName>style.visibility</p:attrName>
                                        </p:attrNameLst>
                                      </p:cBhvr>
                                      <p:to>
                                        <p:strVal val="visible"/>
                                      </p:to>
                                    </p:set>
                                    <p:anim calcmode="lin" valueType="num">
                                      <p:cBhvr additive="base">
                                        <p:cTn dur="500" fill="hold" id="26"/>
                                        <p:tgtEl>
                                          <p:spTgt spid="10"/>
                                        </p:tgtEl>
                                        <p:attrNameLst>
                                          <p:attrName>ppt_x</p:attrName>
                                        </p:attrNameLst>
                                      </p:cBhvr>
                                      <p:tavLst>
                                        <p:tav tm="0">
                                          <p:val>
                                            <p:strVal val="#ppt_x"/>
                                          </p:val>
                                        </p:tav>
                                        <p:tav tm="100000">
                                          <p:val>
                                            <p:strVal val="#ppt_x"/>
                                          </p:val>
                                        </p:tav>
                                      </p:tavLst>
                                    </p:anim>
                                    <p:anim calcmode="lin" valueType="num">
                                      <p:cBhvr additive="base">
                                        <p:cTn dur="500" fill="hold" id="27"/>
                                        <p:tgtEl>
                                          <p:spTgt spid="10"/>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0"/>
                                  </p:stCondLst>
                                  <p:childTnLst>
                                    <p:set>
                                      <p:cBhvr>
                                        <p:cTn dur="1" fill="hold" id="29">
                                          <p:stCondLst>
                                            <p:cond delay="0"/>
                                          </p:stCondLst>
                                        </p:cTn>
                                        <p:tgtEl>
                                          <p:spTgt spid="11"/>
                                        </p:tgtEl>
                                        <p:attrNameLst>
                                          <p:attrName>style.visibility</p:attrName>
                                        </p:attrNameLst>
                                      </p:cBhvr>
                                      <p:to>
                                        <p:strVal val="visible"/>
                                      </p:to>
                                    </p:set>
                                    <p:anim calcmode="lin" valueType="num">
                                      <p:cBhvr additive="base">
                                        <p:cTn dur="500" fill="hold" id="30"/>
                                        <p:tgtEl>
                                          <p:spTgt spid="11"/>
                                        </p:tgtEl>
                                        <p:attrNameLst>
                                          <p:attrName>ppt_x</p:attrName>
                                        </p:attrNameLst>
                                      </p:cBhvr>
                                      <p:tavLst>
                                        <p:tav tm="0">
                                          <p:val>
                                            <p:strVal val="#ppt_x"/>
                                          </p:val>
                                        </p:tav>
                                        <p:tav tm="100000">
                                          <p:val>
                                            <p:strVal val="#ppt_x"/>
                                          </p:val>
                                        </p:tav>
                                      </p:tavLst>
                                    </p:anim>
                                    <p:anim calcmode="lin" valueType="num">
                                      <p:cBhvr additive="base">
                                        <p:cTn dur="500" fill="hold" id="31"/>
                                        <p:tgtEl>
                                          <p:spTgt spid="11"/>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12"/>
                                        </p:tgtEl>
                                        <p:attrNameLst>
                                          <p:attrName>style.visibility</p:attrName>
                                        </p:attrNameLst>
                                      </p:cBhvr>
                                      <p:to>
                                        <p:strVal val="visible"/>
                                      </p:to>
                                    </p:set>
                                    <p:anim calcmode="lin" valueType="num">
                                      <p:cBhvr additive="base">
                                        <p:cTn dur="500" fill="hold" id="34"/>
                                        <p:tgtEl>
                                          <p:spTgt spid="12"/>
                                        </p:tgtEl>
                                        <p:attrNameLst>
                                          <p:attrName>ppt_x</p:attrName>
                                        </p:attrNameLst>
                                      </p:cBhvr>
                                      <p:tavLst>
                                        <p:tav tm="0">
                                          <p:val>
                                            <p:strVal val="#ppt_x"/>
                                          </p:val>
                                        </p:tav>
                                        <p:tav tm="100000">
                                          <p:val>
                                            <p:strVal val="#ppt_x"/>
                                          </p:val>
                                        </p:tav>
                                      </p:tavLst>
                                    </p:anim>
                                    <p:anim calcmode="lin" valueType="num">
                                      <p:cBhvr additive="base">
                                        <p:cTn dur="500" fill="hold" id="35"/>
                                        <p:tgtEl>
                                          <p:spTgt spid="12"/>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2000"/>
                            </p:stCondLst>
                            <p:childTnLst>
                              <p:par>
                                <p:cTn fill="hold" id="37" nodeType="afterEffect" presetClass="entr" presetID="22" presetSubtype="4">
                                  <p:stCondLst>
                                    <p:cond delay="0"/>
                                  </p:stCondLst>
                                  <p:childTnLst>
                                    <p:set>
                                      <p:cBhvr>
                                        <p:cTn dur="1" fill="hold" id="38">
                                          <p:stCondLst>
                                            <p:cond delay="0"/>
                                          </p:stCondLst>
                                        </p:cTn>
                                        <p:tgtEl>
                                          <p:spTgt spid="6"/>
                                        </p:tgtEl>
                                        <p:attrNameLst>
                                          <p:attrName>style.visibility</p:attrName>
                                        </p:attrNameLst>
                                      </p:cBhvr>
                                      <p:to>
                                        <p:strVal val="visible"/>
                                      </p:to>
                                    </p:set>
                                    <p:animEffect filter="wipe(down)" transition="in">
                                      <p:cBhvr>
                                        <p:cTn dur="500" id="39"/>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P grpId="0" spid="9"/>
      <p:bldP grpId="0" spid="10"/>
      <p:bldP grpId="0" spid="11"/>
      <p:bldP grpId="0" spid="1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988560" y="294644"/>
            <a:ext cx="2214880" cy="579120"/>
          </a:xfrm>
          <a:prstGeom prst="rect">
            <a:avLst/>
          </a:prstGeom>
          <a:noFill/>
        </p:spPr>
        <p:txBody>
          <a:bodyPr rtlCol="0" wrap="none">
            <a:spAutoFit/>
          </a:bodyPr>
          <a:lstStyle/>
          <a:p>
            <a:r>
              <a:rPr altLang="en-US" lang="zh-CN" sz="3200">
                <a:solidFill>
                  <a:srgbClr val="438264"/>
                </a:solidFill>
                <a:cs typeface="+mn-ea"/>
                <a:sym typeface="+mn-lt"/>
              </a:rPr>
              <a:t>请输入标题</a:t>
            </a:r>
          </a:p>
        </p:txBody>
      </p:sp>
      <p:sp>
        <p:nvSpPr>
          <p:cNvPr id="14" name="文本框 13"/>
          <p:cNvSpPr txBox="1"/>
          <p:nvPr/>
        </p:nvSpPr>
        <p:spPr>
          <a:xfrm>
            <a:off x="1262382" y="3362962"/>
            <a:ext cx="5690871" cy="237744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2000">
                <a:solidFill>
                  <a:schemeClr val="tx1">
                    <a:lumMod val="95000"/>
                    <a:lumOff val="5000"/>
                  </a:schemeClr>
                </a:solidFill>
                <a:cs typeface="+mn-ea"/>
                <a:sym typeface="+mn-lt"/>
              </a:rPr>
              <a:t>Please enter text here.Please enter text here.Please enter text here.Please enter text here.Please enter text here.Please enter text here.Please enter text here.Please enter text here</a:t>
            </a:r>
          </a:p>
        </p:txBody>
      </p:sp>
      <p:sp>
        <p:nvSpPr>
          <p:cNvPr id="15" name="文本框 14"/>
          <p:cNvSpPr txBox="1"/>
          <p:nvPr/>
        </p:nvSpPr>
        <p:spPr>
          <a:xfrm>
            <a:off x="1262382" y="2097409"/>
            <a:ext cx="2891791"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95000"/>
                    <a:lumOff val="5000"/>
                  </a:schemeClr>
                </a:solidFill>
                <a:cs typeface="+mn-ea"/>
                <a:sym typeface="+mn-lt"/>
              </a:rPr>
              <a:t>输入标题</a:t>
            </a:r>
          </a:p>
        </p:txBody>
      </p:sp>
      <p:sp>
        <p:nvSpPr>
          <p:cNvPr id="16" name="矩形 15"/>
          <p:cNvSpPr/>
          <p:nvPr/>
        </p:nvSpPr>
        <p:spPr>
          <a:xfrm flipV="1">
            <a:off x="1399542" y="2748915"/>
            <a:ext cx="1256665" cy="76200"/>
          </a:xfrm>
          <a:prstGeom prst="rect">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7" name="组合 6"/>
          <p:cNvGrpSpPr/>
          <p:nvPr/>
        </p:nvGrpSpPr>
        <p:grpSpPr>
          <a:xfrm>
            <a:off x="7820027" y="1557655"/>
            <a:ext cx="4859020" cy="4563110"/>
            <a:chOff x="12315" y="2453"/>
            <a:chExt cx="7652" cy="7186"/>
          </a:xfrm>
        </p:grpSpPr>
        <p:sp>
          <p:nvSpPr>
            <p:cNvPr id="3" name="流程图: 延期 2"/>
            <p:cNvSpPr/>
            <p:nvPr/>
          </p:nvSpPr>
          <p:spPr>
            <a:xfrm flipH="1">
              <a:off x="12315" y="3145"/>
              <a:ext cx="6978" cy="5555"/>
            </a:xfrm>
            <a:prstGeom prst="flowChartDelay">
              <a:avLst/>
            </a:prstGeom>
            <a:solidFill>
              <a:srgbClr val="438264"/>
            </a:solidFill>
            <a:ln>
              <a:solidFill>
                <a:srgbClr val="4382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descr="5d132267d1c7a" id="4" name="图片 3"/>
            <p:cNvPicPr>
              <a:picLocks noChangeAspect="1"/>
            </p:cNvPicPr>
            <p:nvPr/>
          </p:nvPicPr>
          <p:blipFill>
            <a:blip r:embed="rId3">
              <a:extLst>
                <a:ext uri="{28A0092B-C50C-407E-A947-70E740481C1C}">
                  <a14:useLocalDpi/>
                </a:ext>
              </a:extLst>
            </a:blip>
            <a:stretch>
              <a:fillRect/>
            </a:stretch>
          </p:blipFill>
          <p:spPr>
            <a:xfrm>
              <a:off x="12781" y="2453"/>
              <a:ext cx="7186" cy="7186"/>
            </a:xfrm>
            <a:prstGeom prst="rect">
              <a:avLst/>
            </a:prstGeom>
          </p:spPr>
        </p:pic>
        <p:sp>
          <p:nvSpPr>
            <p:cNvPr id="5" name="流程图: 延期 4"/>
            <p:cNvSpPr/>
            <p:nvPr/>
          </p:nvSpPr>
          <p:spPr>
            <a:xfrm flipH="1">
              <a:off x="12590" y="3363"/>
              <a:ext cx="6428" cy="5118"/>
            </a:xfrm>
            <a:prstGeom prst="flowChartDelay">
              <a:avLst/>
            </a:prstGeom>
            <a:noFill/>
            <a:ln w="38100">
              <a:solidFill>
                <a:schemeClr val="bg1"/>
              </a:solidFill>
            </a:ln>
            <a:extLst>
              <a:ext uri="{909E8E84-426E-40DD-AFC4-6F175D3DCCD1}">
                <a14:hiddenFill>
                  <a:solidFill>
                    <a:srgbClr val="43826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Tree>
  </p:cSld>
  <p:clrMapOvr>
    <a:masterClrMapping/>
  </p:clrMapOvr>
  <p:transition spd="slow">
    <p:wheel spokes="8"/>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id="7"/>
                                        <p:tgtEl>
                                          <p:spTgt spid="14"/>
                                        </p:tgtEl>
                                        <p:attrNameLst>
                                          <p:attrName>ppt_y</p:attrName>
                                        </p:attrNameLst>
                                      </p:cBhvr>
                                      <p:tavLst>
                                        <p:tav tm="0">
                                          <p:val>
                                            <p:strVal val="#ppt_y+#ppt_h*1.125000"/>
                                          </p:val>
                                        </p:tav>
                                        <p:tav tm="100000">
                                          <p:val>
                                            <p:strVal val="#ppt_y"/>
                                          </p:val>
                                        </p:tav>
                                      </p:tavLst>
                                    </p:anim>
                                    <p:animEffect filter="wipe(up)" transition="in">
                                      <p:cBhvr>
                                        <p:cTn dur="500" id="8"/>
                                        <p:tgtEl>
                                          <p:spTgt spid="14"/>
                                        </p:tgtEl>
                                      </p:cBhvr>
                                    </p:animEffect>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additive="base">
                                        <p:cTn dur="500" id="12"/>
                                        <p:tgtEl>
                                          <p:spTgt spid="15"/>
                                        </p:tgtEl>
                                        <p:attrNameLst>
                                          <p:attrName>ppt_y</p:attrName>
                                        </p:attrNameLst>
                                      </p:cBhvr>
                                      <p:tavLst>
                                        <p:tav tm="0">
                                          <p:val>
                                            <p:strVal val="#ppt_y+#ppt_h*1.125000"/>
                                          </p:val>
                                        </p:tav>
                                        <p:tav tm="100000">
                                          <p:val>
                                            <p:strVal val="#ppt_y"/>
                                          </p:val>
                                        </p:tav>
                                      </p:tavLst>
                                    </p:anim>
                                    <p:animEffect filter="wipe(up)" transition="in">
                                      <p:cBhvr>
                                        <p:cTn dur="500" id="13"/>
                                        <p:tgtEl>
                                          <p:spTgt spid="15"/>
                                        </p:tgtEl>
                                      </p:cBhvr>
                                    </p:animEffect>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500" fill="hold" id="17"/>
                                        <p:tgtEl>
                                          <p:spTgt spid="7"/>
                                        </p:tgtEl>
                                        <p:attrNameLst>
                                          <p:attrName>ppt_x</p:attrName>
                                        </p:attrNameLst>
                                      </p:cBhvr>
                                      <p:tavLst>
                                        <p:tav tm="0">
                                          <p:val>
                                            <p:strVal val="1+#ppt_w/2"/>
                                          </p:val>
                                        </p:tav>
                                        <p:tav tm="100000">
                                          <p:val>
                                            <p:strVal val="#ppt_x"/>
                                          </p:val>
                                        </p:tav>
                                      </p:tavLst>
                                    </p:anim>
                                    <p:anim calcmode="lin" valueType="num">
                                      <p:cBhvr additive="base">
                                        <p:cTn dur="500" fill="hold" id="18"/>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flipH="1">
            <a:off x="1555751" y="2519684"/>
            <a:ext cx="9080500" cy="320675"/>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 name="文本框 1"/>
          <p:cNvSpPr txBox="1"/>
          <p:nvPr/>
        </p:nvSpPr>
        <p:spPr>
          <a:xfrm>
            <a:off x="4988560" y="294644"/>
            <a:ext cx="2214880" cy="579120"/>
          </a:xfrm>
          <a:prstGeom prst="rect">
            <a:avLst/>
          </a:prstGeom>
          <a:noFill/>
        </p:spPr>
        <p:txBody>
          <a:bodyPr rtlCol="0" wrap="none">
            <a:spAutoFit/>
          </a:bodyPr>
          <a:lstStyle/>
          <a:p>
            <a:r>
              <a:rPr altLang="en-US" lang="zh-CN" sz="3200">
                <a:solidFill>
                  <a:srgbClr val="438264"/>
                </a:solidFill>
                <a:cs typeface="+mn-ea"/>
                <a:sym typeface="+mn-lt"/>
              </a:rPr>
              <a:t>请输入标题</a:t>
            </a:r>
          </a:p>
        </p:txBody>
      </p:sp>
      <p:pic>
        <p:nvPicPr>
          <p:cNvPr descr="5d132267d1c7a" id="3" name="图片 2"/>
          <p:cNvPicPr>
            <a:picLocks noChangeAspect="1"/>
          </p:cNvPicPr>
          <p:nvPr/>
        </p:nvPicPr>
        <p:blipFill>
          <a:blip r:embed="rId3">
            <a:extLst>
              <a:ext uri="{28A0092B-C50C-407E-A947-70E740481C1C}">
                <a14:useLocalDpi/>
              </a:ext>
            </a:extLst>
          </a:blip>
          <a:stretch>
            <a:fillRect/>
          </a:stretch>
        </p:blipFill>
        <p:spPr>
          <a:xfrm>
            <a:off x="1863727" y="1173480"/>
            <a:ext cx="1982471" cy="1982470"/>
          </a:xfrm>
          <a:prstGeom prst="rect">
            <a:avLst/>
          </a:prstGeom>
        </p:spPr>
      </p:pic>
      <p:grpSp>
        <p:nvGrpSpPr>
          <p:cNvPr id="54" name="Group 65"/>
          <p:cNvGrpSpPr/>
          <p:nvPr/>
        </p:nvGrpSpPr>
        <p:grpSpPr>
          <a:xfrm>
            <a:off x="9027162" y="3503930"/>
            <a:ext cx="631191" cy="627380"/>
            <a:chOff x="1979613" y="3067051"/>
            <a:chExt cx="231775" cy="230188"/>
          </a:xfrm>
          <a:solidFill>
            <a:srgbClr val="438264"/>
          </a:solidFill>
        </p:grpSpPr>
        <p:sp>
          <p:nvSpPr>
            <p:cNvPr id="55" name="Freeform 38"/>
            <p:cNvSpPr>
              <a:spLocks noEditPoints="1"/>
            </p:cNvSpPr>
            <p:nvPr/>
          </p:nvSpPr>
          <p:spPr bwMode="auto">
            <a:xfrm>
              <a:off x="1979613" y="3067051"/>
              <a:ext cx="231775" cy="230188"/>
            </a:xfrm>
            <a:custGeom>
              <a:gdLst>
                <a:gd fmla="*/ 61 w 122" name="T0"/>
                <a:gd fmla="*/ 0 h 122" name="T1"/>
                <a:gd fmla="*/ 0 w 122" name="T2"/>
                <a:gd fmla="*/ 61 h 122" name="T3"/>
                <a:gd fmla="*/ 61 w 122" name="T4"/>
                <a:gd fmla="*/ 122 h 122" name="T5"/>
                <a:gd fmla="*/ 122 w 122" name="T6"/>
                <a:gd fmla="*/ 61 h 122" name="T7"/>
                <a:gd fmla="*/ 61 w 122" name="T8"/>
                <a:gd fmla="*/ 0 h 122" name="T9"/>
                <a:gd fmla="*/ 64 w 122" name="T10"/>
                <a:gd fmla="*/ 109 h 122" name="T11"/>
                <a:gd fmla="*/ 64 w 122" name="T12"/>
                <a:gd fmla="*/ 102 h 122" name="T13"/>
                <a:gd fmla="*/ 57 w 122" name="T14"/>
                <a:gd fmla="*/ 102 h 122" name="T15"/>
                <a:gd fmla="*/ 57 w 122" name="T16"/>
                <a:gd fmla="*/ 109 h 122" name="T17"/>
                <a:gd fmla="*/ 29 w 122" name="T18"/>
                <a:gd fmla="*/ 97 h 122" name="T19"/>
                <a:gd fmla="*/ 28 w 122" name="T20"/>
                <a:gd fmla="*/ 97 h 122" name="T21"/>
                <a:gd fmla="*/ 27 w 122" name="T22"/>
                <a:gd fmla="*/ 95 h 122" name="T23"/>
                <a:gd fmla="*/ 25 w 122" name="T24"/>
                <a:gd fmla="*/ 93 h 122" name="T25"/>
                <a:gd fmla="*/ 24 w 122" name="T26"/>
                <a:gd fmla="*/ 93 h 122" name="T27"/>
                <a:gd fmla="*/ 13 w 122" name="T28"/>
                <a:gd fmla="*/ 65 h 122" name="T29"/>
                <a:gd fmla="*/ 20 w 122" name="T30"/>
                <a:gd fmla="*/ 65 h 122" name="T31"/>
                <a:gd fmla="*/ 20 w 122" name="T32"/>
                <a:gd fmla="*/ 58 h 122" name="T33"/>
                <a:gd fmla="*/ 13 w 122" name="T34"/>
                <a:gd fmla="*/ 58 h 122" name="T35"/>
                <a:gd fmla="*/ 57 w 122" name="T36"/>
                <a:gd fmla="*/ 13 h 122" name="T37"/>
                <a:gd fmla="*/ 57 w 122" name="T38"/>
                <a:gd fmla="*/ 20 h 122" name="T39"/>
                <a:gd fmla="*/ 64 w 122" name="T40"/>
                <a:gd fmla="*/ 20 h 122" name="T41"/>
                <a:gd fmla="*/ 64 w 122" name="T42"/>
                <a:gd fmla="*/ 13 h 122" name="T43"/>
                <a:gd fmla="*/ 83 w 122" name="T44"/>
                <a:gd fmla="*/ 18 h 122" name="T45"/>
                <a:gd fmla="*/ 83 w 122" name="T46"/>
                <a:gd fmla="*/ 19 h 122" name="T47"/>
                <a:gd fmla="*/ 86 w 122" name="T48"/>
                <a:gd fmla="*/ 21 h 122" name="T49"/>
                <a:gd fmla="*/ 87 w 122" name="T50"/>
                <a:gd fmla="*/ 21 h 122" name="T51"/>
                <a:gd fmla="*/ 90 w 122" name="T52"/>
                <a:gd fmla="*/ 23 h 122" name="T53"/>
                <a:gd fmla="*/ 91 w 122" name="T54"/>
                <a:gd fmla="*/ 24 h 122" name="T55"/>
                <a:gd fmla="*/ 93 w 122" name="T56"/>
                <a:gd fmla="*/ 26 h 122" name="T57"/>
                <a:gd fmla="*/ 94 w 122" name="T58"/>
                <a:gd fmla="*/ 27 h 122" name="T59"/>
                <a:gd fmla="*/ 96 w 122" name="T60"/>
                <a:gd fmla="*/ 29 h 122" name="T61"/>
                <a:gd fmla="*/ 98 w 122" name="T62"/>
                <a:gd fmla="*/ 31 h 122" name="T63"/>
                <a:gd fmla="*/ 99 w 122" name="T64"/>
                <a:gd fmla="*/ 32 h 122" name="T65"/>
                <a:gd fmla="*/ 101 w 122" name="T66"/>
                <a:gd fmla="*/ 35 h 122" name="T67"/>
                <a:gd fmla="*/ 101 w 122" name="T68"/>
                <a:gd fmla="*/ 36 h 122" name="T69"/>
                <a:gd fmla="*/ 103 w 122" name="T70"/>
                <a:gd fmla="*/ 39 h 122" name="T71"/>
                <a:gd fmla="*/ 103 w 122" name="T72"/>
                <a:gd fmla="*/ 39 h 122" name="T73"/>
                <a:gd fmla="*/ 108 w 122" name="T74"/>
                <a:gd fmla="*/ 58 h 122" name="T75"/>
                <a:gd fmla="*/ 102 w 122" name="T76"/>
                <a:gd fmla="*/ 58 h 122" name="T77"/>
                <a:gd fmla="*/ 102 w 122" name="T78"/>
                <a:gd fmla="*/ 65 h 122" name="T79"/>
                <a:gd fmla="*/ 108 w 122" name="T80"/>
                <a:gd fmla="*/ 65 h 122" name="T81"/>
                <a:gd fmla="*/ 64 w 122" name="T82"/>
                <a:gd fmla="*/ 109 h 12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22" w="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w="9525">
              <a:noFill/>
              <a:round/>
            </a:ln>
          </p:spPr>
          <p:txBody>
            <a:bodyPr anchor="t" anchorCtr="0" bIns="33602" compatLnSpc="1" lIns="67204" numCol="1" rIns="67204" tIns="33602" vert="horz" wrap="square"/>
            <a:lstStyle/>
            <a:p>
              <a:endParaRPr lang="en-US" sz="1000">
                <a:solidFill>
                  <a:schemeClr val="tx1">
                    <a:lumMod val="50000"/>
                    <a:lumOff val="50000"/>
                  </a:schemeClr>
                </a:solidFill>
                <a:cs typeface="+mn-ea"/>
                <a:sym typeface="+mn-lt"/>
              </a:endParaRPr>
            </a:p>
          </p:txBody>
        </p:sp>
        <p:sp>
          <p:nvSpPr>
            <p:cNvPr id="56" name="Freeform 39"/>
            <p:cNvSpPr>
              <a:spLocks noEditPoints="1"/>
            </p:cNvSpPr>
            <p:nvPr/>
          </p:nvSpPr>
          <p:spPr bwMode="auto">
            <a:xfrm>
              <a:off x="2063750" y="3125788"/>
              <a:ext cx="69850" cy="98425"/>
            </a:xfrm>
            <a:custGeom>
              <a:gdLst>
                <a:gd fmla="*/ 9 w 36" name="T0"/>
                <a:gd fmla="*/ 29 h 52" name="T1"/>
                <a:gd fmla="*/ 9 w 36" name="T2"/>
                <a:gd fmla="*/ 29 h 52" name="T3"/>
                <a:gd fmla="*/ 0 w 36" name="T4"/>
                <a:gd fmla="*/ 52 h 52" name="T5"/>
                <a:gd fmla="*/ 20 w 36" name="T6"/>
                <a:gd fmla="*/ 36 h 52" name="T7"/>
                <a:gd fmla="*/ 20 w 36" name="T8"/>
                <a:gd fmla="*/ 36 h 52" name="T9"/>
                <a:gd fmla="*/ 22 w 36" name="T10"/>
                <a:gd fmla="*/ 32 h 52" name="T11"/>
                <a:gd fmla="*/ 36 w 36" name="T12"/>
                <a:gd fmla="*/ 0 h 52" name="T13"/>
                <a:gd fmla="*/ 11 w 36" name="T14"/>
                <a:gd fmla="*/ 25 h 52" name="T15"/>
                <a:gd fmla="*/ 9 w 36" name="T16"/>
                <a:gd fmla="*/ 29 h 52" name="T17"/>
                <a:gd fmla="*/ 16 w 36" name="T18"/>
                <a:gd fmla="*/ 27 h 52" name="T19"/>
                <a:gd fmla="*/ 19 w 36" name="T20"/>
                <a:gd fmla="*/ 30 h 52" name="T21"/>
                <a:gd fmla="*/ 16 w 36" name="T22"/>
                <a:gd fmla="*/ 33 h 52" name="T23"/>
                <a:gd fmla="*/ 13 w 36" name="T24"/>
                <a:gd fmla="*/ 30 h 52" name="T25"/>
                <a:gd fmla="*/ 16 w 36" name="T26"/>
                <a:gd fmla="*/ 27 h 5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2" w="36">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w="9525">
              <a:noFill/>
              <a:round/>
            </a:ln>
          </p:spPr>
          <p:txBody>
            <a:bodyPr anchor="t" anchorCtr="0" bIns="33602" compatLnSpc="1" lIns="67204" numCol="1" rIns="67204" tIns="33602" vert="horz" wrap="square"/>
            <a:lstStyle/>
            <a:p>
              <a:endParaRPr lang="en-US" sz="1000">
                <a:solidFill>
                  <a:schemeClr val="tx1">
                    <a:lumMod val="50000"/>
                    <a:lumOff val="50000"/>
                  </a:schemeClr>
                </a:solidFill>
                <a:cs typeface="+mn-ea"/>
                <a:sym typeface="+mn-lt"/>
              </a:endParaRPr>
            </a:p>
          </p:txBody>
        </p:sp>
        <p:sp>
          <p:nvSpPr>
            <p:cNvPr id="57" name="Oval 40"/>
            <p:cNvSpPr>
              <a:spLocks noChangeArrowheads="1"/>
            </p:cNvSpPr>
            <p:nvPr/>
          </p:nvSpPr>
          <p:spPr bwMode="auto">
            <a:xfrm>
              <a:off x="2090738" y="3179763"/>
              <a:ext cx="6350" cy="6350"/>
            </a:xfrm>
            <a:prstGeom prst="ellipse">
              <a:avLst/>
            </a:prstGeom>
            <a:grpFill/>
            <a:ln w="9525">
              <a:noFill/>
              <a:round/>
            </a:ln>
          </p:spPr>
          <p:txBody>
            <a:bodyPr anchor="t" anchorCtr="0" bIns="33602" compatLnSpc="1" lIns="67204" numCol="1" rIns="67204" tIns="33602" vert="horz" wrap="square"/>
            <a:lstStyle/>
            <a:p>
              <a:endParaRPr lang="en-US" sz="1000">
                <a:solidFill>
                  <a:schemeClr val="tx1">
                    <a:lumMod val="50000"/>
                    <a:lumOff val="50000"/>
                  </a:schemeClr>
                </a:solidFill>
                <a:cs typeface="+mn-ea"/>
                <a:sym typeface="+mn-lt"/>
              </a:endParaRPr>
            </a:p>
          </p:txBody>
        </p:sp>
      </p:grpSp>
      <p:grpSp>
        <p:nvGrpSpPr>
          <p:cNvPr id="58" name="Group 69"/>
          <p:cNvGrpSpPr/>
          <p:nvPr/>
        </p:nvGrpSpPr>
        <p:grpSpPr>
          <a:xfrm>
            <a:off x="5754371" y="3567434"/>
            <a:ext cx="520700" cy="501015"/>
            <a:chOff x="4616450" y="1549401"/>
            <a:chExt cx="215900" cy="207963"/>
          </a:xfrm>
          <a:solidFill>
            <a:srgbClr val="438264"/>
          </a:solidFill>
        </p:grpSpPr>
        <p:sp>
          <p:nvSpPr>
            <p:cNvPr id="59" name="Freeform 6"/>
            <p:cNvSpPr>
              <a:spLocks noEditPoints="1"/>
            </p:cNvSpPr>
            <p:nvPr/>
          </p:nvSpPr>
          <p:spPr bwMode="auto">
            <a:xfrm>
              <a:off x="4616450" y="1549401"/>
              <a:ext cx="215900" cy="207963"/>
            </a:xfrm>
            <a:custGeom>
              <a:gdLst>
                <a:gd fmla="*/ 124 w 133" name="T0"/>
                <a:gd fmla="*/ 0 h 127" name="T1"/>
                <a:gd fmla="*/ 9 w 133" name="T2"/>
                <a:gd fmla="*/ 0 h 127" name="T3"/>
                <a:gd fmla="*/ 0 w 133" name="T4"/>
                <a:gd fmla="*/ 9 h 127" name="T5"/>
                <a:gd fmla="*/ 0 w 133" name="T6"/>
                <a:gd fmla="*/ 91 h 127" name="T7"/>
                <a:gd fmla="*/ 9 w 133" name="T8"/>
                <a:gd fmla="*/ 100 h 127" name="T9"/>
                <a:gd fmla="*/ 53 w 133" name="T10"/>
                <a:gd fmla="*/ 100 h 127" name="T11"/>
                <a:gd fmla="*/ 39 w 133" name="T12"/>
                <a:gd fmla="*/ 118 h 127" name="T13"/>
                <a:gd fmla="*/ 39 w 133" name="T14"/>
                <a:gd fmla="*/ 127 h 127" name="T15"/>
                <a:gd fmla="*/ 53 w 133" name="T16"/>
                <a:gd fmla="*/ 127 h 127" name="T17"/>
                <a:gd fmla="*/ 80 w 133" name="T18"/>
                <a:gd fmla="*/ 127 h 127" name="T19"/>
                <a:gd fmla="*/ 93 w 133" name="T20"/>
                <a:gd fmla="*/ 127 h 127" name="T21"/>
                <a:gd fmla="*/ 93 w 133" name="T22"/>
                <a:gd fmla="*/ 118 h 127" name="T23"/>
                <a:gd fmla="*/ 80 w 133" name="T24"/>
                <a:gd fmla="*/ 100 h 127" name="T25"/>
                <a:gd fmla="*/ 124 w 133" name="T26"/>
                <a:gd fmla="*/ 100 h 127" name="T27"/>
                <a:gd fmla="*/ 133 w 133" name="T28"/>
                <a:gd fmla="*/ 91 h 127" name="T29"/>
                <a:gd fmla="*/ 133 w 133" name="T30"/>
                <a:gd fmla="*/ 9 h 127" name="T31"/>
                <a:gd fmla="*/ 124 w 133" name="T32"/>
                <a:gd fmla="*/ 0 h 127" name="T33"/>
                <a:gd fmla="*/ 59 w 133" name="T34"/>
                <a:gd fmla="*/ 89 h 127" name="T35"/>
                <a:gd fmla="*/ 67 w 133" name="T36"/>
                <a:gd fmla="*/ 82 h 127" name="T37"/>
                <a:gd fmla="*/ 75 w 133" name="T38"/>
                <a:gd fmla="*/ 89 h 127" name="T39"/>
                <a:gd fmla="*/ 67 w 133" name="T40"/>
                <a:gd fmla="*/ 97 h 127" name="T41"/>
                <a:gd fmla="*/ 59 w 133" name="T42"/>
                <a:gd fmla="*/ 89 h 127" name="T43"/>
                <a:gd fmla="*/ 123 w 133" name="T44"/>
                <a:gd fmla="*/ 79 h 127" name="T45"/>
                <a:gd fmla="*/ 9 w 133" name="T46"/>
                <a:gd fmla="*/ 79 h 127" name="T47"/>
                <a:gd fmla="*/ 9 w 133" name="T48"/>
                <a:gd fmla="*/ 10 h 127" name="T49"/>
                <a:gd fmla="*/ 123 w 133" name="T50"/>
                <a:gd fmla="*/ 10 h 127" name="T51"/>
                <a:gd fmla="*/ 123 w 133" name="T52"/>
                <a:gd fmla="*/ 79 h 12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7" w="133">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w="9525">
              <a:noFill/>
              <a:round/>
            </a:ln>
          </p:spPr>
          <p:txBody>
            <a:bodyPr anchor="t" anchorCtr="0" bIns="33602" compatLnSpc="1" lIns="67204" numCol="1" rIns="67204" tIns="33602" vert="horz" wrap="square"/>
            <a:lstStyle/>
            <a:p>
              <a:endParaRPr lang="en-US" sz="1000">
                <a:solidFill>
                  <a:schemeClr val="tx1">
                    <a:lumMod val="50000"/>
                    <a:lumOff val="50000"/>
                  </a:schemeClr>
                </a:solidFill>
                <a:cs typeface="+mn-ea"/>
                <a:sym typeface="+mn-lt"/>
              </a:endParaRPr>
            </a:p>
          </p:txBody>
        </p:sp>
        <p:sp>
          <p:nvSpPr>
            <p:cNvPr id="60" name="Oval 7"/>
            <p:cNvSpPr>
              <a:spLocks noChangeArrowheads="1"/>
            </p:cNvSpPr>
            <p:nvPr/>
          </p:nvSpPr>
          <p:spPr bwMode="auto">
            <a:xfrm>
              <a:off x="4718050" y="1685926"/>
              <a:ext cx="15875" cy="17463"/>
            </a:xfrm>
            <a:prstGeom prst="ellipse">
              <a:avLst/>
            </a:prstGeom>
            <a:grpFill/>
            <a:ln w="9525">
              <a:noFill/>
              <a:round/>
            </a:ln>
          </p:spPr>
          <p:txBody>
            <a:bodyPr anchor="t" anchorCtr="0" bIns="33602" compatLnSpc="1" lIns="67204" numCol="1" rIns="67204" tIns="33602" vert="horz" wrap="square"/>
            <a:lstStyle/>
            <a:p>
              <a:endParaRPr lang="en-US" sz="1000">
                <a:solidFill>
                  <a:schemeClr val="tx1">
                    <a:lumMod val="50000"/>
                    <a:lumOff val="50000"/>
                  </a:schemeClr>
                </a:solidFill>
                <a:cs typeface="+mn-ea"/>
                <a:sym typeface="+mn-lt"/>
              </a:endParaRPr>
            </a:p>
          </p:txBody>
        </p:sp>
      </p:grpSp>
      <p:grpSp>
        <p:nvGrpSpPr>
          <p:cNvPr id="61" name="Group 72"/>
          <p:cNvGrpSpPr/>
          <p:nvPr/>
        </p:nvGrpSpPr>
        <p:grpSpPr>
          <a:xfrm>
            <a:off x="2616837" y="3567430"/>
            <a:ext cx="671831" cy="459740"/>
            <a:chOff x="2324100" y="1814513"/>
            <a:chExt cx="266700" cy="182563"/>
          </a:xfrm>
          <a:solidFill>
            <a:srgbClr val="438264"/>
          </a:solidFill>
        </p:grpSpPr>
        <p:sp>
          <p:nvSpPr>
            <p:cNvPr id="62" name="Freeform 73"/>
            <p:cNvSpPr>
              <a:spLocks noEditPoints="1"/>
            </p:cNvSpPr>
            <p:nvPr/>
          </p:nvSpPr>
          <p:spPr bwMode="auto">
            <a:xfrm>
              <a:off x="2324100" y="1814513"/>
              <a:ext cx="188913" cy="182563"/>
            </a:xfrm>
            <a:custGeom>
              <a:gdLst>
                <a:gd fmla="*/ 86 w 99" name="T0"/>
                <a:gd fmla="*/ 60 h 97" name="T1"/>
                <a:gd fmla="*/ 99 w 99" name="T2"/>
                <a:gd fmla="*/ 54 h 97" name="T3"/>
                <a:gd fmla="*/ 99 w 99" name="T4"/>
                <a:gd fmla="*/ 43 h 97" name="T5"/>
                <a:gd fmla="*/ 86 w 99" name="T6"/>
                <a:gd fmla="*/ 37 h 97" name="T7"/>
                <a:gd fmla="*/ 83 w 99" name="T8"/>
                <a:gd fmla="*/ 31 h 97" name="T9"/>
                <a:gd fmla="*/ 88 w 99" name="T10"/>
                <a:gd fmla="*/ 18 h 97" name="T11"/>
                <a:gd fmla="*/ 81 w 99" name="T12"/>
                <a:gd fmla="*/ 10 h 97" name="T13"/>
                <a:gd fmla="*/ 67 w 99" name="T14"/>
                <a:gd fmla="*/ 16 h 97" name="T15"/>
                <a:gd fmla="*/ 61 w 99" name="T16"/>
                <a:gd fmla="*/ 13 h 97" name="T17"/>
                <a:gd fmla="*/ 55 w 99" name="T18"/>
                <a:gd fmla="*/ 0 h 97" name="T19"/>
                <a:gd fmla="*/ 44 w 99" name="T20"/>
                <a:gd fmla="*/ 0 h 97" name="T21"/>
                <a:gd fmla="*/ 38 w 99" name="T22"/>
                <a:gd fmla="*/ 13 h 97" name="T23"/>
                <a:gd fmla="*/ 32 w 99" name="T24"/>
                <a:gd fmla="*/ 16 h 97" name="T25"/>
                <a:gd fmla="*/ 18 w 99" name="T26"/>
                <a:gd fmla="*/ 11 h 97" name="T27"/>
                <a:gd fmla="*/ 11 w 99" name="T28"/>
                <a:gd fmla="*/ 18 h 97" name="T29"/>
                <a:gd fmla="*/ 16 w 99" name="T30"/>
                <a:gd fmla="*/ 32 h 97" name="T31"/>
                <a:gd fmla="*/ 14 w 99" name="T32"/>
                <a:gd fmla="*/ 37 h 97" name="T33"/>
                <a:gd fmla="*/ 0 w 99" name="T34"/>
                <a:gd fmla="*/ 43 h 97" name="T35"/>
                <a:gd fmla="*/ 0 w 99" name="T36"/>
                <a:gd fmla="*/ 54 h 97" name="T37"/>
                <a:gd fmla="*/ 14 w 99" name="T38"/>
                <a:gd fmla="*/ 60 h 97" name="T39"/>
                <a:gd fmla="*/ 16 w 99" name="T40"/>
                <a:gd fmla="*/ 66 h 97" name="T41"/>
                <a:gd fmla="*/ 11 w 99" name="T42"/>
                <a:gd fmla="*/ 79 h 97" name="T43"/>
                <a:gd fmla="*/ 19 w 99" name="T44"/>
                <a:gd fmla="*/ 87 h 97" name="T45"/>
                <a:gd fmla="*/ 32 w 99" name="T46"/>
                <a:gd fmla="*/ 81 h 97" name="T47"/>
                <a:gd fmla="*/ 38 w 99" name="T48"/>
                <a:gd fmla="*/ 84 h 97" name="T49"/>
                <a:gd fmla="*/ 45 w 99" name="T50"/>
                <a:gd fmla="*/ 97 h 97" name="T51"/>
                <a:gd fmla="*/ 55 w 99" name="T52"/>
                <a:gd fmla="*/ 97 h 97" name="T53"/>
                <a:gd fmla="*/ 61 w 99" name="T54"/>
                <a:gd fmla="*/ 84 h 97" name="T55"/>
                <a:gd fmla="*/ 67 w 99" name="T56"/>
                <a:gd fmla="*/ 81 h 97" name="T57"/>
                <a:gd fmla="*/ 81 w 99" name="T58"/>
                <a:gd fmla="*/ 86 h 97" name="T59"/>
                <a:gd fmla="*/ 89 w 99" name="T60"/>
                <a:gd fmla="*/ 79 h 97" name="T61"/>
                <a:gd fmla="*/ 83 w 99" name="T62"/>
                <a:gd fmla="*/ 66 h 97" name="T63"/>
                <a:gd fmla="*/ 86 w 99" name="T64"/>
                <a:gd fmla="*/ 60 h 97" name="T65"/>
                <a:gd fmla="*/ 50 w 99" name="T66"/>
                <a:gd fmla="*/ 64 h 97" name="T67"/>
                <a:gd fmla="*/ 34 w 99" name="T68"/>
                <a:gd fmla="*/ 49 h 97" name="T69"/>
                <a:gd fmla="*/ 50 w 99" name="T70"/>
                <a:gd fmla="*/ 33 h 97" name="T71"/>
                <a:gd fmla="*/ 66 w 99" name="T72"/>
                <a:gd fmla="*/ 49 h 97" name="T73"/>
                <a:gd fmla="*/ 50 w 99" name="T74"/>
                <a:gd fmla="*/ 64 h 9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7" w="99">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w="9525">
              <a:noFill/>
              <a:round/>
            </a:ln>
          </p:spPr>
          <p:txBody>
            <a:bodyPr anchor="t" anchorCtr="0" bIns="33602" compatLnSpc="1" lIns="67204" numCol="1" rIns="67204" tIns="33602" vert="horz" wrap="square"/>
            <a:lstStyle/>
            <a:p>
              <a:endParaRPr lang="en-US" sz="1000">
                <a:solidFill>
                  <a:schemeClr val="tx1">
                    <a:lumMod val="50000"/>
                    <a:lumOff val="50000"/>
                  </a:schemeClr>
                </a:solidFill>
                <a:cs typeface="+mn-ea"/>
                <a:sym typeface="+mn-lt"/>
              </a:endParaRPr>
            </a:p>
          </p:txBody>
        </p:sp>
        <p:sp>
          <p:nvSpPr>
            <p:cNvPr id="63" name="Freeform 74"/>
            <p:cNvSpPr>
              <a:spLocks noEditPoints="1"/>
            </p:cNvSpPr>
            <p:nvPr/>
          </p:nvSpPr>
          <p:spPr bwMode="auto">
            <a:xfrm>
              <a:off x="2501900" y="1905001"/>
              <a:ext cx="88900" cy="90488"/>
            </a:xfrm>
            <a:custGeom>
              <a:gdLst>
                <a:gd fmla="*/ 41 w 47" name="T0"/>
                <a:gd fmla="*/ 23 h 48" name="T1"/>
                <a:gd fmla="*/ 41 w 47" name="T2"/>
                <a:gd fmla="*/ 20 h 48" name="T3"/>
                <a:gd fmla="*/ 45 w 47" name="T4"/>
                <a:gd fmla="*/ 14 h 48" name="T5"/>
                <a:gd fmla="*/ 42 w 47" name="T6"/>
                <a:gd fmla="*/ 9 h 48" name="T7"/>
                <a:gd fmla="*/ 35 w 47" name="T8"/>
                <a:gd fmla="*/ 11 h 48" name="T9"/>
                <a:gd fmla="*/ 33 w 47" name="T10"/>
                <a:gd fmla="*/ 9 h 48" name="T11"/>
                <a:gd fmla="*/ 31 w 47" name="T12"/>
                <a:gd fmla="*/ 2 h 48" name="T13"/>
                <a:gd fmla="*/ 26 w 47" name="T14"/>
                <a:gd fmla="*/ 1 h 48" name="T15"/>
                <a:gd fmla="*/ 22 w 47" name="T16"/>
                <a:gd fmla="*/ 6 h 48" name="T17"/>
                <a:gd fmla="*/ 19 w 47" name="T18"/>
                <a:gd fmla="*/ 7 h 48" name="T19"/>
                <a:gd fmla="*/ 14 w 47" name="T20"/>
                <a:gd fmla="*/ 3 h 48" name="T21"/>
                <a:gd fmla="*/ 9 w 47" name="T22"/>
                <a:gd fmla="*/ 5 h 48" name="T23"/>
                <a:gd fmla="*/ 10 w 47" name="T24"/>
                <a:gd fmla="*/ 12 h 48" name="T25"/>
                <a:gd fmla="*/ 8 w 47" name="T26"/>
                <a:gd fmla="*/ 15 h 48" name="T27"/>
                <a:gd fmla="*/ 1 w 47" name="T28"/>
                <a:gd fmla="*/ 16 h 48" name="T29"/>
                <a:gd fmla="*/ 0 w 47" name="T30"/>
                <a:gd fmla="*/ 21 h 48" name="T31"/>
                <a:gd fmla="*/ 6 w 47" name="T32"/>
                <a:gd fmla="*/ 25 h 48" name="T33"/>
                <a:gd fmla="*/ 6 w 47" name="T34"/>
                <a:gd fmla="*/ 28 h 48" name="T35"/>
                <a:gd fmla="*/ 2 w 47" name="T36"/>
                <a:gd fmla="*/ 34 h 48" name="T37"/>
                <a:gd fmla="*/ 5 w 47" name="T38"/>
                <a:gd fmla="*/ 39 h 48" name="T39"/>
                <a:gd fmla="*/ 12 w 47" name="T40"/>
                <a:gd fmla="*/ 38 h 48" name="T41"/>
                <a:gd fmla="*/ 14 w 47" name="T42"/>
                <a:gd fmla="*/ 39 h 48" name="T43"/>
                <a:gd fmla="*/ 15 w 47" name="T44"/>
                <a:gd fmla="*/ 46 h 48" name="T45"/>
                <a:gd fmla="*/ 20 w 47" name="T46"/>
                <a:gd fmla="*/ 48 h 48" name="T47"/>
                <a:gd fmla="*/ 24 w 47" name="T48"/>
                <a:gd fmla="*/ 42 h 48" name="T49"/>
                <a:gd fmla="*/ 27 w 47" name="T50"/>
                <a:gd fmla="*/ 42 h 48" name="T51"/>
                <a:gd fmla="*/ 33 w 47" name="T52"/>
                <a:gd fmla="*/ 46 h 48" name="T53"/>
                <a:gd fmla="*/ 38 w 47" name="T54"/>
                <a:gd fmla="*/ 43 h 48" name="T55"/>
                <a:gd fmla="*/ 37 w 47" name="T56"/>
                <a:gd fmla="*/ 36 h 48" name="T57"/>
                <a:gd fmla="*/ 38 w 47" name="T58"/>
                <a:gd fmla="*/ 33 h 48" name="T59"/>
                <a:gd fmla="*/ 45 w 47" name="T60"/>
                <a:gd fmla="*/ 32 h 48" name="T61"/>
                <a:gd fmla="*/ 46 w 47" name="T62"/>
                <a:gd fmla="*/ 27 h 48" name="T63"/>
                <a:gd fmla="*/ 41 w 47" name="T64"/>
                <a:gd fmla="*/ 23 h 48" name="T65"/>
                <a:gd fmla="*/ 31 w 47" name="T66"/>
                <a:gd fmla="*/ 26 h 48" name="T67"/>
                <a:gd fmla="*/ 22 w 47" name="T68"/>
                <a:gd fmla="*/ 31 h 48" name="T69"/>
                <a:gd fmla="*/ 16 w 47" name="T70"/>
                <a:gd fmla="*/ 22 h 48" name="T71"/>
                <a:gd fmla="*/ 25 w 47" name="T72"/>
                <a:gd fmla="*/ 17 h 48" name="T73"/>
                <a:gd fmla="*/ 31 w 47" name="T74"/>
                <a:gd fmla="*/ 26 h 4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8" w="47">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w="9525">
              <a:noFill/>
              <a:round/>
            </a:ln>
          </p:spPr>
          <p:txBody>
            <a:bodyPr anchor="t" anchorCtr="0" bIns="33602" compatLnSpc="1" lIns="67204" numCol="1" rIns="67204" tIns="33602" vert="horz" wrap="square"/>
            <a:lstStyle/>
            <a:p>
              <a:endParaRPr lang="en-US" sz="1000">
                <a:solidFill>
                  <a:schemeClr val="tx1">
                    <a:lumMod val="50000"/>
                    <a:lumOff val="50000"/>
                  </a:schemeClr>
                </a:solidFill>
                <a:cs typeface="+mn-ea"/>
                <a:sym typeface="+mn-lt"/>
              </a:endParaRPr>
            </a:p>
          </p:txBody>
        </p:sp>
      </p:grpSp>
      <p:sp>
        <p:nvSpPr>
          <p:cNvPr id="11" name="文本框 10"/>
          <p:cNvSpPr txBox="1"/>
          <p:nvPr/>
        </p:nvSpPr>
        <p:spPr>
          <a:xfrm>
            <a:off x="1438276" y="4891406"/>
            <a:ext cx="2670811" cy="137160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a:t>
            </a:r>
          </a:p>
        </p:txBody>
      </p:sp>
      <p:sp>
        <p:nvSpPr>
          <p:cNvPr id="12" name="文本框 11"/>
          <p:cNvSpPr txBox="1"/>
          <p:nvPr/>
        </p:nvSpPr>
        <p:spPr>
          <a:xfrm>
            <a:off x="1583056" y="4407539"/>
            <a:ext cx="2381251"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tx1">
                    <a:lumMod val="95000"/>
                    <a:lumOff val="5000"/>
                  </a:schemeClr>
                </a:solidFill>
                <a:cs typeface="+mn-ea"/>
                <a:sym typeface="+mn-lt"/>
              </a:rPr>
              <a:t>输入标题</a:t>
            </a:r>
          </a:p>
        </p:txBody>
      </p:sp>
      <p:sp>
        <p:nvSpPr>
          <p:cNvPr id="4" name="文本框 3"/>
          <p:cNvSpPr txBox="1"/>
          <p:nvPr/>
        </p:nvSpPr>
        <p:spPr>
          <a:xfrm>
            <a:off x="4634230" y="4902837"/>
            <a:ext cx="2670811" cy="137160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a:t>
            </a:r>
          </a:p>
        </p:txBody>
      </p:sp>
      <p:sp>
        <p:nvSpPr>
          <p:cNvPr id="6" name="文本框 5"/>
          <p:cNvSpPr txBox="1"/>
          <p:nvPr/>
        </p:nvSpPr>
        <p:spPr>
          <a:xfrm>
            <a:off x="4779009" y="4418969"/>
            <a:ext cx="2381251"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tx1">
                    <a:lumMod val="95000"/>
                    <a:lumOff val="5000"/>
                  </a:schemeClr>
                </a:solidFill>
                <a:cs typeface="+mn-ea"/>
                <a:sym typeface="+mn-lt"/>
              </a:rPr>
              <a:t>输入标题</a:t>
            </a:r>
          </a:p>
        </p:txBody>
      </p:sp>
      <p:sp>
        <p:nvSpPr>
          <p:cNvPr id="7" name="文本框 6"/>
          <p:cNvSpPr txBox="1"/>
          <p:nvPr/>
        </p:nvSpPr>
        <p:spPr>
          <a:xfrm>
            <a:off x="8007348" y="4914902"/>
            <a:ext cx="2670811" cy="137160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a:t>
            </a:r>
          </a:p>
        </p:txBody>
      </p:sp>
      <p:sp>
        <p:nvSpPr>
          <p:cNvPr id="8" name="文本框 7"/>
          <p:cNvSpPr txBox="1"/>
          <p:nvPr/>
        </p:nvSpPr>
        <p:spPr>
          <a:xfrm>
            <a:off x="8152129" y="4431034"/>
            <a:ext cx="2381251"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tx1">
                    <a:lumMod val="95000"/>
                    <a:lumOff val="5000"/>
                  </a:schemeClr>
                </a:solidFill>
                <a:cs typeface="+mn-ea"/>
                <a:sym typeface="+mn-lt"/>
              </a:rPr>
              <a:t>输入标题</a:t>
            </a:r>
          </a:p>
        </p:txBody>
      </p:sp>
    </p:spTree>
  </p:cSld>
  <p:clrMapOvr>
    <a:masterClrMapping/>
  </p:clrMapOvr>
  <p:transition spd="slow">
    <p:wheel spokes="8"/>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ipe(up)" transition="in">
                                      <p:cBhvr>
                                        <p:cTn dur="500" id="7"/>
                                        <p:tgtEl>
                                          <p:spTgt spid="5"/>
                                        </p:tgtEl>
                                      </p:cBhvr>
                                    </p:animEffect>
                                  </p:childTnLst>
                                </p:cTn>
                              </p:par>
                              <p:par>
                                <p:cTn fill="hold" id="8" nodeType="withEffect" presetClass="entr" presetID="4" presetSubtype="16">
                                  <p:stCondLst>
                                    <p:cond delay="0"/>
                                  </p:stCondLst>
                                  <p:childTnLst>
                                    <p:set>
                                      <p:cBhvr>
                                        <p:cTn dur="1" fill="hold" id="9">
                                          <p:stCondLst>
                                            <p:cond delay="0"/>
                                          </p:stCondLst>
                                        </p:cTn>
                                        <p:tgtEl>
                                          <p:spTgt spid="61"/>
                                        </p:tgtEl>
                                        <p:attrNameLst>
                                          <p:attrName>style.visibility</p:attrName>
                                        </p:attrNameLst>
                                      </p:cBhvr>
                                      <p:to>
                                        <p:strVal val="visible"/>
                                      </p:to>
                                    </p:set>
                                    <p:animEffect filter="box(in)" transition="in">
                                      <p:cBhvr>
                                        <p:cTn dur="1000" id="10"/>
                                        <p:tgtEl>
                                          <p:spTgt spid="61"/>
                                        </p:tgtEl>
                                      </p:cBhvr>
                                    </p:animEffect>
                                  </p:childTnLst>
                                </p:cTn>
                              </p:par>
                              <p:par>
                                <p:cTn fill="hold" id="11" nodeType="withEffect" presetClass="entr" presetID="4" presetSubtype="16">
                                  <p:stCondLst>
                                    <p:cond delay="0"/>
                                  </p:stCondLst>
                                  <p:childTnLst>
                                    <p:set>
                                      <p:cBhvr>
                                        <p:cTn dur="1" fill="hold" id="12">
                                          <p:stCondLst>
                                            <p:cond delay="0"/>
                                          </p:stCondLst>
                                        </p:cTn>
                                        <p:tgtEl>
                                          <p:spTgt spid="58"/>
                                        </p:tgtEl>
                                        <p:attrNameLst>
                                          <p:attrName>style.visibility</p:attrName>
                                        </p:attrNameLst>
                                      </p:cBhvr>
                                      <p:to>
                                        <p:strVal val="visible"/>
                                      </p:to>
                                    </p:set>
                                    <p:animEffect filter="box(in)" transition="in">
                                      <p:cBhvr>
                                        <p:cTn dur="1000" id="13"/>
                                        <p:tgtEl>
                                          <p:spTgt spid="58"/>
                                        </p:tgtEl>
                                      </p:cBhvr>
                                    </p:animEffect>
                                  </p:childTnLst>
                                </p:cTn>
                              </p:par>
                              <p:par>
                                <p:cTn fill="hold" id="14" nodeType="withEffect" presetClass="entr" presetID="4" presetSubtype="16">
                                  <p:stCondLst>
                                    <p:cond delay="0"/>
                                  </p:stCondLst>
                                  <p:childTnLst>
                                    <p:set>
                                      <p:cBhvr>
                                        <p:cTn dur="1" fill="hold" id="15">
                                          <p:stCondLst>
                                            <p:cond delay="0"/>
                                          </p:stCondLst>
                                        </p:cTn>
                                        <p:tgtEl>
                                          <p:spTgt spid="54"/>
                                        </p:tgtEl>
                                        <p:attrNameLst>
                                          <p:attrName>style.visibility</p:attrName>
                                        </p:attrNameLst>
                                      </p:cBhvr>
                                      <p:to>
                                        <p:strVal val="visible"/>
                                      </p:to>
                                    </p:set>
                                    <p:animEffect filter="box(in)" transition="in">
                                      <p:cBhvr>
                                        <p:cTn dur="1000" id="16"/>
                                        <p:tgtEl>
                                          <p:spTgt spid="54"/>
                                        </p:tgtEl>
                                      </p:cBhvr>
                                    </p:animEffect>
                                  </p:childTnLst>
                                </p:cTn>
                              </p:par>
                            </p:childTnLst>
                          </p:cTn>
                        </p:par>
                        <p:par>
                          <p:cTn fill="hold" id="17" nodeType="afterGroup">
                            <p:stCondLst>
                              <p:cond delay="1000"/>
                            </p:stCondLst>
                            <p:childTnLst>
                              <p:par>
                                <p:cTn fill="hold" grpId="0" id="18" nodeType="afterEffect" presetClass="entr" presetID="12" presetSubtype="4">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500" id="20"/>
                                        <p:tgtEl>
                                          <p:spTgt spid="11"/>
                                        </p:tgtEl>
                                        <p:attrNameLst>
                                          <p:attrName>ppt_y</p:attrName>
                                        </p:attrNameLst>
                                      </p:cBhvr>
                                      <p:tavLst>
                                        <p:tav tm="0">
                                          <p:val>
                                            <p:strVal val="#ppt_y+#ppt_h*1.125000"/>
                                          </p:val>
                                        </p:tav>
                                        <p:tav tm="100000">
                                          <p:val>
                                            <p:strVal val="#ppt_y"/>
                                          </p:val>
                                        </p:tav>
                                      </p:tavLst>
                                    </p:anim>
                                    <p:animEffect filter="wipe(up)" transition="in">
                                      <p:cBhvr>
                                        <p:cTn dur="500" id="21"/>
                                        <p:tgtEl>
                                          <p:spTgt spid="11"/>
                                        </p:tgtEl>
                                      </p:cBhvr>
                                    </p:animEffect>
                                  </p:childTnLst>
                                </p:cTn>
                              </p:par>
                            </p:childTnLst>
                          </p:cTn>
                        </p:par>
                        <p:par>
                          <p:cTn fill="hold" id="22" nodeType="afterGroup">
                            <p:stCondLst>
                              <p:cond delay="1500"/>
                            </p:stCondLst>
                            <p:childTnLst>
                              <p:par>
                                <p:cTn fill="hold" grpId="0" id="23" nodeType="afterEffect" presetClass="entr" presetID="12" presetSubtype="4">
                                  <p:stCondLst>
                                    <p:cond delay="0"/>
                                  </p:stCondLst>
                                  <p:childTnLst>
                                    <p:set>
                                      <p:cBhvr>
                                        <p:cTn dur="1" fill="hold" id="24">
                                          <p:stCondLst>
                                            <p:cond delay="0"/>
                                          </p:stCondLst>
                                        </p:cTn>
                                        <p:tgtEl>
                                          <p:spTgt spid="12"/>
                                        </p:tgtEl>
                                        <p:attrNameLst>
                                          <p:attrName>style.visibility</p:attrName>
                                        </p:attrNameLst>
                                      </p:cBhvr>
                                      <p:to>
                                        <p:strVal val="visible"/>
                                      </p:to>
                                    </p:set>
                                    <p:anim calcmode="lin" valueType="num">
                                      <p:cBhvr additive="base">
                                        <p:cTn dur="500" id="25"/>
                                        <p:tgtEl>
                                          <p:spTgt spid="12"/>
                                        </p:tgtEl>
                                        <p:attrNameLst>
                                          <p:attrName>ppt_y</p:attrName>
                                        </p:attrNameLst>
                                      </p:cBhvr>
                                      <p:tavLst>
                                        <p:tav tm="0">
                                          <p:val>
                                            <p:strVal val="#ppt_y+#ppt_h*1.125000"/>
                                          </p:val>
                                        </p:tav>
                                        <p:tav tm="100000">
                                          <p:val>
                                            <p:strVal val="#ppt_y"/>
                                          </p:val>
                                        </p:tav>
                                      </p:tavLst>
                                    </p:anim>
                                    <p:animEffect filter="wipe(up)" transition="in">
                                      <p:cBhvr>
                                        <p:cTn dur="500" id="26"/>
                                        <p:tgtEl>
                                          <p:spTgt spid="12"/>
                                        </p:tgtEl>
                                      </p:cBhvr>
                                    </p:animEffect>
                                  </p:childTnLst>
                                </p:cTn>
                              </p:par>
                            </p:childTnLst>
                          </p:cTn>
                        </p:par>
                        <p:par>
                          <p:cTn fill="hold" id="27" nodeType="afterGroup">
                            <p:stCondLst>
                              <p:cond delay="2000"/>
                            </p:stCondLst>
                            <p:childTnLst>
                              <p:par>
                                <p:cTn fill="hold" grpId="0" id="28" nodeType="afterEffect" presetClass="entr" presetID="12" presetSubtype="4">
                                  <p:stCondLst>
                                    <p:cond delay="0"/>
                                  </p:stCondLst>
                                  <p:childTnLst>
                                    <p:set>
                                      <p:cBhvr>
                                        <p:cTn dur="1" fill="hold" id="29">
                                          <p:stCondLst>
                                            <p:cond delay="0"/>
                                          </p:stCondLst>
                                        </p:cTn>
                                        <p:tgtEl>
                                          <p:spTgt spid="4"/>
                                        </p:tgtEl>
                                        <p:attrNameLst>
                                          <p:attrName>style.visibility</p:attrName>
                                        </p:attrNameLst>
                                      </p:cBhvr>
                                      <p:to>
                                        <p:strVal val="visible"/>
                                      </p:to>
                                    </p:set>
                                    <p:anim calcmode="lin" valueType="num">
                                      <p:cBhvr additive="base">
                                        <p:cTn dur="500" id="30"/>
                                        <p:tgtEl>
                                          <p:spTgt spid="4"/>
                                        </p:tgtEl>
                                        <p:attrNameLst>
                                          <p:attrName>ppt_y</p:attrName>
                                        </p:attrNameLst>
                                      </p:cBhvr>
                                      <p:tavLst>
                                        <p:tav tm="0">
                                          <p:val>
                                            <p:strVal val="#ppt_y+#ppt_h*1.125000"/>
                                          </p:val>
                                        </p:tav>
                                        <p:tav tm="100000">
                                          <p:val>
                                            <p:strVal val="#ppt_y"/>
                                          </p:val>
                                        </p:tav>
                                      </p:tavLst>
                                    </p:anim>
                                    <p:animEffect filter="wipe(up)" transition="in">
                                      <p:cBhvr>
                                        <p:cTn dur="500" id="31"/>
                                        <p:tgtEl>
                                          <p:spTgt spid="4"/>
                                        </p:tgtEl>
                                      </p:cBhvr>
                                    </p:animEffect>
                                  </p:childTnLst>
                                </p:cTn>
                              </p:par>
                            </p:childTnLst>
                          </p:cTn>
                        </p:par>
                        <p:par>
                          <p:cTn fill="hold" id="32" nodeType="afterGroup">
                            <p:stCondLst>
                              <p:cond delay="2500"/>
                            </p:stCondLst>
                            <p:childTnLst>
                              <p:par>
                                <p:cTn fill="hold" grpId="0" id="33" nodeType="afterEffect" presetClass="entr" presetID="12" presetSubtype="4">
                                  <p:stCondLst>
                                    <p:cond delay="0"/>
                                  </p:stCondLst>
                                  <p:childTnLst>
                                    <p:set>
                                      <p:cBhvr>
                                        <p:cTn dur="1" fill="hold" id="34">
                                          <p:stCondLst>
                                            <p:cond delay="0"/>
                                          </p:stCondLst>
                                        </p:cTn>
                                        <p:tgtEl>
                                          <p:spTgt spid="6"/>
                                        </p:tgtEl>
                                        <p:attrNameLst>
                                          <p:attrName>style.visibility</p:attrName>
                                        </p:attrNameLst>
                                      </p:cBhvr>
                                      <p:to>
                                        <p:strVal val="visible"/>
                                      </p:to>
                                    </p:set>
                                    <p:anim calcmode="lin" valueType="num">
                                      <p:cBhvr additive="base">
                                        <p:cTn dur="500" id="35"/>
                                        <p:tgtEl>
                                          <p:spTgt spid="6"/>
                                        </p:tgtEl>
                                        <p:attrNameLst>
                                          <p:attrName>ppt_y</p:attrName>
                                        </p:attrNameLst>
                                      </p:cBhvr>
                                      <p:tavLst>
                                        <p:tav tm="0">
                                          <p:val>
                                            <p:strVal val="#ppt_y+#ppt_h*1.125000"/>
                                          </p:val>
                                        </p:tav>
                                        <p:tav tm="100000">
                                          <p:val>
                                            <p:strVal val="#ppt_y"/>
                                          </p:val>
                                        </p:tav>
                                      </p:tavLst>
                                    </p:anim>
                                    <p:animEffect filter="wipe(up)" transition="in">
                                      <p:cBhvr>
                                        <p:cTn dur="500" id="36"/>
                                        <p:tgtEl>
                                          <p:spTgt spid="6"/>
                                        </p:tgtEl>
                                      </p:cBhvr>
                                    </p:animEffect>
                                  </p:childTnLst>
                                </p:cTn>
                              </p:par>
                            </p:childTnLst>
                          </p:cTn>
                        </p:par>
                        <p:par>
                          <p:cTn fill="hold" id="37" nodeType="afterGroup">
                            <p:stCondLst>
                              <p:cond delay="3000"/>
                            </p:stCondLst>
                            <p:childTnLst>
                              <p:par>
                                <p:cTn fill="hold" grpId="0" id="38" nodeType="afterEffect" presetClass="entr" presetID="12" presetSubtype="4">
                                  <p:stCondLst>
                                    <p:cond delay="0"/>
                                  </p:stCondLst>
                                  <p:childTnLst>
                                    <p:set>
                                      <p:cBhvr>
                                        <p:cTn dur="1" fill="hold" id="39">
                                          <p:stCondLst>
                                            <p:cond delay="0"/>
                                          </p:stCondLst>
                                        </p:cTn>
                                        <p:tgtEl>
                                          <p:spTgt spid="7"/>
                                        </p:tgtEl>
                                        <p:attrNameLst>
                                          <p:attrName>style.visibility</p:attrName>
                                        </p:attrNameLst>
                                      </p:cBhvr>
                                      <p:to>
                                        <p:strVal val="visible"/>
                                      </p:to>
                                    </p:set>
                                    <p:anim calcmode="lin" valueType="num">
                                      <p:cBhvr additive="base">
                                        <p:cTn dur="500" id="40"/>
                                        <p:tgtEl>
                                          <p:spTgt spid="7"/>
                                        </p:tgtEl>
                                        <p:attrNameLst>
                                          <p:attrName>ppt_y</p:attrName>
                                        </p:attrNameLst>
                                      </p:cBhvr>
                                      <p:tavLst>
                                        <p:tav tm="0">
                                          <p:val>
                                            <p:strVal val="#ppt_y+#ppt_h*1.125000"/>
                                          </p:val>
                                        </p:tav>
                                        <p:tav tm="100000">
                                          <p:val>
                                            <p:strVal val="#ppt_y"/>
                                          </p:val>
                                        </p:tav>
                                      </p:tavLst>
                                    </p:anim>
                                    <p:animEffect filter="wipe(up)" transition="in">
                                      <p:cBhvr>
                                        <p:cTn dur="500" id="41"/>
                                        <p:tgtEl>
                                          <p:spTgt spid="7"/>
                                        </p:tgtEl>
                                      </p:cBhvr>
                                    </p:animEffect>
                                  </p:childTnLst>
                                </p:cTn>
                              </p:par>
                            </p:childTnLst>
                          </p:cTn>
                        </p:par>
                        <p:par>
                          <p:cTn fill="hold" id="42" nodeType="afterGroup">
                            <p:stCondLst>
                              <p:cond delay="3500"/>
                            </p:stCondLst>
                            <p:childTnLst>
                              <p:par>
                                <p:cTn fill="hold" grpId="0" id="43" nodeType="afterEffect" presetClass="entr" presetID="12" presetSubtype="4">
                                  <p:stCondLst>
                                    <p:cond delay="0"/>
                                  </p:stCondLst>
                                  <p:childTnLst>
                                    <p:set>
                                      <p:cBhvr>
                                        <p:cTn dur="1" fill="hold" id="44">
                                          <p:stCondLst>
                                            <p:cond delay="0"/>
                                          </p:stCondLst>
                                        </p:cTn>
                                        <p:tgtEl>
                                          <p:spTgt spid="8"/>
                                        </p:tgtEl>
                                        <p:attrNameLst>
                                          <p:attrName>style.visibility</p:attrName>
                                        </p:attrNameLst>
                                      </p:cBhvr>
                                      <p:to>
                                        <p:strVal val="visible"/>
                                      </p:to>
                                    </p:set>
                                    <p:anim calcmode="lin" valueType="num">
                                      <p:cBhvr additive="base">
                                        <p:cTn dur="500" id="45"/>
                                        <p:tgtEl>
                                          <p:spTgt spid="8"/>
                                        </p:tgtEl>
                                        <p:attrNameLst>
                                          <p:attrName>ppt_y</p:attrName>
                                        </p:attrNameLst>
                                      </p:cBhvr>
                                      <p:tavLst>
                                        <p:tav tm="0">
                                          <p:val>
                                            <p:strVal val="#ppt_y+#ppt_h*1.125000"/>
                                          </p:val>
                                        </p:tav>
                                        <p:tav tm="100000">
                                          <p:val>
                                            <p:strVal val="#ppt_y"/>
                                          </p:val>
                                        </p:tav>
                                      </p:tavLst>
                                    </p:anim>
                                    <p:animEffect filter="wipe(up)" transition="in">
                                      <p:cBhvr>
                                        <p:cTn dur="500" id="46"/>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1"/>
      <p:bldP grpId="0" spid="12"/>
      <p:bldP grpId="0" spid="4"/>
      <p:bldP grpId="0" spid="6"/>
      <p:bldP grpId="0" spid="7"/>
      <p:bldP grpId="0" spid="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988560" y="294644"/>
            <a:ext cx="2214880" cy="579120"/>
          </a:xfrm>
          <a:prstGeom prst="rect">
            <a:avLst/>
          </a:prstGeom>
          <a:noFill/>
        </p:spPr>
        <p:txBody>
          <a:bodyPr rtlCol="0" wrap="none">
            <a:spAutoFit/>
          </a:bodyPr>
          <a:lstStyle/>
          <a:p>
            <a:r>
              <a:rPr altLang="en-US" lang="zh-CN" sz="3200">
                <a:solidFill>
                  <a:srgbClr val="438264"/>
                </a:solidFill>
                <a:cs typeface="+mn-ea"/>
                <a:sym typeface="+mn-lt"/>
              </a:rPr>
              <a:t>请输入标题</a:t>
            </a:r>
          </a:p>
        </p:txBody>
      </p:sp>
      <p:grpSp>
        <p:nvGrpSpPr>
          <p:cNvPr id="16" name="组合 15"/>
          <p:cNvGrpSpPr/>
          <p:nvPr/>
        </p:nvGrpSpPr>
        <p:grpSpPr>
          <a:xfrm>
            <a:off x="1403987" y="1504952"/>
            <a:ext cx="2830831" cy="4271645"/>
            <a:chOff x="2483" y="2370"/>
            <a:chExt cx="4458" cy="6727"/>
          </a:xfrm>
        </p:grpSpPr>
        <p:sp>
          <p:nvSpPr>
            <p:cNvPr id="15" name="矩形 14"/>
            <p:cNvSpPr/>
            <p:nvPr/>
          </p:nvSpPr>
          <p:spPr>
            <a:xfrm flipH="1">
              <a:off x="2500" y="3357"/>
              <a:ext cx="4424" cy="5523"/>
            </a:xfrm>
            <a:prstGeom prst="rect">
              <a:avLst/>
            </a:prstGeom>
            <a:noFill/>
            <a:ln w="19050">
              <a:solidFill>
                <a:srgbClr val="438264"/>
              </a:solidFill>
            </a:ln>
            <a:extLst>
              <a:ext uri="{909E8E84-426E-40DD-AFC4-6F175D3DCCD1}">
                <a14:hiddenFill>
                  <a:solidFill>
                    <a:srgbClr val="CBE7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矩形 4"/>
            <p:cNvSpPr/>
            <p:nvPr/>
          </p:nvSpPr>
          <p:spPr>
            <a:xfrm flipH="1">
              <a:off x="2483" y="3137"/>
              <a:ext cx="4458" cy="1914"/>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文本框 8"/>
            <p:cNvSpPr txBox="1"/>
            <p:nvPr/>
          </p:nvSpPr>
          <p:spPr>
            <a:xfrm>
              <a:off x="3346" y="3952"/>
              <a:ext cx="2731" cy="72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bg1"/>
                  </a:solidFill>
                  <a:cs typeface="+mn-ea"/>
                  <a:sym typeface="+mn-lt"/>
                </a:rPr>
                <a:t>输入标题</a:t>
              </a:r>
            </a:p>
          </p:txBody>
        </p:sp>
        <p:pic>
          <p:nvPicPr>
            <p:cNvPr id="10" name="图片 9"/>
            <p:cNvPicPr>
              <a:picLocks noChangeAspect="1"/>
            </p:cNvPicPr>
            <p:nvPr/>
          </p:nvPicPr>
          <p:blipFill>
            <a:blip r:embed="rId3">
              <a:extLst>
                <a:ext uri="{28A0092B-C50C-407E-A947-70E740481C1C}">
                  <a14:useLocalDpi/>
                </a:ext>
              </a:extLst>
            </a:blip>
            <a:stretch>
              <a:fillRect/>
            </a:stretch>
          </p:blipFill>
          <p:spPr>
            <a:xfrm>
              <a:off x="3988" y="2370"/>
              <a:ext cx="1448" cy="1448"/>
            </a:xfrm>
            <a:prstGeom prst="rect">
              <a:avLst/>
            </a:prstGeom>
          </p:spPr>
        </p:pic>
        <p:sp>
          <p:nvSpPr>
            <p:cNvPr id="12" name="文本框 11"/>
            <p:cNvSpPr txBox="1"/>
            <p:nvPr/>
          </p:nvSpPr>
          <p:spPr>
            <a:xfrm>
              <a:off x="2886" y="5898"/>
              <a:ext cx="3650" cy="3168"/>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a:t>
              </a:r>
            </a:p>
          </p:txBody>
        </p:sp>
      </p:grpSp>
      <p:grpSp>
        <p:nvGrpSpPr>
          <p:cNvPr id="17" name="组合 16"/>
          <p:cNvGrpSpPr/>
          <p:nvPr/>
        </p:nvGrpSpPr>
        <p:grpSpPr>
          <a:xfrm>
            <a:off x="4680587" y="1494157"/>
            <a:ext cx="2830831" cy="4271645"/>
            <a:chOff x="2483" y="2370"/>
            <a:chExt cx="4458" cy="6727"/>
          </a:xfrm>
        </p:grpSpPr>
        <p:sp>
          <p:nvSpPr>
            <p:cNvPr id="18" name="矩形 17"/>
            <p:cNvSpPr/>
            <p:nvPr/>
          </p:nvSpPr>
          <p:spPr>
            <a:xfrm flipH="1">
              <a:off x="2500" y="3357"/>
              <a:ext cx="4424" cy="5523"/>
            </a:xfrm>
            <a:prstGeom prst="rect">
              <a:avLst/>
            </a:prstGeom>
            <a:noFill/>
            <a:ln w="19050">
              <a:solidFill>
                <a:srgbClr val="438264"/>
              </a:solidFill>
            </a:ln>
            <a:extLst>
              <a:ext uri="{909E8E84-426E-40DD-AFC4-6F175D3DCCD1}">
                <a14:hiddenFill>
                  <a:solidFill>
                    <a:srgbClr val="CBE7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矩形 18"/>
            <p:cNvSpPr/>
            <p:nvPr/>
          </p:nvSpPr>
          <p:spPr>
            <a:xfrm flipH="1">
              <a:off x="2483" y="3137"/>
              <a:ext cx="4458" cy="1914"/>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文本框 19"/>
            <p:cNvSpPr txBox="1"/>
            <p:nvPr/>
          </p:nvSpPr>
          <p:spPr>
            <a:xfrm>
              <a:off x="3346" y="3952"/>
              <a:ext cx="2731" cy="72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bg1"/>
                  </a:solidFill>
                  <a:cs typeface="+mn-ea"/>
                  <a:sym typeface="+mn-lt"/>
                </a:rPr>
                <a:t>输入标题</a:t>
              </a:r>
            </a:p>
          </p:txBody>
        </p:sp>
        <p:pic>
          <p:nvPicPr>
            <p:cNvPr id="21" name="图片 20"/>
            <p:cNvPicPr>
              <a:picLocks noChangeAspect="1"/>
            </p:cNvPicPr>
            <p:nvPr/>
          </p:nvPicPr>
          <p:blipFill>
            <a:blip r:embed="rId3">
              <a:extLst>
                <a:ext uri="{28A0092B-C50C-407E-A947-70E740481C1C}">
                  <a14:useLocalDpi/>
                </a:ext>
              </a:extLst>
            </a:blip>
            <a:stretch>
              <a:fillRect/>
            </a:stretch>
          </p:blipFill>
          <p:spPr>
            <a:xfrm>
              <a:off x="3988" y="2370"/>
              <a:ext cx="1448" cy="1448"/>
            </a:xfrm>
            <a:prstGeom prst="rect">
              <a:avLst/>
            </a:prstGeom>
          </p:spPr>
        </p:pic>
        <p:sp>
          <p:nvSpPr>
            <p:cNvPr id="22" name="文本框 21"/>
            <p:cNvSpPr txBox="1"/>
            <p:nvPr/>
          </p:nvSpPr>
          <p:spPr>
            <a:xfrm>
              <a:off x="2886" y="5898"/>
              <a:ext cx="3650" cy="3168"/>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a:t>
              </a:r>
            </a:p>
          </p:txBody>
        </p:sp>
      </p:grpSp>
      <p:grpSp>
        <p:nvGrpSpPr>
          <p:cNvPr id="23" name="组合 22"/>
          <p:cNvGrpSpPr/>
          <p:nvPr/>
        </p:nvGrpSpPr>
        <p:grpSpPr>
          <a:xfrm>
            <a:off x="7916547" y="1504952"/>
            <a:ext cx="2830831" cy="4271645"/>
            <a:chOff x="2483" y="2370"/>
            <a:chExt cx="4458" cy="6727"/>
          </a:xfrm>
        </p:grpSpPr>
        <p:sp>
          <p:nvSpPr>
            <p:cNvPr id="24" name="矩形 23"/>
            <p:cNvSpPr/>
            <p:nvPr/>
          </p:nvSpPr>
          <p:spPr>
            <a:xfrm flipH="1">
              <a:off x="2500" y="3357"/>
              <a:ext cx="4424" cy="5523"/>
            </a:xfrm>
            <a:prstGeom prst="rect">
              <a:avLst/>
            </a:prstGeom>
            <a:noFill/>
            <a:ln w="19050">
              <a:solidFill>
                <a:srgbClr val="438264"/>
              </a:solidFill>
            </a:ln>
            <a:extLst>
              <a:ext uri="{909E8E84-426E-40DD-AFC4-6F175D3DCCD1}">
                <a14:hiddenFill>
                  <a:solidFill>
                    <a:srgbClr val="CBE7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 name="矩形 24"/>
            <p:cNvSpPr/>
            <p:nvPr/>
          </p:nvSpPr>
          <p:spPr>
            <a:xfrm flipH="1">
              <a:off x="2483" y="3137"/>
              <a:ext cx="4458" cy="1914"/>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6" name="文本框 25"/>
            <p:cNvSpPr txBox="1"/>
            <p:nvPr/>
          </p:nvSpPr>
          <p:spPr>
            <a:xfrm>
              <a:off x="3346" y="3952"/>
              <a:ext cx="2731" cy="72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bg1"/>
                  </a:solidFill>
                  <a:cs typeface="+mn-ea"/>
                  <a:sym typeface="+mn-lt"/>
                </a:rPr>
                <a:t>输入标题</a:t>
              </a:r>
            </a:p>
          </p:txBody>
        </p:sp>
        <p:pic>
          <p:nvPicPr>
            <p:cNvPr id="27" name="图片 26"/>
            <p:cNvPicPr>
              <a:picLocks noChangeAspect="1"/>
            </p:cNvPicPr>
            <p:nvPr/>
          </p:nvPicPr>
          <p:blipFill>
            <a:blip r:embed="rId3">
              <a:extLst>
                <a:ext uri="{28A0092B-C50C-407E-A947-70E740481C1C}">
                  <a14:useLocalDpi/>
                </a:ext>
              </a:extLst>
            </a:blip>
            <a:stretch>
              <a:fillRect/>
            </a:stretch>
          </p:blipFill>
          <p:spPr>
            <a:xfrm>
              <a:off x="3988" y="2370"/>
              <a:ext cx="1448" cy="1448"/>
            </a:xfrm>
            <a:prstGeom prst="rect">
              <a:avLst/>
            </a:prstGeom>
          </p:spPr>
        </p:pic>
        <p:sp>
          <p:nvSpPr>
            <p:cNvPr id="28" name="文本框 27"/>
            <p:cNvSpPr txBox="1"/>
            <p:nvPr/>
          </p:nvSpPr>
          <p:spPr>
            <a:xfrm>
              <a:off x="2886" y="5898"/>
              <a:ext cx="3650" cy="3168"/>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a:t>
              </a:r>
            </a:p>
          </p:txBody>
        </p:sp>
      </p:grpSp>
    </p:spTree>
  </p:cSld>
  <p:clrMapOvr>
    <a:masterClrMapping/>
  </p:clrMapOvr>
  <p:transition spd="slow">
    <p:wheel spokes="8"/>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id="7"/>
                                        <p:tgtEl>
                                          <p:spTgt spid="16"/>
                                        </p:tgtEl>
                                        <p:attrNameLst>
                                          <p:attrName>ppt_x</p:attrName>
                                        </p:attrNameLst>
                                      </p:cBhvr>
                                      <p:tavLst>
                                        <p:tav tm="0">
                                          <p:val>
                                            <p:strVal val="#ppt_x-#ppt_w*1.125000"/>
                                          </p:val>
                                        </p:tav>
                                        <p:tav tm="100000">
                                          <p:val>
                                            <p:strVal val="#ppt_x"/>
                                          </p:val>
                                        </p:tav>
                                      </p:tavLst>
                                    </p:anim>
                                    <p:animEffect filter="wipe(right)" transition="in">
                                      <p:cBhvr>
                                        <p:cTn dur="500" id="8"/>
                                        <p:tgtEl>
                                          <p:spTgt spid="16"/>
                                        </p:tgtEl>
                                      </p:cBhvr>
                                    </p:animEffect>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additive="base">
                                        <p:cTn dur="500" id="12"/>
                                        <p:tgtEl>
                                          <p:spTgt spid="17"/>
                                        </p:tgtEl>
                                        <p:attrNameLst>
                                          <p:attrName>ppt_x</p:attrName>
                                        </p:attrNameLst>
                                      </p:cBhvr>
                                      <p:tavLst>
                                        <p:tav tm="0">
                                          <p:val>
                                            <p:strVal val="#ppt_x-#ppt_w*1.125000"/>
                                          </p:val>
                                        </p:tav>
                                        <p:tav tm="100000">
                                          <p:val>
                                            <p:strVal val="#ppt_x"/>
                                          </p:val>
                                        </p:tav>
                                      </p:tavLst>
                                    </p:anim>
                                    <p:animEffect filter="wipe(right)" transition="in">
                                      <p:cBhvr>
                                        <p:cTn dur="500" id="13"/>
                                        <p:tgtEl>
                                          <p:spTgt spid="17"/>
                                        </p:tgtEl>
                                      </p:cBhvr>
                                    </p:animEffect>
                                  </p:childTnLst>
                                </p:cTn>
                              </p:par>
                            </p:childTnLst>
                          </p:cTn>
                        </p:par>
                        <p:par>
                          <p:cTn fill="hold" id="14" nodeType="afterGroup">
                            <p:stCondLst>
                              <p:cond delay="1000"/>
                            </p:stCondLst>
                            <p:childTnLst>
                              <p:par>
                                <p:cTn fill="hold" id="15" nodeType="afterEffect" presetClass="entr" presetID="12" presetSubtype="8">
                                  <p:stCondLst>
                                    <p:cond delay="0"/>
                                  </p:stCondLst>
                                  <p:childTnLst>
                                    <p:set>
                                      <p:cBhvr>
                                        <p:cTn dur="1" fill="hold" id="16">
                                          <p:stCondLst>
                                            <p:cond delay="0"/>
                                          </p:stCondLst>
                                        </p:cTn>
                                        <p:tgtEl>
                                          <p:spTgt spid="23"/>
                                        </p:tgtEl>
                                        <p:attrNameLst>
                                          <p:attrName>style.visibility</p:attrName>
                                        </p:attrNameLst>
                                      </p:cBhvr>
                                      <p:to>
                                        <p:strVal val="visible"/>
                                      </p:to>
                                    </p:set>
                                    <p:anim calcmode="lin" valueType="num">
                                      <p:cBhvr additive="base">
                                        <p:cTn dur="500" id="17"/>
                                        <p:tgtEl>
                                          <p:spTgt spid="23"/>
                                        </p:tgtEl>
                                        <p:attrNameLst>
                                          <p:attrName>ppt_x</p:attrName>
                                        </p:attrNameLst>
                                      </p:cBhvr>
                                      <p:tavLst>
                                        <p:tav tm="0">
                                          <p:val>
                                            <p:strVal val="#ppt_x-#ppt_w*1.125000"/>
                                          </p:val>
                                        </p:tav>
                                        <p:tav tm="100000">
                                          <p:val>
                                            <p:strVal val="#ppt_x"/>
                                          </p:val>
                                        </p:tav>
                                      </p:tavLst>
                                    </p:anim>
                                    <p:animEffect filter="wipe(right)" transition="in">
                                      <p:cBhvr>
                                        <p:cTn dur="500" id="18"/>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988560" y="294644"/>
            <a:ext cx="2214880" cy="579120"/>
          </a:xfrm>
          <a:prstGeom prst="rect">
            <a:avLst/>
          </a:prstGeom>
          <a:noFill/>
        </p:spPr>
        <p:txBody>
          <a:bodyPr rtlCol="0" wrap="none">
            <a:spAutoFit/>
          </a:bodyPr>
          <a:lstStyle/>
          <a:p>
            <a:r>
              <a:rPr altLang="en-US" lang="zh-CN" sz="3200">
                <a:solidFill>
                  <a:srgbClr val="438264"/>
                </a:solidFill>
                <a:cs typeface="+mn-ea"/>
                <a:sym typeface="+mn-lt"/>
              </a:rPr>
              <a:t>请输入标题</a:t>
            </a:r>
          </a:p>
        </p:txBody>
      </p:sp>
      <p:pic>
        <p:nvPicPr>
          <p:cNvPr descr="18035102" id="5" name="图片 4"/>
          <p:cNvPicPr>
            <a:picLocks noChangeAspect="1"/>
          </p:cNvPicPr>
          <p:nvPr/>
        </p:nvPicPr>
        <p:blipFill>
          <a:blip r:embed="rId3">
            <a:extLst>
              <a:ext uri="{28A0092B-C50C-407E-A947-70E740481C1C}">
                <a14:useLocalDpi/>
              </a:ext>
            </a:extLst>
          </a:blip>
          <a:stretch>
            <a:fillRect/>
          </a:stretch>
        </p:blipFill>
        <p:spPr>
          <a:xfrm>
            <a:off x="1307464" y="1621159"/>
            <a:ext cx="3163571" cy="2232025"/>
          </a:xfrm>
          <a:prstGeom prst="rect">
            <a:avLst/>
          </a:prstGeom>
        </p:spPr>
      </p:pic>
      <p:sp>
        <p:nvSpPr>
          <p:cNvPr id="7" name="文本框 6"/>
          <p:cNvSpPr txBox="1"/>
          <p:nvPr/>
        </p:nvSpPr>
        <p:spPr>
          <a:xfrm>
            <a:off x="4988562" y="2546351"/>
            <a:ext cx="5580380" cy="137160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here.Please enter text here</a:t>
            </a:r>
          </a:p>
          <a:p>
            <a:pPr algn="l">
              <a:lnSpc>
                <a:spcPct val="150000"/>
              </a:lnSpc>
            </a:pPr>
            <a:r>
              <a:rPr lang="en-US" sz="1400">
                <a:solidFill>
                  <a:schemeClr val="tx1">
                    <a:lumMod val="95000"/>
                    <a:lumOff val="5000"/>
                  </a:schemeClr>
                </a:solidFill>
                <a:cs typeface="+mn-ea"/>
                <a:sym typeface="+mn-lt"/>
              </a:rPr>
              <a:t>Please enter text here.Please enter text here.Please enter text here.</a:t>
            </a:r>
          </a:p>
        </p:txBody>
      </p:sp>
      <p:sp>
        <p:nvSpPr>
          <p:cNvPr id="9" name="文本框 8"/>
          <p:cNvSpPr txBox="1"/>
          <p:nvPr/>
        </p:nvSpPr>
        <p:spPr>
          <a:xfrm>
            <a:off x="4988562" y="1986917"/>
            <a:ext cx="4974591"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95000"/>
                    <a:lumOff val="5000"/>
                  </a:schemeClr>
                </a:solidFill>
                <a:cs typeface="+mn-ea"/>
                <a:sym typeface="+mn-lt"/>
              </a:rPr>
              <a:t>输入标题</a:t>
            </a:r>
          </a:p>
        </p:txBody>
      </p:sp>
      <p:sp>
        <p:nvSpPr>
          <p:cNvPr id="4" name="文本框 3"/>
          <p:cNvSpPr txBox="1"/>
          <p:nvPr/>
        </p:nvSpPr>
        <p:spPr>
          <a:xfrm>
            <a:off x="1461135" y="4872356"/>
            <a:ext cx="5580380" cy="1371600"/>
          </a:xfrm>
          <a:prstGeom prst="rect">
            <a:avLst/>
          </a:prstGeom>
          <a:noFill/>
          <a:extLst>
            <a:ext uri="{909E8E84-426E-40DD-AFC4-6F175D3DCCD1}">
              <a14:hiddenFill>
                <a:solidFill>
                  <a:srgbClr val="E84C53"/>
                </a:solidFill>
              </a14:hiddenFill>
            </a:ext>
          </a:extLst>
        </p:spPr>
        <p:txBody>
          <a:bodyPr rtlCol="0" wrap="square">
            <a:spAutoFit/>
          </a:bodyPr>
          <a:lstStyle/>
          <a:p>
            <a:pPr algn="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here.Please enter text here</a:t>
            </a:r>
          </a:p>
          <a:p>
            <a:pPr algn="r">
              <a:lnSpc>
                <a:spcPct val="150000"/>
              </a:lnSpc>
            </a:pPr>
            <a:r>
              <a:rPr lang="en-US" sz="1400">
                <a:solidFill>
                  <a:schemeClr val="tx1">
                    <a:lumMod val="95000"/>
                    <a:lumOff val="5000"/>
                  </a:schemeClr>
                </a:solidFill>
                <a:cs typeface="+mn-ea"/>
                <a:sym typeface="+mn-lt"/>
              </a:rPr>
              <a:t>Please enter text here.Please enter text here.Please enter text here.</a:t>
            </a:r>
          </a:p>
        </p:txBody>
      </p:sp>
      <p:sp>
        <p:nvSpPr>
          <p:cNvPr id="6" name="文本框 5"/>
          <p:cNvSpPr txBox="1"/>
          <p:nvPr/>
        </p:nvSpPr>
        <p:spPr>
          <a:xfrm>
            <a:off x="1461137" y="4312924"/>
            <a:ext cx="4974591" cy="457200"/>
          </a:xfrm>
          <a:prstGeom prst="rect">
            <a:avLst/>
          </a:prstGeom>
          <a:noFill/>
          <a:extLst>
            <a:ext uri="{909E8E84-426E-40DD-AFC4-6F175D3DCCD1}">
              <a14:hiddenFill>
                <a:solidFill>
                  <a:srgbClr val="E84C53"/>
                </a:solidFill>
              </a14:hiddenFill>
            </a:ext>
          </a:extLst>
        </p:spPr>
        <p:txBody>
          <a:bodyPr rtlCol="0" wrap="square">
            <a:spAutoFit/>
          </a:bodyPr>
          <a:lstStyle/>
          <a:p>
            <a:pPr algn="r"/>
            <a:r>
              <a:rPr altLang="en-US" lang="zh-CN" sz="2400">
                <a:solidFill>
                  <a:schemeClr val="tx1">
                    <a:lumMod val="95000"/>
                    <a:lumOff val="5000"/>
                  </a:schemeClr>
                </a:solidFill>
                <a:cs typeface="+mn-ea"/>
                <a:sym typeface="+mn-lt"/>
              </a:rPr>
              <a:t>输入标题</a:t>
            </a:r>
          </a:p>
        </p:txBody>
      </p:sp>
      <p:pic>
        <p:nvPicPr>
          <p:cNvPr descr="18035102" id="8" name="图片 7"/>
          <p:cNvPicPr>
            <a:picLocks noChangeAspect="1"/>
          </p:cNvPicPr>
          <p:nvPr/>
        </p:nvPicPr>
        <p:blipFill>
          <a:blip r:embed="rId3">
            <a:extLst>
              <a:ext uri="{28A0092B-C50C-407E-A947-70E740481C1C}">
                <a14:useLocalDpi/>
              </a:ext>
            </a:extLst>
          </a:blip>
          <a:stretch>
            <a:fillRect/>
          </a:stretch>
        </p:blipFill>
        <p:spPr>
          <a:xfrm>
            <a:off x="7740014" y="3897630"/>
            <a:ext cx="3163571" cy="2232025"/>
          </a:xfrm>
          <a:prstGeom prst="rect">
            <a:avLst/>
          </a:prstGeom>
        </p:spPr>
      </p:pic>
    </p:spTree>
  </p:cSld>
  <p:clrMapOvr>
    <a:masterClrMapping/>
  </p:clrMapOvr>
  <p:transition spd="slow">
    <p:wheel spokes="8"/>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2" presetSubtype="4">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id="11"/>
                                        <p:tgtEl>
                                          <p:spTgt spid="7"/>
                                        </p:tgtEl>
                                        <p:attrNameLst>
                                          <p:attrName>ppt_y</p:attrName>
                                        </p:attrNameLst>
                                      </p:cBhvr>
                                      <p:tavLst>
                                        <p:tav tm="0">
                                          <p:val>
                                            <p:strVal val="#ppt_y+#ppt_h*1.125000"/>
                                          </p:val>
                                        </p:tav>
                                        <p:tav tm="100000">
                                          <p:val>
                                            <p:strVal val="#ppt_y"/>
                                          </p:val>
                                        </p:tav>
                                      </p:tavLst>
                                    </p:anim>
                                    <p:animEffect filter="wipe(up)" transition="in">
                                      <p:cBhvr>
                                        <p:cTn dur="500" id="12"/>
                                        <p:tgtEl>
                                          <p:spTgt spid="7"/>
                                        </p:tgtEl>
                                      </p:cBhvr>
                                    </p:animEffect>
                                  </p:childTnLst>
                                </p:cTn>
                              </p:par>
                            </p:childTnLst>
                          </p:cTn>
                        </p:par>
                        <p:par>
                          <p:cTn fill="hold" id="13" nodeType="afterGroup">
                            <p:stCondLst>
                              <p:cond delay="1000"/>
                            </p:stCondLst>
                            <p:childTnLst>
                              <p:par>
                                <p:cTn fill="hold" grpId="0" id="14" nodeType="afterEffect" presetClass="entr" presetID="12" presetSubtype="4">
                                  <p:stCondLst>
                                    <p:cond delay="0"/>
                                  </p:stCondLst>
                                  <p:childTnLst>
                                    <p:set>
                                      <p:cBhvr>
                                        <p:cTn dur="1" fill="hold" id="15">
                                          <p:stCondLst>
                                            <p:cond delay="0"/>
                                          </p:stCondLst>
                                        </p:cTn>
                                        <p:tgtEl>
                                          <p:spTgt spid="9"/>
                                        </p:tgtEl>
                                        <p:attrNameLst>
                                          <p:attrName>style.visibility</p:attrName>
                                        </p:attrNameLst>
                                      </p:cBhvr>
                                      <p:to>
                                        <p:strVal val="visible"/>
                                      </p:to>
                                    </p:set>
                                    <p:anim calcmode="lin" valueType="num">
                                      <p:cBhvr additive="base">
                                        <p:cTn dur="500" id="16"/>
                                        <p:tgtEl>
                                          <p:spTgt spid="9"/>
                                        </p:tgtEl>
                                        <p:attrNameLst>
                                          <p:attrName>ppt_y</p:attrName>
                                        </p:attrNameLst>
                                      </p:cBhvr>
                                      <p:tavLst>
                                        <p:tav tm="0">
                                          <p:val>
                                            <p:strVal val="#ppt_y+#ppt_h*1.125000"/>
                                          </p:val>
                                        </p:tav>
                                        <p:tav tm="100000">
                                          <p:val>
                                            <p:strVal val="#ppt_y"/>
                                          </p:val>
                                        </p:tav>
                                      </p:tavLst>
                                    </p:anim>
                                    <p:animEffect filter="wipe(up)" transition="in">
                                      <p:cBhvr>
                                        <p:cTn dur="500" id="17"/>
                                        <p:tgtEl>
                                          <p:spTgt spid="9"/>
                                        </p:tgtEl>
                                      </p:cBhvr>
                                    </p:animEffect>
                                  </p:childTnLst>
                                </p:cTn>
                              </p:par>
                            </p:childTnLst>
                          </p:cTn>
                        </p:par>
                        <p:par>
                          <p:cTn fill="hold" id="18" nodeType="afterGroup">
                            <p:stCondLst>
                              <p:cond delay="1500"/>
                            </p:stCondLst>
                            <p:childTnLst>
                              <p:par>
                                <p:cTn fill="hold" grpId="0" id="19" nodeType="afterEffect" presetClass="entr" presetID="12" presetSubtype="4">
                                  <p:stCondLst>
                                    <p:cond delay="0"/>
                                  </p:stCondLst>
                                  <p:childTnLst>
                                    <p:set>
                                      <p:cBhvr>
                                        <p:cTn dur="1" fill="hold" id="20">
                                          <p:stCondLst>
                                            <p:cond delay="0"/>
                                          </p:stCondLst>
                                        </p:cTn>
                                        <p:tgtEl>
                                          <p:spTgt spid="4"/>
                                        </p:tgtEl>
                                        <p:attrNameLst>
                                          <p:attrName>style.visibility</p:attrName>
                                        </p:attrNameLst>
                                      </p:cBhvr>
                                      <p:to>
                                        <p:strVal val="visible"/>
                                      </p:to>
                                    </p:set>
                                    <p:anim calcmode="lin" valueType="num">
                                      <p:cBhvr additive="base">
                                        <p:cTn dur="500" id="21"/>
                                        <p:tgtEl>
                                          <p:spTgt spid="4"/>
                                        </p:tgtEl>
                                        <p:attrNameLst>
                                          <p:attrName>ppt_y</p:attrName>
                                        </p:attrNameLst>
                                      </p:cBhvr>
                                      <p:tavLst>
                                        <p:tav tm="0">
                                          <p:val>
                                            <p:strVal val="#ppt_y+#ppt_h*1.125000"/>
                                          </p:val>
                                        </p:tav>
                                        <p:tav tm="100000">
                                          <p:val>
                                            <p:strVal val="#ppt_y"/>
                                          </p:val>
                                        </p:tav>
                                      </p:tavLst>
                                    </p:anim>
                                    <p:animEffect filter="wipe(up)" transition="in">
                                      <p:cBhvr>
                                        <p:cTn dur="500" id="22"/>
                                        <p:tgtEl>
                                          <p:spTgt spid="4"/>
                                        </p:tgtEl>
                                      </p:cBhvr>
                                    </p:animEffect>
                                  </p:childTnLst>
                                </p:cTn>
                              </p:par>
                            </p:childTnLst>
                          </p:cTn>
                        </p:par>
                        <p:par>
                          <p:cTn fill="hold" id="23" nodeType="afterGroup">
                            <p:stCondLst>
                              <p:cond delay="2000"/>
                            </p:stCondLst>
                            <p:childTnLst>
                              <p:par>
                                <p:cTn fill="hold" grpId="0" id="24" nodeType="afterEffect" presetClass="entr" presetID="12" presetSubtype="4">
                                  <p:stCondLst>
                                    <p:cond delay="0"/>
                                  </p:stCondLst>
                                  <p:childTnLst>
                                    <p:set>
                                      <p:cBhvr>
                                        <p:cTn dur="1" fill="hold" id="25">
                                          <p:stCondLst>
                                            <p:cond delay="0"/>
                                          </p:stCondLst>
                                        </p:cTn>
                                        <p:tgtEl>
                                          <p:spTgt spid="6"/>
                                        </p:tgtEl>
                                        <p:attrNameLst>
                                          <p:attrName>style.visibility</p:attrName>
                                        </p:attrNameLst>
                                      </p:cBhvr>
                                      <p:to>
                                        <p:strVal val="visible"/>
                                      </p:to>
                                    </p:set>
                                    <p:anim calcmode="lin" valueType="num">
                                      <p:cBhvr additive="base">
                                        <p:cTn dur="500" id="26"/>
                                        <p:tgtEl>
                                          <p:spTgt spid="6"/>
                                        </p:tgtEl>
                                        <p:attrNameLst>
                                          <p:attrName>ppt_y</p:attrName>
                                        </p:attrNameLst>
                                      </p:cBhvr>
                                      <p:tavLst>
                                        <p:tav tm="0">
                                          <p:val>
                                            <p:strVal val="#ppt_y+#ppt_h*1.125000"/>
                                          </p:val>
                                        </p:tav>
                                        <p:tav tm="100000">
                                          <p:val>
                                            <p:strVal val="#ppt_y"/>
                                          </p:val>
                                        </p:tav>
                                      </p:tavLst>
                                    </p:anim>
                                    <p:animEffect filter="wipe(up)" transition="in">
                                      <p:cBhvr>
                                        <p:cTn dur="500" id="27"/>
                                        <p:tgtEl>
                                          <p:spTgt spid="6"/>
                                        </p:tgtEl>
                                      </p:cBhvr>
                                    </p:animEffect>
                                  </p:childTnLst>
                                </p:cTn>
                              </p:par>
                            </p:childTnLst>
                          </p:cTn>
                        </p:par>
                        <p:par>
                          <p:cTn fill="hold" id="28" nodeType="afterGroup">
                            <p:stCondLst>
                              <p:cond delay="2500"/>
                            </p:stCondLst>
                            <p:childTnLst>
                              <p:par>
                                <p:cTn fill="hold" id="29" nodeType="afterEffect" presetClass="entr" presetID="22" presetSubtype="4">
                                  <p:stCondLst>
                                    <p:cond delay="0"/>
                                  </p:stCondLst>
                                  <p:childTnLst>
                                    <p:set>
                                      <p:cBhvr>
                                        <p:cTn dur="1" fill="hold" id="30">
                                          <p:stCondLst>
                                            <p:cond delay="0"/>
                                          </p:stCondLst>
                                        </p:cTn>
                                        <p:tgtEl>
                                          <p:spTgt spid="8"/>
                                        </p:tgtEl>
                                        <p:attrNameLst>
                                          <p:attrName>style.visibility</p:attrName>
                                        </p:attrNameLst>
                                      </p:cBhvr>
                                      <p:to>
                                        <p:strVal val="visible"/>
                                      </p:to>
                                    </p:set>
                                    <p:animEffect filter="wipe(down)" transition="in">
                                      <p:cBhvr>
                                        <p:cTn dur="500" id="31"/>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4"/>
      <p:bldP grpId="0" spid="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988560" y="294644"/>
            <a:ext cx="2214880" cy="579120"/>
          </a:xfrm>
          <a:prstGeom prst="rect">
            <a:avLst/>
          </a:prstGeom>
          <a:noFill/>
        </p:spPr>
        <p:txBody>
          <a:bodyPr rtlCol="0" wrap="none">
            <a:spAutoFit/>
          </a:bodyPr>
          <a:lstStyle/>
          <a:p>
            <a:r>
              <a:rPr altLang="en-US" lang="zh-CN" sz="3200">
                <a:solidFill>
                  <a:srgbClr val="438264"/>
                </a:solidFill>
                <a:cs typeface="+mn-ea"/>
                <a:sym typeface="+mn-lt"/>
              </a:rPr>
              <a:t>请输入标题</a:t>
            </a:r>
          </a:p>
        </p:txBody>
      </p:sp>
      <p:sp>
        <p:nvSpPr>
          <p:cNvPr id="14" name="文本框 13"/>
          <p:cNvSpPr txBox="1"/>
          <p:nvPr/>
        </p:nvSpPr>
        <p:spPr>
          <a:xfrm>
            <a:off x="2656207" y="2748915"/>
            <a:ext cx="6595111" cy="237744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2000">
                <a:solidFill>
                  <a:schemeClr val="tx1">
                    <a:lumMod val="95000"/>
                    <a:lumOff val="5000"/>
                  </a:schemeClr>
                </a:solidFill>
                <a:cs typeface="+mn-ea"/>
                <a:sym typeface="+mn-lt"/>
              </a:rPr>
              <a:t>Please enter text here.Please enter text here.Please enter text here.Please enter text here.Please enter text here.Please enter text here.Please enter text here.Please enter text here.Please enter text here.Please enter text here</a:t>
            </a:r>
          </a:p>
        </p:txBody>
      </p:sp>
      <p:sp>
        <p:nvSpPr>
          <p:cNvPr id="16" name="矩形 15"/>
          <p:cNvSpPr/>
          <p:nvPr/>
        </p:nvSpPr>
        <p:spPr>
          <a:xfrm flipV="1">
            <a:off x="1097280" y="2176145"/>
            <a:ext cx="3891280" cy="76200"/>
          </a:xfrm>
          <a:prstGeom prst="rect">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 name="矩形 2"/>
          <p:cNvSpPr/>
          <p:nvPr/>
        </p:nvSpPr>
        <p:spPr>
          <a:xfrm flipV="1">
            <a:off x="6856095" y="5361940"/>
            <a:ext cx="3891280" cy="76200"/>
          </a:xfrm>
          <a:prstGeom prst="rect">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descr="5d132267d1c7a" id="4" name="图片 3"/>
          <p:cNvPicPr>
            <a:picLocks noChangeAspect="1"/>
          </p:cNvPicPr>
          <p:nvPr/>
        </p:nvPicPr>
        <p:blipFill>
          <a:blip r:embed="rId3">
            <a:extLst>
              <a:ext uri="{28A0092B-C50C-407E-A947-70E740481C1C}">
                <a14:useLocalDpi/>
              </a:ext>
            </a:extLst>
          </a:blip>
          <a:stretch>
            <a:fillRect/>
          </a:stretch>
        </p:blipFill>
        <p:spPr>
          <a:xfrm>
            <a:off x="1097281" y="1337310"/>
            <a:ext cx="1101091" cy="1101090"/>
          </a:xfrm>
          <a:prstGeom prst="rect">
            <a:avLst/>
          </a:prstGeom>
        </p:spPr>
      </p:pic>
      <p:pic>
        <p:nvPicPr>
          <p:cNvPr descr="5d132267d1c7a" id="5" name="图片 4"/>
          <p:cNvPicPr>
            <a:picLocks noChangeAspect="1"/>
          </p:cNvPicPr>
          <p:nvPr/>
        </p:nvPicPr>
        <p:blipFill>
          <a:blip r:embed="rId4">
            <a:extLst>
              <a:ext uri="{28A0092B-C50C-407E-A947-70E740481C1C}">
                <a14:useLocalDpi/>
              </a:ext>
            </a:extLst>
          </a:blip>
          <a:stretch>
            <a:fillRect/>
          </a:stretch>
        </p:blipFill>
        <p:spPr>
          <a:xfrm>
            <a:off x="9518016" y="4011295"/>
            <a:ext cx="1690371" cy="1690370"/>
          </a:xfrm>
          <a:prstGeom prst="rect">
            <a:avLst/>
          </a:prstGeom>
        </p:spPr>
      </p:pic>
    </p:spTree>
  </p:cSld>
  <p:clrMapOvr>
    <a:masterClrMapping/>
  </p:clrMapOvr>
  <p:transition spd="slow">
    <p:wheel spokes="8"/>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id="7"/>
                                        <p:tgtEl>
                                          <p:spTgt spid="14"/>
                                        </p:tgtEl>
                                        <p:attrNameLst>
                                          <p:attrName>ppt_y</p:attrName>
                                        </p:attrNameLst>
                                      </p:cBhvr>
                                      <p:tavLst>
                                        <p:tav tm="0">
                                          <p:val>
                                            <p:strVal val="#ppt_y+#ppt_h*1.125000"/>
                                          </p:val>
                                        </p:tav>
                                        <p:tav tm="100000">
                                          <p:val>
                                            <p:strVal val="#ppt_y"/>
                                          </p:val>
                                        </p:tav>
                                      </p:tavLst>
                                    </p:anim>
                                    <p:animEffect filter="wipe(up)" transition="in">
                                      <p:cBhvr>
                                        <p:cTn dur="500" id="8"/>
                                        <p:tgtEl>
                                          <p:spTgt spid="14"/>
                                        </p:tgtEl>
                                      </p:cBhvr>
                                    </p:animEffect>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6"/>
                                        </p:tgtEl>
                                        <p:attrNameLst>
                                          <p:attrName>style.visibility</p:attrName>
                                        </p:attrNameLst>
                                      </p:cBhvr>
                                      <p:to>
                                        <p:strVal val="visible"/>
                                      </p:to>
                                    </p:set>
                                    <p:animEffect filter="wipe(left)" transition="in">
                                      <p:cBhvr>
                                        <p:cTn dur="500" id="12"/>
                                        <p:tgtEl>
                                          <p:spTgt spid="16"/>
                                        </p:tgtEl>
                                      </p:cBhvr>
                                    </p:animEffect>
                                  </p:childTnLst>
                                </p:cTn>
                              </p:par>
                              <p:par>
                                <p:cTn fill="hold" grpId="0" id="13" nodeType="withEffect" presetClass="entr" presetID="22" presetSubtype="2">
                                  <p:stCondLst>
                                    <p:cond delay="0"/>
                                  </p:stCondLst>
                                  <p:childTnLst>
                                    <p:set>
                                      <p:cBhvr>
                                        <p:cTn dur="1" fill="hold" id="14">
                                          <p:stCondLst>
                                            <p:cond delay="0"/>
                                          </p:stCondLst>
                                        </p:cTn>
                                        <p:tgtEl>
                                          <p:spTgt spid="3"/>
                                        </p:tgtEl>
                                        <p:attrNameLst>
                                          <p:attrName>style.visibility</p:attrName>
                                        </p:attrNameLst>
                                      </p:cBhvr>
                                      <p:to>
                                        <p:strVal val="visible"/>
                                      </p:to>
                                    </p:set>
                                    <p:animEffect filter="wipe(right)" transition="in">
                                      <p:cBhvr>
                                        <p:cTn dur="500" id="15"/>
                                        <p:tgtEl>
                                          <p:spTgt spid="3"/>
                                        </p:tgtEl>
                                      </p:cBhvr>
                                    </p:animEffect>
                                  </p:childTnLst>
                                </p:cTn>
                              </p:par>
                            </p:childTnLst>
                          </p:cTn>
                        </p:par>
                        <p:par>
                          <p:cTn fill="hold" id="16" nodeType="afterGroup">
                            <p:stCondLst>
                              <p:cond delay="1000"/>
                            </p:stCondLst>
                            <p:childTnLst>
                              <p:par>
                                <p:cTn fill="hold" id="17" nodeType="afterEffect" presetClass="entr" presetID="22" presetSubtype="4">
                                  <p:stCondLst>
                                    <p:cond delay="0"/>
                                  </p:stCondLst>
                                  <p:childTnLst>
                                    <p:set>
                                      <p:cBhvr>
                                        <p:cTn dur="1" fill="hold" id="18">
                                          <p:stCondLst>
                                            <p:cond delay="0"/>
                                          </p:stCondLst>
                                        </p:cTn>
                                        <p:tgtEl>
                                          <p:spTgt spid="4"/>
                                        </p:tgtEl>
                                        <p:attrNameLst>
                                          <p:attrName>style.visibility</p:attrName>
                                        </p:attrNameLst>
                                      </p:cBhvr>
                                      <p:to>
                                        <p:strVal val="visible"/>
                                      </p:to>
                                    </p:set>
                                    <p:animEffect filter="wipe(down)" transition="in">
                                      <p:cBhvr>
                                        <p:cTn dur="500" id="19"/>
                                        <p:tgtEl>
                                          <p:spTgt spid="4"/>
                                        </p:tgtEl>
                                      </p:cBhvr>
                                    </p:animEffect>
                                  </p:childTnLst>
                                </p:cTn>
                              </p:par>
                            </p:childTnLst>
                          </p:cTn>
                        </p:par>
                        <p:par>
                          <p:cTn fill="hold" id="20" nodeType="afterGroup">
                            <p:stCondLst>
                              <p:cond delay="1500"/>
                            </p:stCondLst>
                            <p:childTnLst>
                              <p:par>
                                <p:cTn fill="hold" id="21" nodeType="afterEffect" presetClass="entr" presetID="22" presetSubtype="4">
                                  <p:stCondLst>
                                    <p:cond delay="0"/>
                                  </p:stCondLst>
                                  <p:childTnLst>
                                    <p:set>
                                      <p:cBhvr>
                                        <p:cTn dur="1" fill="hold" id="22">
                                          <p:stCondLst>
                                            <p:cond delay="0"/>
                                          </p:stCondLst>
                                        </p:cTn>
                                        <p:tgtEl>
                                          <p:spTgt spid="5"/>
                                        </p:tgtEl>
                                        <p:attrNameLst>
                                          <p:attrName>style.visibility</p:attrName>
                                        </p:attrNameLst>
                                      </p:cBhvr>
                                      <p:to>
                                        <p:strVal val="visible"/>
                                      </p:to>
                                    </p:set>
                                    <p:animEffect filter="wipe(down)" transition="in">
                                      <p:cBhvr>
                                        <p:cTn dur="500" id="23"/>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6"/>
      <p:bldP grpId="0" spid="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301263"/>
            <a:ext cx="12192000" cy="4255477"/>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3" name="图片 2"/>
          <p:cNvPicPr>
            <a:picLocks noChangeAspect="1"/>
          </p:cNvPicPr>
          <p:nvPr/>
        </p:nvPicPr>
        <p:blipFill>
          <a:blip r:embed="rId3">
            <a:extLst>
              <a:ext uri="{28A0092B-C50C-407E-A947-70E740481C1C}">
                <a14:useLocalDpi/>
              </a:ext>
            </a:extLst>
          </a:blip>
          <a:stretch>
            <a:fillRect/>
          </a:stretch>
        </p:blipFill>
        <p:spPr>
          <a:xfrm>
            <a:off x="-404445" y="0"/>
            <a:ext cx="6096000" cy="6096000"/>
          </a:xfrm>
          <a:prstGeom prst="rect">
            <a:avLst/>
          </a:prstGeom>
        </p:spPr>
      </p:pic>
      <p:pic>
        <p:nvPicPr>
          <p:cNvPr id="4" name="图片 3"/>
          <p:cNvPicPr>
            <a:picLocks noChangeAspect="1"/>
          </p:cNvPicPr>
          <p:nvPr/>
        </p:nvPicPr>
        <p:blipFill>
          <a:blip r:embed="rId4">
            <a:extLst>
              <a:ext uri="{28A0092B-C50C-407E-A947-70E740481C1C}">
                <a14:useLocalDpi/>
              </a:ext>
            </a:extLst>
          </a:blip>
          <a:stretch>
            <a:fillRect/>
          </a:stretch>
        </p:blipFill>
        <p:spPr>
          <a:xfrm>
            <a:off x="10199080" y="3714369"/>
            <a:ext cx="2168769" cy="3143631"/>
          </a:xfrm>
          <a:prstGeom prst="rect">
            <a:avLst/>
          </a:prstGeom>
        </p:spPr>
      </p:pic>
      <p:sp>
        <p:nvSpPr>
          <p:cNvPr id="5" name="文本框 4"/>
          <p:cNvSpPr txBox="1"/>
          <p:nvPr/>
        </p:nvSpPr>
        <p:spPr>
          <a:xfrm>
            <a:off x="5801361" y="2604138"/>
            <a:ext cx="4775835" cy="1234440"/>
          </a:xfrm>
          <a:prstGeom prst="rect">
            <a:avLst/>
          </a:prstGeom>
          <a:noFill/>
        </p:spPr>
        <p:txBody>
          <a:bodyPr rtlCol="0" wrap="square">
            <a:spAutoFit/>
          </a:bodyPr>
          <a:lstStyle/>
          <a:p>
            <a:pPr algn="dist"/>
            <a:r>
              <a:rPr altLang="en-US" b="1" lang="zh-CN" sz="7500">
                <a:ln w="19050">
                  <a:solidFill>
                    <a:schemeClr val="bg1"/>
                  </a:solidFill>
                </a:ln>
                <a:solidFill>
                  <a:srgbClr val="438264"/>
                </a:solidFill>
                <a:cs typeface="+mn-ea"/>
                <a:sym typeface="+mn-lt"/>
              </a:rPr>
              <a:t>感谢观看</a:t>
            </a:r>
          </a:p>
        </p:txBody>
      </p:sp>
    </p:spTree>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3"/>
                                        </p:tgtEl>
                                        <p:attrNameLst>
                                          <p:attrName>style.visibility</p:attrName>
                                        </p:attrNameLst>
                                      </p:cBhvr>
                                      <p:to>
                                        <p:strVal val="visible"/>
                                      </p:to>
                                    </p:set>
                                    <p:animEffect filter="wipe(down)" transition="in">
                                      <p:cBhvr>
                                        <p:cTn dur="500" id="11"/>
                                        <p:tgtEl>
                                          <p:spTgt spid="3"/>
                                        </p:tgtEl>
                                      </p:cBhvr>
                                    </p:animEffect>
                                  </p:childTnLst>
                                </p:cTn>
                              </p:par>
                            </p:childTnLst>
                          </p:cTn>
                        </p:par>
                        <p:par>
                          <p:cTn fill="hold" id="12" nodeType="afterGroup">
                            <p:stCondLst>
                              <p:cond delay="1000"/>
                            </p:stCondLst>
                            <p:childTnLst>
                              <p:par>
                                <p:cTn fill="hold" grpId="0" id="13" nodeType="afterEffect" presetClass="entr" presetID="4" presetSubtype="32">
                                  <p:stCondLst>
                                    <p:cond delay="0"/>
                                  </p:stCondLst>
                                  <p:childTnLst>
                                    <p:set>
                                      <p:cBhvr>
                                        <p:cTn dur="1" fill="hold" id="14">
                                          <p:stCondLst>
                                            <p:cond delay="0"/>
                                          </p:stCondLst>
                                        </p:cTn>
                                        <p:tgtEl>
                                          <p:spTgt spid="5"/>
                                        </p:tgtEl>
                                        <p:attrNameLst>
                                          <p:attrName>style.visibility</p:attrName>
                                        </p:attrNameLst>
                                      </p:cBhvr>
                                      <p:to>
                                        <p:strVal val="visible"/>
                                      </p:to>
                                    </p:set>
                                    <p:animEffect filter="box(out)" transition="in">
                                      <p:cBhvr>
                                        <p:cTn dur="2000" id="15"/>
                                        <p:tgtEl>
                                          <p:spTgt spid="5"/>
                                        </p:tgtEl>
                                      </p:cBhvr>
                                    </p:animEffect>
                                  </p:childTnLst>
                                </p:cTn>
                              </p:par>
                            </p:childTnLst>
                          </p:cTn>
                        </p:par>
                        <p:par>
                          <p:cTn fill="hold" id="16" nodeType="afterGroup">
                            <p:stCondLst>
                              <p:cond delay="3000"/>
                            </p:stCondLst>
                            <p:childTnLst>
                              <p:par>
                                <p:cTn fill="hold" id="17" nodeType="afterEffect" presetClass="entr" presetID="22" presetSubtype="4">
                                  <p:stCondLst>
                                    <p:cond delay="0"/>
                                  </p:stCondLst>
                                  <p:childTnLst>
                                    <p:set>
                                      <p:cBhvr>
                                        <p:cTn dur="1" fill="hold" id="18">
                                          <p:stCondLst>
                                            <p:cond delay="0"/>
                                          </p:stCondLst>
                                        </p:cTn>
                                        <p:tgtEl>
                                          <p:spTgt spid="4"/>
                                        </p:tgtEl>
                                        <p:attrNameLst>
                                          <p:attrName>style.visibility</p:attrName>
                                        </p:attrNameLst>
                                      </p:cBhvr>
                                      <p:to>
                                        <p:strVal val="visible"/>
                                      </p:to>
                                    </p:set>
                                    <p:animEffect filter="wipe(down)" transition="in">
                                      <p:cBhvr>
                                        <p:cTn dur="500" id="19"/>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flipH="1">
            <a:off x="1675348" y="1"/>
            <a:ext cx="2831123" cy="6857999"/>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4" name="图片 3"/>
          <p:cNvPicPr>
            <a:picLocks noChangeAspect="1"/>
          </p:cNvPicPr>
          <p:nvPr/>
        </p:nvPicPr>
        <p:blipFill>
          <a:blip r:embed="rId3">
            <a:extLst>
              <a:ext uri="{28A0092B-C50C-407E-A947-70E740481C1C}">
                <a14:useLocalDpi/>
              </a:ext>
            </a:extLst>
          </a:blip>
          <a:stretch>
            <a:fillRect/>
          </a:stretch>
        </p:blipFill>
        <p:spPr>
          <a:xfrm>
            <a:off x="8960031" y="2052754"/>
            <a:ext cx="1871660" cy="1871659"/>
          </a:xfrm>
          <a:prstGeom prst="rect">
            <a:avLst/>
          </a:prstGeom>
        </p:spPr>
      </p:pic>
      <p:pic>
        <p:nvPicPr>
          <p:cNvPr id="6" name="图片 5"/>
          <p:cNvPicPr>
            <a:picLocks noChangeAspect="1"/>
          </p:cNvPicPr>
          <p:nvPr/>
        </p:nvPicPr>
        <p:blipFill>
          <a:blip r:embed="rId4">
            <a:extLst>
              <a:ext uri="{28A0092B-C50C-407E-A947-70E740481C1C}">
                <a14:useLocalDpi/>
              </a:ext>
            </a:extLst>
          </a:blip>
          <a:stretch>
            <a:fillRect/>
          </a:stretch>
        </p:blipFill>
        <p:spPr>
          <a:xfrm>
            <a:off x="735274" y="4090094"/>
            <a:ext cx="1880145" cy="2725270"/>
          </a:xfrm>
          <a:prstGeom prst="rect">
            <a:avLst/>
          </a:prstGeom>
        </p:spPr>
      </p:pic>
      <p:sp>
        <p:nvSpPr>
          <p:cNvPr id="7" name="文本框 6"/>
          <p:cNvSpPr txBox="1"/>
          <p:nvPr/>
        </p:nvSpPr>
        <p:spPr>
          <a:xfrm>
            <a:off x="2383021" y="658141"/>
            <a:ext cx="1402080" cy="5191978"/>
          </a:xfrm>
          <a:prstGeom prst="rect">
            <a:avLst/>
          </a:prstGeom>
          <a:noFill/>
        </p:spPr>
        <p:txBody>
          <a:bodyPr rtlCol="0" vert="eaVert" wrap="none">
            <a:spAutoFit/>
          </a:bodyPr>
          <a:lstStyle/>
          <a:p>
            <a:r>
              <a:rPr altLang="zh-CN" lang="en-US" sz="8000">
                <a:solidFill>
                  <a:schemeClr val="bg1"/>
                </a:solidFill>
                <a:cs typeface="+mn-ea"/>
                <a:sym typeface="+mn-lt"/>
              </a:rPr>
              <a:t>PART ONE</a:t>
            </a:r>
          </a:p>
        </p:txBody>
      </p:sp>
      <p:sp>
        <p:nvSpPr>
          <p:cNvPr id="8" name="文本框 7"/>
          <p:cNvSpPr txBox="1"/>
          <p:nvPr/>
        </p:nvSpPr>
        <p:spPr>
          <a:xfrm>
            <a:off x="6205864" y="1306522"/>
            <a:ext cx="3689995" cy="2438400"/>
          </a:xfrm>
          <a:prstGeom prst="rect">
            <a:avLst/>
          </a:prstGeom>
          <a:noFill/>
        </p:spPr>
        <p:txBody>
          <a:bodyPr rtlCol="0" wrap="square">
            <a:spAutoFit/>
          </a:bodyPr>
          <a:lstStyle/>
          <a:p>
            <a:pPr algn="ctr"/>
            <a:r>
              <a:rPr altLang="zh-CN" b="1" lang="en-US" sz="15400">
                <a:solidFill>
                  <a:srgbClr val="CBE7CB"/>
                </a:solidFill>
                <a:cs typeface="+mn-ea"/>
                <a:sym typeface="+mn-lt"/>
              </a:rPr>
              <a:t>01</a:t>
            </a:r>
          </a:p>
        </p:txBody>
      </p:sp>
      <p:sp>
        <p:nvSpPr>
          <p:cNvPr id="10" name="文本框 9"/>
          <p:cNvSpPr txBox="1"/>
          <p:nvPr/>
        </p:nvSpPr>
        <p:spPr>
          <a:xfrm>
            <a:off x="5840538" y="3578492"/>
            <a:ext cx="4420655" cy="1188720"/>
          </a:xfrm>
          <a:prstGeom prst="rect">
            <a:avLst/>
          </a:prstGeom>
          <a:noFill/>
        </p:spPr>
        <p:txBody>
          <a:bodyPr rtlCol="0" wrap="square">
            <a:spAutoFit/>
          </a:bodyPr>
          <a:lstStyle/>
          <a:p>
            <a:pPr algn="ctr"/>
            <a:r>
              <a:rPr altLang="en-US" lang="zh-CN" sz="7200">
                <a:solidFill>
                  <a:srgbClr val="438264"/>
                </a:solidFill>
                <a:cs typeface="+mn-ea"/>
                <a:sym typeface="+mn-lt"/>
              </a:rPr>
              <a:t>输入标题</a:t>
            </a:r>
          </a:p>
        </p:txBody>
      </p:sp>
    </p:spTree>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ipe(up)" transition="in">
                                      <p:cBhvr>
                                        <p:cTn dur="500" id="7"/>
                                        <p:tgtEl>
                                          <p:spTgt spid="5"/>
                                        </p:tgtEl>
                                      </p:cBhvr>
                                    </p:animEffect>
                                  </p:childTnLst>
                                </p:cTn>
                              </p:par>
                              <p:par>
                                <p:cTn fill="hold" grpId="0" id="8" nodeType="withEffect" presetClass="entr" presetID="2" presetSubtype="4">
                                  <p:stCondLst>
                                    <p:cond delay="0"/>
                                  </p:stCondLst>
                                  <p:childTnLst>
                                    <p:set>
                                      <p:cBhvr>
                                        <p:cTn dur="1" fill="hold" id="9">
                                          <p:stCondLst>
                                            <p:cond delay="0"/>
                                          </p:stCondLst>
                                        </p:cTn>
                                        <p:tgtEl>
                                          <p:spTgt spid="7"/>
                                        </p:tgtEl>
                                        <p:attrNameLst>
                                          <p:attrName>style.visibility</p:attrName>
                                        </p:attrNameLst>
                                      </p:cBhvr>
                                      <p:to>
                                        <p:strVal val="visible"/>
                                      </p:to>
                                    </p:set>
                                    <p:anim calcmode="lin" valueType="num">
                                      <p:cBhvr additive="base">
                                        <p:cTn dur="500" fill="hold" id="10"/>
                                        <p:tgtEl>
                                          <p:spTgt spid="7"/>
                                        </p:tgtEl>
                                        <p:attrNameLst>
                                          <p:attrName>ppt_x</p:attrName>
                                        </p:attrNameLst>
                                      </p:cBhvr>
                                      <p:tavLst>
                                        <p:tav tm="0">
                                          <p:val>
                                            <p:strVal val="#ppt_x"/>
                                          </p:val>
                                        </p:tav>
                                        <p:tav tm="100000">
                                          <p:val>
                                            <p:strVal val="#ppt_x"/>
                                          </p:val>
                                        </p:tav>
                                      </p:tavLst>
                                    </p:anim>
                                    <p:anim calcmode="lin" valueType="num">
                                      <p:cBhvr additive="base">
                                        <p:cTn dur="500" fill="hold" id="11"/>
                                        <p:tgtEl>
                                          <p:spTgt spid="7"/>
                                        </p:tgtEl>
                                        <p:attrNameLst>
                                          <p:attrName>ppt_y</p:attrName>
                                        </p:attrNameLst>
                                      </p:cBhvr>
                                      <p:tavLst>
                                        <p:tav tm="0">
                                          <p:val>
                                            <p:strVal val="1+#ppt_h/2"/>
                                          </p:val>
                                        </p:tav>
                                        <p:tav tm="100000">
                                          <p:val>
                                            <p:strVal val="#ppt_y"/>
                                          </p:val>
                                        </p:tav>
                                      </p:tavLst>
                                    </p:anim>
                                  </p:childTnLst>
                                </p:cTn>
                              </p:par>
                            </p:childTnLst>
                          </p:cTn>
                        </p:par>
                        <p:par>
                          <p:cTn fill="hold" id="12" nodeType="afterGroup">
                            <p:stCondLst>
                              <p:cond delay="500"/>
                            </p:stCondLst>
                            <p:childTnLst>
                              <p:par>
                                <p:cTn fill="hold" grpId="0" id="13" nodeType="afterEffect" presetClass="entr" presetID="2" presetSubtype="4">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ppt_x"/>
                                          </p:val>
                                        </p:tav>
                                        <p:tav tm="100000">
                                          <p:val>
                                            <p:strVal val="#ppt_x"/>
                                          </p:val>
                                        </p:tav>
                                      </p:tavLst>
                                    </p:anim>
                                    <p:anim calcmode="lin" valueType="num">
                                      <p:cBhvr additive="base">
                                        <p:cTn dur="500" fill="hold" id="16"/>
                                        <p:tgtEl>
                                          <p:spTgt spid="10"/>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10" presetSubtype="0">
                                  <p:stCondLst>
                                    <p:cond delay="0"/>
                                  </p:stCondLst>
                                  <p:childTnLst>
                                    <p:set>
                                      <p:cBhvr>
                                        <p:cTn dur="1" fill="hold" id="19">
                                          <p:stCondLst>
                                            <p:cond delay="0"/>
                                          </p:stCondLst>
                                        </p:cTn>
                                        <p:tgtEl>
                                          <p:spTgt spid="8"/>
                                        </p:tgtEl>
                                        <p:attrNameLst>
                                          <p:attrName>style.visibility</p:attrName>
                                        </p:attrNameLst>
                                      </p:cBhvr>
                                      <p:to>
                                        <p:strVal val="visible"/>
                                      </p:to>
                                    </p:set>
                                    <p:animEffect filter="fade" transition="in">
                                      <p:cBhvr>
                                        <p:cTn dur="500" id="20"/>
                                        <p:tgtEl>
                                          <p:spTgt spid="8"/>
                                        </p:tgtEl>
                                      </p:cBhvr>
                                    </p:animEffect>
                                  </p:childTnLst>
                                </p:cTn>
                              </p:par>
                            </p:childTnLst>
                          </p:cTn>
                        </p:par>
                        <p:par>
                          <p:cTn fill="hold" id="21" nodeType="afterGroup">
                            <p:stCondLst>
                              <p:cond delay="1500"/>
                            </p:stCondLst>
                            <p:childTnLst>
                              <p:par>
                                <p:cTn fill="hold" id="22" nodeType="afterEffect" presetClass="entr" presetID="10" presetSubtype="0">
                                  <p:stCondLst>
                                    <p:cond delay="0"/>
                                  </p:stCondLst>
                                  <p:childTnLst>
                                    <p:set>
                                      <p:cBhvr>
                                        <p:cTn dur="1" fill="hold" id="23">
                                          <p:stCondLst>
                                            <p:cond delay="0"/>
                                          </p:stCondLst>
                                        </p:cTn>
                                        <p:tgtEl>
                                          <p:spTgt spid="6"/>
                                        </p:tgtEl>
                                        <p:attrNameLst>
                                          <p:attrName>style.visibility</p:attrName>
                                        </p:attrNameLst>
                                      </p:cBhvr>
                                      <p:to>
                                        <p:strVal val="visible"/>
                                      </p:to>
                                    </p:set>
                                    <p:animEffect filter="fade" transition="in">
                                      <p:cBhvr>
                                        <p:cTn dur="500" id="24"/>
                                        <p:tgtEl>
                                          <p:spTgt spid="6"/>
                                        </p:tgtEl>
                                      </p:cBhvr>
                                    </p:animEffect>
                                  </p:childTnLst>
                                </p:cTn>
                              </p:par>
                            </p:childTnLst>
                          </p:cTn>
                        </p:par>
                        <p:par>
                          <p:cTn fill="hold" id="25" nodeType="afterGroup">
                            <p:stCondLst>
                              <p:cond delay="2000"/>
                            </p:stCondLst>
                            <p:childTnLst>
                              <p:par>
                                <p:cTn fill="hold" id="26" nodeType="afterEffect" presetClass="entr" presetID="42" presetSubtype="0">
                                  <p:stCondLst>
                                    <p:cond delay="0"/>
                                  </p:stCondLst>
                                  <p:childTnLst>
                                    <p:set>
                                      <p:cBhvr>
                                        <p:cTn dur="1" fill="hold" id="27">
                                          <p:stCondLst>
                                            <p:cond delay="0"/>
                                          </p:stCondLst>
                                        </p:cTn>
                                        <p:tgtEl>
                                          <p:spTgt spid="4"/>
                                        </p:tgtEl>
                                        <p:attrNameLst>
                                          <p:attrName>style.visibility</p:attrName>
                                        </p:attrNameLst>
                                      </p:cBhvr>
                                      <p:to>
                                        <p:strVal val="visible"/>
                                      </p:to>
                                    </p:set>
                                    <p:animEffect filter="fade" transition="in">
                                      <p:cBhvr>
                                        <p:cTn dur="1000" id="28"/>
                                        <p:tgtEl>
                                          <p:spTgt spid="4"/>
                                        </p:tgtEl>
                                      </p:cBhvr>
                                    </p:animEffect>
                                    <p:anim calcmode="lin" valueType="num">
                                      <p:cBhvr>
                                        <p:cTn dur="1000" fill="hold" id="29"/>
                                        <p:tgtEl>
                                          <p:spTgt spid="4"/>
                                        </p:tgtEl>
                                        <p:attrNameLst>
                                          <p:attrName>ppt_x</p:attrName>
                                        </p:attrNameLst>
                                      </p:cBhvr>
                                      <p:tavLst>
                                        <p:tav tm="0">
                                          <p:val>
                                            <p:strVal val="#ppt_x"/>
                                          </p:val>
                                        </p:tav>
                                        <p:tav tm="100000">
                                          <p:val>
                                            <p:strVal val="#ppt_x"/>
                                          </p:val>
                                        </p:tav>
                                      </p:tavLst>
                                    </p:anim>
                                    <p:anim calcmode="lin" valueType="num">
                                      <p:cBhvr>
                                        <p:cTn dur="1000" fill="hold" id="3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P grpId="0" spid="10"/>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988560" y="294644"/>
            <a:ext cx="2214880" cy="579120"/>
          </a:xfrm>
          <a:prstGeom prst="rect">
            <a:avLst/>
          </a:prstGeom>
          <a:noFill/>
        </p:spPr>
        <p:txBody>
          <a:bodyPr rtlCol="0" wrap="none">
            <a:spAutoFit/>
          </a:bodyPr>
          <a:lstStyle/>
          <a:p>
            <a:r>
              <a:rPr altLang="en-US" lang="zh-CN" sz="3200">
                <a:solidFill>
                  <a:srgbClr val="438264"/>
                </a:solidFill>
                <a:cs typeface="+mn-ea"/>
                <a:sym typeface="+mn-lt"/>
              </a:rPr>
              <a:t>请输入标题</a:t>
            </a:r>
          </a:p>
        </p:txBody>
      </p:sp>
      <p:pic>
        <p:nvPicPr>
          <p:cNvPr descr="18314895" id="3" name="图片 2"/>
          <p:cNvPicPr>
            <a:picLocks noChangeAspect="1"/>
          </p:cNvPicPr>
          <p:nvPr/>
        </p:nvPicPr>
        <p:blipFill>
          <a:blip r:embed="rId3">
            <a:extLst>
              <a:ext uri="{28A0092B-C50C-407E-A947-70E740481C1C}">
                <a14:useLocalDpi/>
              </a:ext>
            </a:extLst>
          </a:blip>
          <a:stretch>
            <a:fillRect/>
          </a:stretch>
        </p:blipFill>
        <p:spPr>
          <a:xfrm>
            <a:off x="1480187" y="1490345"/>
            <a:ext cx="2355215" cy="3246120"/>
          </a:xfrm>
          <a:prstGeom prst="rect">
            <a:avLst/>
          </a:prstGeom>
        </p:spPr>
      </p:pic>
      <p:sp>
        <p:nvSpPr>
          <p:cNvPr id="6" name="文本框 5"/>
          <p:cNvSpPr txBox="1"/>
          <p:nvPr/>
        </p:nvSpPr>
        <p:spPr>
          <a:xfrm>
            <a:off x="1313815" y="5226053"/>
            <a:ext cx="2753360" cy="822960"/>
          </a:xfrm>
          <a:prstGeom prst="rect">
            <a:avLst/>
          </a:prstGeom>
          <a:noFill/>
          <a:extLst>
            <a:ext uri="{909E8E84-426E-40DD-AFC4-6F175D3DCCD1}">
              <a14:hiddenFill>
                <a:solidFill>
                  <a:srgbClr val="E84C53"/>
                </a:solidFill>
              </a14:hiddenFill>
            </a:ext>
          </a:extLst>
        </p:spPr>
        <p:txBody>
          <a:bodyPr rtlCol="0" wrap="square">
            <a:spAutoFit/>
          </a:bodyPr>
          <a:lstStyle/>
          <a:p>
            <a:pPr algn="ctr"/>
            <a:r>
              <a:rPr lang="en-US" sz="1200">
                <a:solidFill>
                  <a:schemeClr val="tx1">
                    <a:lumMod val="65000"/>
                    <a:lumOff val="35000"/>
                  </a:schemeClr>
                </a:solidFill>
                <a:cs typeface="+mn-ea"/>
                <a:sym typeface="+mn-lt"/>
              </a:rPr>
              <a:t>Please enter text here.Please enter text here.Please enter text here.Please enter text here.Please enter text here.</a:t>
            </a:r>
          </a:p>
        </p:txBody>
      </p:sp>
      <p:sp>
        <p:nvSpPr>
          <p:cNvPr id="8" name="文本框 7"/>
          <p:cNvSpPr txBox="1"/>
          <p:nvPr/>
        </p:nvSpPr>
        <p:spPr>
          <a:xfrm>
            <a:off x="1281431" y="4808859"/>
            <a:ext cx="2753360"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tx1">
                    <a:lumMod val="65000"/>
                    <a:lumOff val="35000"/>
                  </a:schemeClr>
                </a:solidFill>
                <a:cs typeface="+mn-ea"/>
                <a:sym typeface="+mn-lt"/>
              </a:rPr>
              <a:t>输入标题</a:t>
            </a:r>
          </a:p>
        </p:txBody>
      </p:sp>
      <p:pic>
        <p:nvPicPr>
          <p:cNvPr descr="18314895" id="5" name="图片 4"/>
          <p:cNvPicPr>
            <a:picLocks noChangeAspect="1"/>
          </p:cNvPicPr>
          <p:nvPr/>
        </p:nvPicPr>
        <p:blipFill>
          <a:blip r:embed="rId3">
            <a:extLst>
              <a:ext uri="{28A0092B-C50C-407E-A947-70E740481C1C}">
                <a14:useLocalDpi/>
              </a:ext>
            </a:extLst>
          </a:blip>
          <a:stretch>
            <a:fillRect/>
          </a:stretch>
        </p:blipFill>
        <p:spPr>
          <a:xfrm>
            <a:off x="4918713" y="1503680"/>
            <a:ext cx="2355215" cy="3246120"/>
          </a:xfrm>
          <a:prstGeom prst="rect">
            <a:avLst/>
          </a:prstGeom>
        </p:spPr>
      </p:pic>
      <p:sp>
        <p:nvSpPr>
          <p:cNvPr id="7" name="文本框 6"/>
          <p:cNvSpPr txBox="1"/>
          <p:nvPr/>
        </p:nvSpPr>
        <p:spPr>
          <a:xfrm>
            <a:off x="4752340" y="5239389"/>
            <a:ext cx="2753360" cy="822960"/>
          </a:xfrm>
          <a:prstGeom prst="rect">
            <a:avLst/>
          </a:prstGeom>
          <a:noFill/>
          <a:extLst>
            <a:ext uri="{909E8E84-426E-40DD-AFC4-6F175D3DCCD1}">
              <a14:hiddenFill>
                <a:solidFill>
                  <a:srgbClr val="E84C53"/>
                </a:solidFill>
              </a14:hiddenFill>
            </a:ext>
          </a:extLst>
        </p:spPr>
        <p:txBody>
          <a:bodyPr rtlCol="0" wrap="square">
            <a:spAutoFit/>
          </a:bodyPr>
          <a:lstStyle/>
          <a:p>
            <a:pPr algn="ctr"/>
            <a:r>
              <a:rPr lang="en-US" sz="1200">
                <a:solidFill>
                  <a:schemeClr val="tx1">
                    <a:lumMod val="65000"/>
                    <a:lumOff val="35000"/>
                  </a:schemeClr>
                </a:solidFill>
                <a:cs typeface="+mn-ea"/>
                <a:sym typeface="+mn-lt"/>
              </a:rPr>
              <a:t>Please enter text here.Please enter text here.Please enter text here.Please enter text here.Please enter text here.</a:t>
            </a:r>
          </a:p>
        </p:txBody>
      </p:sp>
      <p:sp>
        <p:nvSpPr>
          <p:cNvPr id="9" name="文本框 8"/>
          <p:cNvSpPr txBox="1"/>
          <p:nvPr/>
        </p:nvSpPr>
        <p:spPr>
          <a:xfrm>
            <a:off x="4719955" y="4822194"/>
            <a:ext cx="2753360"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tx1">
                    <a:lumMod val="65000"/>
                    <a:lumOff val="35000"/>
                  </a:schemeClr>
                </a:solidFill>
                <a:cs typeface="+mn-ea"/>
                <a:sym typeface="+mn-lt"/>
              </a:rPr>
              <a:t>输入标题</a:t>
            </a:r>
          </a:p>
        </p:txBody>
      </p:sp>
      <p:pic>
        <p:nvPicPr>
          <p:cNvPr descr="18314895" id="10" name="图片 9"/>
          <p:cNvPicPr>
            <a:picLocks noChangeAspect="1"/>
          </p:cNvPicPr>
          <p:nvPr/>
        </p:nvPicPr>
        <p:blipFill>
          <a:blip r:embed="rId3">
            <a:extLst>
              <a:ext uri="{28A0092B-C50C-407E-A947-70E740481C1C}">
                <a14:useLocalDpi/>
              </a:ext>
            </a:extLst>
          </a:blip>
          <a:stretch>
            <a:fillRect/>
          </a:stretch>
        </p:blipFill>
        <p:spPr>
          <a:xfrm>
            <a:off x="8407403" y="1562735"/>
            <a:ext cx="2355215" cy="3246120"/>
          </a:xfrm>
          <a:prstGeom prst="rect">
            <a:avLst/>
          </a:prstGeom>
        </p:spPr>
      </p:pic>
      <p:sp>
        <p:nvSpPr>
          <p:cNvPr id="11" name="文本框 10"/>
          <p:cNvSpPr txBox="1"/>
          <p:nvPr/>
        </p:nvSpPr>
        <p:spPr>
          <a:xfrm>
            <a:off x="8241030" y="5298444"/>
            <a:ext cx="2753360" cy="822960"/>
          </a:xfrm>
          <a:prstGeom prst="rect">
            <a:avLst/>
          </a:prstGeom>
          <a:noFill/>
          <a:extLst>
            <a:ext uri="{909E8E84-426E-40DD-AFC4-6F175D3DCCD1}">
              <a14:hiddenFill>
                <a:solidFill>
                  <a:srgbClr val="E84C53"/>
                </a:solidFill>
              </a14:hiddenFill>
            </a:ext>
          </a:extLst>
        </p:spPr>
        <p:txBody>
          <a:bodyPr rtlCol="0" wrap="square">
            <a:spAutoFit/>
          </a:bodyPr>
          <a:lstStyle/>
          <a:p>
            <a:pPr algn="ctr"/>
            <a:r>
              <a:rPr lang="en-US" sz="1200">
                <a:solidFill>
                  <a:schemeClr val="tx1">
                    <a:lumMod val="65000"/>
                    <a:lumOff val="35000"/>
                  </a:schemeClr>
                </a:solidFill>
                <a:cs typeface="+mn-ea"/>
                <a:sym typeface="+mn-lt"/>
              </a:rPr>
              <a:t>Please enter text here.Please enter text here.Please enter text here.Please enter text here.Please enter text here.</a:t>
            </a:r>
          </a:p>
        </p:txBody>
      </p:sp>
      <p:sp>
        <p:nvSpPr>
          <p:cNvPr id="12" name="文本框 11"/>
          <p:cNvSpPr txBox="1"/>
          <p:nvPr/>
        </p:nvSpPr>
        <p:spPr>
          <a:xfrm>
            <a:off x="8208645" y="4881249"/>
            <a:ext cx="2753360"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tx1">
                    <a:lumMod val="65000"/>
                    <a:lumOff val="35000"/>
                  </a:schemeClr>
                </a:solidFill>
                <a:cs typeface="+mn-ea"/>
                <a:sym typeface="+mn-lt"/>
              </a:rPr>
              <a:t>输入标题</a:t>
            </a:r>
          </a:p>
        </p:txBody>
      </p:sp>
    </p:spTree>
  </p:cSld>
  <p:clrMapOvr>
    <a:masterClrMapping/>
  </p:clrMapOvr>
  <p:transition spd="slow">
    <p:wheel spokes="8"/>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id="7"/>
                                        <p:tgtEl>
                                          <p:spTgt spid="6"/>
                                        </p:tgtEl>
                                        <p:attrNameLst>
                                          <p:attrName>ppt_y</p:attrName>
                                        </p:attrNameLst>
                                      </p:cBhvr>
                                      <p:tavLst>
                                        <p:tav tm="0">
                                          <p:val>
                                            <p:strVal val="#ppt_y+#ppt_h*1.125000"/>
                                          </p:val>
                                        </p:tav>
                                        <p:tav tm="100000">
                                          <p:val>
                                            <p:strVal val="#ppt_y"/>
                                          </p:val>
                                        </p:tav>
                                      </p:tavLst>
                                    </p:anim>
                                    <p:animEffect filter="wipe(up)" transition="in">
                                      <p:cBhvr>
                                        <p:cTn dur="500" id="8"/>
                                        <p:tgtEl>
                                          <p:spTgt spid="6"/>
                                        </p:tgtEl>
                                      </p:cBhvr>
                                    </p:animEffect>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id="12"/>
                                        <p:tgtEl>
                                          <p:spTgt spid="8"/>
                                        </p:tgtEl>
                                        <p:attrNameLst>
                                          <p:attrName>ppt_y</p:attrName>
                                        </p:attrNameLst>
                                      </p:cBhvr>
                                      <p:tavLst>
                                        <p:tav tm="0">
                                          <p:val>
                                            <p:strVal val="#ppt_y+#ppt_h*1.125000"/>
                                          </p:val>
                                        </p:tav>
                                        <p:tav tm="100000">
                                          <p:val>
                                            <p:strVal val="#ppt_y"/>
                                          </p:val>
                                        </p:tav>
                                      </p:tavLst>
                                    </p:anim>
                                    <p:animEffect filter="wipe(up)" transition="in">
                                      <p:cBhvr>
                                        <p:cTn dur="500" id="13"/>
                                        <p:tgtEl>
                                          <p:spTgt spid="8"/>
                                        </p:tgtEl>
                                      </p:cBhvr>
                                    </p:animEffect>
                                  </p:childTnLst>
                                </p:cTn>
                              </p:par>
                            </p:childTnLst>
                          </p:cTn>
                        </p:par>
                        <p:par>
                          <p:cTn fill="hold" id="14" nodeType="afterGroup">
                            <p:stCondLst>
                              <p:cond delay="1000"/>
                            </p:stCondLst>
                            <p:childTnLst>
                              <p:par>
                                <p:cTn fill="hold" grpId="0" id="15" nodeType="afterEffect" presetClass="entr" presetID="12" presetSubtype="4">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500" id="17"/>
                                        <p:tgtEl>
                                          <p:spTgt spid="7"/>
                                        </p:tgtEl>
                                        <p:attrNameLst>
                                          <p:attrName>ppt_y</p:attrName>
                                        </p:attrNameLst>
                                      </p:cBhvr>
                                      <p:tavLst>
                                        <p:tav tm="0">
                                          <p:val>
                                            <p:strVal val="#ppt_y+#ppt_h*1.125000"/>
                                          </p:val>
                                        </p:tav>
                                        <p:tav tm="100000">
                                          <p:val>
                                            <p:strVal val="#ppt_y"/>
                                          </p:val>
                                        </p:tav>
                                      </p:tavLst>
                                    </p:anim>
                                    <p:animEffect filter="wipe(up)" transition="in">
                                      <p:cBhvr>
                                        <p:cTn dur="500" id="18"/>
                                        <p:tgtEl>
                                          <p:spTgt spid="7"/>
                                        </p:tgtEl>
                                      </p:cBhvr>
                                    </p:animEffect>
                                  </p:childTnLst>
                                </p:cTn>
                              </p:par>
                            </p:childTnLst>
                          </p:cTn>
                        </p:par>
                        <p:par>
                          <p:cTn fill="hold" id="19" nodeType="afterGroup">
                            <p:stCondLst>
                              <p:cond delay="1500"/>
                            </p:stCondLst>
                            <p:childTnLst>
                              <p:par>
                                <p:cTn fill="hold" grpId="0" id="20" nodeType="afterEffect" presetClass="entr" presetID="12" presetSubtype="4">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additive="base">
                                        <p:cTn dur="500" id="22"/>
                                        <p:tgtEl>
                                          <p:spTgt spid="9"/>
                                        </p:tgtEl>
                                        <p:attrNameLst>
                                          <p:attrName>ppt_y</p:attrName>
                                        </p:attrNameLst>
                                      </p:cBhvr>
                                      <p:tavLst>
                                        <p:tav tm="0">
                                          <p:val>
                                            <p:strVal val="#ppt_y+#ppt_h*1.125000"/>
                                          </p:val>
                                        </p:tav>
                                        <p:tav tm="100000">
                                          <p:val>
                                            <p:strVal val="#ppt_y"/>
                                          </p:val>
                                        </p:tav>
                                      </p:tavLst>
                                    </p:anim>
                                    <p:animEffect filter="wipe(up)" transition="in">
                                      <p:cBhvr>
                                        <p:cTn dur="500" id="23"/>
                                        <p:tgtEl>
                                          <p:spTgt spid="9"/>
                                        </p:tgtEl>
                                      </p:cBhvr>
                                    </p:animEffect>
                                  </p:childTnLst>
                                </p:cTn>
                              </p:par>
                            </p:childTnLst>
                          </p:cTn>
                        </p:par>
                        <p:par>
                          <p:cTn fill="hold" id="24" nodeType="afterGroup">
                            <p:stCondLst>
                              <p:cond delay="2000"/>
                            </p:stCondLst>
                            <p:childTnLst>
                              <p:par>
                                <p:cTn fill="hold" grpId="0" id="25" nodeType="afterEffect" presetClass="entr" presetID="12" presetSubtype="4">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additive="base">
                                        <p:cTn dur="500" id="27"/>
                                        <p:tgtEl>
                                          <p:spTgt spid="11"/>
                                        </p:tgtEl>
                                        <p:attrNameLst>
                                          <p:attrName>ppt_y</p:attrName>
                                        </p:attrNameLst>
                                      </p:cBhvr>
                                      <p:tavLst>
                                        <p:tav tm="0">
                                          <p:val>
                                            <p:strVal val="#ppt_y+#ppt_h*1.125000"/>
                                          </p:val>
                                        </p:tav>
                                        <p:tav tm="100000">
                                          <p:val>
                                            <p:strVal val="#ppt_y"/>
                                          </p:val>
                                        </p:tav>
                                      </p:tavLst>
                                    </p:anim>
                                    <p:animEffect filter="wipe(up)" transition="in">
                                      <p:cBhvr>
                                        <p:cTn dur="500" id="28"/>
                                        <p:tgtEl>
                                          <p:spTgt spid="11"/>
                                        </p:tgtEl>
                                      </p:cBhvr>
                                    </p:animEffect>
                                  </p:childTnLst>
                                </p:cTn>
                              </p:par>
                            </p:childTnLst>
                          </p:cTn>
                        </p:par>
                        <p:par>
                          <p:cTn fill="hold" id="29" nodeType="afterGroup">
                            <p:stCondLst>
                              <p:cond delay="2500"/>
                            </p:stCondLst>
                            <p:childTnLst>
                              <p:par>
                                <p:cTn fill="hold" grpId="0" id="30" nodeType="afterEffect" presetClass="entr" presetID="12" presetSubtype="4">
                                  <p:stCondLst>
                                    <p:cond delay="0"/>
                                  </p:stCondLst>
                                  <p:childTnLst>
                                    <p:set>
                                      <p:cBhvr>
                                        <p:cTn dur="1" fill="hold" id="31">
                                          <p:stCondLst>
                                            <p:cond delay="0"/>
                                          </p:stCondLst>
                                        </p:cTn>
                                        <p:tgtEl>
                                          <p:spTgt spid="12"/>
                                        </p:tgtEl>
                                        <p:attrNameLst>
                                          <p:attrName>style.visibility</p:attrName>
                                        </p:attrNameLst>
                                      </p:cBhvr>
                                      <p:to>
                                        <p:strVal val="visible"/>
                                      </p:to>
                                    </p:set>
                                    <p:anim calcmode="lin" valueType="num">
                                      <p:cBhvr additive="base">
                                        <p:cTn dur="500" id="32"/>
                                        <p:tgtEl>
                                          <p:spTgt spid="12"/>
                                        </p:tgtEl>
                                        <p:attrNameLst>
                                          <p:attrName>ppt_y</p:attrName>
                                        </p:attrNameLst>
                                      </p:cBhvr>
                                      <p:tavLst>
                                        <p:tav tm="0">
                                          <p:val>
                                            <p:strVal val="#ppt_y+#ppt_h*1.125000"/>
                                          </p:val>
                                        </p:tav>
                                        <p:tav tm="100000">
                                          <p:val>
                                            <p:strVal val="#ppt_y"/>
                                          </p:val>
                                        </p:tav>
                                      </p:tavLst>
                                    </p:anim>
                                    <p:animEffect filter="wipe(up)" transition="in">
                                      <p:cBhvr>
                                        <p:cTn dur="500" id="3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7"/>
      <p:bldP grpId="0" spid="9"/>
      <p:bldP grpId="0" spid="11"/>
      <p:bldP grpId="0" spid="1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988560" y="294644"/>
            <a:ext cx="2214880" cy="579120"/>
          </a:xfrm>
          <a:prstGeom prst="rect">
            <a:avLst/>
          </a:prstGeom>
          <a:noFill/>
        </p:spPr>
        <p:txBody>
          <a:bodyPr rtlCol="0" wrap="none">
            <a:spAutoFit/>
          </a:bodyPr>
          <a:lstStyle/>
          <a:p>
            <a:r>
              <a:rPr altLang="en-US" lang="zh-CN" sz="3200">
                <a:solidFill>
                  <a:srgbClr val="438264"/>
                </a:solidFill>
                <a:cs typeface="+mn-ea"/>
                <a:sym typeface="+mn-lt"/>
              </a:rPr>
              <a:t>请输入标题</a:t>
            </a:r>
          </a:p>
        </p:txBody>
      </p:sp>
      <p:sp>
        <p:nvSpPr>
          <p:cNvPr id="15" name="矩形 14"/>
          <p:cNvSpPr/>
          <p:nvPr/>
        </p:nvSpPr>
        <p:spPr>
          <a:xfrm>
            <a:off x="1740536" y="1645920"/>
            <a:ext cx="8710931" cy="2678430"/>
          </a:xfrm>
          <a:prstGeom prst="rect">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4" name="图片 3"/>
          <p:cNvPicPr>
            <a:picLocks noChangeAspect="1"/>
          </p:cNvPicPr>
          <p:nvPr/>
        </p:nvPicPr>
        <p:blipFill>
          <a:blip r:embed="rId3">
            <a:extLst>
              <a:ext uri="{28A0092B-C50C-407E-A947-70E740481C1C}">
                <a14:useLocalDpi/>
              </a:ext>
            </a:extLst>
          </a:blip>
          <a:stretch>
            <a:fillRect/>
          </a:stretch>
        </p:blipFill>
        <p:spPr>
          <a:xfrm>
            <a:off x="8696961" y="2461263"/>
            <a:ext cx="2520315" cy="2520315"/>
          </a:xfrm>
          <a:prstGeom prst="rect">
            <a:avLst/>
          </a:prstGeom>
        </p:spPr>
      </p:pic>
      <p:sp>
        <p:nvSpPr>
          <p:cNvPr id="13" name="文本框 12"/>
          <p:cNvSpPr txBox="1"/>
          <p:nvPr/>
        </p:nvSpPr>
        <p:spPr>
          <a:xfrm>
            <a:off x="2260603" y="2072006"/>
            <a:ext cx="7054215" cy="192024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600">
                <a:solidFill>
                  <a:schemeClr val="tx1">
                    <a:lumMod val="65000"/>
                    <a:lumOff val="35000"/>
                  </a:schemeClr>
                </a:solidFill>
                <a:cs typeface="+mn-ea"/>
                <a:sym typeface="+mn-lt"/>
              </a:rPr>
              <a:t>Please enter text here.Please enter text here.Please enter text here.Please enter text here.Please enter text here.Please enter text here.Please enter text here.Please enter text here.Please enter text here.Please enter text here.Please enter text here.Please enter text here.Please enter text here.Please enter text here.Please enter text here.</a:t>
            </a:r>
          </a:p>
        </p:txBody>
      </p:sp>
      <p:sp>
        <p:nvSpPr>
          <p:cNvPr id="14" name="文本框 13"/>
          <p:cNvSpPr txBox="1"/>
          <p:nvPr/>
        </p:nvSpPr>
        <p:spPr>
          <a:xfrm>
            <a:off x="1859918" y="5571494"/>
            <a:ext cx="1820545" cy="64008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altLang="en-US" lang="zh-CN" sz="2400">
                <a:solidFill>
                  <a:schemeClr val="tx1">
                    <a:lumMod val="65000"/>
                    <a:lumOff val="35000"/>
                  </a:schemeClr>
                </a:solidFill>
                <a:cs typeface="+mn-ea"/>
                <a:sym typeface="+mn-lt"/>
              </a:rPr>
              <a:t>输入标题</a:t>
            </a:r>
          </a:p>
        </p:txBody>
      </p:sp>
      <p:grpSp>
        <p:nvGrpSpPr>
          <p:cNvPr id="54" name="Group 65"/>
          <p:cNvGrpSpPr/>
          <p:nvPr/>
        </p:nvGrpSpPr>
        <p:grpSpPr>
          <a:xfrm>
            <a:off x="6498591" y="4947285"/>
            <a:ext cx="631191" cy="627380"/>
            <a:chOff x="1979613" y="3067051"/>
            <a:chExt cx="231775" cy="230188"/>
          </a:xfrm>
          <a:solidFill>
            <a:srgbClr val="438264"/>
          </a:solidFill>
        </p:grpSpPr>
        <p:sp>
          <p:nvSpPr>
            <p:cNvPr id="55" name="Freeform 38"/>
            <p:cNvSpPr>
              <a:spLocks noEditPoints="1"/>
            </p:cNvSpPr>
            <p:nvPr/>
          </p:nvSpPr>
          <p:spPr bwMode="auto">
            <a:xfrm>
              <a:off x="1979613" y="3067051"/>
              <a:ext cx="231775" cy="230188"/>
            </a:xfrm>
            <a:custGeom>
              <a:gdLst>
                <a:gd fmla="*/ 61 w 122" name="T0"/>
                <a:gd fmla="*/ 0 h 122" name="T1"/>
                <a:gd fmla="*/ 0 w 122" name="T2"/>
                <a:gd fmla="*/ 61 h 122" name="T3"/>
                <a:gd fmla="*/ 61 w 122" name="T4"/>
                <a:gd fmla="*/ 122 h 122" name="T5"/>
                <a:gd fmla="*/ 122 w 122" name="T6"/>
                <a:gd fmla="*/ 61 h 122" name="T7"/>
                <a:gd fmla="*/ 61 w 122" name="T8"/>
                <a:gd fmla="*/ 0 h 122" name="T9"/>
                <a:gd fmla="*/ 64 w 122" name="T10"/>
                <a:gd fmla="*/ 109 h 122" name="T11"/>
                <a:gd fmla="*/ 64 w 122" name="T12"/>
                <a:gd fmla="*/ 102 h 122" name="T13"/>
                <a:gd fmla="*/ 57 w 122" name="T14"/>
                <a:gd fmla="*/ 102 h 122" name="T15"/>
                <a:gd fmla="*/ 57 w 122" name="T16"/>
                <a:gd fmla="*/ 109 h 122" name="T17"/>
                <a:gd fmla="*/ 29 w 122" name="T18"/>
                <a:gd fmla="*/ 97 h 122" name="T19"/>
                <a:gd fmla="*/ 28 w 122" name="T20"/>
                <a:gd fmla="*/ 97 h 122" name="T21"/>
                <a:gd fmla="*/ 27 w 122" name="T22"/>
                <a:gd fmla="*/ 95 h 122" name="T23"/>
                <a:gd fmla="*/ 25 w 122" name="T24"/>
                <a:gd fmla="*/ 93 h 122" name="T25"/>
                <a:gd fmla="*/ 24 w 122" name="T26"/>
                <a:gd fmla="*/ 93 h 122" name="T27"/>
                <a:gd fmla="*/ 13 w 122" name="T28"/>
                <a:gd fmla="*/ 65 h 122" name="T29"/>
                <a:gd fmla="*/ 20 w 122" name="T30"/>
                <a:gd fmla="*/ 65 h 122" name="T31"/>
                <a:gd fmla="*/ 20 w 122" name="T32"/>
                <a:gd fmla="*/ 58 h 122" name="T33"/>
                <a:gd fmla="*/ 13 w 122" name="T34"/>
                <a:gd fmla="*/ 58 h 122" name="T35"/>
                <a:gd fmla="*/ 57 w 122" name="T36"/>
                <a:gd fmla="*/ 13 h 122" name="T37"/>
                <a:gd fmla="*/ 57 w 122" name="T38"/>
                <a:gd fmla="*/ 20 h 122" name="T39"/>
                <a:gd fmla="*/ 64 w 122" name="T40"/>
                <a:gd fmla="*/ 20 h 122" name="T41"/>
                <a:gd fmla="*/ 64 w 122" name="T42"/>
                <a:gd fmla="*/ 13 h 122" name="T43"/>
                <a:gd fmla="*/ 83 w 122" name="T44"/>
                <a:gd fmla="*/ 18 h 122" name="T45"/>
                <a:gd fmla="*/ 83 w 122" name="T46"/>
                <a:gd fmla="*/ 19 h 122" name="T47"/>
                <a:gd fmla="*/ 86 w 122" name="T48"/>
                <a:gd fmla="*/ 21 h 122" name="T49"/>
                <a:gd fmla="*/ 87 w 122" name="T50"/>
                <a:gd fmla="*/ 21 h 122" name="T51"/>
                <a:gd fmla="*/ 90 w 122" name="T52"/>
                <a:gd fmla="*/ 23 h 122" name="T53"/>
                <a:gd fmla="*/ 91 w 122" name="T54"/>
                <a:gd fmla="*/ 24 h 122" name="T55"/>
                <a:gd fmla="*/ 93 w 122" name="T56"/>
                <a:gd fmla="*/ 26 h 122" name="T57"/>
                <a:gd fmla="*/ 94 w 122" name="T58"/>
                <a:gd fmla="*/ 27 h 122" name="T59"/>
                <a:gd fmla="*/ 96 w 122" name="T60"/>
                <a:gd fmla="*/ 29 h 122" name="T61"/>
                <a:gd fmla="*/ 98 w 122" name="T62"/>
                <a:gd fmla="*/ 31 h 122" name="T63"/>
                <a:gd fmla="*/ 99 w 122" name="T64"/>
                <a:gd fmla="*/ 32 h 122" name="T65"/>
                <a:gd fmla="*/ 101 w 122" name="T66"/>
                <a:gd fmla="*/ 35 h 122" name="T67"/>
                <a:gd fmla="*/ 101 w 122" name="T68"/>
                <a:gd fmla="*/ 36 h 122" name="T69"/>
                <a:gd fmla="*/ 103 w 122" name="T70"/>
                <a:gd fmla="*/ 39 h 122" name="T71"/>
                <a:gd fmla="*/ 103 w 122" name="T72"/>
                <a:gd fmla="*/ 39 h 122" name="T73"/>
                <a:gd fmla="*/ 108 w 122" name="T74"/>
                <a:gd fmla="*/ 58 h 122" name="T75"/>
                <a:gd fmla="*/ 102 w 122" name="T76"/>
                <a:gd fmla="*/ 58 h 122" name="T77"/>
                <a:gd fmla="*/ 102 w 122" name="T78"/>
                <a:gd fmla="*/ 65 h 122" name="T79"/>
                <a:gd fmla="*/ 108 w 122" name="T80"/>
                <a:gd fmla="*/ 65 h 122" name="T81"/>
                <a:gd fmla="*/ 64 w 122" name="T82"/>
                <a:gd fmla="*/ 109 h 12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22" w="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w="9525">
              <a:noFill/>
              <a:round/>
            </a:ln>
          </p:spPr>
          <p:txBody>
            <a:bodyPr anchor="t" anchorCtr="0" bIns="33602" compatLnSpc="1" lIns="67204" numCol="1" rIns="67204" tIns="33602" vert="horz" wrap="square"/>
            <a:lstStyle/>
            <a:p>
              <a:endParaRPr lang="en-US" sz="1000">
                <a:solidFill>
                  <a:schemeClr val="tx1">
                    <a:lumMod val="50000"/>
                    <a:lumOff val="50000"/>
                  </a:schemeClr>
                </a:solidFill>
                <a:cs typeface="+mn-ea"/>
                <a:sym typeface="+mn-lt"/>
              </a:endParaRPr>
            </a:p>
          </p:txBody>
        </p:sp>
        <p:sp>
          <p:nvSpPr>
            <p:cNvPr id="56" name="Freeform 39"/>
            <p:cNvSpPr>
              <a:spLocks noEditPoints="1"/>
            </p:cNvSpPr>
            <p:nvPr/>
          </p:nvSpPr>
          <p:spPr bwMode="auto">
            <a:xfrm>
              <a:off x="2063750" y="3125788"/>
              <a:ext cx="69850" cy="98425"/>
            </a:xfrm>
            <a:custGeom>
              <a:gdLst>
                <a:gd fmla="*/ 9 w 36" name="T0"/>
                <a:gd fmla="*/ 29 h 52" name="T1"/>
                <a:gd fmla="*/ 9 w 36" name="T2"/>
                <a:gd fmla="*/ 29 h 52" name="T3"/>
                <a:gd fmla="*/ 0 w 36" name="T4"/>
                <a:gd fmla="*/ 52 h 52" name="T5"/>
                <a:gd fmla="*/ 20 w 36" name="T6"/>
                <a:gd fmla="*/ 36 h 52" name="T7"/>
                <a:gd fmla="*/ 20 w 36" name="T8"/>
                <a:gd fmla="*/ 36 h 52" name="T9"/>
                <a:gd fmla="*/ 22 w 36" name="T10"/>
                <a:gd fmla="*/ 32 h 52" name="T11"/>
                <a:gd fmla="*/ 36 w 36" name="T12"/>
                <a:gd fmla="*/ 0 h 52" name="T13"/>
                <a:gd fmla="*/ 11 w 36" name="T14"/>
                <a:gd fmla="*/ 25 h 52" name="T15"/>
                <a:gd fmla="*/ 9 w 36" name="T16"/>
                <a:gd fmla="*/ 29 h 52" name="T17"/>
                <a:gd fmla="*/ 16 w 36" name="T18"/>
                <a:gd fmla="*/ 27 h 52" name="T19"/>
                <a:gd fmla="*/ 19 w 36" name="T20"/>
                <a:gd fmla="*/ 30 h 52" name="T21"/>
                <a:gd fmla="*/ 16 w 36" name="T22"/>
                <a:gd fmla="*/ 33 h 52" name="T23"/>
                <a:gd fmla="*/ 13 w 36" name="T24"/>
                <a:gd fmla="*/ 30 h 52" name="T25"/>
                <a:gd fmla="*/ 16 w 36" name="T26"/>
                <a:gd fmla="*/ 27 h 5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2" w="36">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w="9525">
              <a:noFill/>
              <a:round/>
            </a:ln>
          </p:spPr>
          <p:txBody>
            <a:bodyPr anchor="t" anchorCtr="0" bIns="33602" compatLnSpc="1" lIns="67204" numCol="1" rIns="67204" tIns="33602" vert="horz" wrap="square"/>
            <a:lstStyle/>
            <a:p>
              <a:endParaRPr lang="en-US" sz="1000">
                <a:solidFill>
                  <a:schemeClr val="tx1">
                    <a:lumMod val="50000"/>
                    <a:lumOff val="50000"/>
                  </a:schemeClr>
                </a:solidFill>
                <a:cs typeface="+mn-ea"/>
                <a:sym typeface="+mn-lt"/>
              </a:endParaRPr>
            </a:p>
          </p:txBody>
        </p:sp>
        <p:sp>
          <p:nvSpPr>
            <p:cNvPr id="57" name="Oval 40"/>
            <p:cNvSpPr>
              <a:spLocks noChangeArrowheads="1"/>
            </p:cNvSpPr>
            <p:nvPr/>
          </p:nvSpPr>
          <p:spPr bwMode="auto">
            <a:xfrm>
              <a:off x="2090738" y="3179763"/>
              <a:ext cx="6350" cy="6350"/>
            </a:xfrm>
            <a:prstGeom prst="ellipse">
              <a:avLst/>
            </a:prstGeom>
            <a:grpFill/>
            <a:ln w="9525">
              <a:noFill/>
              <a:round/>
            </a:ln>
          </p:spPr>
          <p:txBody>
            <a:bodyPr anchor="t" anchorCtr="0" bIns="33602" compatLnSpc="1" lIns="67204" numCol="1" rIns="67204" tIns="33602" vert="horz" wrap="square"/>
            <a:lstStyle/>
            <a:p>
              <a:endParaRPr lang="en-US" sz="1000">
                <a:solidFill>
                  <a:schemeClr val="tx1">
                    <a:lumMod val="50000"/>
                    <a:lumOff val="50000"/>
                  </a:schemeClr>
                </a:solidFill>
                <a:cs typeface="+mn-ea"/>
                <a:sym typeface="+mn-lt"/>
              </a:endParaRPr>
            </a:p>
          </p:txBody>
        </p:sp>
      </p:grpSp>
      <p:grpSp>
        <p:nvGrpSpPr>
          <p:cNvPr id="58" name="Group 69"/>
          <p:cNvGrpSpPr/>
          <p:nvPr/>
        </p:nvGrpSpPr>
        <p:grpSpPr>
          <a:xfrm>
            <a:off x="4671695" y="5027934"/>
            <a:ext cx="520700" cy="501015"/>
            <a:chOff x="4616450" y="1549401"/>
            <a:chExt cx="215900" cy="207963"/>
          </a:xfrm>
          <a:solidFill>
            <a:srgbClr val="438264"/>
          </a:solidFill>
        </p:grpSpPr>
        <p:sp>
          <p:nvSpPr>
            <p:cNvPr id="59" name="Freeform 6"/>
            <p:cNvSpPr>
              <a:spLocks noEditPoints="1"/>
            </p:cNvSpPr>
            <p:nvPr/>
          </p:nvSpPr>
          <p:spPr bwMode="auto">
            <a:xfrm>
              <a:off x="4616450" y="1549401"/>
              <a:ext cx="215900" cy="207963"/>
            </a:xfrm>
            <a:custGeom>
              <a:gdLst>
                <a:gd fmla="*/ 124 w 133" name="T0"/>
                <a:gd fmla="*/ 0 h 127" name="T1"/>
                <a:gd fmla="*/ 9 w 133" name="T2"/>
                <a:gd fmla="*/ 0 h 127" name="T3"/>
                <a:gd fmla="*/ 0 w 133" name="T4"/>
                <a:gd fmla="*/ 9 h 127" name="T5"/>
                <a:gd fmla="*/ 0 w 133" name="T6"/>
                <a:gd fmla="*/ 91 h 127" name="T7"/>
                <a:gd fmla="*/ 9 w 133" name="T8"/>
                <a:gd fmla="*/ 100 h 127" name="T9"/>
                <a:gd fmla="*/ 53 w 133" name="T10"/>
                <a:gd fmla="*/ 100 h 127" name="T11"/>
                <a:gd fmla="*/ 39 w 133" name="T12"/>
                <a:gd fmla="*/ 118 h 127" name="T13"/>
                <a:gd fmla="*/ 39 w 133" name="T14"/>
                <a:gd fmla="*/ 127 h 127" name="T15"/>
                <a:gd fmla="*/ 53 w 133" name="T16"/>
                <a:gd fmla="*/ 127 h 127" name="T17"/>
                <a:gd fmla="*/ 80 w 133" name="T18"/>
                <a:gd fmla="*/ 127 h 127" name="T19"/>
                <a:gd fmla="*/ 93 w 133" name="T20"/>
                <a:gd fmla="*/ 127 h 127" name="T21"/>
                <a:gd fmla="*/ 93 w 133" name="T22"/>
                <a:gd fmla="*/ 118 h 127" name="T23"/>
                <a:gd fmla="*/ 80 w 133" name="T24"/>
                <a:gd fmla="*/ 100 h 127" name="T25"/>
                <a:gd fmla="*/ 124 w 133" name="T26"/>
                <a:gd fmla="*/ 100 h 127" name="T27"/>
                <a:gd fmla="*/ 133 w 133" name="T28"/>
                <a:gd fmla="*/ 91 h 127" name="T29"/>
                <a:gd fmla="*/ 133 w 133" name="T30"/>
                <a:gd fmla="*/ 9 h 127" name="T31"/>
                <a:gd fmla="*/ 124 w 133" name="T32"/>
                <a:gd fmla="*/ 0 h 127" name="T33"/>
                <a:gd fmla="*/ 59 w 133" name="T34"/>
                <a:gd fmla="*/ 89 h 127" name="T35"/>
                <a:gd fmla="*/ 67 w 133" name="T36"/>
                <a:gd fmla="*/ 82 h 127" name="T37"/>
                <a:gd fmla="*/ 75 w 133" name="T38"/>
                <a:gd fmla="*/ 89 h 127" name="T39"/>
                <a:gd fmla="*/ 67 w 133" name="T40"/>
                <a:gd fmla="*/ 97 h 127" name="T41"/>
                <a:gd fmla="*/ 59 w 133" name="T42"/>
                <a:gd fmla="*/ 89 h 127" name="T43"/>
                <a:gd fmla="*/ 123 w 133" name="T44"/>
                <a:gd fmla="*/ 79 h 127" name="T45"/>
                <a:gd fmla="*/ 9 w 133" name="T46"/>
                <a:gd fmla="*/ 79 h 127" name="T47"/>
                <a:gd fmla="*/ 9 w 133" name="T48"/>
                <a:gd fmla="*/ 10 h 127" name="T49"/>
                <a:gd fmla="*/ 123 w 133" name="T50"/>
                <a:gd fmla="*/ 10 h 127" name="T51"/>
                <a:gd fmla="*/ 123 w 133" name="T52"/>
                <a:gd fmla="*/ 79 h 12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7" w="133">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w="9525">
              <a:noFill/>
              <a:round/>
            </a:ln>
          </p:spPr>
          <p:txBody>
            <a:bodyPr anchor="t" anchorCtr="0" bIns="33602" compatLnSpc="1" lIns="67204" numCol="1" rIns="67204" tIns="33602" vert="horz" wrap="square"/>
            <a:lstStyle/>
            <a:p>
              <a:endParaRPr lang="en-US" sz="1000">
                <a:solidFill>
                  <a:schemeClr val="tx1">
                    <a:lumMod val="50000"/>
                    <a:lumOff val="50000"/>
                  </a:schemeClr>
                </a:solidFill>
                <a:cs typeface="+mn-ea"/>
                <a:sym typeface="+mn-lt"/>
              </a:endParaRPr>
            </a:p>
          </p:txBody>
        </p:sp>
        <p:sp>
          <p:nvSpPr>
            <p:cNvPr id="60" name="Oval 7"/>
            <p:cNvSpPr>
              <a:spLocks noChangeArrowheads="1"/>
            </p:cNvSpPr>
            <p:nvPr/>
          </p:nvSpPr>
          <p:spPr bwMode="auto">
            <a:xfrm>
              <a:off x="4718050" y="1685926"/>
              <a:ext cx="15875" cy="17463"/>
            </a:xfrm>
            <a:prstGeom prst="ellipse">
              <a:avLst/>
            </a:prstGeom>
            <a:grpFill/>
            <a:ln w="9525">
              <a:noFill/>
              <a:round/>
            </a:ln>
          </p:spPr>
          <p:txBody>
            <a:bodyPr anchor="t" anchorCtr="0" bIns="33602" compatLnSpc="1" lIns="67204" numCol="1" rIns="67204" tIns="33602" vert="horz" wrap="square"/>
            <a:lstStyle/>
            <a:p>
              <a:endParaRPr lang="en-US" sz="1000">
                <a:solidFill>
                  <a:schemeClr val="tx1">
                    <a:lumMod val="50000"/>
                    <a:lumOff val="50000"/>
                  </a:schemeClr>
                </a:solidFill>
                <a:cs typeface="+mn-ea"/>
                <a:sym typeface="+mn-lt"/>
              </a:endParaRPr>
            </a:p>
          </p:txBody>
        </p:sp>
      </p:grpSp>
      <p:grpSp>
        <p:nvGrpSpPr>
          <p:cNvPr id="61" name="Group 72"/>
          <p:cNvGrpSpPr/>
          <p:nvPr/>
        </p:nvGrpSpPr>
        <p:grpSpPr>
          <a:xfrm>
            <a:off x="2498091" y="4975860"/>
            <a:ext cx="671831" cy="459740"/>
            <a:chOff x="2324100" y="1814513"/>
            <a:chExt cx="266700" cy="182563"/>
          </a:xfrm>
          <a:solidFill>
            <a:srgbClr val="438264"/>
          </a:solidFill>
        </p:grpSpPr>
        <p:sp>
          <p:nvSpPr>
            <p:cNvPr id="62" name="Freeform 73"/>
            <p:cNvSpPr>
              <a:spLocks noEditPoints="1"/>
            </p:cNvSpPr>
            <p:nvPr/>
          </p:nvSpPr>
          <p:spPr bwMode="auto">
            <a:xfrm>
              <a:off x="2324100" y="1814513"/>
              <a:ext cx="188913" cy="182563"/>
            </a:xfrm>
            <a:custGeom>
              <a:gdLst>
                <a:gd fmla="*/ 86 w 99" name="T0"/>
                <a:gd fmla="*/ 60 h 97" name="T1"/>
                <a:gd fmla="*/ 99 w 99" name="T2"/>
                <a:gd fmla="*/ 54 h 97" name="T3"/>
                <a:gd fmla="*/ 99 w 99" name="T4"/>
                <a:gd fmla="*/ 43 h 97" name="T5"/>
                <a:gd fmla="*/ 86 w 99" name="T6"/>
                <a:gd fmla="*/ 37 h 97" name="T7"/>
                <a:gd fmla="*/ 83 w 99" name="T8"/>
                <a:gd fmla="*/ 31 h 97" name="T9"/>
                <a:gd fmla="*/ 88 w 99" name="T10"/>
                <a:gd fmla="*/ 18 h 97" name="T11"/>
                <a:gd fmla="*/ 81 w 99" name="T12"/>
                <a:gd fmla="*/ 10 h 97" name="T13"/>
                <a:gd fmla="*/ 67 w 99" name="T14"/>
                <a:gd fmla="*/ 16 h 97" name="T15"/>
                <a:gd fmla="*/ 61 w 99" name="T16"/>
                <a:gd fmla="*/ 13 h 97" name="T17"/>
                <a:gd fmla="*/ 55 w 99" name="T18"/>
                <a:gd fmla="*/ 0 h 97" name="T19"/>
                <a:gd fmla="*/ 44 w 99" name="T20"/>
                <a:gd fmla="*/ 0 h 97" name="T21"/>
                <a:gd fmla="*/ 38 w 99" name="T22"/>
                <a:gd fmla="*/ 13 h 97" name="T23"/>
                <a:gd fmla="*/ 32 w 99" name="T24"/>
                <a:gd fmla="*/ 16 h 97" name="T25"/>
                <a:gd fmla="*/ 18 w 99" name="T26"/>
                <a:gd fmla="*/ 11 h 97" name="T27"/>
                <a:gd fmla="*/ 11 w 99" name="T28"/>
                <a:gd fmla="*/ 18 h 97" name="T29"/>
                <a:gd fmla="*/ 16 w 99" name="T30"/>
                <a:gd fmla="*/ 32 h 97" name="T31"/>
                <a:gd fmla="*/ 14 w 99" name="T32"/>
                <a:gd fmla="*/ 37 h 97" name="T33"/>
                <a:gd fmla="*/ 0 w 99" name="T34"/>
                <a:gd fmla="*/ 43 h 97" name="T35"/>
                <a:gd fmla="*/ 0 w 99" name="T36"/>
                <a:gd fmla="*/ 54 h 97" name="T37"/>
                <a:gd fmla="*/ 14 w 99" name="T38"/>
                <a:gd fmla="*/ 60 h 97" name="T39"/>
                <a:gd fmla="*/ 16 w 99" name="T40"/>
                <a:gd fmla="*/ 66 h 97" name="T41"/>
                <a:gd fmla="*/ 11 w 99" name="T42"/>
                <a:gd fmla="*/ 79 h 97" name="T43"/>
                <a:gd fmla="*/ 19 w 99" name="T44"/>
                <a:gd fmla="*/ 87 h 97" name="T45"/>
                <a:gd fmla="*/ 32 w 99" name="T46"/>
                <a:gd fmla="*/ 81 h 97" name="T47"/>
                <a:gd fmla="*/ 38 w 99" name="T48"/>
                <a:gd fmla="*/ 84 h 97" name="T49"/>
                <a:gd fmla="*/ 45 w 99" name="T50"/>
                <a:gd fmla="*/ 97 h 97" name="T51"/>
                <a:gd fmla="*/ 55 w 99" name="T52"/>
                <a:gd fmla="*/ 97 h 97" name="T53"/>
                <a:gd fmla="*/ 61 w 99" name="T54"/>
                <a:gd fmla="*/ 84 h 97" name="T55"/>
                <a:gd fmla="*/ 67 w 99" name="T56"/>
                <a:gd fmla="*/ 81 h 97" name="T57"/>
                <a:gd fmla="*/ 81 w 99" name="T58"/>
                <a:gd fmla="*/ 86 h 97" name="T59"/>
                <a:gd fmla="*/ 89 w 99" name="T60"/>
                <a:gd fmla="*/ 79 h 97" name="T61"/>
                <a:gd fmla="*/ 83 w 99" name="T62"/>
                <a:gd fmla="*/ 66 h 97" name="T63"/>
                <a:gd fmla="*/ 86 w 99" name="T64"/>
                <a:gd fmla="*/ 60 h 97" name="T65"/>
                <a:gd fmla="*/ 50 w 99" name="T66"/>
                <a:gd fmla="*/ 64 h 97" name="T67"/>
                <a:gd fmla="*/ 34 w 99" name="T68"/>
                <a:gd fmla="*/ 49 h 97" name="T69"/>
                <a:gd fmla="*/ 50 w 99" name="T70"/>
                <a:gd fmla="*/ 33 h 97" name="T71"/>
                <a:gd fmla="*/ 66 w 99" name="T72"/>
                <a:gd fmla="*/ 49 h 97" name="T73"/>
                <a:gd fmla="*/ 50 w 99" name="T74"/>
                <a:gd fmla="*/ 64 h 9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7" w="99">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w="9525">
              <a:noFill/>
              <a:round/>
            </a:ln>
          </p:spPr>
          <p:txBody>
            <a:bodyPr anchor="t" anchorCtr="0" bIns="33602" compatLnSpc="1" lIns="67204" numCol="1" rIns="67204" tIns="33602" vert="horz" wrap="square"/>
            <a:lstStyle/>
            <a:p>
              <a:endParaRPr lang="en-US" sz="1000">
                <a:solidFill>
                  <a:schemeClr val="tx1">
                    <a:lumMod val="50000"/>
                    <a:lumOff val="50000"/>
                  </a:schemeClr>
                </a:solidFill>
                <a:cs typeface="+mn-ea"/>
                <a:sym typeface="+mn-lt"/>
              </a:endParaRPr>
            </a:p>
          </p:txBody>
        </p:sp>
        <p:sp>
          <p:nvSpPr>
            <p:cNvPr id="63" name="Freeform 74"/>
            <p:cNvSpPr>
              <a:spLocks noEditPoints="1"/>
            </p:cNvSpPr>
            <p:nvPr/>
          </p:nvSpPr>
          <p:spPr bwMode="auto">
            <a:xfrm>
              <a:off x="2501900" y="1905001"/>
              <a:ext cx="88900" cy="90488"/>
            </a:xfrm>
            <a:custGeom>
              <a:gdLst>
                <a:gd fmla="*/ 41 w 47" name="T0"/>
                <a:gd fmla="*/ 23 h 48" name="T1"/>
                <a:gd fmla="*/ 41 w 47" name="T2"/>
                <a:gd fmla="*/ 20 h 48" name="T3"/>
                <a:gd fmla="*/ 45 w 47" name="T4"/>
                <a:gd fmla="*/ 14 h 48" name="T5"/>
                <a:gd fmla="*/ 42 w 47" name="T6"/>
                <a:gd fmla="*/ 9 h 48" name="T7"/>
                <a:gd fmla="*/ 35 w 47" name="T8"/>
                <a:gd fmla="*/ 11 h 48" name="T9"/>
                <a:gd fmla="*/ 33 w 47" name="T10"/>
                <a:gd fmla="*/ 9 h 48" name="T11"/>
                <a:gd fmla="*/ 31 w 47" name="T12"/>
                <a:gd fmla="*/ 2 h 48" name="T13"/>
                <a:gd fmla="*/ 26 w 47" name="T14"/>
                <a:gd fmla="*/ 1 h 48" name="T15"/>
                <a:gd fmla="*/ 22 w 47" name="T16"/>
                <a:gd fmla="*/ 6 h 48" name="T17"/>
                <a:gd fmla="*/ 19 w 47" name="T18"/>
                <a:gd fmla="*/ 7 h 48" name="T19"/>
                <a:gd fmla="*/ 14 w 47" name="T20"/>
                <a:gd fmla="*/ 3 h 48" name="T21"/>
                <a:gd fmla="*/ 9 w 47" name="T22"/>
                <a:gd fmla="*/ 5 h 48" name="T23"/>
                <a:gd fmla="*/ 10 w 47" name="T24"/>
                <a:gd fmla="*/ 12 h 48" name="T25"/>
                <a:gd fmla="*/ 8 w 47" name="T26"/>
                <a:gd fmla="*/ 15 h 48" name="T27"/>
                <a:gd fmla="*/ 1 w 47" name="T28"/>
                <a:gd fmla="*/ 16 h 48" name="T29"/>
                <a:gd fmla="*/ 0 w 47" name="T30"/>
                <a:gd fmla="*/ 21 h 48" name="T31"/>
                <a:gd fmla="*/ 6 w 47" name="T32"/>
                <a:gd fmla="*/ 25 h 48" name="T33"/>
                <a:gd fmla="*/ 6 w 47" name="T34"/>
                <a:gd fmla="*/ 28 h 48" name="T35"/>
                <a:gd fmla="*/ 2 w 47" name="T36"/>
                <a:gd fmla="*/ 34 h 48" name="T37"/>
                <a:gd fmla="*/ 5 w 47" name="T38"/>
                <a:gd fmla="*/ 39 h 48" name="T39"/>
                <a:gd fmla="*/ 12 w 47" name="T40"/>
                <a:gd fmla="*/ 38 h 48" name="T41"/>
                <a:gd fmla="*/ 14 w 47" name="T42"/>
                <a:gd fmla="*/ 39 h 48" name="T43"/>
                <a:gd fmla="*/ 15 w 47" name="T44"/>
                <a:gd fmla="*/ 46 h 48" name="T45"/>
                <a:gd fmla="*/ 20 w 47" name="T46"/>
                <a:gd fmla="*/ 48 h 48" name="T47"/>
                <a:gd fmla="*/ 24 w 47" name="T48"/>
                <a:gd fmla="*/ 42 h 48" name="T49"/>
                <a:gd fmla="*/ 27 w 47" name="T50"/>
                <a:gd fmla="*/ 42 h 48" name="T51"/>
                <a:gd fmla="*/ 33 w 47" name="T52"/>
                <a:gd fmla="*/ 46 h 48" name="T53"/>
                <a:gd fmla="*/ 38 w 47" name="T54"/>
                <a:gd fmla="*/ 43 h 48" name="T55"/>
                <a:gd fmla="*/ 37 w 47" name="T56"/>
                <a:gd fmla="*/ 36 h 48" name="T57"/>
                <a:gd fmla="*/ 38 w 47" name="T58"/>
                <a:gd fmla="*/ 33 h 48" name="T59"/>
                <a:gd fmla="*/ 45 w 47" name="T60"/>
                <a:gd fmla="*/ 32 h 48" name="T61"/>
                <a:gd fmla="*/ 46 w 47" name="T62"/>
                <a:gd fmla="*/ 27 h 48" name="T63"/>
                <a:gd fmla="*/ 41 w 47" name="T64"/>
                <a:gd fmla="*/ 23 h 48" name="T65"/>
                <a:gd fmla="*/ 31 w 47" name="T66"/>
                <a:gd fmla="*/ 26 h 48" name="T67"/>
                <a:gd fmla="*/ 22 w 47" name="T68"/>
                <a:gd fmla="*/ 31 h 48" name="T69"/>
                <a:gd fmla="*/ 16 w 47" name="T70"/>
                <a:gd fmla="*/ 22 h 48" name="T71"/>
                <a:gd fmla="*/ 25 w 47" name="T72"/>
                <a:gd fmla="*/ 17 h 48" name="T73"/>
                <a:gd fmla="*/ 31 w 47" name="T74"/>
                <a:gd fmla="*/ 26 h 4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8" w="47">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w="9525">
              <a:noFill/>
              <a:round/>
            </a:ln>
          </p:spPr>
          <p:txBody>
            <a:bodyPr anchor="t" anchorCtr="0" bIns="33602" compatLnSpc="1" lIns="67204" numCol="1" rIns="67204" tIns="33602" vert="horz" wrap="square"/>
            <a:lstStyle/>
            <a:p>
              <a:endParaRPr lang="en-US" sz="1000">
                <a:solidFill>
                  <a:schemeClr val="tx1">
                    <a:lumMod val="50000"/>
                    <a:lumOff val="50000"/>
                  </a:schemeClr>
                </a:solidFill>
                <a:cs typeface="+mn-ea"/>
                <a:sym typeface="+mn-lt"/>
              </a:endParaRPr>
            </a:p>
          </p:txBody>
        </p:sp>
      </p:grpSp>
      <p:grpSp>
        <p:nvGrpSpPr>
          <p:cNvPr id="64" name="Group 75"/>
          <p:cNvGrpSpPr/>
          <p:nvPr/>
        </p:nvGrpSpPr>
        <p:grpSpPr>
          <a:xfrm>
            <a:off x="8475345" y="5003800"/>
            <a:ext cx="695960" cy="515620"/>
            <a:chOff x="4598988" y="3619501"/>
            <a:chExt cx="214313" cy="158750"/>
          </a:xfrm>
          <a:solidFill>
            <a:srgbClr val="438264"/>
          </a:solidFill>
        </p:grpSpPr>
        <p:sp>
          <p:nvSpPr>
            <p:cNvPr id="65" name="Freeform 24"/>
            <p:cNvSpPr/>
            <p:nvPr/>
          </p:nvSpPr>
          <p:spPr bwMode="auto">
            <a:xfrm>
              <a:off x="4675188" y="3729038"/>
              <a:ext cx="61913" cy="49213"/>
            </a:xfrm>
            <a:custGeom>
              <a:gdLst>
                <a:gd fmla="*/ 36 w 38" name="T0"/>
                <a:gd fmla="*/ 10 h 30" name="T1"/>
                <a:gd fmla="*/ 1 w 38" name="T2"/>
                <a:gd fmla="*/ 11 h 30" name="T3"/>
                <a:gd fmla="*/ 1 w 38" name="T4"/>
                <a:gd fmla="*/ 13 h 30" name="T5"/>
                <a:gd fmla="*/ 19 w 38" name="T6"/>
                <a:gd fmla="*/ 30 h 30" name="T7"/>
                <a:gd fmla="*/ 36 w 38" name="T8"/>
                <a:gd fmla="*/ 13 h 30" name="T9"/>
                <a:gd fmla="*/ 36 w 38" name="T10"/>
                <a:gd fmla="*/ 10 h 30" name="T11"/>
              </a:gdLst>
              <a:cxnLst>
                <a:cxn ang="0">
                  <a:pos x="T0" y="T1"/>
                </a:cxn>
                <a:cxn ang="0">
                  <a:pos x="T2" y="T3"/>
                </a:cxn>
                <a:cxn ang="0">
                  <a:pos x="T4" y="T5"/>
                </a:cxn>
                <a:cxn ang="0">
                  <a:pos x="T6" y="T7"/>
                </a:cxn>
                <a:cxn ang="0">
                  <a:pos x="T8" y="T9"/>
                </a:cxn>
                <a:cxn ang="0">
                  <a:pos x="T10" y="T11"/>
                </a:cxn>
              </a:cxnLst>
              <a:rect b="b" l="0" r="r" t="0"/>
              <a:pathLst>
                <a:path h="30" w="38">
                  <a:moveTo>
                    <a:pt x="36" y="10"/>
                  </a:moveTo>
                  <a:cubicBezTo>
                    <a:pt x="26" y="1"/>
                    <a:pt x="12" y="0"/>
                    <a:pt x="1" y="11"/>
                  </a:cubicBezTo>
                  <a:cubicBezTo>
                    <a:pt x="0" y="11"/>
                    <a:pt x="0" y="12"/>
                    <a:pt x="1" y="13"/>
                  </a:cubicBezTo>
                  <a:cubicBezTo>
                    <a:pt x="19" y="30"/>
                    <a:pt x="19" y="30"/>
                    <a:pt x="19" y="30"/>
                  </a:cubicBezTo>
                  <a:cubicBezTo>
                    <a:pt x="36" y="13"/>
                    <a:pt x="36" y="13"/>
                    <a:pt x="36" y="13"/>
                  </a:cubicBezTo>
                  <a:cubicBezTo>
                    <a:pt x="38" y="11"/>
                    <a:pt x="37" y="11"/>
                    <a:pt x="36" y="10"/>
                  </a:cubicBezTo>
                  <a:close/>
                </a:path>
              </a:pathLst>
            </a:custGeom>
            <a:grpFill/>
            <a:ln w="9525">
              <a:noFill/>
              <a:round/>
            </a:ln>
          </p:spPr>
          <p:txBody>
            <a:bodyPr anchor="t" anchorCtr="0" bIns="33602" compatLnSpc="1" lIns="67204" numCol="1" rIns="67204" tIns="33602" vert="horz" wrap="square"/>
            <a:lstStyle/>
            <a:p>
              <a:endParaRPr lang="en-US" sz="1000">
                <a:cs typeface="+mn-ea"/>
                <a:sym typeface="+mn-lt"/>
              </a:endParaRPr>
            </a:p>
          </p:txBody>
        </p:sp>
        <p:sp>
          <p:nvSpPr>
            <p:cNvPr id="66" name="Freeform 25"/>
            <p:cNvSpPr/>
            <p:nvPr/>
          </p:nvSpPr>
          <p:spPr bwMode="auto">
            <a:xfrm>
              <a:off x="4633913" y="3675063"/>
              <a:ext cx="142875" cy="63500"/>
            </a:xfrm>
            <a:custGeom>
              <a:gdLst>
                <a:gd fmla="*/ 87 w 88" name="T0"/>
                <a:gd fmla="*/ 23 h 39" name="T1"/>
                <a:gd fmla="*/ 0 w 88" name="T2"/>
                <a:gd fmla="*/ 24 h 39" name="T3"/>
                <a:gd fmla="*/ 0 w 88" name="T4"/>
                <a:gd fmla="*/ 26 h 39" name="T5"/>
                <a:gd fmla="*/ 13 w 88" name="T6"/>
                <a:gd fmla="*/ 38 h 39" name="T7"/>
                <a:gd fmla="*/ 15 w 88" name="T8"/>
                <a:gd fmla="*/ 38 h 39" name="T9"/>
                <a:gd fmla="*/ 73 w 88" name="T10"/>
                <a:gd fmla="*/ 38 h 39" name="T11"/>
                <a:gd fmla="*/ 75 w 88" name="T12"/>
                <a:gd fmla="*/ 38 h 39" name="T13"/>
                <a:gd fmla="*/ 87 w 88" name="T14"/>
                <a:gd fmla="*/ 26 h 39" name="T15"/>
                <a:gd fmla="*/ 87 w 88" name="T16"/>
                <a:gd fmla="*/ 26 h 39" name="T17"/>
                <a:gd fmla="*/ 87 w 88" name="T18"/>
                <a:gd fmla="*/ 24 h 39" name="T19"/>
                <a:gd fmla="*/ 87 w 88" name="T20"/>
                <a:gd fmla="*/ 23 h 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9" w="88">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lnTo>
                    <a:pt x="87" y="23"/>
                  </a:lnTo>
                  <a:close/>
                </a:path>
              </a:pathLst>
            </a:custGeom>
            <a:grpFill/>
            <a:ln w="9525">
              <a:noFill/>
              <a:round/>
            </a:ln>
          </p:spPr>
          <p:txBody>
            <a:bodyPr anchor="t" anchorCtr="0" bIns="33602" compatLnSpc="1" lIns="67204" numCol="1" rIns="67204" tIns="33602" vert="horz" wrap="square"/>
            <a:lstStyle/>
            <a:p>
              <a:endParaRPr lang="en-US" sz="1000">
                <a:cs typeface="+mn-ea"/>
                <a:sym typeface="+mn-lt"/>
              </a:endParaRPr>
            </a:p>
          </p:txBody>
        </p:sp>
        <p:sp>
          <p:nvSpPr>
            <p:cNvPr id="67" name="Freeform 26"/>
            <p:cNvSpPr/>
            <p:nvPr/>
          </p:nvSpPr>
          <p:spPr bwMode="auto">
            <a:xfrm>
              <a:off x="4598988" y="3619501"/>
              <a:ext cx="214313" cy="82550"/>
            </a:xfrm>
            <a:custGeom>
              <a:gdLst>
                <a:gd fmla="*/ 131 w 132" name="T0"/>
                <a:gd fmla="*/ 36 h 51" name="T1"/>
                <a:gd fmla="*/ 131 w 132" name="T2"/>
                <a:gd fmla="*/ 36 h 51" name="T3"/>
                <a:gd fmla="*/ 1 w 132" name="T4"/>
                <a:gd fmla="*/ 36 h 51" name="T5"/>
                <a:gd fmla="*/ 1 w 132" name="T6"/>
                <a:gd fmla="*/ 38 h 51" name="T7"/>
                <a:gd fmla="*/ 13 w 132" name="T8"/>
                <a:gd fmla="*/ 51 h 51" name="T9"/>
                <a:gd fmla="*/ 16 w 132" name="T10"/>
                <a:gd fmla="*/ 51 h 51" name="T11"/>
                <a:gd fmla="*/ 116 w 132" name="T12"/>
                <a:gd fmla="*/ 51 h 51" name="T13"/>
                <a:gd fmla="*/ 118 w 132" name="T14"/>
                <a:gd fmla="*/ 51 h 51" name="T15"/>
                <a:gd fmla="*/ 131 w 132" name="T16"/>
                <a:gd fmla="*/ 38 h 51" name="T17"/>
                <a:gd fmla="*/ 131 w 132" name="T18"/>
                <a:gd fmla="*/ 38 h 51" name="T19"/>
                <a:gd fmla="*/ 131 w 132" name="T20"/>
                <a:gd fmla="*/ 36 h 5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1" w="132">
                  <a:moveTo>
                    <a:pt x="131" y="36"/>
                  </a:moveTo>
                  <a:cubicBezTo>
                    <a:pt x="131" y="36"/>
                    <a:pt x="131" y="36"/>
                    <a:pt x="131" y="36"/>
                  </a:cubicBezTo>
                  <a:cubicBezTo>
                    <a:pt x="95" y="0"/>
                    <a:pt x="36" y="0"/>
                    <a:pt x="1" y="36"/>
                  </a:cubicBezTo>
                  <a:cubicBezTo>
                    <a:pt x="0" y="37"/>
                    <a:pt x="0" y="37"/>
                    <a:pt x="1" y="38"/>
                  </a:cubicBezTo>
                  <a:cubicBezTo>
                    <a:pt x="13" y="51"/>
                    <a:pt x="13" y="51"/>
                    <a:pt x="13" y="51"/>
                  </a:cubicBezTo>
                  <a:cubicBezTo>
                    <a:pt x="14" y="51"/>
                    <a:pt x="15" y="51"/>
                    <a:pt x="16" y="51"/>
                  </a:cubicBezTo>
                  <a:cubicBezTo>
                    <a:pt x="43" y="23"/>
                    <a:pt x="88" y="23"/>
                    <a:pt x="116" y="51"/>
                  </a:cubicBezTo>
                  <a:cubicBezTo>
                    <a:pt x="117" y="51"/>
                    <a:pt x="118" y="51"/>
                    <a:pt x="118" y="51"/>
                  </a:cubicBezTo>
                  <a:cubicBezTo>
                    <a:pt x="131" y="38"/>
                    <a:pt x="131" y="38"/>
                    <a:pt x="131" y="38"/>
                  </a:cubicBezTo>
                  <a:cubicBezTo>
                    <a:pt x="131" y="38"/>
                    <a:pt x="131" y="38"/>
                    <a:pt x="131" y="38"/>
                  </a:cubicBezTo>
                  <a:cubicBezTo>
                    <a:pt x="132" y="37"/>
                    <a:pt x="132" y="37"/>
                    <a:pt x="131" y="36"/>
                  </a:cubicBezTo>
                  <a:close/>
                </a:path>
              </a:pathLst>
            </a:custGeom>
            <a:grpFill/>
            <a:ln w="9525">
              <a:noFill/>
              <a:round/>
            </a:ln>
          </p:spPr>
          <p:txBody>
            <a:bodyPr anchor="t" anchorCtr="0" bIns="33602" compatLnSpc="1" lIns="67204" numCol="1" rIns="67204" tIns="33602" vert="horz" wrap="square"/>
            <a:lstStyle/>
            <a:p>
              <a:endParaRPr lang="en-US" sz="1000">
                <a:cs typeface="+mn-ea"/>
                <a:sym typeface="+mn-lt"/>
              </a:endParaRPr>
            </a:p>
          </p:txBody>
        </p:sp>
      </p:grpSp>
      <p:sp>
        <p:nvSpPr>
          <p:cNvPr id="6" name="文本框 5"/>
          <p:cNvSpPr txBox="1"/>
          <p:nvPr/>
        </p:nvSpPr>
        <p:spPr>
          <a:xfrm>
            <a:off x="4021458" y="5571494"/>
            <a:ext cx="1820545" cy="64008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altLang="en-US" lang="zh-CN" sz="2400">
                <a:solidFill>
                  <a:schemeClr val="tx1">
                    <a:lumMod val="65000"/>
                    <a:lumOff val="35000"/>
                  </a:schemeClr>
                </a:solidFill>
                <a:cs typeface="+mn-ea"/>
                <a:sym typeface="+mn-lt"/>
              </a:rPr>
              <a:t>输入标题</a:t>
            </a:r>
          </a:p>
        </p:txBody>
      </p:sp>
      <p:sp>
        <p:nvSpPr>
          <p:cNvPr id="7" name="文本框 6"/>
          <p:cNvSpPr txBox="1"/>
          <p:nvPr/>
        </p:nvSpPr>
        <p:spPr>
          <a:xfrm>
            <a:off x="5897882" y="5594989"/>
            <a:ext cx="1820545" cy="64008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altLang="en-US" lang="zh-CN" sz="2400">
                <a:solidFill>
                  <a:schemeClr val="tx1">
                    <a:lumMod val="65000"/>
                    <a:lumOff val="35000"/>
                  </a:schemeClr>
                </a:solidFill>
                <a:cs typeface="+mn-ea"/>
                <a:sym typeface="+mn-lt"/>
              </a:rPr>
              <a:t>输入标题</a:t>
            </a:r>
          </a:p>
        </p:txBody>
      </p:sp>
      <p:sp>
        <p:nvSpPr>
          <p:cNvPr id="8" name="文本框 7"/>
          <p:cNvSpPr txBox="1"/>
          <p:nvPr/>
        </p:nvSpPr>
        <p:spPr>
          <a:xfrm>
            <a:off x="7913373" y="5594989"/>
            <a:ext cx="1820545" cy="64008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altLang="en-US" lang="zh-CN" sz="2400">
                <a:solidFill>
                  <a:schemeClr val="tx1">
                    <a:lumMod val="65000"/>
                    <a:lumOff val="35000"/>
                  </a:schemeClr>
                </a:solidFill>
                <a:cs typeface="+mn-ea"/>
                <a:sym typeface="+mn-lt"/>
              </a:rPr>
              <a:t>输入标题</a:t>
            </a:r>
          </a:p>
        </p:txBody>
      </p:sp>
    </p:spTree>
  </p:cSld>
  <p:clrMapOvr>
    <a:masterClrMapping/>
  </p:clrMapOvr>
  <p:transition spd="slow">
    <p:wheel spokes="8"/>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1000" id="11"/>
                                        <p:tgtEl>
                                          <p:spTgt spid="4"/>
                                        </p:tgtEl>
                                      </p:cBhvr>
                                    </p:animEffect>
                                    <p:anim calcmode="lin" valueType="num">
                                      <p:cBhvr>
                                        <p:cTn dur="1000" fill="hold" id="12"/>
                                        <p:tgtEl>
                                          <p:spTgt spid="4"/>
                                        </p:tgtEl>
                                        <p:attrNameLst>
                                          <p:attrName>ppt_x</p:attrName>
                                        </p:attrNameLst>
                                      </p:cBhvr>
                                      <p:tavLst>
                                        <p:tav tm="0">
                                          <p:val>
                                            <p:strVal val="#ppt_x"/>
                                          </p:val>
                                        </p:tav>
                                        <p:tav tm="100000">
                                          <p:val>
                                            <p:strVal val="#ppt_x"/>
                                          </p:val>
                                        </p:tav>
                                      </p:tavLst>
                                    </p:anim>
                                    <p:anim calcmode="lin" valueType="num">
                                      <p:cBhvr>
                                        <p:cTn dur="1000" fill="hold" id="13"/>
                                        <p:tgtEl>
                                          <p:spTgt spid="4"/>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12" presetSubtype="4">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additive="base">
                                        <p:cTn dur="500" id="17"/>
                                        <p:tgtEl>
                                          <p:spTgt spid="13"/>
                                        </p:tgtEl>
                                        <p:attrNameLst>
                                          <p:attrName>ppt_y</p:attrName>
                                        </p:attrNameLst>
                                      </p:cBhvr>
                                      <p:tavLst>
                                        <p:tav tm="0">
                                          <p:val>
                                            <p:strVal val="#ppt_y+#ppt_h*1.125000"/>
                                          </p:val>
                                        </p:tav>
                                        <p:tav tm="100000">
                                          <p:val>
                                            <p:strVal val="#ppt_y"/>
                                          </p:val>
                                        </p:tav>
                                      </p:tavLst>
                                    </p:anim>
                                    <p:animEffect filter="wipe(up)" transition="in">
                                      <p:cBhvr>
                                        <p:cTn dur="500" id="18"/>
                                        <p:tgtEl>
                                          <p:spTgt spid="13"/>
                                        </p:tgtEl>
                                      </p:cBhvr>
                                    </p:animEffect>
                                  </p:childTnLst>
                                </p:cTn>
                              </p:par>
                            </p:childTnLst>
                          </p:cTn>
                        </p:par>
                        <p:par>
                          <p:cTn fill="hold" id="19" nodeType="afterGroup">
                            <p:stCondLst>
                              <p:cond delay="2000"/>
                            </p:stCondLst>
                            <p:childTnLst>
                              <p:par>
                                <p:cTn fill="hold" grpId="0" id="20" nodeType="afterEffect" presetClass="entr" presetID="12" presetSubtype="4">
                                  <p:stCondLst>
                                    <p:cond delay="0"/>
                                  </p:stCondLst>
                                  <p:childTnLst>
                                    <p:set>
                                      <p:cBhvr>
                                        <p:cTn dur="1" fill="hold" id="21">
                                          <p:stCondLst>
                                            <p:cond delay="0"/>
                                          </p:stCondLst>
                                        </p:cTn>
                                        <p:tgtEl>
                                          <p:spTgt spid="14"/>
                                        </p:tgtEl>
                                        <p:attrNameLst>
                                          <p:attrName>style.visibility</p:attrName>
                                        </p:attrNameLst>
                                      </p:cBhvr>
                                      <p:to>
                                        <p:strVal val="visible"/>
                                      </p:to>
                                    </p:set>
                                    <p:anim calcmode="lin" valueType="num">
                                      <p:cBhvr additive="base">
                                        <p:cTn dur="500" id="22"/>
                                        <p:tgtEl>
                                          <p:spTgt spid="14"/>
                                        </p:tgtEl>
                                        <p:attrNameLst>
                                          <p:attrName>ppt_y</p:attrName>
                                        </p:attrNameLst>
                                      </p:cBhvr>
                                      <p:tavLst>
                                        <p:tav tm="0">
                                          <p:val>
                                            <p:strVal val="#ppt_y+#ppt_h*1.125000"/>
                                          </p:val>
                                        </p:tav>
                                        <p:tav tm="100000">
                                          <p:val>
                                            <p:strVal val="#ppt_y"/>
                                          </p:val>
                                        </p:tav>
                                      </p:tavLst>
                                    </p:anim>
                                    <p:animEffect filter="wipe(up)" transition="in">
                                      <p:cBhvr>
                                        <p:cTn dur="500" id="23"/>
                                        <p:tgtEl>
                                          <p:spTgt spid="14"/>
                                        </p:tgtEl>
                                      </p:cBhvr>
                                    </p:animEffect>
                                  </p:childTnLst>
                                </p:cTn>
                              </p:par>
                              <p:par>
                                <p:cTn fill="hold" id="24" nodeType="withEffect" presetClass="entr" presetID="4" presetSubtype="16">
                                  <p:stCondLst>
                                    <p:cond delay="0"/>
                                  </p:stCondLst>
                                  <p:childTnLst>
                                    <p:set>
                                      <p:cBhvr>
                                        <p:cTn dur="1" fill="hold" id="25">
                                          <p:stCondLst>
                                            <p:cond delay="0"/>
                                          </p:stCondLst>
                                        </p:cTn>
                                        <p:tgtEl>
                                          <p:spTgt spid="61"/>
                                        </p:tgtEl>
                                        <p:attrNameLst>
                                          <p:attrName>style.visibility</p:attrName>
                                        </p:attrNameLst>
                                      </p:cBhvr>
                                      <p:to>
                                        <p:strVal val="visible"/>
                                      </p:to>
                                    </p:set>
                                    <p:animEffect filter="box(in)" transition="in">
                                      <p:cBhvr>
                                        <p:cTn dur="1000" id="26"/>
                                        <p:tgtEl>
                                          <p:spTgt spid="61"/>
                                        </p:tgtEl>
                                      </p:cBhvr>
                                    </p:animEffect>
                                  </p:childTnLst>
                                </p:cTn>
                              </p:par>
                              <p:par>
                                <p:cTn fill="hold" id="27" nodeType="withEffect" presetClass="entr" presetID="4" presetSubtype="16">
                                  <p:stCondLst>
                                    <p:cond delay="0"/>
                                  </p:stCondLst>
                                  <p:childTnLst>
                                    <p:set>
                                      <p:cBhvr>
                                        <p:cTn dur="1" fill="hold" id="28">
                                          <p:stCondLst>
                                            <p:cond delay="0"/>
                                          </p:stCondLst>
                                        </p:cTn>
                                        <p:tgtEl>
                                          <p:spTgt spid="64"/>
                                        </p:tgtEl>
                                        <p:attrNameLst>
                                          <p:attrName>style.visibility</p:attrName>
                                        </p:attrNameLst>
                                      </p:cBhvr>
                                      <p:to>
                                        <p:strVal val="visible"/>
                                      </p:to>
                                    </p:set>
                                    <p:animEffect filter="box(in)" transition="in">
                                      <p:cBhvr>
                                        <p:cTn dur="1000" id="29"/>
                                        <p:tgtEl>
                                          <p:spTgt spid="64"/>
                                        </p:tgtEl>
                                      </p:cBhvr>
                                    </p:animEffect>
                                  </p:childTnLst>
                                </p:cTn>
                              </p:par>
                              <p:par>
                                <p:cTn fill="hold" id="30" nodeType="withEffect" presetClass="entr" presetID="4" presetSubtype="16">
                                  <p:stCondLst>
                                    <p:cond delay="0"/>
                                  </p:stCondLst>
                                  <p:childTnLst>
                                    <p:set>
                                      <p:cBhvr>
                                        <p:cTn dur="1" fill="hold" id="31">
                                          <p:stCondLst>
                                            <p:cond delay="0"/>
                                          </p:stCondLst>
                                        </p:cTn>
                                        <p:tgtEl>
                                          <p:spTgt spid="58"/>
                                        </p:tgtEl>
                                        <p:attrNameLst>
                                          <p:attrName>style.visibility</p:attrName>
                                        </p:attrNameLst>
                                      </p:cBhvr>
                                      <p:to>
                                        <p:strVal val="visible"/>
                                      </p:to>
                                    </p:set>
                                    <p:animEffect filter="box(in)" transition="in">
                                      <p:cBhvr>
                                        <p:cTn dur="1000" id="32"/>
                                        <p:tgtEl>
                                          <p:spTgt spid="58"/>
                                        </p:tgtEl>
                                      </p:cBhvr>
                                    </p:animEffect>
                                  </p:childTnLst>
                                </p:cTn>
                              </p:par>
                              <p:par>
                                <p:cTn fill="hold" id="33" nodeType="withEffect" presetClass="entr" presetID="4" presetSubtype="16">
                                  <p:stCondLst>
                                    <p:cond delay="0"/>
                                  </p:stCondLst>
                                  <p:childTnLst>
                                    <p:set>
                                      <p:cBhvr>
                                        <p:cTn dur="1" fill="hold" id="34">
                                          <p:stCondLst>
                                            <p:cond delay="0"/>
                                          </p:stCondLst>
                                        </p:cTn>
                                        <p:tgtEl>
                                          <p:spTgt spid="54"/>
                                        </p:tgtEl>
                                        <p:attrNameLst>
                                          <p:attrName>style.visibility</p:attrName>
                                        </p:attrNameLst>
                                      </p:cBhvr>
                                      <p:to>
                                        <p:strVal val="visible"/>
                                      </p:to>
                                    </p:set>
                                    <p:animEffect filter="box(in)" transition="in">
                                      <p:cBhvr>
                                        <p:cTn dur="1000" id="35"/>
                                        <p:tgtEl>
                                          <p:spTgt spid="54"/>
                                        </p:tgtEl>
                                      </p:cBhvr>
                                    </p:animEffect>
                                  </p:childTnLst>
                                </p:cTn>
                              </p:par>
                            </p:childTnLst>
                          </p:cTn>
                        </p:par>
                        <p:par>
                          <p:cTn fill="hold" id="36" nodeType="afterGroup">
                            <p:stCondLst>
                              <p:cond delay="3000"/>
                            </p:stCondLst>
                            <p:childTnLst>
                              <p:par>
                                <p:cTn fill="hold" grpId="0" id="37" nodeType="afterEffect" presetClass="entr" presetID="12" presetSubtype="4">
                                  <p:stCondLst>
                                    <p:cond delay="0"/>
                                  </p:stCondLst>
                                  <p:childTnLst>
                                    <p:set>
                                      <p:cBhvr>
                                        <p:cTn dur="1" fill="hold" id="38">
                                          <p:stCondLst>
                                            <p:cond delay="0"/>
                                          </p:stCondLst>
                                        </p:cTn>
                                        <p:tgtEl>
                                          <p:spTgt spid="6"/>
                                        </p:tgtEl>
                                        <p:attrNameLst>
                                          <p:attrName>style.visibility</p:attrName>
                                        </p:attrNameLst>
                                      </p:cBhvr>
                                      <p:to>
                                        <p:strVal val="visible"/>
                                      </p:to>
                                    </p:set>
                                    <p:anim calcmode="lin" valueType="num">
                                      <p:cBhvr additive="base">
                                        <p:cTn dur="500" id="39"/>
                                        <p:tgtEl>
                                          <p:spTgt spid="6"/>
                                        </p:tgtEl>
                                        <p:attrNameLst>
                                          <p:attrName>ppt_y</p:attrName>
                                        </p:attrNameLst>
                                      </p:cBhvr>
                                      <p:tavLst>
                                        <p:tav tm="0">
                                          <p:val>
                                            <p:strVal val="#ppt_y+#ppt_h*1.125000"/>
                                          </p:val>
                                        </p:tav>
                                        <p:tav tm="100000">
                                          <p:val>
                                            <p:strVal val="#ppt_y"/>
                                          </p:val>
                                        </p:tav>
                                      </p:tavLst>
                                    </p:anim>
                                    <p:animEffect filter="wipe(up)" transition="in">
                                      <p:cBhvr>
                                        <p:cTn dur="500" id="40"/>
                                        <p:tgtEl>
                                          <p:spTgt spid="6"/>
                                        </p:tgtEl>
                                      </p:cBhvr>
                                    </p:animEffect>
                                  </p:childTnLst>
                                </p:cTn>
                              </p:par>
                            </p:childTnLst>
                          </p:cTn>
                        </p:par>
                        <p:par>
                          <p:cTn fill="hold" id="41" nodeType="afterGroup">
                            <p:stCondLst>
                              <p:cond delay="3500"/>
                            </p:stCondLst>
                            <p:childTnLst>
                              <p:par>
                                <p:cTn fill="hold" grpId="0" id="42" nodeType="afterEffect" presetClass="entr" presetID="12" presetSubtype="4">
                                  <p:stCondLst>
                                    <p:cond delay="0"/>
                                  </p:stCondLst>
                                  <p:childTnLst>
                                    <p:set>
                                      <p:cBhvr>
                                        <p:cTn dur="1" fill="hold" id="43">
                                          <p:stCondLst>
                                            <p:cond delay="0"/>
                                          </p:stCondLst>
                                        </p:cTn>
                                        <p:tgtEl>
                                          <p:spTgt spid="7"/>
                                        </p:tgtEl>
                                        <p:attrNameLst>
                                          <p:attrName>style.visibility</p:attrName>
                                        </p:attrNameLst>
                                      </p:cBhvr>
                                      <p:to>
                                        <p:strVal val="visible"/>
                                      </p:to>
                                    </p:set>
                                    <p:anim calcmode="lin" valueType="num">
                                      <p:cBhvr additive="base">
                                        <p:cTn dur="500" id="44"/>
                                        <p:tgtEl>
                                          <p:spTgt spid="7"/>
                                        </p:tgtEl>
                                        <p:attrNameLst>
                                          <p:attrName>ppt_y</p:attrName>
                                        </p:attrNameLst>
                                      </p:cBhvr>
                                      <p:tavLst>
                                        <p:tav tm="0">
                                          <p:val>
                                            <p:strVal val="#ppt_y+#ppt_h*1.125000"/>
                                          </p:val>
                                        </p:tav>
                                        <p:tav tm="100000">
                                          <p:val>
                                            <p:strVal val="#ppt_y"/>
                                          </p:val>
                                        </p:tav>
                                      </p:tavLst>
                                    </p:anim>
                                    <p:animEffect filter="wipe(up)" transition="in">
                                      <p:cBhvr>
                                        <p:cTn dur="500" id="45"/>
                                        <p:tgtEl>
                                          <p:spTgt spid="7"/>
                                        </p:tgtEl>
                                      </p:cBhvr>
                                    </p:animEffect>
                                  </p:childTnLst>
                                </p:cTn>
                              </p:par>
                            </p:childTnLst>
                          </p:cTn>
                        </p:par>
                        <p:par>
                          <p:cTn fill="hold" id="46" nodeType="afterGroup">
                            <p:stCondLst>
                              <p:cond delay="4000"/>
                            </p:stCondLst>
                            <p:childTnLst>
                              <p:par>
                                <p:cTn fill="hold" grpId="0" id="47" nodeType="afterEffect" presetClass="entr" presetID="12" presetSubtype="4">
                                  <p:stCondLst>
                                    <p:cond delay="0"/>
                                  </p:stCondLst>
                                  <p:childTnLst>
                                    <p:set>
                                      <p:cBhvr>
                                        <p:cTn dur="1" fill="hold" id="48">
                                          <p:stCondLst>
                                            <p:cond delay="0"/>
                                          </p:stCondLst>
                                        </p:cTn>
                                        <p:tgtEl>
                                          <p:spTgt spid="8"/>
                                        </p:tgtEl>
                                        <p:attrNameLst>
                                          <p:attrName>style.visibility</p:attrName>
                                        </p:attrNameLst>
                                      </p:cBhvr>
                                      <p:to>
                                        <p:strVal val="visible"/>
                                      </p:to>
                                    </p:set>
                                    <p:anim calcmode="lin" valueType="num">
                                      <p:cBhvr additive="base">
                                        <p:cTn dur="500" id="49"/>
                                        <p:tgtEl>
                                          <p:spTgt spid="8"/>
                                        </p:tgtEl>
                                        <p:attrNameLst>
                                          <p:attrName>ppt_y</p:attrName>
                                        </p:attrNameLst>
                                      </p:cBhvr>
                                      <p:tavLst>
                                        <p:tav tm="0">
                                          <p:val>
                                            <p:strVal val="#ppt_y+#ppt_h*1.125000"/>
                                          </p:val>
                                        </p:tav>
                                        <p:tav tm="100000">
                                          <p:val>
                                            <p:strVal val="#ppt_y"/>
                                          </p:val>
                                        </p:tav>
                                      </p:tavLst>
                                    </p:anim>
                                    <p:animEffect filter="wipe(up)" transition="in">
                                      <p:cBhvr>
                                        <p:cTn dur="500" id="50"/>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3"/>
      <p:bldP grpId="0" spid="14"/>
      <p:bldP grpId="0" spid="6"/>
      <p:bldP grpId="0" spid="7"/>
      <p:bldP grpId="0" spid="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988560" y="294644"/>
            <a:ext cx="2214880" cy="579120"/>
          </a:xfrm>
          <a:prstGeom prst="rect">
            <a:avLst/>
          </a:prstGeom>
          <a:noFill/>
        </p:spPr>
        <p:txBody>
          <a:bodyPr rtlCol="0" wrap="none">
            <a:spAutoFit/>
          </a:bodyPr>
          <a:lstStyle/>
          <a:p>
            <a:r>
              <a:rPr altLang="en-US" lang="zh-CN" sz="3200">
                <a:solidFill>
                  <a:srgbClr val="438264"/>
                </a:solidFill>
                <a:cs typeface="+mn-ea"/>
                <a:sym typeface="+mn-lt"/>
              </a:rPr>
              <a:t>请输入标题</a:t>
            </a:r>
          </a:p>
        </p:txBody>
      </p:sp>
      <p:sp>
        <p:nvSpPr>
          <p:cNvPr id="3" name="同心圆 2"/>
          <p:cNvSpPr/>
          <p:nvPr/>
        </p:nvSpPr>
        <p:spPr>
          <a:xfrm>
            <a:off x="1729741" y="1878965"/>
            <a:ext cx="2096771" cy="2096770"/>
          </a:xfrm>
          <a:prstGeom prst="donut">
            <a:avLst>
              <a:gd fmla="val 6381" name="adj"/>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pic>
        <p:nvPicPr>
          <p:cNvPr id="6" name="图片 5"/>
          <p:cNvPicPr>
            <a:picLocks noChangeAspect="1"/>
          </p:cNvPicPr>
          <p:nvPr/>
        </p:nvPicPr>
        <p:blipFill>
          <a:blip r:embed="rId3">
            <a:extLst>
              <a:ext uri="{28A0092B-C50C-407E-A947-70E740481C1C}">
                <a14:useLocalDpi/>
              </a:ext>
            </a:extLst>
          </a:blip>
          <a:stretch>
            <a:fillRect/>
          </a:stretch>
        </p:blipFill>
        <p:spPr>
          <a:xfrm>
            <a:off x="2004061" y="2004695"/>
            <a:ext cx="1548131" cy="2244090"/>
          </a:xfrm>
          <a:prstGeom prst="rect">
            <a:avLst/>
          </a:prstGeom>
        </p:spPr>
      </p:pic>
      <p:sp>
        <p:nvSpPr>
          <p:cNvPr id="4" name="同心圆 3"/>
          <p:cNvSpPr/>
          <p:nvPr/>
        </p:nvSpPr>
        <p:spPr>
          <a:xfrm>
            <a:off x="5047616" y="1945005"/>
            <a:ext cx="2096771" cy="2096770"/>
          </a:xfrm>
          <a:prstGeom prst="donut">
            <a:avLst>
              <a:gd fmla="val 6381" name="adj"/>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pic>
        <p:nvPicPr>
          <p:cNvPr id="5" name="图片 4"/>
          <p:cNvPicPr>
            <a:picLocks noChangeAspect="1"/>
          </p:cNvPicPr>
          <p:nvPr/>
        </p:nvPicPr>
        <p:blipFill>
          <a:blip r:embed="rId3">
            <a:extLst>
              <a:ext uri="{28A0092B-C50C-407E-A947-70E740481C1C}">
                <a14:useLocalDpi/>
              </a:ext>
            </a:extLst>
          </a:blip>
          <a:stretch>
            <a:fillRect/>
          </a:stretch>
        </p:blipFill>
        <p:spPr>
          <a:xfrm>
            <a:off x="5321936" y="2070735"/>
            <a:ext cx="1548131" cy="2244090"/>
          </a:xfrm>
          <a:prstGeom prst="rect">
            <a:avLst/>
          </a:prstGeom>
        </p:spPr>
      </p:pic>
      <p:sp>
        <p:nvSpPr>
          <p:cNvPr id="7" name="同心圆 6"/>
          <p:cNvSpPr/>
          <p:nvPr/>
        </p:nvSpPr>
        <p:spPr>
          <a:xfrm>
            <a:off x="8531225" y="1878965"/>
            <a:ext cx="2096771" cy="2096770"/>
          </a:xfrm>
          <a:prstGeom prst="donut">
            <a:avLst>
              <a:gd fmla="val 6381" name="adj"/>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pic>
        <p:nvPicPr>
          <p:cNvPr id="8" name="图片 7"/>
          <p:cNvPicPr>
            <a:picLocks noChangeAspect="1"/>
          </p:cNvPicPr>
          <p:nvPr/>
        </p:nvPicPr>
        <p:blipFill>
          <a:blip r:embed="rId3">
            <a:extLst>
              <a:ext uri="{28A0092B-C50C-407E-A947-70E740481C1C}">
                <a14:useLocalDpi/>
              </a:ext>
            </a:extLst>
          </a:blip>
          <a:stretch>
            <a:fillRect/>
          </a:stretch>
        </p:blipFill>
        <p:spPr>
          <a:xfrm>
            <a:off x="8805545" y="2004695"/>
            <a:ext cx="1548131" cy="2244090"/>
          </a:xfrm>
          <a:prstGeom prst="rect">
            <a:avLst/>
          </a:prstGeom>
        </p:spPr>
      </p:pic>
      <p:sp>
        <p:nvSpPr>
          <p:cNvPr id="9" name="文本框 8"/>
          <p:cNvSpPr txBox="1"/>
          <p:nvPr/>
        </p:nvSpPr>
        <p:spPr>
          <a:xfrm>
            <a:off x="1432560" y="5085716"/>
            <a:ext cx="2753360" cy="118872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200">
                <a:solidFill>
                  <a:schemeClr val="tx1">
                    <a:lumMod val="65000"/>
                    <a:lumOff val="35000"/>
                  </a:schemeClr>
                </a:solidFill>
                <a:cs typeface="+mn-ea"/>
                <a:sym typeface="+mn-lt"/>
              </a:rPr>
              <a:t>Please enter text here.Please enter text here.Please enter text here.Please enter text here.Please enter text here.</a:t>
            </a:r>
          </a:p>
        </p:txBody>
      </p:sp>
      <p:sp>
        <p:nvSpPr>
          <p:cNvPr id="10" name="文本框 9"/>
          <p:cNvSpPr txBox="1"/>
          <p:nvPr/>
        </p:nvSpPr>
        <p:spPr>
          <a:xfrm>
            <a:off x="1400175" y="4420239"/>
            <a:ext cx="2753360" cy="64008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altLang="en-US" lang="zh-CN" sz="2400">
                <a:solidFill>
                  <a:schemeClr val="tx1">
                    <a:lumMod val="65000"/>
                    <a:lumOff val="35000"/>
                  </a:schemeClr>
                </a:solidFill>
                <a:cs typeface="+mn-ea"/>
                <a:sym typeface="+mn-lt"/>
              </a:rPr>
              <a:t>输入标题</a:t>
            </a:r>
          </a:p>
        </p:txBody>
      </p:sp>
      <p:sp>
        <p:nvSpPr>
          <p:cNvPr id="11" name="文本框 10"/>
          <p:cNvSpPr txBox="1"/>
          <p:nvPr/>
        </p:nvSpPr>
        <p:spPr>
          <a:xfrm>
            <a:off x="4751705" y="5107941"/>
            <a:ext cx="2753360" cy="118872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200">
                <a:solidFill>
                  <a:schemeClr val="tx1">
                    <a:lumMod val="65000"/>
                    <a:lumOff val="35000"/>
                  </a:schemeClr>
                </a:solidFill>
                <a:cs typeface="+mn-ea"/>
                <a:sym typeface="+mn-lt"/>
              </a:rPr>
              <a:t>Please enter text here.Please enter text here.Please enter text here.Please enter text here.Please enter text here.</a:t>
            </a:r>
          </a:p>
        </p:txBody>
      </p:sp>
      <p:sp>
        <p:nvSpPr>
          <p:cNvPr id="12" name="文本框 11"/>
          <p:cNvSpPr txBox="1"/>
          <p:nvPr/>
        </p:nvSpPr>
        <p:spPr>
          <a:xfrm>
            <a:off x="4719320" y="4442464"/>
            <a:ext cx="2753360" cy="64008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altLang="en-US" lang="zh-CN" sz="2400">
                <a:solidFill>
                  <a:schemeClr val="tx1">
                    <a:lumMod val="65000"/>
                    <a:lumOff val="35000"/>
                  </a:schemeClr>
                </a:solidFill>
                <a:cs typeface="+mn-ea"/>
                <a:sym typeface="+mn-lt"/>
              </a:rPr>
              <a:t>输入标题</a:t>
            </a:r>
          </a:p>
        </p:txBody>
      </p:sp>
      <p:sp>
        <p:nvSpPr>
          <p:cNvPr id="13" name="文本框 12"/>
          <p:cNvSpPr txBox="1"/>
          <p:nvPr/>
        </p:nvSpPr>
        <p:spPr>
          <a:xfrm>
            <a:off x="8235314" y="5106036"/>
            <a:ext cx="2753360" cy="118872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200">
                <a:solidFill>
                  <a:schemeClr val="tx1">
                    <a:lumMod val="65000"/>
                    <a:lumOff val="35000"/>
                  </a:schemeClr>
                </a:solidFill>
                <a:cs typeface="+mn-ea"/>
                <a:sym typeface="+mn-lt"/>
              </a:rPr>
              <a:t>Please enter text here.Please enter text here.Please enter text here.Please enter text here.Please enter text here.</a:t>
            </a:r>
          </a:p>
        </p:txBody>
      </p:sp>
      <p:sp>
        <p:nvSpPr>
          <p:cNvPr id="14" name="文本框 13"/>
          <p:cNvSpPr txBox="1"/>
          <p:nvPr/>
        </p:nvSpPr>
        <p:spPr>
          <a:xfrm>
            <a:off x="8202930" y="4440559"/>
            <a:ext cx="2753360" cy="64008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altLang="en-US" lang="zh-CN" sz="2400">
                <a:solidFill>
                  <a:schemeClr val="tx1">
                    <a:lumMod val="65000"/>
                    <a:lumOff val="35000"/>
                  </a:schemeClr>
                </a:solidFill>
                <a:cs typeface="+mn-ea"/>
                <a:sym typeface="+mn-lt"/>
              </a:rPr>
              <a:t>输入标题</a:t>
            </a:r>
          </a:p>
        </p:txBody>
      </p:sp>
    </p:spTree>
  </p:cSld>
  <p:clrMapOvr>
    <a:masterClrMapping/>
  </p:clrMapOvr>
  <p:transition spd="slow">
    <p:wheel spokes="8"/>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500" id="15"/>
                                        <p:tgtEl>
                                          <p:spTgt spid="8"/>
                                        </p:tgtEl>
                                      </p:cBhvr>
                                    </p:animEffect>
                                  </p:childTnLst>
                                </p:cTn>
                              </p:par>
                            </p:childTnLst>
                          </p:cTn>
                        </p:par>
                        <p:par>
                          <p:cTn fill="hold" id="16" nodeType="afterGroup">
                            <p:stCondLst>
                              <p:cond delay="1500"/>
                            </p:stCondLst>
                            <p:childTnLst>
                              <p:par>
                                <p:cTn fill="hold" grpId="0" id="17" nodeType="afterEffect" presetClass="entr" presetID="12" presetSubtype="4">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500" id="19"/>
                                        <p:tgtEl>
                                          <p:spTgt spid="9"/>
                                        </p:tgtEl>
                                        <p:attrNameLst>
                                          <p:attrName>ppt_y</p:attrName>
                                        </p:attrNameLst>
                                      </p:cBhvr>
                                      <p:tavLst>
                                        <p:tav tm="0">
                                          <p:val>
                                            <p:strVal val="#ppt_y+#ppt_h*1.125000"/>
                                          </p:val>
                                        </p:tav>
                                        <p:tav tm="100000">
                                          <p:val>
                                            <p:strVal val="#ppt_y"/>
                                          </p:val>
                                        </p:tav>
                                      </p:tavLst>
                                    </p:anim>
                                    <p:animEffect filter="wipe(up)" transition="in">
                                      <p:cBhvr>
                                        <p:cTn dur="500" id="20"/>
                                        <p:tgtEl>
                                          <p:spTgt spid="9"/>
                                        </p:tgtEl>
                                      </p:cBhvr>
                                    </p:animEffect>
                                  </p:childTnLst>
                                </p:cTn>
                              </p:par>
                            </p:childTnLst>
                          </p:cTn>
                        </p:par>
                        <p:par>
                          <p:cTn fill="hold" id="21" nodeType="afterGroup">
                            <p:stCondLst>
                              <p:cond delay="2000"/>
                            </p:stCondLst>
                            <p:childTnLst>
                              <p:par>
                                <p:cTn fill="hold" grpId="0" id="22" nodeType="afterEffect" presetClass="entr" presetID="12" presetSubtype="4">
                                  <p:stCondLst>
                                    <p:cond delay="0"/>
                                  </p:stCondLst>
                                  <p:childTnLst>
                                    <p:set>
                                      <p:cBhvr>
                                        <p:cTn dur="1" fill="hold" id="23">
                                          <p:stCondLst>
                                            <p:cond delay="0"/>
                                          </p:stCondLst>
                                        </p:cTn>
                                        <p:tgtEl>
                                          <p:spTgt spid="10"/>
                                        </p:tgtEl>
                                        <p:attrNameLst>
                                          <p:attrName>style.visibility</p:attrName>
                                        </p:attrNameLst>
                                      </p:cBhvr>
                                      <p:to>
                                        <p:strVal val="visible"/>
                                      </p:to>
                                    </p:set>
                                    <p:anim calcmode="lin" valueType="num">
                                      <p:cBhvr additive="base">
                                        <p:cTn dur="500" id="24"/>
                                        <p:tgtEl>
                                          <p:spTgt spid="10"/>
                                        </p:tgtEl>
                                        <p:attrNameLst>
                                          <p:attrName>ppt_y</p:attrName>
                                        </p:attrNameLst>
                                      </p:cBhvr>
                                      <p:tavLst>
                                        <p:tav tm="0">
                                          <p:val>
                                            <p:strVal val="#ppt_y+#ppt_h*1.125000"/>
                                          </p:val>
                                        </p:tav>
                                        <p:tav tm="100000">
                                          <p:val>
                                            <p:strVal val="#ppt_y"/>
                                          </p:val>
                                        </p:tav>
                                      </p:tavLst>
                                    </p:anim>
                                    <p:animEffect filter="wipe(up)" transition="in">
                                      <p:cBhvr>
                                        <p:cTn dur="500" id="25"/>
                                        <p:tgtEl>
                                          <p:spTgt spid="10"/>
                                        </p:tgtEl>
                                      </p:cBhvr>
                                    </p:animEffect>
                                  </p:childTnLst>
                                </p:cTn>
                              </p:par>
                            </p:childTnLst>
                          </p:cTn>
                        </p:par>
                        <p:par>
                          <p:cTn fill="hold" id="26" nodeType="afterGroup">
                            <p:stCondLst>
                              <p:cond delay="2500"/>
                            </p:stCondLst>
                            <p:childTnLst>
                              <p:par>
                                <p:cTn fill="hold" grpId="0" id="27" nodeType="afterEffect" presetClass="entr" presetID="12" presetSubtype="4">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additive="base">
                                        <p:cTn dur="500" id="29"/>
                                        <p:tgtEl>
                                          <p:spTgt spid="11"/>
                                        </p:tgtEl>
                                        <p:attrNameLst>
                                          <p:attrName>ppt_y</p:attrName>
                                        </p:attrNameLst>
                                      </p:cBhvr>
                                      <p:tavLst>
                                        <p:tav tm="0">
                                          <p:val>
                                            <p:strVal val="#ppt_y+#ppt_h*1.125000"/>
                                          </p:val>
                                        </p:tav>
                                        <p:tav tm="100000">
                                          <p:val>
                                            <p:strVal val="#ppt_y"/>
                                          </p:val>
                                        </p:tav>
                                      </p:tavLst>
                                    </p:anim>
                                    <p:animEffect filter="wipe(up)" transition="in">
                                      <p:cBhvr>
                                        <p:cTn dur="500" id="30"/>
                                        <p:tgtEl>
                                          <p:spTgt spid="11"/>
                                        </p:tgtEl>
                                      </p:cBhvr>
                                    </p:animEffect>
                                  </p:childTnLst>
                                </p:cTn>
                              </p:par>
                            </p:childTnLst>
                          </p:cTn>
                        </p:par>
                        <p:par>
                          <p:cTn fill="hold" id="31" nodeType="afterGroup">
                            <p:stCondLst>
                              <p:cond delay="3000"/>
                            </p:stCondLst>
                            <p:childTnLst>
                              <p:par>
                                <p:cTn fill="hold" grpId="0" id="32" nodeType="afterEffect" presetClass="entr" presetID="12" presetSubtype="4">
                                  <p:stCondLst>
                                    <p:cond delay="0"/>
                                  </p:stCondLst>
                                  <p:childTnLst>
                                    <p:set>
                                      <p:cBhvr>
                                        <p:cTn dur="1" fill="hold" id="33">
                                          <p:stCondLst>
                                            <p:cond delay="0"/>
                                          </p:stCondLst>
                                        </p:cTn>
                                        <p:tgtEl>
                                          <p:spTgt spid="12"/>
                                        </p:tgtEl>
                                        <p:attrNameLst>
                                          <p:attrName>style.visibility</p:attrName>
                                        </p:attrNameLst>
                                      </p:cBhvr>
                                      <p:to>
                                        <p:strVal val="visible"/>
                                      </p:to>
                                    </p:set>
                                    <p:anim calcmode="lin" valueType="num">
                                      <p:cBhvr additive="base">
                                        <p:cTn dur="500" id="34"/>
                                        <p:tgtEl>
                                          <p:spTgt spid="12"/>
                                        </p:tgtEl>
                                        <p:attrNameLst>
                                          <p:attrName>ppt_y</p:attrName>
                                        </p:attrNameLst>
                                      </p:cBhvr>
                                      <p:tavLst>
                                        <p:tav tm="0">
                                          <p:val>
                                            <p:strVal val="#ppt_y+#ppt_h*1.125000"/>
                                          </p:val>
                                        </p:tav>
                                        <p:tav tm="100000">
                                          <p:val>
                                            <p:strVal val="#ppt_y"/>
                                          </p:val>
                                        </p:tav>
                                      </p:tavLst>
                                    </p:anim>
                                    <p:animEffect filter="wipe(up)" transition="in">
                                      <p:cBhvr>
                                        <p:cTn dur="500" id="35"/>
                                        <p:tgtEl>
                                          <p:spTgt spid="12"/>
                                        </p:tgtEl>
                                      </p:cBhvr>
                                    </p:animEffect>
                                  </p:childTnLst>
                                </p:cTn>
                              </p:par>
                            </p:childTnLst>
                          </p:cTn>
                        </p:par>
                        <p:par>
                          <p:cTn fill="hold" id="36" nodeType="afterGroup">
                            <p:stCondLst>
                              <p:cond delay="3500"/>
                            </p:stCondLst>
                            <p:childTnLst>
                              <p:par>
                                <p:cTn fill="hold" grpId="0" id="37" nodeType="afterEffect" presetClass="entr" presetID="12" presetSubtype="4">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additive="base">
                                        <p:cTn dur="500" id="39"/>
                                        <p:tgtEl>
                                          <p:spTgt spid="13"/>
                                        </p:tgtEl>
                                        <p:attrNameLst>
                                          <p:attrName>ppt_y</p:attrName>
                                        </p:attrNameLst>
                                      </p:cBhvr>
                                      <p:tavLst>
                                        <p:tav tm="0">
                                          <p:val>
                                            <p:strVal val="#ppt_y+#ppt_h*1.125000"/>
                                          </p:val>
                                        </p:tav>
                                        <p:tav tm="100000">
                                          <p:val>
                                            <p:strVal val="#ppt_y"/>
                                          </p:val>
                                        </p:tav>
                                      </p:tavLst>
                                    </p:anim>
                                    <p:animEffect filter="wipe(up)" transition="in">
                                      <p:cBhvr>
                                        <p:cTn dur="500" id="40"/>
                                        <p:tgtEl>
                                          <p:spTgt spid="13"/>
                                        </p:tgtEl>
                                      </p:cBhvr>
                                    </p:animEffect>
                                  </p:childTnLst>
                                </p:cTn>
                              </p:par>
                            </p:childTnLst>
                          </p:cTn>
                        </p:par>
                        <p:par>
                          <p:cTn fill="hold" id="41" nodeType="afterGroup">
                            <p:stCondLst>
                              <p:cond delay="4000"/>
                            </p:stCondLst>
                            <p:childTnLst>
                              <p:par>
                                <p:cTn fill="hold" grpId="0" id="42" nodeType="afterEffect" presetClass="entr" presetID="12" presetSubtype="4">
                                  <p:stCondLst>
                                    <p:cond delay="0"/>
                                  </p:stCondLst>
                                  <p:childTnLst>
                                    <p:set>
                                      <p:cBhvr>
                                        <p:cTn dur="1" fill="hold" id="43">
                                          <p:stCondLst>
                                            <p:cond delay="0"/>
                                          </p:stCondLst>
                                        </p:cTn>
                                        <p:tgtEl>
                                          <p:spTgt spid="14"/>
                                        </p:tgtEl>
                                        <p:attrNameLst>
                                          <p:attrName>style.visibility</p:attrName>
                                        </p:attrNameLst>
                                      </p:cBhvr>
                                      <p:to>
                                        <p:strVal val="visible"/>
                                      </p:to>
                                    </p:set>
                                    <p:anim calcmode="lin" valueType="num">
                                      <p:cBhvr additive="base">
                                        <p:cTn dur="500" id="44"/>
                                        <p:tgtEl>
                                          <p:spTgt spid="14"/>
                                        </p:tgtEl>
                                        <p:attrNameLst>
                                          <p:attrName>ppt_y</p:attrName>
                                        </p:attrNameLst>
                                      </p:cBhvr>
                                      <p:tavLst>
                                        <p:tav tm="0">
                                          <p:val>
                                            <p:strVal val="#ppt_y+#ppt_h*1.125000"/>
                                          </p:val>
                                        </p:tav>
                                        <p:tav tm="100000">
                                          <p:val>
                                            <p:strVal val="#ppt_y"/>
                                          </p:val>
                                        </p:tav>
                                      </p:tavLst>
                                    </p:anim>
                                    <p:animEffect filter="wipe(up)" transition="in">
                                      <p:cBhvr>
                                        <p:cTn dur="500" id="4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988560" y="294644"/>
            <a:ext cx="2214880" cy="579120"/>
          </a:xfrm>
          <a:prstGeom prst="rect">
            <a:avLst/>
          </a:prstGeom>
          <a:noFill/>
        </p:spPr>
        <p:txBody>
          <a:bodyPr rtlCol="0" wrap="none">
            <a:spAutoFit/>
          </a:bodyPr>
          <a:lstStyle/>
          <a:p>
            <a:r>
              <a:rPr altLang="en-US" lang="zh-CN" sz="3200">
                <a:solidFill>
                  <a:srgbClr val="438264"/>
                </a:solidFill>
                <a:cs typeface="+mn-ea"/>
                <a:sym typeface="+mn-lt"/>
              </a:rPr>
              <a:t>请输入标题</a:t>
            </a:r>
          </a:p>
        </p:txBody>
      </p:sp>
      <p:pic>
        <p:nvPicPr>
          <p:cNvPr descr="18001281" id="4" name="图片 3"/>
          <p:cNvPicPr>
            <a:picLocks noChangeAspect="1"/>
          </p:cNvPicPr>
          <p:nvPr/>
        </p:nvPicPr>
        <p:blipFill>
          <a:blip r:embed="rId3">
            <a:extLst>
              <a:ext uri="{28A0092B-C50C-407E-A947-70E740481C1C}">
                <a14:useLocalDpi/>
              </a:ext>
            </a:extLst>
          </a:blip>
          <a:stretch>
            <a:fillRect/>
          </a:stretch>
        </p:blipFill>
        <p:spPr>
          <a:xfrm>
            <a:off x="1149985" y="2192024"/>
            <a:ext cx="1026160" cy="725805"/>
          </a:xfrm>
          <a:prstGeom prst="rect">
            <a:avLst/>
          </a:prstGeom>
        </p:spPr>
      </p:pic>
      <p:sp>
        <p:nvSpPr>
          <p:cNvPr id="8" name="文本框 7"/>
          <p:cNvSpPr txBox="1"/>
          <p:nvPr/>
        </p:nvSpPr>
        <p:spPr>
          <a:xfrm>
            <a:off x="2310132" y="2455549"/>
            <a:ext cx="3536315" cy="822960"/>
          </a:xfrm>
          <a:prstGeom prst="rect">
            <a:avLst/>
          </a:prstGeom>
          <a:noFill/>
          <a:extLst>
            <a:ext uri="{909E8E84-426E-40DD-AFC4-6F175D3DCCD1}">
              <a14:hiddenFill>
                <a:solidFill>
                  <a:srgbClr val="E84C53"/>
                </a:solidFill>
              </a14:hiddenFill>
            </a:ext>
          </a:extLst>
        </p:spPr>
        <p:txBody>
          <a:bodyPr rtlCol="0" wrap="square">
            <a:spAutoFit/>
          </a:bodyPr>
          <a:lstStyle/>
          <a:p>
            <a:pPr algn="l"/>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6" name="文本框 5"/>
          <p:cNvSpPr txBox="1"/>
          <p:nvPr/>
        </p:nvSpPr>
        <p:spPr>
          <a:xfrm>
            <a:off x="2277745" y="2038352"/>
            <a:ext cx="3536315"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95000"/>
                    <a:lumOff val="5000"/>
                  </a:schemeClr>
                </a:solidFill>
                <a:cs typeface="+mn-ea"/>
                <a:sym typeface="+mn-lt"/>
              </a:rPr>
              <a:t>输入标题</a:t>
            </a:r>
          </a:p>
        </p:txBody>
      </p:sp>
      <p:pic>
        <p:nvPicPr>
          <p:cNvPr descr="18001281" id="3" name="图片 2"/>
          <p:cNvPicPr>
            <a:picLocks noChangeAspect="1"/>
          </p:cNvPicPr>
          <p:nvPr/>
        </p:nvPicPr>
        <p:blipFill>
          <a:blip r:embed="rId3">
            <a:extLst>
              <a:ext uri="{28A0092B-C50C-407E-A947-70E740481C1C}">
                <a14:useLocalDpi/>
              </a:ext>
            </a:extLst>
          </a:blip>
          <a:stretch>
            <a:fillRect/>
          </a:stretch>
        </p:blipFill>
        <p:spPr>
          <a:xfrm>
            <a:off x="1161415" y="3580769"/>
            <a:ext cx="1026160" cy="725805"/>
          </a:xfrm>
          <a:prstGeom prst="rect">
            <a:avLst/>
          </a:prstGeom>
        </p:spPr>
      </p:pic>
      <p:sp>
        <p:nvSpPr>
          <p:cNvPr id="5" name="文本框 4"/>
          <p:cNvSpPr txBox="1"/>
          <p:nvPr/>
        </p:nvSpPr>
        <p:spPr>
          <a:xfrm>
            <a:off x="2321560" y="3844294"/>
            <a:ext cx="3536315" cy="822960"/>
          </a:xfrm>
          <a:prstGeom prst="rect">
            <a:avLst/>
          </a:prstGeom>
          <a:noFill/>
          <a:extLst>
            <a:ext uri="{909E8E84-426E-40DD-AFC4-6F175D3DCCD1}">
              <a14:hiddenFill>
                <a:solidFill>
                  <a:srgbClr val="E84C53"/>
                </a:solidFill>
              </a14:hiddenFill>
            </a:ext>
          </a:extLst>
        </p:spPr>
        <p:txBody>
          <a:bodyPr rtlCol="0" wrap="square">
            <a:spAutoFit/>
          </a:bodyPr>
          <a:lstStyle/>
          <a:p>
            <a:pPr algn="l"/>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7" name="文本框 6"/>
          <p:cNvSpPr txBox="1"/>
          <p:nvPr/>
        </p:nvSpPr>
        <p:spPr>
          <a:xfrm>
            <a:off x="2289177" y="3427099"/>
            <a:ext cx="3536315"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95000"/>
                    <a:lumOff val="5000"/>
                  </a:schemeClr>
                </a:solidFill>
                <a:cs typeface="+mn-ea"/>
                <a:sym typeface="+mn-lt"/>
              </a:rPr>
              <a:t>输入标题</a:t>
            </a:r>
          </a:p>
        </p:txBody>
      </p:sp>
      <p:pic>
        <p:nvPicPr>
          <p:cNvPr descr="18001281" id="9" name="图片 8"/>
          <p:cNvPicPr>
            <a:picLocks noChangeAspect="1"/>
          </p:cNvPicPr>
          <p:nvPr/>
        </p:nvPicPr>
        <p:blipFill>
          <a:blip r:embed="rId3">
            <a:extLst>
              <a:ext uri="{28A0092B-C50C-407E-A947-70E740481C1C}">
                <a14:useLocalDpi/>
              </a:ext>
            </a:extLst>
          </a:blip>
          <a:stretch>
            <a:fillRect/>
          </a:stretch>
        </p:blipFill>
        <p:spPr>
          <a:xfrm>
            <a:off x="1182371" y="5081274"/>
            <a:ext cx="1026160" cy="725805"/>
          </a:xfrm>
          <a:prstGeom prst="rect">
            <a:avLst/>
          </a:prstGeom>
        </p:spPr>
      </p:pic>
      <p:sp>
        <p:nvSpPr>
          <p:cNvPr id="10" name="文本框 9"/>
          <p:cNvSpPr txBox="1"/>
          <p:nvPr/>
        </p:nvSpPr>
        <p:spPr>
          <a:xfrm>
            <a:off x="2342516" y="5344799"/>
            <a:ext cx="3536315" cy="822960"/>
          </a:xfrm>
          <a:prstGeom prst="rect">
            <a:avLst/>
          </a:prstGeom>
          <a:noFill/>
          <a:extLst>
            <a:ext uri="{909E8E84-426E-40DD-AFC4-6F175D3DCCD1}">
              <a14:hiddenFill>
                <a:solidFill>
                  <a:srgbClr val="E84C53"/>
                </a:solidFill>
              </a14:hiddenFill>
            </a:ext>
          </a:extLst>
        </p:spPr>
        <p:txBody>
          <a:bodyPr rtlCol="0" wrap="square">
            <a:spAutoFit/>
          </a:bodyPr>
          <a:lstStyle/>
          <a:p>
            <a:pPr algn="l"/>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11" name="文本框 10"/>
          <p:cNvSpPr txBox="1"/>
          <p:nvPr/>
        </p:nvSpPr>
        <p:spPr>
          <a:xfrm>
            <a:off x="2310132" y="4927603"/>
            <a:ext cx="3536315"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95000"/>
                    <a:lumOff val="5000"/>
                  </a:schemeClr>
                </a:solidFill>
                <a:cs typeface="+mn-ea"/>
                <a:sym typeface="+mn-lt"/>
              </a:rPr>
              <a:t>输入标题</a:t>
            </a:r>
          </a:p>
        </p:txBody>
      </p:sp>
      <p:graphicFrame>
        <p:nvGraphicFramePr>
          <p:cNvPr id="14" name="图表 13"/>
          <p:cNvGraphicFramePr/>
          <p:nvPr/>
        </p:nvGraphicFramePr>
        <p:xfrm>
          <a:off x="6455409" y="2192020"/>
          <a:ext cx="4799331" cy="3599815"/>
        </p:xfrm>
        <a:graphic>
          <a:graphicData uri="http://schemas.openxmlformats.org/drawingml/2006/chart">
            <c:chart xmlns:c="http://schemas.openxmlformats.org/drawingml/2006/chart" r:id="rId4"/>
          </a:graphicData>
        </a:graphic>
      </p:graphicFrame>
    </p:spTree>
  </p:cSld>
  <p:clrMapOvr>
    <a:masterClrMapping/>
  </p:clrMapOvr>
  <p:transition spd="slow">
    <p:wheel spokes="8"/>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id="7"/>
                                        <p:tgtEl>
                                          <p:spTgt spid="4"/>
                                        </p:tgtEl>
                                        <p:attrNameLst>
                                          <p:attrName>ppt_y</p:attrName>
                                        </p:attrNameLst>
                                      </p:cBhvr>
                                      <p:tavLst>
                                        <p:tav tm="0">
                                          <p:val>
                                            <p:strVal val="#ppt_y+#ppt_h*1.125000"/>
                                          </p:val>
                                        </p:tav>
                                        <p:tav tm="100000">
                                          <p:val>
                                            <p:strVal val="#ppt_y"/>
                                          </p:val>
                                        </p:tav>
                                      </p:tavLst>
                                    </p:anim>
                                    <p:animEffect filter="wipe(up)" transition="in">
                                      <p:cBhvr>
                                        <p:cTn dur="500" id="8"/>
                                        <p:tgtEl>
                                          <p:spTgt spid="4"/>
                                        </p:tgtEl>
                                      </p:cBhvr>
                                    </p:animEffect>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id="12"/>
                                        <p:tgtEl>
                                          <p:spTgt spid="8"/>
                                        </p:tgtEl>
                                        <p:attrNameLst>
                                          <p:attrName>ppt_y</p:attrName>
                                        </p:attrNameLst>
                                      </p:cBhvr>
                                      <p:tavLst>
                                        <p:tav tm="0">
                                          <p:val>
                                            <p:strVal val="#ppt_y+#ppt_h*1.125000"/>
                                          </p:val>
                                        </p:tav>
                                        <p:tav tm="100000">
                                          <p:val>
                                            <p:strVal val="#ppt_y"/>
                                          </p:val>
                                        </p:tav>
                                      </p:tavLst>
                                    </p:anim>
                                    <p:animEffect filter="wipe(up)" transition="in">
                                      <p:cBhvr>
                                        <p:cTn dur="500" id="13"/>
                                        <p:tgtEl>
                                          <p:spTgt spid="8"/>
                                        </p:tgtEl>
                                      </p:cBhvr>
                                    </p:animEffect>
                                  </p:childTnLst>
                                </p:cTn>
                              </p:par>
                            </p:childTnLst>
                          </p:cTn>
                        </p:par>
                        <p:par>
                          <p:cTn fill="hold" id="14" nodeType="afterGroup">
                            <p:stCondLst>
                              <p:cond delay="1000"/>
                            </p:stCondLst>
                            <p:childTnLst>
                              <p:par>
                                <p:cTn fill="hold" grpId="0" id="15" nodeType="afterEffect" presetClass="entr" presetID="12" presetSubtype="4">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id="17"/>
                                        <p:tgtEl>
                                          <p:spTgt spid="6"/>
                                        </p:tgtEl>
                                        <p:attrNameLst>
                                          <p:attrName>ppt_y</p:attrName>
                                        </p:attrNameLst>
                                      </p:cBhvr>
                                      <p:tavLst>
                                        <p:tav tm="0">
                                          <p:val>
                                            <p:strVal val="#ppt_y+#ppt_h*1.125000"/>
                                          </p:val>
                                        </p:tav>
                                        <p:tav tm="100000">
                                          <p:val>
                                            <p:strVal val="#ppt_y"/>
                                          </p:val>
                                        </p:tav>
                                      </p:tavLst>
                                    </p:anim>
                                    <p:animEffect filter="wipe(up)" transition="in">
                                      <p:cBhvr>
                                        <p:cTn dur="500" id="18"/>
                                        <p:tgtEl>
                                          <p:spTgt spid="6"/>
                                        </p:tgtEl>
                                      </p:cBhvr>
                                    </p:animEffect>
                                  </p:childTnLst>
                                </p:cTn>
                              </p:par>
                            </p:childTnLst>
                          </p:cTn>
                        </p:par>
                        <p:par>
                          <p:cTn fill="hold" id="19" nodeType="afterGroup">
                            <p:stCondLst>
                              <p:cond delay="1500"/>
                            </p:stCondLst>
                            <p:childTnLst>
                              <p:par>
                                <p:cTn fill="hold" id="20" nodeType="afterEffect" presetClass="entr" presetID="12" presetSubtype="4">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additive="base">
                                        <p:cTn dur="500" id="22"/>
                                        <p:tgtEl>
                                          <p:spTgt spid="3"/>
                                        </p:tgtEl>
                                        <p:attrNameLst>
                                          <p:attrName>ppt_y</p:attrName>
                                        </p:attrNameLst>
                                      </p:cBhvr>
                                      <p:tavLst>
                                        <p:tav tm="0">
                                          <p:val>
                                            <p:strVal val="#ppt_y+#ppt_h*1.125000"/>
                                          </p:val>
                                        </p:tav>
                                        <p:tav tm="100000">
                                          <p:val>
                                            <p:strVal val="#ppt_y"/>
                                          </p:val>
                                        </p:tav>
                                      </p:tavLst>
                                    </p:anim>
                                    <p:animEffect filter="wipe(up)" transition="in">
                                      <p:cBhvr>
                                        <p:cTn dur="500" id="23"/>
                                        <p:tgtEl>
                                          <p:spTgt spid="3"/>
                                        </p:tgtEl>
                                      </p:cBhvr>
                                    </p:animEffect>
                                  </p:childTnLst>
                                </p:cTn>
                              </p:par>
                            </p:childTnLst>
                          </p:cTn>
                        </p:par>
                        <p:par>
                          <p:cTn fill="hold" id="24" nodeType="afterGroup">
                            <p:stCondLst>
                              <p:cond delay="2000"/>
                            </p:stCondLst>
                            <p:childTnLst>
                              <p:par>
                                <p:cTn fill="hold" grpId="0" id="25" nodeType="afterEffect" presetClass="entr" presetID="12" presetSubtype="4">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additive="base">
                                        <p:cTn dur="500" id="27"/>
                                        <p:tgtEl>
                                          <p:spTgt spid="5"/>
                                        </p:tgtEl>
                                        <p:attrNameLst>
                                          <p:attrName>ppt_y</p:attrName>
                                        </p:attrNameLst>
                                      </p:cBhvr>
                                      <p:tavLst>
                                        <p:tav tm="0">
                                          <p:val>
                                            <p:strVal val="#ppt_y+#ppt_h*1.125000"/>
                                          </p:val>
                                        </p:tav>
                                        <p:tav tm="100000">
                                          <p:val>
                                            <p:strVal val="#ppt_y"/>
                                          </p:val>
                                        </p:tav>
                                      </p:tavLst>
                                    </p:anim>
                                    <p:animEffect filter="wipe(up)" transition="in">
                                      <p:cBhvr>
                                        <p:cTn dur="500" id="28"/>
                                        <p:tgtEl>
                                          <p:spTgt spid="5"/>
                                        </p:tgtEl>
                                      </p:cBhvr>
                                    </p:animEffect>
                                  </p:childTnLst>
                                </p:cTn>
                              </p:par>
                            </p:childTnLst>
                          </p:cTn>
                        </p:par>
                        <p:par>
                          <p:cTn fill="hold" id="29" nodeType="afterGroup">
                            <p:stCondLst>
                              <p:cond delay="2500"/>
                            </p:stCondLst>
                            <p:childTnLst>
                              <p:par>
                                <p:cTn fill="hold" grpId="0" id="30" nodeType="afterEffect" presetClass="entr" presetID="12" presetSubtype="4">
                                  <p:stCondLst>
                                    <p:cond delay="0"/>
                                  </p:stCondLst>
                                  <p:childTnLst>
                                    <p:set>
                                      <p:cBhvr>
                                        <p:cTn dur="1" fill="hold" id="31">
                                          <p:stCondLst>
                                            <p:cond delay="0"/>
                                          </p:stCondLst>
                                        </p:cTn>
                                        <p:tgtEl>
                                          <p:spTgt spid="7"/>
                                        </p:tgtEl>
                                        <p:attrNameLst>
                                          <p:attrName>style.visibility</p:attrName>
                                        </p:attrNameLst>
                                      </p:cBhvr>
                                      <p:to>
                                        <p:strVal val="visible"/>
                                      </p:to>
                                    </p:set>
                                    <p:anim calcmode="lin" valueType="num">
                                      <p:cBhvr additive="base">
                                        <p:cTn dur="500" id="32"/>
                                        <p:tgtEl>
                                          <p:spTgt spid="7"/>
                                        </p:tgtEl>
                                        <p:attrNameLst>
                                          <p:attrName>ppt_y</p:attrName>
                                        </p:attrNameLst>
                                      </p:cBhvr>
                                      <p:tavLst>
                                        <p:tav tm="0">
                                          <p:val>
                                            <p:strVal val="#ppt_y+#ppt_h*1.125000"/>
                                          </p:val>
                                        </p:tav>
                                        <p:tav tm="100000">
                                          <p:val>
                                            <p:strVal val="#ppt_y"/>
                                          </p:val>
                                        </p:tav>
                                      </p:tavLst>
                                    </p:anim>
                                    <p:animEffect filter="wipe(up)" transition="in">
                                      <p:cBhvr>
                                        <p:cTn dur="500" id="33"/>
                                        <p:tgtEl>
                                          <p:spTgt spid="7"/>
                                        </p:tgtEl>
                                      </p:cBhvr>
                                    </p:animEffect>
                                  </p:childTnLst>
                                </p:cTn>
                              </p:par>
                            </p:childTnLst>
                          </p:cTn>
                        </p:par>
                        <p:par>
                          <p:cTn fill="hold" id="34" nodeType="afterGroup">
                            <p:stCondLst>
                              <p:cond delay="3000"/>
                            </p:stCondLst>
                            <p:childTnLst>
                              <p:par>
                                <p:cTn fill="hold" id="35" nodeType="afterEffect" presetClass="entr" presetID="12" presetSubtype="4">
                                  <p:stCondLst>
                                    <p:cond delay="0"/>
                                  </p:stCondLst>
                                  <p:childTnLst>
                                    <p:set>
                                      <p:cBhvr>
                                        <p:cTn dur="1" fill="hold" id="36">
                                          <p:stCondLst>
                                            <p:cond delay="0"/>
                                          </p:stCondLst>
                                        </p:cTn>
                                        <p:tgtEl>
                                          <p:spTgt spid="9"/>
                                        </p:tgtEl>
                                        <p:attrNameLst>
                                          <p:attrName>style.visibility</p:attrName>
                                        </p:attrNameLst>
                                      </p:cBhvr>
                                      <p:to>
                                        <p:strVal val="visible"/>
                                      </p:to>
                                    </p:set>
                                    <p:anim calcmode="lin" valueType="num">
                                      <p:cBhvr additive="base">
                                        <p:cTn dur="500" id="37"/>
                                        <p:tgtEl>
                                          <p:spTgt spid="9"/>
                                        </p:tgtEl>
                                        <p:attrNameLst>
                                          <p:attrName>ppt_y</p:attrName>
                                        </p:attrNameLst>
                                      </p:cBhvr>
                                      <p:tavLst>
                                        <p:tav tm="0">
                                          <p:val>
                                            <p:strVal val="#ppt_y+#ppt_h*1.125000"/>
                                          </p:val>
                                        </p:tav>
                                        <p:tav tm="100000">
                                          <p:val>
                                            <p:strVal val="#ppt_y"/>
                                          </p:val>
                                        </p:tav>
                                      </p:tavLst>
                                    </p:anim>
                                    <p:animEffect filter="wipe(up)" transition="in">
                                      <p:cBhvr>
                                        <p:cTn dur="500" id="38"/>
                                        <p:tgtEl>
                                          <p:spTgt spid="9"/>
                                        </p:tgtEl>
                                      </p:cBhvr>
                                    </p:animEffect>
                                  </p:childTnLst>
                                </p:cTn>
                              </p:par>
                            </p:childTnLst>
                          </p:cTn>
                        </p:par>
                        <p:par>
                          <p:cTn fill="hold" id="39" nodeType="afterGroup">
                            <p:stCondLst>
                              <p:cond delay="3500"/>
                            </p:stCondLst>
                            <p:childTnLst>
                              <p:par>
                                <p:cTn fill="hold" grpId="0" id="40" nodeType="afterEffect" presetClass="entr" presetID="12" presetSubtype="4">
                                  <p:stCondLst>
                                    <p:cond delay="0"/>
                                  </p:stCondLst>
                                  <p:childTnLst>
                                    <p:set>
                                      <p:cBhvr>
                                        <p:cTn dur="1" fill="hold" id="41">
                                          <p:stCondLst>
                                            <p:cond delay="0"/>
                                          </p:stCondLst>
                                        </p:cTn>
                                        <p:tgtEl>
                                          <p:spTgt spid="10"/>
                                        </p:tgtEl>
                                        <p:attrNameLst>
                                          <p:attrName>style.visibility</p:attrName>
                                        </p:attrNameLst>
                                      </p:cBhvr>
                                      <p:to>
                                        <p:strVal val="visible"/>
                                      </p:to>
                                    </p:set>
                                    <p:anim calcmode="lin" valueType="num">
                                      <p:cBhvr additive="base">
                                        <p:cTn dur="500" id="42"/>
                                        <p:tgtEl>
                                          <p:spTgt spid="10"/>
                                        </p:tgtEl>
                                        <p:attrNameLst>
                                          <p:attrName>ppt_y</p:attrName>
                                        </p:attrNameLst>
                                      </p:cBhvr>
                                      <p:tavLst>
                                        <p:tav tm="0">
                                          <p:val>
                                            <p:strVal val="#ppt_y+#ppt_h*1.125000"/>
                                          </p:val>
                                        </p:tav>
                                        <p:tav tm="100000">
                                          <p:val>
                                            <p:strVal val="#ppt_y"/>
                                          </p:val>
                                        </p:tav>
                                      </p:tavLst>
                                    </p:anim>
                                    <p:animEffect filter="wipe(up)" transition="in">
                                      <p:cBhvr>
                                        <p:cTn dur="500" id="43"/>
                                        <p:tgtEl>
                                          <p:spTgt spid="10"/>
                                        </p:tgtEl>
                                      </p:cBhvr>
                                    </p:animEffect>
                                  </p:childTnLst>
                                </p:cTn>
                              </p:par>
                            </p:childTnLst>
                          </p:cTn>
                        </p:par>
                        <p:par>
                          <p:cTn fill="hold" id="44" nodeType="afterGroup">
                            <p:stCondLst>
                              <p:cond delay="4000"/>
                            </p:stCondLst>
                            <p:childTnLst>
                              <p:par>
                                <p:cTn fill="hold" grpId="0" id="45" nodeType="afterEffect" presetClass="entr" presetID="12" presetSubtype="4">
                                  <p:stCondLst>
                                    <p:cond delay="0"/>
                                  </p:stCondLst>
                                  <p:childTnLst>
                                    <p:set>
                                      <p:cBhvr>
                                        <p:cTn dur="1" fill="hold" id="46">
                                          <p:stCondLst>
                                            <p:cond delay="0"/>
                                          </p:stCondLst>
                                        </p:cTn>
                                        <p:tgtEl>
                                          <p:spTgt spid="11"/>
                                        </p:tgtEl>
                                        <p:attrNameLst>
                                          <p:attrName>style.visibility</p:attrName>
                                        </p:attrNameLst>
                                      </p:cBhvr>
                                      <p:to>
                                        <p:strVal val="visible"/>
                                      </p:to>
                                    </p:set>
                                    <p:anim calcmode="lin" valueType="num">
                                      <p:cBhvr additive="base">
                                        <p:cTn dur="500" id="47"/>
                                        <p:tgtEl>
                                          <p:spTgt spid="11"/>
                                        </p:tgtEl>
                                        <p:attrNameLst>
                                          <p:attrName>ppt_y</p:attrName>
                                        </p:attrNameLst>
                                      </p:cBhvr>
                                      <p:tavLst>
                                        <p:tav tm="0">
                                          <p:val>
                                            <p:strVal val="#ppt_y+#ppt_h*1.125000"/>
                                          </p:val>
                                        </p:tav>
                                        <p:tav tm="100000">
                                          <p:val>
                                            <p:strVal val="#ppt_y"/>
                                          </p:val>
                                        </p:tav>
                                      </p:tavLst>
                                    </p:anim>
                                    <p:animEffect filter="wipe(up)" transition="in">
                                      <p:cBhvr>
                                        <p:cTn dur="500" id="48"/>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6"/>
      <p:bldP grpId="0" spid="5"/>
      <p:bldP grpId="0" spid="7"/>
      <p:bldP grpId="0" spid="10"/>
      <p:bldP grpId="0" spid="1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flipH="1">
            <a:off x="1675348" y="1"/>
            <a:ext cx="2831123" cy="6857999"/>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4" name="图片 3"/>
          <p:cNvPicPr>
            <a:picLocks noChangeAspect="1"/>
          </p:cNvPicPr>
          <p:nvPr/>
        </p:nvPicPr>
        <p:blipFill>
          <a:blip r:embed="rId3">
            <a:extLst>
              <a:ext uri="{28A0092B-C50C-407E-A947-70E740481C1C}">
                <a14:useLocalDpi/>
              </a:ext>
            </a:extLst>
          </a:blip>
          <a:stretch>
            <a:fillRect/>
          </a:stretch>
        </p:blipFill>
        <p:spPr>
          <a:xfrm>
            <a:off x="8949235" y="2052754"/>
            <a:ext cx="1871660" cy="1871659"/>
          </a:xfrm>
          <a:prstGeom prst="rect">
            <a:avLst/>
          </a:prstGeom>
        </p:spPr>
      </p:pic>
      <p:pic>
        <p:nvPicPr>
          <p:cNvPr id="6" name="图片 5"/>
          <p:cNvPicPr>
            <a:picLocks noChangeAspect="1"/>
          </p:cNvPicPr>
          <p:nvPr/>
        </p:nvPicPr>
        <p:blipFill>
          <a:blip r:embed="rId4">
            <a:extLst>
              <a:ext uri="{28A0092B-C50C-407E-A947-70E740481C1C}">
                <a14:useLocalDpi/>
              </a:ext>
            </a:extLst>
          </a:blip>
          <a:stretch>
            <a:fillRect/>
          </a:stretch>
        </p:blipFill>
        <p:spPr>
          <a:xfrm>
            <a:off x="735274" y="4090094"/>
            <a:ext cx="1880145" cy="2725270"/>
          </a:xfrm>
          <a:prstGeom prst="rect">
            <a:avLst/>
          </a:prstGeom>
        </p:spPr>
      </p:pic>
      <p:sp>
        <p:nvSpPr>
          <p:cNvPr id="7" name="文本框 6"/>
          <p:cNvSpPr txBox="1"/>
          <p:nvPr/>
        </p:nvSpPr>
        <p:spPr>
          <a:xfrm>
            <a:off x="2383021" y="501046"/>
            <a:ext cx="1402080" cy="5360253"/>
          </a:xfrm>
          <a:prstGeom prst="rect">
            <a:avLst/>
          </a:prstGeom>
          <a:noFill/>
        </p:spPr>
        <p:txBody>
          <a:bodyPr rtlCol="0" vert="eaVert" wrap="none">
            <a:spAutoFit/>
          </a:bodyPr>
          <a:lstStyle/>
          <a:p>
            <a:r>
              <a:rPr altLang="zh-CN" lang="en-US" sz="8000">
                <a:solidFill>
                  <a:schemeClr val="bg1"/>
                </a:solidFill>
                <a:cs typeface="+mn-ea"/>
                <a:sym typeface="+mn-lt"/>
              </a:rPr>
              <a:t>PART TWO</a:t>
            </a:r>
          </a:p>
        </p:txBody>
      </p:sp>
      <p:sp>
        <p:nvSpPr>
          <p:cNvPr id="8" name="文本框 7"/>
          <p:cNvSpPr txBox="1"/>
          <p:nvPr/>
        </p:nvSpPr>
        <p:spPr>
          <a:xfrm>
            <a:off x="6205864" y="1306522"/>
            <a:ext cx="3689995" cy="2438400"/>
          </a:xfrm>
          <a:prstGeom prst="rect">
            <a:avLst/>
          </a:prstGeom>
          <a:noFill/>
        </p:spPr>
        <p:txBody>
          <a:bodyPr rtlCol="0" wrap="square">
            <a:spAutoFit/>
          </a:bodyPr>
          <a:lstStyle/>
          <a:p>
            <a:pPr algn="ctr"/>
            <a:r>
              <a:rPr altLang="zh-CN" b="1" lang="en-US" sz="15400">
                <a:solidFill>
                  <a:srgbClr val="CBE7CB"/>
                </a:solidFill>
                <a:cs typeface="+mn-ea"/>
                <a:sym typeface="+mn-lt"/>
              </a:rPr>
              <a:t>02</a:t>
            </a:r>
          </a:p>
        </p:txBody>
      </p:sp>
      <p:sp>
        <p:nvSpPr>
          <p:cNvPr id="10" name="文本框 9"/>
          <p:cNvSpPr txBox="1"/>
          <p:nvPr/>
        </p:nvSpPr>
        <p:spPr>
          <a:xfrm>
            <a:off x="5840538" y="3578492"/>
            <a:ext cx="4420655" cy="1188720"/>
          </a:xfrm>
          <a:prstGeom prst="rect">
            <a:avLst/>
          </a:prstGeom>
          <a:noFill/>
        </p:spPr>
        <p:txBody>
          <a:bodyPr rtlCol="0" wrap="square">
            <a:spAutoFit/>
          </a:bodyPr>
          <a:lstStyle/>
          <a:p>
            <a:pPr algn="ctr"/>
            <a:r>
              <a:rPr altLang="en-US" lang="zh-CN" sz="7200">
                <a:solidFill>
                  <a:srgbClr val="438264"/>
                </a:solidFill>
                <a:cs typeface="+mn-ea"/>
                <a:sym typeface="+mn-lt"/>
              </a:rPr>
              <a:t>输入标题</a:t>
            </a:r>
          </a:p>
        </p:txBody>
      </p:sp>
    </p:spTree>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ipe(up)" transition="in">
                                      <p:cBhvr>
                                        <p:cTn dur="500" id="7"/>
                                        <p:tgtEl>
                                          <p:spTgt spid="5"/>
                                        </p:tgtEl>
                                      </p:cBhvr>
                                    </p:animEffect>
                                  </p:childTnLst>
                                </p:cTn>
                              </p:par>
                              <p:par>
                                <p:cTn fill="hold" grpId="0" id="8" nodeType="withEffect" presetClass="entr" presetID="2" presetSubtype="4">
                                  <p:stCondLst>
                                    <p:cond delay="0"/>
                                  </p:stCondLst>
                                  <p:childTnLst>
                                    <p:set>
                                      <p:cBhvr>
                                        <p:cTn dur="1" fill="hold" id="9">
                                          <p:stCondLst>
                                            <p:cond delay="0"/>
                                          </p:stCondLst>
                                        </p:cTn>
                                        <p:tgtEl>
                                          <p:spTgt spid="7"/>
                                        </p:tgtEl>
                                        <p:attrNameLst>
                                          <p:attrName>style.visibility</p:attrName>
                                        </p:attrNameLst>
                                      </p:cBhvr>
                                      <p:to>
                                        <p:strVal val="visible"/>
                                      </p:to>
                                    </p:set>
                                    <p:anim calcmode="lin" valueType="num">
                                      <p:cBhvr additive="base">
                                        <p:cTn dur="500" fill="hold" id="10"/>
                                        <p:tgtEl>
                                          <p:spTgt spid="7"/>
                                        </p:tgtEl>
                                        <p:attrNameLst>
                                          <p:attrName>ppt_x</p:attrName>
                                        </p:attrNameLst>
                                      </p:cBhvr>
                                      <p:tavLst>
                                        <p:tav tm="0">
                                          <p:val>
                                            <p:strVal val="#ppt_x"/>
                                          </p:val>
                                        </p:tav>
                                        <p:tav tm="100000">
                                          <p:val>
                                            <p:strVal val="#ppt_x"/>
                                          </p:val>
                                        </p:tav>
                                      </p:tavLst>
                                    </p:anim>
                                    <p:anim calcmode="lin" valueType="num">
                                      <p:cBhvr additive="base">
                                        <p:cTn dur="500" fill="hold" id="11"/>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2" presetSubtype="4">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additive="base">
                                        <p:cTn dur="500" fill="hold" id="16"/>
                                        <p:tgtEl>
                                          <p:spTgt spid="10"/>
                                        </p:tgtEl>
                                        <p:attrNameLst>
                                          <p:attrName>ppt_x</p:attrName>
                                        </p:attrNameLst>
                                      </p:cBhvr>
                                      <p:tavLst>
                                        <p:tav tm="0">
                                          <p:val>
                                            <p:strVal val="#ppt_x"/>
                                          </p:val>
                                        </p:tav>
                                        <p:tav tm="100000">
                                          <p:val>
                                            <p:strVal val="#ppt_x"/>
                                          </p:val>
                                        </p:tav>
                                      </p:tavLst>
                                    </p:anim>
                                    <p:anim calcmode="lin" valueType="num">
                                      <p:cBhvr additive="base">
                                        <p:cTn dur="500" fill="hold" id="17"/>
                                        <p:tgtEl>
                                          <p:spTgt spid="10"/>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500"/>
                            </p:stCondLst>
                            <p:childTnLst>
                              <p:par>
                                <p:cTn fill="hold" grpId="0" id="19" nodeType="afterEffect" presetClass="entr" presetID="10"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500" id="21"/>
                                        <p:tgtEl>
                                          <p:spTgt spid="8"/>
                                        </p:tgtEl>
                                      </p:cBhvr>
                                    </p:animEffect>
                                  </p:childTnLst>
                                </p:cTn>
                              </p:par>
                            </p:childTnLst>
                          </p:cTn>
                        </p:par>
                        <p:par>
                          <p:cTn fill="hold" id="22" nodeType="afterGroup">
                            <p:stCondLst>
                              <p:cond delay="1000"/>
                            </p:stCondLst>
                            <p:childTnLst>
                              <p:par>
                                <p:cTn fill="hold" id="23" nodeType="afterEffect" presetClass="entr" presetID="10" presetSubtype="0">
                                  <p:stCondLst>
                                    <p:cond delay="0"/>
                                  </p:stCondLst>
                                  <p:childTnLst>
                                    <p:set>
                                      <p:cBhvr>
                                        <p:cTn dur="1" fill="hold" id="24">
                                          <p:stCondLst>
                                            <p:cond delay="0"/>
                                          </p:stCondLst>
                                        </p:cTn>
                                        <p:tgtEl>
                                          <p:spTgt spid="6"/>
                                        </p:tgtEl>
                                        <p:attrNameLst>
                                          <p:attrName>style.visibility</p:attrName>
                                        </p:attrNameLst>
                                      </p:cBhvr>
                                      <p:to>
                                        <p:strVal val="visible"/>
                                      </p:to>
                                    </p:set>
                                    <p:animEffect filter="fade" transition="in">
                                      <p:cBhvr>
                                        <p:cTn dur="500" id="25"/>
                                        <p:tgtEl>
                                          <p:spTgt spid="6"/>
                                        </p:tgtEl>
                                      </p:cBhvr>
                                    </p:animEffect>
                                  </p:childTnLst>
                                </p:cTn>
                              </p:par>
                            </p:childTnLst>
                          </p:cTn>
                        </p:par>
                        <p:par>
                          <p:cTn fill="hold" id="26" nodeType="afterGroup">
                            <p:stCondLst>
                              <p:cond delay="1500"/>
                            </p:stCondLst>
                            <p:childTnLst>
                              <p:par>
                                <p:cTn fill="hold" id="27" nodeType="afterEffect" presetClass="entr" presetID="42" presetSubtype="0">
                                  <p:stCondLst>
                                    <p:cond delay="0"/>
                                  </p:stCondLst>
                                  <p:childTnLst>
                                    <p:set>
                                      <p:cBhvr>
                                        <p:cTn dur="1" fill="hold" id="28">
                                          <p:stCondLst>
                                            <p:cond delay="0"/>
                                          </p:stCondLst>
                                        </p:cTn>
                                        <p:tgtEl>
                                          <p:spTgt spid="4"/>
                                        </p:tgtEl>
                                        <p:attrNameLst>
                                          <p:attrName>style.visibility</p:attrName>
                                        </p:attrNameLst>
                                      </p:cBhvr>
                                      <p:to>
                                        <p:strVal val="visible"/>
                                      </p:to>
                                    </p:set>
                                    <p:animEffect filter="fade" transition="in">
                                      <p:cBhvr>
                                        <p:cTn dur="1000" id="29"/>
                                        <p:tgtEl>
                                          <p:spTgt spid="4"/>
                                        </p:tgtEl>
                                      </p:cBhvr>
                                    </p:animEffect>
                                    <p:anim calcmode="lin" valueType="num">
                                      <p:cBhvr>
                                        <p:cTn dur="1000" fill="hold" id="30"/>
                                        <p:tgtEl>
                                          <p:spTgt spid="4"/>
                                        </p:tgtEl>
                                        <p:attrNameLst>
                                          <p:attrName>ppt_x</p:attrName>
                                        </p:attrNameLst>
                                      </p:cBhvr>
                                      <p:tavLst>
                                        <p:tav tm="0">
                                          <p:val>
                                            <p:strVal val="#ppt_x"/>
                                          </p:val>
                                        </p:tav>
                                        <p:tav tm="100000">
                                          <p:val>
                                            <p:strVal val="#ppt_x"/>
                                          </p:val>
                                        </p:tav>
                                      </p:tavLst>
                                    </p:anim>
                                    <p:anim calcmode="lin" valueType="num">
                                      <p:cBhvr>
                                        <p:cTn dur="1000" fill="hold" id="3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P grpId="0" spid="1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988560" y="294644"/>
            <a:ext cx="2214880" cy="579120"/>
          </a:xfrm>
          <a:prstGeom prst="rect">
            <a:avLst/>
          </a:prstGeom>
          <a:noFill/>
        </p:spPr>
        <p:txBody>
          <a:bodyPr rtlCol="0" wrap="none">
            <a:spAutoFit/>
          </a:bodyPr>
          <a:lstStyle/>
          <a:p>
            <a:r>
              <a:rPr altLang="en-US" lang="zh-CN" sz="3200">
                <a:solidFill>
                  <a:srgbClr val="438264"/>
                </a:solidFill>
                <a:cs typeface="+mn-ea"/>
                <a:sym typeface="+mn-lt"/>
              </a:rPr>
              <a:t>请输入标题</a:t>
            </a:r>
          </a:p>
        </p:txBody>
      </p:sp>
      <p:sp>
        <p:nvSpPr>
          <p:cNvPr id="3" name="圆角矩形 2"/>
          <p:cNvSpPr/>
          <p:nvPr/>
        </p:nvSpPr>
        <p:spPr>
          <a:xfrm>
            <a:off x="1292860" y="2037715"/>
            <a:ext cx="3525520" cy="3747770"/>
          </a:xfrm>
          <a:prstGeom prst="roundRect">
            <a:avLst>
              <a:gd fmla="val 9013" name="adj"/>
            </a:avLst>
          </a:prstGeom>
          <a:noFill/>
          <a:ln w="28575">
            <a:solidFill>
              <a:srgbClr val="438264"/>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5" name="图片 4"/>
          <p:cNvPicPr>
            <a:picLocks noChangeAspect="1"/>
          </p:cNvPicPr>
          <p:nvPr/>
        </p:nvPicPr>
        <p:blipFill>
          <a:blip r:embed="rId3">
            <a:extLst>
              <a:ext uri="{28A0092B-C50C-407E-A947-70E740481C1C}">
                <a14:useLocalDpi/>
              </a:ext>
            </a:extLst>
          </a:blip>
          <a:stretch>
            <a:fillRect/>
          </a:stretch>
        </p:blipFill>
        <p:spPr>
          <a:xfrm>
            <a:off x="5443402" y="1865427"/>
            <a:ext cx="1871660" cy="1871659"/>
          </a:xfrm>
          <a:prstGeom prst="rect">
            <a:avLst/>
          </a:prstGeom>
        </p:spPr>
      </p:pic>
      <p:pic>
        <p:nvPicPr>
          <p:cNvPr id="6" name="图片 5"/>
          <p:cNvPicPr>
            <a:picLocks noChangeAspect="1"/>
          </p:cNvPicPr>
          <p:nvPr/>
        </p:nvPicPr>
        <p:blipFill>
          <a:blip r:embed="rId3">
            <a:extLst>
              <a:ext uri="{28A0092B-C50C-407E-A947-70E740481C1C}">
                <a14:useLocalDpi/>
              </a:ext>
            </a:extLst>
          </a:blip>
          <a:stretch>
            <a:fillRect/>
          </a:stretch>
        </p:blipFill>
        <p:spPr>
          <a:xfrm>
            <a:off x="5510075" y="4004106"/>
            <a:ext cx="1871660" cy="1871659"/>
          </a:xfrm>
          <a:prstGeom prst="rect">
            <a:avLst/>
          </a:prstGeom>
        </p:spPr>
      </p:pic>
      <p:sp>
        <p:nvSpPr>
          <p:cNvPr id="8" name="文本框 7"/>
          <p:cNvSpPr txBox="1"/>
          <p:nvPr/>
        </p:nvSpPr>
        <p:spPr>
          <a:xfrm>
            <a:off x="7508238" y="2616837"/>
            <a:ext cx="3651885" cy="91440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7" name="文本框 6"/>
          <p:cNvSpPr txBox="1"/>
          <p:nvPr/>
        </p:nvSpPr>
        <p:spPr>
          <a:xfrm>
            <a:off x="7475854" y="2037717"/>
            <a:ext cx="3651885" cy="64008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altLang="en-US" lang="zh-CN" sz="2400">
                <a:solidFill>
                  <a:schemeClr val="tx1">
                    <a:lumMod val="95000"/>
                    <a:lumOff val="5000"/>
                  </a:schemeClr>
                </a:solidFill>
                <a:cs typeface="+mn-ea"/>
                <a:sym typeface="+mn-lt"/>
              </a:rPr>
              <a:t>输入标题</a:t>
            </a:r>
          </a:p>
        </p:txBody>
      </p:sp>
      <p:sp>
        <p:nvSpPr>
          <p:cNvPr id="9" name="文本框 8"/>
          <p:cNvSpPr txBox="1"/>
          <p:nvPr/>
        </p:nvSpPr>
        <p:spPr>
          <a:xfrm>
            <a:off x="7552689" y="4754247"/>
            <a:ext cx="3651885" cy="91440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10" name="文本框 9"/>
          <p:cNvSpPr txBox="1"/>
          <p:nvPr/>
        </p:nvSpPr>
        <p:spPr>
          <a:xfrm>
            <a:off x="7520305" y="4175127"/>
            <a:ext cx="3651885" cy="64008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altLang="en-US" lang="zh-CN" sz="2400">
                <a:solidFill>
                  <a:schemeClr val="tx1">
                    <a:lumMod val="95000"/>
                    <a:lumOff val="5000"/>
                  </a:schemeClr>
                </a:solidFill>
                <a:cs typeface="+mn-ea"/>
                <a:sym typeface="+mn-lt"/>
              </a:rPr>
              <a:t>输入标题</a:t>
            </a:r>
          </a:p>
        </p:txBody>
      </p:sp>
      <p:sp>
        <p:nvSpPr>
          <p:cNvPr id="11" name="文本框 10"/>
          <p:cNvSpPr txBox="1"/>
          <p:nvPr/>
        </p:nvSpPr>
        <p:spPr>
          <a:xfrm>
            <a:off x="1720214" y="3101975"/>
            <a:ext cx="2670811" cy="265176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200000"/>
              </a:lnSpc>
            </a:pPr>
            <a:r>
              <a:rPr lang="en-US" sz="1400">
                <a:solidFill>
                  <a:schemeClr val="tx1">
                    <a:lumMod val="95000"/>
                    <a:lumOff val="5000"/>
                  </a:schemeClr>
                </a:solidFill>
                <a:cs typeface="+mn-ea"/>
                <a:sym typeface="+mn-lt"/>
              </a:rPr>
              <a:t>Please enter text here.Please enter text here.Please enter text here.Please enter text here.Please enter text here.Please enter text here.Please enter text here.</a:t>
            </a:r>
          </a:p>
        </p:txBody>
      </p:sp>
      <p:sp>
        <p:nvSpPr>
          <p:cNvPr id="12" name="文本框 11"/>
          <p:cNvSpPr txBox="1"/>
          <p:nvPr/>
        </p:nvSpPr>
        <p:spPr>
          <a:xfrm>
            <a:off x="1864994" y="2542544"/>
            <a:ext cx="2381251"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tx1">
                    <a:lumMod val="95000"/>
                    <a:lumOff val="5000"/>
                  </a:schemeClr>
                </a:solidFill>
                <a:cs typeface="+mn-ea"/>
                <a:sym typeface="+mn-lt"/>
              </a:rPr>
              <a:t>输入标题</a:t>
            </a:r>
          </a:p>
        </p:txBody>
      </p:sp>
    </p:spTree>
  </p:cSld>
  <p:clrMapOvr>
    <a:masterClrMapping/>
  </p:clrMapOvr>
  <p:transition spd="slow">
    <p:wheel spokes="8"/>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1000" id="13"/>
                                        <p:tgtEl>
                                          <p:spTgt spid="6"/>
                                        </p:tgtEl>
                                      </p:cBhvr>
                                    </p:animEffect>
                                    <p:anim calcmode="lin" valueType="num">
                                      <p:cBhvr>
                                        <p:cTn dur="1000" fill="hold" id="14"/>
                                        <p:tgtEl>
                                          <p:spTgt spid="6"/>
                                        </p:tgtEl>
                                        <p:attrNameLst>
                                          <p:attrName>ppt_x</p:attrName>
                                        </p:attrNameLst>
                                      </p:cBhvr>
                                      <p:tavLst>
                                        <p:tav tm="0">
                                          <p:val>
                                            <p:strVal val="#ppt_x"/>
                                          </p:val>
                                        </p:tav>
                                        <p:tav tm="100000">
                                          <p:val>
                                            <p:strVal val="#ppt_x"/>
                                          </p:val>
                                        </p:tav>
                                      </p:tavLst>
                                    </p:anim>
                                    <p:anim calcmode="lin" valueType="num">
                                      <p:cBhvr>
                                        <p:cTn dur="1000" fill="hold" id="15"/>
                                        <p:tgtEl>
                                          <p:spTgt spid="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12" presetSubtype="4">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id="19"/>
                                        <p:tgtEl>
                                          <p:spTgt spid="8"/>
                                        </p:tgtEl>
                                        <p:attrNameLst>
                                          <p:attrName>ppt_y</p:attrName>
                                        </p:attrNameLst>
                                      </p:cBhvr>
                                      <p:tavLst>
                                        <p:tav tm="0">
                                          <p:val>
                                            <p:strVal val="#ppt_y+#ppt_h*1.125000"/>
                                          </p:val>
                                        </p:tav>
                                        <p:tav tm="100000">
                                          <p:val>
                                            <p:strVal val="#ppt_y"/>
                                          </p:val>
                                        </p:tav>
                                      </p:tavLst>
                                    </p:anim>
                                    <p:animEffect filter="wipe(up)" transition="in">
                                      <p:cBhvr>
                                        <p:cTn dur="500" id="20"/>
                                        <p:tgtEl>
                                          <p:spTgt spid="8"/>
                                        </p:tgtEl>
                                      </p:cBhvr>
                                    </p:animEffect>
                                  </p:childTnLst>
                                </p:cTn>
                              </p:par>
                            </p:childTnLst>
                          </p:cTn>
                        </p:par>
                        <p:par>
                          <p:cTn fill="hold" id="21" nodeType="afterGroup">
                            <p:stCondLst>
                              <p:cond delay="2500"/>
                            </p:stCondLst>
                            <p:childTnLst>
                              <p:par>
                                <p:cTn fill="hold" grpId="0" id="22" nodeType="afterEffect" presetClass="entr" presetID="12" presetSubtype="4">
                                  <p:stCondLst>
                                    <p:cond delay="0"/>
                                  </p:stCondLst>
                                  <p:childTnLst>
                                    <p:set>
                                      <p:cBhvr>
                                        <p:cTn dur="1" fill="hold" id="23">
                                          <p:stCondLst>
                                            <p:cond delay="0"/>
                                          </p:stCondLst>
                                        </p:cTn>
                                        <p:tgtEl>
                                          <p:spTgt spid="7"/>
                                        </p:tgtEl>
                                        <p:attrNameLst>
                                          <p:attrName>style.visibility</p:attrName>
                                        </p:attrNameLst>
                                      </p:cBhvr>
                                      <p:to>
                                        <p:strVal val="visible"/>
                                      </p:to>
                                    </p:set>
                                    <p:anim calcmode="lin" valueType="num">
                                      <p:cBhvr additive="base">
                                        <p:cTn dur="500" id="24"/>
                                        <p:tgtEl>
                                          <p:spTgt spid="7"/>
                                        </p:tgtEl>
                                        <p:attrNameLst>
                                          <p:attrName>ppt_y</p:attrName>
                                        </p:attrNameLst>
                                      </p:cBhvr>
                                      <p:tavLst>
                                        <p:tav tm="0">
                                          <p:val>
                                            <p:strVal val="#ppt_y+#ppt_h*1.125000"/>
                                          </p:val>
                                        </p:tav>
                                        <p:tav tm="100000">
                                          <p:val>
                                            <p:strVal val="#ppt_y"/>
                                          </p:val>
                                        </p:tav>
                                      </p:tavLst>
                                    </p:anim>
                                    <p:animEffect filter="wipe(up)" transition="in">
                                      <p:cBhvr>
                                        <p:cTn dur="500" id="25"/>
                                        <p:tgtEl>
                                          <p:spTgt spid="7"/>
                                        </p:tgtEl>
                                      </p:cBhvr>
                                    </p:animEffect>
                                  </p:childTnLst>
                                </p:cTn>
                              </p:par>
                            </p:childTnLst>
                          </p:cTn>
                        </p:par>
                        <p:par>
                          <p:cTn fill="hold" id="26" nodeType="afterGroup">
                            <p:stCondLst>
                              <p:cond delay="3000"/>
                            </p:stCondLst>
                            <p:childTnLst>
                              <p:par>
                                <p:cTn fill="hold" grpId="0" id="27" nodeType="afterEffect" presetClass="entr" presetID="12" presetSubtype="4">
                                  <p:stCondLst>
                                    <p:cond delay="0"/>
                                  </p:stCondLst>
                                  <p:childTnLst>
                                    <p:set>
                                      <p:cBhvr>
                                        <p:cTn dur="1" fill="hold" id="28">
                                          <p:stCondLst>
                                            <p:cond delay="0"/>
                                          </p:stCondLst>
                                        </p:cTn>
                                        <p:tgtEl>
                                          <p:spTgt spid="9"/>
                                        </p:tgtEl>
                                        <p:attrNameLst>
                                          <p:attrName>style.visibility</p:attrName>
                                        </p:attrNameLst>
                                      </p:cBhvr>
                                      <p:to>
                                        <p:strVal val="visible"/>
                                      </p:to>
                                    </p:set>
                                    <p:anim calcmode="lin" valueType="num">
                                      <p:cBhvr additive="base">
                                        <p:cTn dur="500" id="29"/>
                                        <p:tgtEl>
                                          <p:spTgt spid="9"/>
                                        </p:tgtEl>
                                        <p:attrNameLst>
                                          <p:attrName>ppt_y</p:attrName>
                                        </p:attrNameLst>
                                      </p:cBhvr>
                                      <p:tavLst>
                                        <p:tav tm="0">
                                          <p:val>
                                            <p:strVal val="#ppt_y+#ppt_h*1.125000"/>
                                          </p:val>
                                        </p:tav>
                                        <p:tav tm="100000">
                                          <p:val>
                                            <p:strVal val="#ppt_y"/>
                                          </p:val>
                                        </p:tav>
                                      </p:tavLst>
                                    </p:anim>
                                    <p:animEffect filter="wipe(up)" transition="in">
                                      <p:cBhvr>
                                        <p:cTn dur="500" id="30"/>
                                        <p:tgtEl>
                                          <p:spTgt spid="9"/>
                                        </p:tgtEl>
                                      </p:cBhvr>
                                    </p:animEffect>
                                  </p:childTnLst>
                                </p:cTn>
                              </p:par>
                            </p:childTnLst>
                          </p:cTn>
                        </p:par>
                        <p:par>
                          <p:cTn fill="hold" id="31" nodeType="afterGroup">
                            <p:stCondLst>
                              <p:cond delay="3500"/>
                            </p:stCondLst>
                            <p:childTnLst>
                              <p:par>
                                <p:cTn fill="hold" grpId="0" id="32" nodeType="afterEffect" presetClass="entr" presetID="12" presetSubtype="4">
                                  <p:stCondLst>
                                    <p:cond delay="0"/>
                                  </p:stCondLst>
                                  <p:childTnLst>
                                    <p:set>
                                      <p:cBhvr>
                                        <p:cTn dur="1" fill="hold" id="33">
                                          <p:stCondLst>
                                            <p:cond delay="0"/>
                                          </p:stCondLst>
                                        </p:cTn>
                                        <p:tgtEl>
                                          <p:spTgt spid="10"/>
                                        </p:tgtEl>
                                        <p:attrNameLst>
                                          <p:attrName>style.visibility</p:attrName>
                                        </p:attrNameLst>
                                      </p:cBhvr>
                                      <p:to>
                                        <p:strVal val="visible"/>
                                      </p:to>
                                    </p:set>
                                    <p:anim calcmode="lin" valueType="num">
                                      <p:cBhvr additive="base">
                                        <p:cTn dur="500" id="34"/>
                                        <p:tgtEl>
                                          <p:spTgt spid="10"/>
                                        </p:tgtEl>
                                        <p:attrNameLst>
                                          <p:attrName>ppt_y</p:attrName>
                                        </p:attrNameLst>
                                      </p:cBhvr>
                                      <p:tavLst>
                                        <p:tav tm="0">
                                          <p:val>
                                            <p:strVal val="#ppt_y+#ppt_h*1.125000"/>
                                          </p:val>
                                        </p:tav>
                                        <p:tav tm="100000">
                                          <p:val>
                                            <p:strVal val="#ppt_y"/>
                                          </p:val>
                                        </p:tav>
                                      </p:tavLst>
                                    </p:anim>
                                    <p:animEffect filter="wipe(up)" transition="in">
                                      <p:cBhvr>
                                        <p:cTn dur="500" id="35"/>
                                        <p:tgtEl>
                                          <p:spTgt spid="10"/>
                                        </p:tgtEl>
                                      </p:cBhvr>
                                    </p:animEffect>
                                  </p:childTnLst>
                                </p:cTn>
                              </p:par>
                            </p:childTnLst>
                          </p:cTn>
                        </p:par>
                        <p:par>
                          <p:cTn fill="hold" id="36" nodeType="afterGroup">
                            <p:stCondLst>
                              <p:cond delay="4000"/>
                            </p:stCondLst>
                            <p:childTnLst>
                              <p:par>
                                <p:cTn fill="hold" grpId="0" id="37" nodeType="afterEffect" presetClass="entr" presetID="12" presetSubtype="4">
                                  <p:stCondLst>
                                    <p:cond delay="0"/>
                                  </p:stCondLst>
                                  <p:childTnLst>
                                    <p:set>
                                      <p:cBhvr>
                                        <p:cTn dur="1" fill="hold" id="38">
                                          <p:stCondLst>
                                            <p:cond delay="0"/>
                                          </p:stCondLst>
                                        </p:cTn>
                                        <p:tgtEl>
                                          <p:spTgt spid="11"/>
                                        </p:tgtEl>
                                        <p:attrNameLst>
                                          <p:attrName>style.visibility</p:attrName>
                                        </p:attrNameLst>
                                      </p:cBhvr>
                                      <p:to>
                                        <p:strVal val="visible"/>
                                      </p:to>
                                    </p:set>
                                    <p:anim calcmode="lin" valueType="num">
                                      <p:cBhvr additive="base">
                                        <p:cTn dur="500" id="39"/>
                                        <p:tgtEl>
                                          <p:spTgt spid="11"/>
                                        </p:tgtEl>
                                        <p:attrNameLst>
                                          <p:attrName>ppt_y</p:attrName>
                                        </p:attrNameLst>
                                      </p:cBhvr>
                                      <p:tavLst>
                                        <p:tav tm="0">
                                          <p:val>
                                            <p:strVal val="#ppt_y+#ppt_h*1.125000"/>
                                          </p:val>
                                        </p:tav>
                                        <p:tav tm="100000">
                                          <p:val>
                                            <p:strVal val="#ppt_y"/>
                                          </p:val>
                                        </p:tav>
                                      </p:tavLst>
                                    </p:anim>
                                    <p:animEffect filter="wipe(up)" transition="in">
                                      <p:cBhvr>
                                        <p:cTn dur="500" id="40"/>
                                        <p:tgtEl>
                                          <p:spTgt spid="11"/>
                                        </p:tgtEl>
                                      </p:cBhvr>
                                    </p:animEffect>
                                  </p:childTnLst>
                                </p:cTn>
                              </p:par>
                            </p:childTnLst>
                          </p:cTn>
                        </p:par>
                        <p:par>
                          <p:cTn fill="hold" id="41" nodeType="afterGroup">
                            <p:stCondLst>
                              <p:cond delay="4500"/>
                            </p:stCondLst>
                            <p:childTnLst>
                              <p:par>
                                <p:cTn fill="hold" grpId="0" id="42" nodeType="afterEffect" presetClass="entr" presetID="12" presetSubtype="4">
                                  <p:stCondLst>
                                    <p:cond delay="0"/>
                                  </p:stCondLst>
                                  <p:childTnLst>
                                    <p:set>
                                      <p:cBhvr>
                                        <p:cTn dur="1" fill="hold" id="43">
                                          <p:stCondLst>
                                            <p:cond delay="0"/>
                                          </p:stCondLst>
                                        </p:cTn>
                                        <p:tgtEl>
                                          <p:spTgt spid="12"/>
                                        </p:tgtEl>
                                        <p:attrNameLst>
                                          <p:attrName>style.visibility</p:attrName>
                                        </p:attrNameLst>
                                      </p:cBhvr>
                                      <p:to>
                                        <p:strVal val="visible"/>
                                      </p:to>
                                    </p:set>
                                    <p:anim calcmode="lin" valueType="num">
                                      <p:cBhvr additive="base">
                                        <p:cTn dur="500" id="44"/>
                                        <p:tgtEl>
                                          <p:spTgt spid="12"/>
                                        </p:tgtEl>
                                        <p:attrNameLst>
                                          <p:attrName>ppt_y</p:attrName>
                                        </p:attrNameLst>
                                      </p:cBhvr>
                                      <p:tavLst>
                                        <p:tav tm="0">
                                          <p:val>
                                            <p:strVal val="#ppt_y+#ppt_h*1.125000"/>
                                          </p:val>
                                        </p:tav>
                                        <p:tav tm="100000">
                                          <p:val>
                                            <p:strVal val="#ppt_y"/>
                                          </p:val>
                                        </p:tav>
                                      </p:tavLst>
                                    </p:anim>
                                    <p:animEffect filter="wipe(up)" transition="in">
                                      <p:cBhvr>
                                        <p:cTn dur="500" id="4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7"/>
      <p:bldP grpId="0" spid="9"/>
      <p:bldP grpId="0" spid="10"/>
      <p:bldP grpId="0" spid="11"/>
      <p:bldP grpId="0" spid="1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仙人掌"/>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3covjh0">
      <a:majorFont>
        <a:latin typeface="Arial"/>
        <a:ea typeface="汉仪跳跳体简"/>
        <a:cs typeface="Arial"/>
      </a:majorFont>
      <a:minorFont>
        <a:latin typeface="Arial"/>
        <a:ea typeface="汉仪跳跳体简"/>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130</Paragraphs>
  <Slides>25</Slides>
  <Notes>25</Notes>
  <TotalTime>18</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25</vt:i4>
      </vt:variant>
    </vt:vector>
  </HeadingPairs>
  <TitlesOfParts>
    <vt:vector baseType="lpstr" size="33">
      <vt:lpstr>Arial</vt:lpstr>
      <vt:lpstr>汉仪跳跳体简</vt:lpstr>
      <vt:lpstr>Calibri</vt:lpstr>
      <vt:lpstr>宋体</vt:lpstr>
      <vt:lpstr>Calibri Light</vt:lpstr>
      <vt:lpstr>等线 Light</vt:lpstr>
      <vt:lpstr>等线</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2019-06-26T08:38:00Z</dcterms:created>
  <cp:lastModifiedBy>kan</cp:lastModifiedBy>
  <dcterms:modified xsi:type="dcterms:W3CDTF">2021-08-20T11:05:04Z</dcterms:modified>
  <cp:revision>36</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2052-11.1.0.8696</vt:lpwstr>
  </property>
</Properties>
</file>