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Override+xml" PartName="/ppt/theme/themeOverride1.xml"/>
  <Override ContentType="application/vnd.openxmlformats-officedocument.themeOverride+xml" PartName="/ppt/theme/themeOverride2.xml"/>
  <Override ContentType="application/vnd.openxmlformats-officedocument.themeOverride+xml" PartName="/ppt/theme/themeOverride3.xml"/>
  <Override ContentType="application/vnd.openxmlformats-officedocument.themeOverride+xml" PartName="/ppt/theme/themeOverride4.xml"/>
  <Override ContentType="application/vnd.openxmlformats-officedocument.themeOverride+xml" PartName="/ppt/theme/themeOverride5.xml"/>
  <Override ContentType="application/vnd.openxmlformats-officedocument.themeOverride+xml" PartName="/ppt/theme/themeOverride6.xml"/>
  <Override ContentType="application/vnd.openxmlformats-officedocument.themeOverride+xml" PartName="/ppt/theme/themeOverride7.xml"/>
  <Override ContentType="application/vnd.openxmlformats-officedocument.themeOverride+xml" PartName="/ppt/theme/themeOverride8.xml"/>
  <Override ContentType="application/vnd.openxmlformats-officedocument.themeOverride+xml" PartName="/ppt/theme/themeOverride9.xml"/>
  <Override ContentType="application/vnd.openxmlformats-officedocument.themeOverride+xml" PartName="/ppt/theme/themeOverride10.xml"/>
  <Override ContentType="application/vnd.openxmlformats-officedocument.themeOverride+xml" PartName="/ppt/theme/themeOverride11.xml"/>
  <Override ContentType="application/vnd.openxmlformats-officedocument.themeOverride+xml" PartName="/ppt/theme/themeOverride12.xml"/>
  <Override ContentType="application/vnd.openxmlformats-officedocument.themeOverride+xml" PartName="/ppt/theme/themeOverride13.xml"/>
  <Override ContentType="application/vnd.openxmlformats-officedocument.themeOverride+xml" PartName="/ppt/theme/themeOverride14.xml"/>
  <Override ContentType="application/vnd.openxmlformats-officedocument.themeOverride+xml" PartName="/ppt/theme/themeOverride15.xml"/>
  <Override ContentType="application/vnd.openxmlformats-officedocument.themeOverride+xml" PartName="/ppt/theme/themeOverride16.xml"/>
  <Override ContentType="application/vnd.openxmlformats-officedocument.themeOverride+xml" PartName="/ppt/theme/themeOverride17.xml"/>
  <Override ContentType="application/vnd.openxmlformats-officedocument.themeOverride+xml" PartName="/ppt/theme/themeOverride18.xml"/>
  <Override ContentType="application/vnd.openxmlformats-officedocument.themeOverride+xml" PartName="/ppt/theme/themeOverride19.xml"/>
  <Override ContentType="application/vnd.openxmlformats-officedocument.themeOverride+xml" PartName="/ppt/theme/themeOverride20.xml"/>
  <Override ContentType="application/vnd.openxmlformats-officedocument.themeOverride+xml" PartName="/ppt/theme/themeOverride21.xml"/>
  <Override ContentType="application/vnd.openxmlformats-officedocument.themeOverride+xml" PartName="/ppt/theme/themeOverride22.xml"/>
  <Override ContentType="application/vnd.openxmlformats-officedocument.themeOverride+xml" PartName="/ppt/theme/themeOverride23.xml"/>
  <Override ContentType="application/vnd.openxmlformats-officedocument.themeOverride+xml" PartName="/ppt/theme/themeOverride24.xml"/>
  <Override ContentType="application/vnd.openxmlformats-officedocument.themeOverride+xml" PartName="/ppt/theme/themeOverride25.xml"/>
  <Override ContentType="application/vnd.openxmlformats-officedocument.themeOverride+xml" PartName="/ppt/theme/themeOverride26.xml"/>
  <Override ContentType="application/vnd.openxmlformats-officedocument.themeOverride+xml" PartName="/ppt/theme/themeOverride27.xml"/>
  <Override ContentType="application/vnd.openxmlformats-officedocument.themeOverride+xml" PartName="/ppt/theme/themeOverride28.xml"/>
  <Override ContentType="application/vnd.openxmlformats-officedocument.themeOverride+xml" PartName="/ppt/theme/themeOverride29.xml"/>
  <Override ContentType="application/vnd.openxmlformats-officedocument.themeOverride+xml" PartName="/ppt/theme/themeOverride30.xml"/>
  <Override ContentType="application/vnd.openxmlformats-officedocument.themeOverride+xml" PartName="/ppt/theme/themeOverride31.xml"/>
  <Override ContentType="application/vnd.openxmlformats-officedocument.themeOverride+xml" PartName="/ppt/theme/themeOverride32.xml"/>
  <Override ContentType="application/vnd.openxmlformats-officedocument.themeOverride+xml" PartName="/ppt/theme/themeOverride33.xml"/>
  <Override ContentType="application/vnd.openxmlformats-officedocument.themeOverride+xml" PartName="/ppt/theme/themeOverride34.xml"/>
  <Override ContentType="application/vnd.openxmlformats-officedocument.themeOverride+xml" PartName="/ppt/theme/themeOverride35.xml"/>
  <Override ContentType="application/vnd.openxmlformats-officedocument.themeOverride+xml" PartName="/ppt/theme/themeOverride36.xml"/>
  <Override ContentType="application/vnd.openxmlformats-officedocument.themeOverride+xml" PartName="/ppt/theme/themeOverride37.xml"/>
  <Override ContentType="application/vnd.openxmlformats-officedocument.themeOverride+xml" PartName="/ppt/theme/themeOverride38.xml"/>
  <Override ContentType="application/vnd.openxmlformats-officedocument.themeOverride+xml" PartName="/ppt/theme/themeOverride39.xml"/>
  <Override ContentType="application/vnd.openxmlformats-officedocument.themeOverride+xml" PartName="/ppt/theme/themeOverride40.xml"/>
  <Override ContentType="application/vnd.openxmlformats-officedocument.themeOverride+xml" PartName="/ppt/theme/themeOverride41.xml"/>
  <Override ContentType="application/vnd.openxmlformats-officedocument.themeOverride+xml" PartName="/ppt/theme/themeOverride42.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60" r:id="rId2"/>
  </p:sldMasterIdLst>
  <p:notesMasterIdLst>
    <p:notesMasterId r:id="rId3"/>
  </p:notesMasterIdLst>
  <p:sldIdLst>
    <p:sldId id="256" r:id="rId4"/>
    <p:sldId id="2007577750" r:id="rId5"/>
    <p:sldId id="7880" r:id="rId6"/>
    <p:sldId id="259" r:id="rId7"/>
    <p:sldId id="260" r:id="rId8"/>
    <p:sldId id="261" r:id="rId9"/>
    <p:sldId id="263" r:id="rId10"/>
    <p:sldId id="264" r:id="rId11"/>
    <p:sldId id="265" r:id="rId12"/>
    <p:sldId id="266" r:id="rId13"/>
    <p:sldId id="267" r:id="rId14"/>
    <p:sldId id="2007577753" r:id="rId15"/>
    <p:sldId id="268" r:id="rId16"/>
    <p:sldId id="269" r:id="rId17"/>
    <p:sldId id="270" r:id="rId18"/>
    <p:sldId id="271" r:id="rId19"/>
    <p:sldId id="272" r:id="rId20"/>
    <p:sldId id="273" r:id="rId21"/>
    <p:sldId id="274" r:id="rId22"/>
    <p:sldId id="275" r:id="rId23"/>
    <p:sldId id="277" r:id="rId24"/>
    <p:sldId id="278" r:id="rId25"/>
    <p:sldId id="2007577752" r:id="rId26"/>
    <p:sldId id="280" r:id="rId27"/>
    <p:sldId id="281" r:id="rId28"/>
    <p:sldId id="288" r:id="rId29"/>
    <p:sldId id="283" r:id="rId30"/>
    <p:sldId id="284" r:id="rId31"/>
    <p:sldId id="285" r:id="rId32"/>
    <p:sldId id="286" r:id="rId33"/>
    <p:sldId id="287" r:id="rId34"/>
    <p:sldId id="289" r:id="rId35"/>
    <p:sldId id="290" r:id="rId36"/>
    <p:sldId id="291" r:id="rId37"/>
    <p:sldId id="2007577754" r:id="rId38"/>
    <p:sldId id="292" r:id="rId39"/>
    <p:sldId id="293" r:id="rId40"/>
    <p:sldId id="295" r:id="rId41"/>
    <p:sldId id="296" r:id="rId42"/>
    <p:sldId id="297" r:id="rId43"/>
    <p:sldId id="298" r:id="rId44"/>
    <p:sldId id="2007577751" r:id="rId45"/>
  </p:sldIdLst>
  <p:sldSz cx="12192000" cy="6858000"/>
  <p:notesSz cx="6858000" cy="9144000"/>
  <p:custDataLst>
    <p:tags r:id="rId4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6314" autoAdjust="0"/>
  </p:normalViewPr>
  <p:slideViewPr>
    <p:cSldViewPr snapToGrid="0">
      <p:cViewPr varScale="1">
        <p:scale>
          <a:sx n="108" d="100"/>
          <a:sy n="108" d="100"/>
        </p:scale>
        <p:origin x="714" y="114"/>
      </p:cViewPr>
      <p:guideLst/>
    </p:cSldViewPr>
  </p:slideViewPr>
  <p:notesTextViewPr>
    <p:cViewPr>
      <p:scale>
        <a:sx n="1" d="1"/>
        <a:sy n="1" d="1"/>
      </p:scale>
      <p:origin x="0" y="0"/>
    </p:cViewPr>
  </p:notesTextViewPr>
  <p:sorterViewPr>
    <p:cViewPr>
      <p:scale>
        <a:sx n="33" d="100"/>
        <a:sy n="33" d="100"/>
      </p:scale>
      <p:origin x="0" y="0"/>
    </p:cViewPr>
  </p:sorter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slides/slide25.xml" Type="http://schemas.openxmlformats.org/officeDocument/2006/relationships/slide"/><Relationship Id="rId29" Target="slides/slide26.xml" Type="http://schemas.openxmlformats.org/officeDocument/2006/relationships/slide"/><Relationship Id="rId3" Target="notesMasters/notesMaster1.xml" Type="http://schemas.openxmlformats.org/officeDocument/2006/relationships/notesMaster"/><Relationship Id="rId30" Target="slides/slide27.xml" Type="http://schemas.openxmlformats.org/officeDocument/2006/relationships/slide"/><Relationship Id="rId31" Target="slides/slide28.xml" Type="http://schemas.openxmlformats.org/officeDocument/2006/relationships/slide"/><Relationship Id="rId32" Target="slides/slide29.xml" Type="http://schemas.openxmlformats.org/officeDocument/2006/relationships/slide"/><Relationship Id="rId33" Target="slides/slide30.xml" Type="http://schemas.openxmlformats.org/officeDocument/2006/relationships/slide"/><Relationship Id="rId34" Target="slides/slide31.xml" Type="http://schemas.openxmlformats.org/officeDocument/2006/relationships/slide"/><Relationship Id="rId35" Target="slides/slide32.xml" Type="http://schemas.openxmlformats.org/officeDocument/2006/relationships/slide"/><Relationship Id="rId36" Target="slides/slide33.xml" Type="http://schemas.openxmlformats.org/officeDocument/2006/relationships/slide"/><Relationship Id="rId37" Target="slides/slide34.xml" Type="http://schemas.openxmlformats.org/officeDocument/2006/relationships/slide"/><Relationship Id="rId38" Target="slides/slide35.xml" Type="http://schemas.openxmlformats.org/officeDocument/2006/relationships/slide"/><Relationship Id="rId39" Target="slides/slide36.xml" Type="http://schemas.openxmlformats.org/officeDocument/2006/relationships/slide"/><Relationship Id="rId4" Target="slides/slide1.xml" Type="http://schemas.openxmlformats.org/officeDocument/2006/relationships/slide"/><Relationship Id="rId40" Target="slides/slide37.xml" Type="http://schemas.openxmlformats.org/officeDocument/2006/relationships/slide"/><Relationship Id="rId41" Target="slides/slide38.xml" Type="http://schemas.openxmlformats.org/officeDocument/2006/relationships/slide"/><Relationship Id="rId42" Target="slides/slide39.xml" Type="http://schemas.openxmlformats.org/officeDocument/2006/relationships/slide"/><Relationship Id="rId43" Target="slides/slide40.xml" Type="http://schemas.openxmlformats.org/officeDocument/2006/relationships/slide"/><Relationship Id="rId44" Target="slides/slide41.xml" Type="http://schemas.openxmlformats.org/officeDocument/2006/relationships/slide"/><Relationship Id="rId45" Target="slides/slide42.xml" Type="http://schemas.openxmlformats.org/officeDocument/2006/relationships/slide"/><Relationship Id="rId46" Target="tags/tag1.xml" Type="http://schemas.openxmlformats.org/officeDocument/2006/relationships/tags"/><Relationship Id="rId47" Target="presProps.xml" Type="http://schemas.openxmlformats.org/officeDocument/2006/relationships/presProps"/><Relationship Id="rId48" Target="viewProps.xml" Type="http://schemas.openxmlformats.org/officeDocument/2006/relationships/viewProps"/><Relationship Id="rId49" Target="theme/theme1.xml" Type="http://schemas.openxmlformats.org/officeDocument/2006/relationships/theme"/><Relationship Id="rId5" Target="slides/slide2.xml" Type="http://schemas.openxmlformats.org/officeDocument/2006/relationships/slide"/><Relationship Id="rId50" Target="tableStyles.xml" Type="http://schemas.openxmlformats.org/officeDocument/2006/relationships/tableStyles"/><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6C5350-793F-4857-A5A3-D3164C1E80AD}" type="datetimeFigureOut">
              <a:rPr lang="zh-CN" altLang="en-US" smtClean="0"/>
              <a:t>2021/1/28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B171CD-6064-441F-A5BE-F64C8548095F}" type="slidenum">
              <a:rPr lang="zh-CN" altLang="en-US" smtClean="0"/>
              <a:t>‹#›</a:t>
            </a:fld>
            <a:endParaRPr lang="zh-CN" altLang="en-US"/>
          </a:p>
        </p:txBody>
      </p:sp>
    </p:spTree>
    <p:extLst>
      <p:ext uri="{BB962C8B-B14F-4D97-AF65-F5344CB8AC3E}">
        <p14:creationId val="10862675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23.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35.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690344757"/>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620955127"/>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254797000"/>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694236637"/>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851202866"/>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a:extLst>
              <a:ext uri="{FF2B5EF4-FFF2-40B4-BE49-F238E27FC236}">
                <a16:creationId xmlns:a16="http://schemas.microsoft.com/office/drawing/2014/main" id="{FC21F0BD-22DF-4C35-B447-202589512198}"/>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10EBDBD6-7DA5-4912-BD39-E4FE2C99249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07EBB540-D57A-4A5E-9DF0-8F4EB903A32E}"/>
              </a:ext>
            </a:extLst>
          </p:cNvPr>
          <p:cNvSpPr>
            <a:spLocks noGrp="1"/>
          </p:cNvSpPr>
          <p:nvPr>
            <p:ph type="dt" sz="half" idx="10"/>
          </p:nvPr>
        </p:nvSpPr>
        <p:spPr/>
        <p:txBody>
          <a:bodyPr/>
          <a:lstStyle/>
          <a:p>
            <a:fld id="{C914A9EF-8E15-48FA-9A4A-9ACDE50E4151}" type="datetimeFigureOut">
              <a:rPr lang="zh-CN" altLang="en-US" smtClean="0"/>
              <a:t>2021/1/28</a:t>
            </a:fld>
            <a:endParaRPr lang="zh-CN" altLang="en-US"/>
          </a:p>
        </p:txBody>
      </p:sp>
      <p:sp>
        <p:nvSpPr>
          <p:cNvPr id="5" name="页脚占位符 4">
            <a:extLst>
              <a:ext uri="{FF2B5EF4-FFF2-40B4-BE49-F238E27FC236}">
                <a16:creationId xmlns:a16="http://schemas.microsoft.com/office/drawing/2014/main" id="{FF96129B-017C-437E-81F3-485D103C347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8F4E7D15-8D76-4CF7-B169-21E1E5EBEAA6}"/>
              </a:ext>
            </a:extLst>
          </p:cNvPr>
          <p:cNvSpPr>
            <a:spLocks noGrp="1"/>
          </p:cNvSpPr>
          <p:nvPr>
            <p:ph type="sldNum" sz="quarter" idx="12"/>
          </p:nvPr>
        </p:nvSpPr>
        <p:spPr/>
        <p:txBody>
          <a:bodyPr/>
          <a:lstStyle/>
          <a:p>
            <a:fld id="{87F2F4FA-73F8-4A9F-9D05-947381A767CA}" type="slidenum">
              <a:rPr lang="zh-CN" altLang="en-US" smtClean="0"/>
              <a:t>‹#›</a:t>
            </a:fld>
            <a:endParaRPr lang="zh-CN" altLang="en-US"/>
          </a:p>
        </p:txBody>
      </p:sp>
    </p:spTree>
    <p:extLst>
      <p:ext uri="{BB962C8B-B14F-4D97-AF65-F5344CB8AC3E}">
        <p14:creationId val="2113113656"/>
      </p:ext>
    </p:extLst>
  </p:cSld>
  <p:clrMapOvr>
    <a:masterClrMapping/>
  </p:clrMapOvr>
  <mc:AlternateContent>
    <mc:Choice Requires="p14">
      <p:transition spd="slow" advClick="0" p14:dur="1250">
        <p:push dir="u"/>
      </p:transition>
    </mc:Choice>
    <mc:Fallback>
      <p:transition spd="slow" advClick="0">
        <p:push dir="u"/>
      </p:transition>
    </mc:Fallback>
  </mc:AlternateContent>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a:extLst>
              <a:ext uri="{FF2B5EF4-FFF2-40B4-BE49-F238E27FC236}">
                <a16:creationId xmlns:a16="http://schemas.microsoft.com/office/drawing/2014/main" id="{A29046C5-48B4-4C38-BED5-0A482D7CA279}"/>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AE18236E-2A69-4B13-9CA8-3886157CA83A}"/>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FA3E46C0-4C91-4F78-8494-74ECA079B27C}"/>
              </a:ext>
            </a:extLst>
          </p:cNvPr>
          <p:cNvSpPr>
            <a:spLocks noGrp="1"/>
          </p:cNvSpPr>
          <p:nvPr>
            <p:ph type="dt" sz="half" idx="10"/>
          </p:nvPr>
        </p:nvSpPr>
        <p:spPr/>
        <p:txBody>
          <a:bodyPr/>
          <a:lstStyle/>
          <a:p>
            <a:fld id="{C914A9EF-8E15-48FA-9A4A-9ACDE50E4151}" type="datetimeFigureOut">
              <a:rPr lang="zh-CN" altLang="en-US" smtClean="0"/>
              <a:t>2021/1/28</a:t>
            </a:fld>
            <a:endParaRPr lang="zh-CN" altLang="en-US"/>
          </a:p>
        </p:txBody>
      </p:sp>
      <p:sp>
        <p:nvSpPr>
          <p:cNvPr id="5" name="页脚占位符 4">
            <a:extLst>
              <a:ext uri="{FF2B5EF4-FFF2-40B4-BE49-F238E27FC236}">
                <a16:creationId xmlns:a16="http://schemas.microsoft.com/office/drawing/2014/main" id="{82AB0BCA-F76C-41B5-A5DF-EBCFBFCAE58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1D528639-A488-4A3C-A81C-E6F17171CD5E}"/>
              </a:ext>
            </a:extLst>
          </p:cNvPr>
          <p:cNvSpPr>
            <a:spLocks noGrp="1"/>
          </p:cNvSpPr>
          <p:nvPr>
            <p:ph type="sldNum" sz="quarter" idx="12"/>
          </p:nvPr>
        </p:nvSpPr>
        <p:spPr/>
        <p:txBody>
          <a:bodyPr/>
          <a:lstStyle/>
          <a:p>
            <a:fld id="{87F2F4FA-73F8-4A9F-9D05-947381A767CA}" type="slidenum">
              <a:rPr lang="zh-CN" altLang="en-US" smtClean="0"/>
              <a:t>‹#›</a:t>
            </a:fld>
            <a:endParaRPr lang="zh-CN" altLang="en-US"/>
          </a:p>
        </p:txBody>
      </p:sp>
    </p:spTree>
    <p:extLst>
      <p:ext uri="{BB962C8B-B14F-4D97-AF65-F5344CB8AC3E}">
        <p14:creationId val="2084297239"/>
      </p:ext>
    </p:extLst>
  </p:cSld>
  <p:clrMapOvr>
    <a:masterClrMapping/>
  </p:clrMapOvr>
  <mc:AlternateContent>
    <mc:Choice Requires="p14">
      <p:transition spd="slow" advClick="0" p14:dur="1250">
        <p:push dir="u"/>
      </p:transition>
    </mc:Choice>
    <mc:Fallback>
      <p:transition spd="slow" advClick="0">
        <p:push dir="u"/>
      </p:transition>
    </mc:Fallback>
  </mc:AlternateContent>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a:extLst>
              <a:ext uri="{FF2B5EF4-FFF2-40B4-BE49-F238E27FC236}">
                <a16:creationId xmlns:a16="http://schemas.microsoft.com/office/drawing/2014/main" id="{737896EC-E554-4288-A555-46A1816BF773}"/>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ECBF195B-9BAC-40F7-BEFF-51544F53A404}"/>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3B8A605D-4DDD-400A-A801-C57BAD2F920D}"/>
              </a:ext>
            </a:extLst>
          </p:cNvPr>
          <p:cNvSpPr>
            <a:spLocks noGrp="1"/>
          </p:cNvSpPr>
          <p:nvPr>
            <p:ph type="dt" sz="half" idx="10"/>
          </p:nvPr>
        </p:nvSpPr>
        <p:spPr/>
        <p:txBody>
          <a:bodyPr/>
          <a:lstStyle/>
          <a:p>
            <a:fld id="{C914A9EF-8E15-48FA-9A4A-9ACDE50E4151}" type="datetimeFigureOut">
              <a:rPr lang="zh-CN" altLang="en-US" smtClean="0"/>
              <a:t>2021/1/28</a:t>
            </a:fld>
            <a:endParaRPr lang="zh-CN" altLang="en-US"/>
          </a:p>
        </p:txBody>
      </p:sp>
      <p:sp>
        <p:nvSpPr>
          <p:cNvPr id="5" name="页脚占位符 4">
            <a:extLst>
              <a:ext uri="{FF2B5EF4-FFF2-40B4-BE49-F238E27FC236}">
                <a16:creationId xmlns:a16="http://schemas.microsoft.com/office/drawing/2014/main" id="{0CF84E6B-0F54-4FDB-93BE-EFAC8419CFE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6F98DF16-68B9-41AC-BF11-334A4398AFAA}"/>
              </a:ext>
            </a:extLst>
          </p:cNvPr>
          <p:cNvSpPr>
            <a:spLocks noGrp="1"/>
          </p:cNvSpPr>
          <p:nvPr>
            <p:ph type="sldNum" sz="quarter" idx="12"/>
          </p:nvPr>
        </p:nvSpPr>
        <p:spPr/>
        <p:txBody>
          <a:bodyPr/>
          <a:lstStyle/>
          <a:p>
            <a:fld id="{87F2F4FA-73F8-4A9F-9D05-947381A767CA}" type="slidenum">
              <a:rPr lang="zh-CN" altLang="en-US" smtClean="0"/>
              <a:t>‹#›</a:t>
            </a:fld>
            <a:endParaRPr lang="zh-CN" altLang="en-US"/>
          </a:p>
        </p:txBody>
      </p:sp>
    </p:spTree>
    <p:extLst>
      <p:ext uri="{BB962C8B-B14F-4D97-AF65-F5344CB8AC3E}">
        <p14:creationId val="274732937"/>
      </p:ext>
    </p:extLst>
  </p:cSld>
  <p:clrMapOvr>
    <a:masterClrMapping/>
  </p:clrMapOvr>
  <mc:AlternateContent>
    <mc:Choice Requires="p14">
      <p:transition spd="slow" advClick="0" p14:dur="1250">
        <p:push dir="u"/>
      </p:transition>
    </mc:Choice>
    <mc:Fallback>
      <p:transition spd="slow" advClick="0">
        <p:push dir="u"/>
      </p:transition>
    </mc:Fallback>
  </mc:AlternateContent>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2021/1/28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844268623"/>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2021/1/28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646789845"/>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2021/1/28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63865195"/>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2021/1/28</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368320080"/>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2021/1/28</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56097880"/>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2021/1/28</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665583001"/>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2021/1/28</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395763321"/>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2021/1/28</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146262916"/>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a:extLst>
              <a:ext uri="{FF2B5EF4-FFF2-40B4-BE49-F238E27FC236}">
                <a16:creationId xmlns:a16="http://schemas.microsoft.com/office/drawing/2014/main" id="{639436DA-4699-4900-AE3A-205F10201EE7}"/>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0E47B21-A1E3-473D-B276-ACE6DDCBA779}"/>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0E60D8D3-7746-4322-BD80-817A13ADA992}"/>
              </a:ext>
            </a:extLst>
          </p:cNvPr>
          <p:cNvSpPr>
            <a:spLocks noGrp="1"/>
          </p:cNvSpPr>
          <p:nvPr>
            <p:ph type="dt" sz="half" idx="10"/>
          </p:nvPr>
        </p:nvSpPr>
        <p:spPr/>
        <p:txBody>
          <a:bodyPr/>
          <a:lstStyle/>
          <a:p>
            <a:fld id="{C914A9EF-8E15-48FA-9A4A-9ACDE50E4151}" type="datetimeFigureOut">
              <a:rPr lang="zh-CN" altLang="en-US" smtClean="0"/>
              <a:t>2021/1/28</a:t>
            </a:fld>
            <a:endParaRPr lang="zh-CN" altLang="en-US"/>
          </a:p>
        </p:txBody>
      </p:sp>
      <p:sp>
        <p:nvSpPr>
          <p:cNvPr id="5" name="页脚占位符 4">
            <a:extLst>
              <a:ext uri="{FF2B5EF4-FFF2-40B4-BE49-F238E27FC236}">
                <a16:creationId xmlns:a16="http://schemas.microsoft.com/office/drawing/2014/main" id="{D6B4C05F-60E2-485A-AD51-68C7CE28C60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E056498-3F45-42EB-9094-73C6A0831B03}"/>
              </a:ext>
            </a:extLst>
          </p:cNvPr>
          <p:cNvSpPr>
            <a:spLocks noGrp="1"/>
          </p:cNvSpPr>
          <p:nvPr>
            <p:ph type="sldNum" sz="quarter" idx="12"/>
          </p:nvPr>
        </p:nvSpPr>
        <p:spPr/>
        <p:txBody>
          <a:bodyPr/>
          <a:lstStyle/>
          <a:p>
            <a:fld id="{87F2F4FA-73F8-4A9F-9D05-947381A767CA}" type="slidenum">
              <a:rPr lang="zh-CN" altLang="en-US" smtClean="0"/>
              <a:t>‹#›</a:t>
            </a:fld>
            <a:endParaRPr lang="zh-CN" altLang="en-US"/>
          </a:p>
        </p:txBody>
      </p:sp>
    </p:spTree>
    <p:extLst>
      <p:ext uri="{BB962C8B-B14F-4D97-AF65-F5344CB8AC3E}">
        <p14:creationId val="4272938837"/>
      </p:ext>
    </p:extLst>
  </p:cSld>
  <p:clrMapOvr>
    <a:masterClrMapping/>
  </p:clrMapOvr>
  <mc:AlternateContent>
    <mc:Choice Requires="p14">
      <p:transition spd="slow" advClick="0" p14:dur="1250">
        <p:push dir="u"/>
      </p:transition>
    </mc:Choice>
    <mc:Fallback>
      <p:transition spd="slow" advClick="0">
        <p:push dir="u"/>
      </p:transition>
    </mc:Fallback>
  </mc:AlternateContent>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2021/1/28</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642118294"/>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2021/1/28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612128083"/>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2021/1/28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042204864"/>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a:extLst>
              <a:ext uri="{FF2B5EF4-FFF2-40B4-BE49-F238E27FC236}">
                <a16:creationId xmlns:a16="http://schemas.microsoft.com/office/drawing/2014/main" id="{9D9771CB-E666-4A3D-A463-0B339934C498}"/>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18C1E343-9BF1-4E2E-95D0-07FD9AFE0AA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AF2CC1F8-0A4E-41F3-8AC8-FF55922DBB1D}"/>
              </a:ext>
            </a:extLst>
          </p:cNvPr>
          <p:cNvSpPr>
            <a:spLocks noGrp="1"/>
          </p:cNvSpPr>
          <p:nvPr>
            <p:ph type="dt" sz="half" idx="10"/>
          </p:nvPr>
        </p:nvSpPr>
        <p:spPr/>
        <p:txBody>
          <a:bodyPr/>
          <a:lstStyle/>
          <a:p>
            <a:fld id="{C914A9EF-8E15-48FA-9A4A-9ACDE50E4151}" type="datetimeFigureOut">
              <a:rPr lang="zh-CN" altLang="en-US" smtClean="0"/>
              <a:t>2021/1/28</a:t>
            </a:fld>
            <a:endParaRPr lang="zh-CN" altLang="en-US"/>
          </a:p>
        </p:txBody>
      </p:sp>
      <p:sp>
        <p:nvSpPr>
          <p:cNvPr id="5" name="页脚占位符 4">
            <a:extLst>
              <a:ext uri="{FF2B5EF4-FFF2-40B4-BE49-F238E27FC236}">
                <a16:creationId xmlns:a16="http://schemas.microsoft.com/office/drawing/2014/main" id="{52DACA43-2ACA-475A-829B-9D7041105C9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24ECE18-8187-459C-B72C-75802EE08987}"/>
              </a:ext>
            </a:extLst>
          </p:cNvPr>
          <p:cNvSpPr>
            <a:spLocks noGrp="1"/>
          </p:cNvSpPr>
          <p:nvPr>
            <p:ph type="sldNum" sz="quarter" idx="12"/>
          </p:nvPr>
        </p:nvSpPr>
        <p:spPr/>
        <p:txBody>
          <a:bodyPr/>
          <a:lstStyle/>
          <a:p>
            <a:fld id="{87F2F4FA-73F8-4A9F-9D05-947381A767CA}" type="slidenum">
              <a:rPr lang="zh-CN" altLang="en-US" smtClean="0"/>
              <a:t>‹#›</a:t>
            </a:fld>
            <a:endParaRPr lang="zh-CN" altLang="en-US"/>
          </a:p>
        </p:txBody>
      </p:sp>
    </p:spTree>
    <p:extLst>
      <p:ext uri="{BB962C8B-B14F-4D97-AF65-F5344CB8AC3E}">
        <p14:creationId val="1994947429"/>
      </p:ext>
    </p:extLst>
  </p:cSld>
  <p:clrMapOvr>
    <a:masterClrMapping/>
  </p:clrMapOvr>
  <mc:AlternateContent>
    <mc:Choice Requires="p14">
      <p:transition spd="slow" advClick="0" p14:dur="1250">
        <p:push dir="u"/>
      </p:transition>
    </mc:Choice>
    <mc:Fallback>
      <p:transition spd="slow" advClick="0">
        <p:push dir="u"/>
      </p:transition>
    </mc:Fallback>
  </mc:AlternateContent>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a:extLst>
              <a:ext uri="{FF2B5EF4-FFF2-40B4-BE49-F238E27FC236}">
                <a16:creationId xmlns:a16="http://schemas.microsoft.com/office/drawing/2014/main" id="{9EB6327E-FB4A-45C2-AE4E-930BF398715B}"/>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B83F2B08-99A5-4EE7-B00B-958DFDAEBFF8}"/>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E0FAE04D-70B2-4F5B-9ED9-C3D8DF2AE3FD}"/>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378E7EBA-B581-41A4-B318-45F5EC0CDA2D}"/>
              </a:ext>
            </a:extLst>
          </p:cNvPr>
          <p:cNvSpPr>
            <a:spLocks noGrp="1"/>
          </p:cNvSpPr>
          <p:nvPr>
            <p:ph type="dt" sz="half" idx="10"/>
          </p:nvPr>
        </p:nvSpPr>
        <p:spPr/>
        <p:txBody>
          <a:bodyPr/>
          <a:lstStyle/>
          <a:p>
            <a:fld id="{C914A9EF-8E15-48FA-9A4A-9ACDE50E4151}" type="datetimeFigureOut">
              <a:rPr lang="zh-CN" altLang="en-US" smtClean="0"/>
              <a:t>2021/1/28</a:t>
            </a:fld>
            <a:endParaRPr lang="zh-CN" altLang="en-US"/>
          </a:p>
        </p:txBody>
      </p:sp>
      <p:sp>
        <p:nvSpPr>
          <p:cNvPr id="6" name="页脚占位符 5">
            <a:extLst>
              <a:ext uri="{FF2B5EF4-FFF2-40B4-BE49-F238E27FC236}">
                <a16:creationId xmlns:a16="http://schemas.microsoft.com/office/drawing/2014/main" id="{4070D730-1108-4588-B3D6-B9295C00E06F}"/>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4D4EA6B3-AA5E-4607-A3BB-A35832E38618}"/>
              </a:ext>
            </a:extLst>
          </p:cNvPr>
          <p:cNvSpPr>
            <a:spLocks noGrp="1"/>
          </p:cNvSpPr>
          <p:nvPr>
            <p:ph type="sldNum" sz="quarter" idx="12"/>
          </p:nvPr>
        </p:nvSpPr>
        <p:spPr/>
        <p:txBody>
          <a:bodyPr/>
          <a:lstStyle/>
          <a:p>
            <a:fld id="{87F2F4FA-73F8-4A9F-9D05-947381A767CA}" type="slidenum">
              <a:rPr lang="zh-CN" altLang="en-US" smtClean="0"/>
              <a:t>‹#›</a:t>
            </a:fld>
            <a:endParaRPr lang="zh-CN" altLang="en-US"/>
          </a:p>
        </p:txBody>
      </p:sp>
    </p:spTree>
    <p:extLst>
      <p:ext uri="{BB962C8B-B14F-4D97-AF65-F5344CB8AC3E}">
        <p14:creationId val="3089122886"/>
      </p:ext>
    </p:extLst>
  </p:cSld>
  <p:clrMapOvr>
    <a:masterClrMapping/>
  </p:clrMapOvr>
  <mc:AlternateContent>
    <mc:Choice Requires="p14">
      <p:transition spd="slow" advClick="0" p14:dur="1250">
        <p:push dir="u"/>
      </p:transition>
    </mc:Choice>
    <mc:Fallback>
      <p:transition spd="slow" advClick="0">
        <p:push dir="u"/>
      </p:transition>
    </mc:Fallback>
  </mc:AlternateContent>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a:extLst>
              <a:ext uri="{FF2B5EF4-FFF2-40B4-BE49-F238E27FC236}">
                <a16:creationId xmlns:a16="http://schemas.microsoft.com/office/drawing/2014/main" id="{8CE35BCD-A538-41B0-8744-2B45EECCE6A1}"/>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4338F860-AD68-4A0A-9C10-26D50C93249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E92987D9-0D35-49FF-A143-2CE823F7AE37}"/>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D367E61B-0F09-43A3-9F69-BC245820A54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F6A62A1A-B7FC-4FA7-A396-D47947E9027F}"/>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C1D55237-6F59-4ECA-9621-EFE1B337F29C}"/>
              </a:ext>
            </a:extLst>
          </p:cNvPr>
          <p:cNvSpPr>
            <a:spLocks noGrp="1"/>
          </p:cNvSpPr>
          <p:nvPr>
            <p:ph type="dt" sz="half" idx="10"/>
          </p:nvPr>
        </p:nvSpPr>
        <p:spPr/>
        <p:txBody>
          <a:bodyPr/>
          <a:lstStyle/>
          <a:p>
            <a:fld id="{C914A9EF-8E15-48FA-9A4A-9ACDE50E4151}" type="datetimeFigureOut">
              <a:rPr lang="zh-CN" altLang="en-US" smtClean="0"/>
              <a:t>2021/1/28</a:t>
            </a:fld>
            <a:endParaRPr lang="zh-CN" altLang="en-US"/>
          </a:p>
        </p:txBody>
      </p:sp>
      <p:sp>
        <p:nvSpPr>
          <p:cNvPr id="8" name="页脚占位符 7">
            <a:extLst>
              <a:ext uri="{FF2B5EF4-FFF2-40B4-BE49-F238E27FC236}">
                <a16:creationId xmlns:a16="http://schemas.microsoft.com/office/drawing/2014/main" id="{53D86DBB-F815-4636-A6DA-7B959BAD4290}"/>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EC6D57C9-1A77-4DC2-8325-FFF5884A19CC}"/>
              </a:ext>
            </a:extLst>
          </p:cNvPr>
          <p:cNvSpPr>
            <a:spLocks noGrp="1"/>
          </p:cNvSpPr>
          <p:nvPr>
            <p:ph type="sldNum" sz="quarter" idx="12"/>
          </p:nvPr>
        </p:nvSpPr>
        <p:spPr/>
        <p:txBody>
          <a:bodyPr/>
          <a:lstStyle/>
          <a:p>
            <a:fld id="{87F2F4FA-73F8-4A9F-9D05-947381A767CA}" type="slidenum">
              <a:rPr lang="zh-CN" altLang="en-US" smtClean="0"/>
              <a:t>‹#›</a:t>
            </a:fld>
            <a:endParaRPr lang="zh-CN" altLang="en-US"/>
          </a:p>
        </p:txBody>
      </p:sp>
    </p:spTree>
    <p:extLst>
      <p:ext uri="{BB962C8B-B14F-4D97-AF65-F5344CB8AC3E}">
        <p14:creationId val="353004470"/>
      </p:ext>
    </p:extLst>
  </p:cSld>
  <p:clrMapOvr>
    <a:masterClrMapping/>
  </p:clrMapOvr>
  <mc:AlternateContent>
    <mc:Choice Requires="p14">
      <p:transition spd="slow" advClick="0" p14:dur="1250">
        <p:push dir="u"/>
      </p:transition>
    </mc:Choice>
    <mc:Fallback>
      <p:transition spd="slow" advClick="0">
        <p:push dir="u"/>
      </p:transition>
    </mc:Fallback>
  </mc:AlternateContent>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a:extLst>
              <a:ext uri="{FF2B5EF4-FFF2-40B4-BE49-F238E27FC236}">
                <a16:creationId xmlns:a16="http://schemas.microsoft.com/office/drawing/2014/main" id="{0ACA6680-6674-4875-9FF2-77FDB2846BC7}"/>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B3C1D0EC-F6D1-4D0C-A960-6B17D486A3DD}"/>
              </a:ext>
            </a:extLst>
          </p:cNvPr>
          <p:cNvSpPr>
            <a:spLocks noGrp="1"/>
          </p:cNvSpPr>
          <p:nvPr>
            <p:ph type="dt" sz="half" idx="10"/>
          </p:nvPr>
        </p:nvSpPr>
        <p:spPr/>
        <p:txBody>
          <a:bodyPr/>
          <a:lstStyle/>
          <a:p>
            <a:fld id="{C914A9EF-8E15-48FA-9A4A-9ACDE50E4151}" type="datetimeFigureOut">
              <a:rPr lang="zh-CN" altLang="en-US" smtClean="0"/>
              <a:t>2021/1/28</a:t>
            </a:fld>
            <a:endParaRPr lang="zh-CN" altLang="en-US"/>
          </a:p>
        </p:txBody>
      </p:sp>
      <p:sp>
        <p:nvSpPr>
          <p:cNvPr id="4" name="页脚占位符 3">
            <a:extLst>
              <a:ext uri="{FF2B5EF4-FFF2-40B4-BE49-F238E27FC236}">
                <a16:creationId xmlns:a16="http://schemas.microsoft.com/office/drawing/2014/main" id="{9F906593-79CC-4052-BD89-5AB7937871EF}"/>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2A7692D2-1A3B-4722-8B9B-D649082F69EA}"/>
              </a:ext>
            </a:extLst>
          </p:cNvPr>
          <p:cNvSpPr>
            <a:spLocks noGrp="1"/>
          </p:cNvSpPr>
          <p:nvPr>
            <p:ph type="sldNum" sz="quarter" idx="12"/>
          </p:nvPr>
        </p:nvSpPr>
        <p:spPr/>
        <p:txBody>
          <a:bodyPr/>
          <a:lstStyle/>
          <a:p>
            <a:fld id="{87F2F4FA-73F8-4A9F-9D05-947381A767CA}" type="slidenum">
              <a:rPr lang="zh-CN" altLang="en-US" smtClean="0"/>
              <a:t>‹#›</a:t>
            </a:fld>
            <a:endParaRPr lang="zh-CN" altLang="en-US"/>
          </a:p>
        </p:txBody>
      </p:sp>
    </p:spTree>
    <p:extLst>
      <p:ext uri="{BB962C8B-B14F-4D97-AF65-F5344CB8AC3E}">
        <p14:creationId val="3691738786"/>
      </p:ext>
    </p:extLst>
  </p:cSld>
  <p:clrMapOvr>
    <a:masterClrMapping/>
  </p:clrMapOvr>
  <mc:AlternateContent>
    <mc:Choice Requires="p14">
      <p:transition spd="slow" advClick="0" p14:dur="1250">
        <p:push dir="u"/>
      </p:transition>
    </mc:Choice>
    <mc:Fallback>
      <p:transition spd="slow" advClick="0">
        <p:push dir="u"/>
      </p:transition>
    </mc:Fallback>
  </mc:AlternateContent>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a:extLst>
              <a:ext uri="{FF2B5EF4-FFF2-40B4-BE49-F238E27FC236}">
                <a16:creationId xmlns:a16="http://schemas.microsoft.com/office/drawing/2014/main" id="{4DD4DC9A-02B6-425F-A763-4AB562414CD6}"/>
              </a:ext>
            </a:extLst>
          </p:cNvPr>
          <p:cNvSpPr>
            <a:spLocks noGrp="1"/>
          </p:cNvSpPr>
          <p:nvPr>
            <p:ph type="dt" sz="half" idx="10"/>
          </p:nvPr>
        </p:nvSpPr>
        <p:spPr/>
        <p:txBody>
          <a:bodyPr/>
          <a:lstStyle/>
          <a:p>
            <a:fld id="{C914A9EF-8E15-48FA-9A4A-9ACDE50E4151}" type="datetimeFigureOut">
              <a:rPr lang="zh-CN" altLang="en-US" smtClean="0"/>
              <a:t>2021/1/28</a:t>
            </a:fld>
            <a:endParaRPr lang="zh-CN" altLang="en-US"/>
          </a:p>
        </p:txBody>
      </p:sp>
      <p:sp>
        <p:nvSpPr>
          <p:cNvPr id="3" name="页脚占位符 2">
            <a:extLst>
              <a:ext uri="{FF2B5EF4-FFF2-40B4-BE49-F238E27FC236}">
                <a16:creationId xmlns:a16="http://schemas.microsoft.com/office/drawing/2014/main" id="{B6253E48-D661-4363-B04F-691922389DDB}"/>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02FEB4E9-1FA3-49DD-BAED-670373F450FD}"/>
              </a:ext>
            </a:extLst>
          </p:cNvPr>
          <p:cNvSpPr>
            <a:spLocks noGrp="1"/>
          </p:cNvSpPr>
          <p:nvPr>
            <p:ph type="sldNum" sz="quarter" idx="12"/>
          </p:nvPr>
        </p:nvSpPr>
        <p:spPr/>
        <p:txBody>
          <a:bodyPr/>
          <a:lstStyle/>
          <a:p>
            <a:fld id="{87F2F4FA-73F8-4A9F-9D05-947381A767CA}" type="slidenum">
              <a:rPr lang="zh-CN" altLang="en-US" smtClean="0"/>
              <a:t>‹#›</a:t>
            </a:fld>
            <a:endParaRPr lang="zh-CN" altLang="en-US"/>
          </a:p>
        </p:txBody>
      </p:sp>
    </p:spTree>
    <p:extLst>
      <p:ext uri="{BB962C8B-B14F-4D97-AF65-F5344CB8AC3E}">
        <p14:creationId val="610904305"/>
      </p:ext>
    </p:extLst>
  </p:cSld>
  <p:clrMapOvr>
    <a:masterClrMapping/>
  </p:clrMapOvr>
  <mc:AlternateContent>
    <mc:Choice Requires="p14">
      <p:transition spd="slow" advClick="0" p14:dur="1250">
        <p:push dir="u"/>
      </p:transition>
    </mc:Choice>
    <mc:Fallback>
      <p:transition spd="slow" advClick="0">
        <p:push dir="u"/>
      </p:transition>
    </mc:Fallback>
  </mc:AlternateContent>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a:extLst>
              <a:ext uri="{FF2B5EF4-FFF2-40B4-BE49-F238E27FC236}">
                <a16:creationId xmlns:a16="http://schemas.microsoft.com/office/drawing/2014/main" id="{9ADFD3DE-E320-435F-AA44-B8E52D5AF2AE}"/>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1A46FC99-CE91-460E-9B21-C47BE43FE57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640B7AF7-1579-448C-B234-89FB1DEE40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EE377DC9-628D-4CCD-9A7E-B3BAC2C92E95}"/>
              </a:ext>
            </a:extLst>
          </p:cNvPr>
          <p:cNvSpPr>
            <a:spLocks noGrp="1"/>
          </p:cNvSpPr>
          <p:nvPr>
            <p:ph type="dt" sz="half" idx="10"/>
          </p:nvPr>
        </p:nvSpPr>
        <p:spPr/>
        <p:txBody>
          <a:bodyPr/>
          <a:lstStyle/>
          <a:p>
            <a:fld id="{C914A9EF-8E15-48FA-9A4A-9ACDE50E4151}" type="datetimeFigureOut">
              <a:rPr lang="zh-CN" altLang="en-US" smtClean="0"/>
              <a:t>2021/1/28</a:t>
            </a:fld>
            <a:endParaRPr lang="zh-CN" altLang="en-US"/>
          </a:p>
        </p:txBody>
      </p:sp>
      <p:sp>
        <p:nvSpPr>
          <p:cNvPr id="6" name="页脚占位符 5">
            <a:extLst>
              <a:ext uri="{FF2B5EF4-FFF2-40B4-BE49-F238E27FC236}">
                <a16:creationId xmlns:a16="http://schemas.microsoft.com/office/drawing/2014/main" id="{B65CA06E-9C60-4834-8816-29CD46CCAA5E}"/>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1BCCA95D-0B84-4ACF-B063-D85EC6751D72}"/>
              </a:ext>
            </a:extLst>
          </p:cNvPr>
          <p:cNvSpPr>
            <a:spLocks noGrp="1"/>
          </p:cNvSpPr>
          <p:nvPr>
            <p:ph type="sldNum" sz="quarter" idx="12"/>
          </p:nvPr>
        </p:nvSpPr>
        <p:spPr/>
        <p:txBody>
          <a:bodyPr/>
          <a:lstStyle/>
          <a:p>
            <a:fld id="{87F2F4FA-73F8-4A9F-9D05-947381A767CA}" type="slidenum">
              <a:rPr lang="zh-CN" altLang="en-US" smtClean="0"/>
              <a:t>‹#›</a:t>
            </a:fld>
            <a:endParaRPr lang="zh-CN" altLang="en-US"/>
          </a:p>
        </p:txBody>
      </p:sp>
    </p:spTree>
    <p:extLst>
      <p:ext uri="{BB962C8B-B14F-4D97-AF65-F5344CB8AC3E}">
        <p14:creationId val="1007481773"/>
      </p:ext>
    </p:extLst>
  </p:cSld>
  <p:clrMapOvr>
    <a:masterClrMapping/>
  </p:clrMapOvr>
  <mc:AlternateContent>
    <mc:Choice Requires="p14">
      <p:transition spd="slow" advClick="0" p14:dur="1250">
        <p:push dir="u"/>
      </p:transition>
    </mc:Choice>
    <mc:Fallback>
      <p:transition spd="slow" advClick="0">
        <p:push dir="u"/>
      </p:transition>
    </mc:Fallback>
  </mc:AlternateContent>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a:extLst>
              <a:ext uri="{FF2B5EF4-FFF2-40B4-BE49-F238E27FC236}">
                <a16:creationId xmlns:a16="http://schemas.microsoft.com/office/drawing/2014/main" id="{B67F2C93-6963-4A2D-8946-3E55680FF9DD}"/>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B92F48BD-0CFF-4651-8EC5-377DCB4914F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D3379C95-8973-4116-ABDE-42F7834B9D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1DCFA813-8DAF-4F1E-8F40-3871C644BFBD}"/>
              </a:ext>
            </a:extLst>
          </p:cNvPr>
          <p:cNvSpPr>
            <a:spLocks noGrp="1"/>
          </p:cNvSpPr>
          <p:nvPr>
            <p:ph type="dt" sz="half" idx="10"/>
          </p:nvPr>
        </p:nvSpPr>
        <p:spPr/>
        <p:txBody>
          <a:bodyPr/>
          <a:lstStyle/>
          <a:p>
            <a:fld id="{C914A9EF-8E15-48FA-9A4A-9ACDE50E4151}" type="datetimeFigureOut">
              <a:rPr lang="zh-CN" altLang="en-US" smtClean="0"/>
              <a:t>2021/1/28</a:t>
            </a:fld>
            <a:endParaRPr lang="zh-CN" altLang="en-US"/>
          </a:p>
        </p:txBody>
      </p:sp>
      <p:sp>
        <p:nvSpPr>
          <p:cNvPr id="6" name="页脚占位符 5">
            <a:extLst>
              <a:ext uri="{FF2B5EF4-FFF2-40B4-BE49-F238E27FC236}">
                <a16:creationId xmlns:a16="http://schemas.microsoft.com/office/drawing/2014/main" id="{B60B3513-5772-4B70-9A98-A86274BDF9CB}"/>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867DFA00-95A7-4673-B495-ED8FD732EC98}"/>
              </a:ext>
            </a:extLst>
          </p:cNvPr>
          <p:cNvSpPr>
            <a:spLocks noGrp="1"/>
          </p:cNvSpPr>
          <p:nvPr>
            <p:ph type="sldNum" sz="quarter" idx="12"/>
          </p:nvPr>
        </p:nvSpPr>
        <p:spPr/>
        <p:txBody>
          <a:bodyPr/>
          <a:lstStyle/>
          <a:p>
            <a:fld id="{87F2F4FA-73F8-4A9F-9D05-947381A767CA}" type="slidenum">
              <a:rPr lang="zh-CN" altLang="en-US" smtClean="0"/>
              <a:t>‹#›</a:t>
            </a:fld>
            <a:endParaRPr lang="zh-CN" altLang="en-US"/>
          </a:p>
        </p:txBody>
      </p:sp>
    </p:spTree>
    <p:extLst>
      <p:ext uri="{BB962C8B-B14F-4D97-AF65-F5344CB8AC3E}">
        <p14:creationId val="2210024257"/>
      </p:ext>
    </p:extLst>
  </p:cSld>
  <p:clrMapOvr>
    <a:masterClrMapping/>
  </p:clrMapOvr>
  <mc:AlternateContent>
    <mc:Choice Requires="p14">
      <p:transition spd="slow" advClick="0" p14:dur="1250">
        <p:push dir="u"/>
      </p:transition>
    </mc:Choice>
    <mc:Fallback>
      <p:transition spd="slow" advClick="0">
        <p:push dir="u"/>
      </p:transition>
    </mc:Fallback>
  </mc:AlternateContent>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2.xml" Type="http://schemas.openxmlformats.org/officeDocument/2006/relationships/slideLayout"/><Relationship Id="rId10" Target="../slideLayouts/slideLayout21.xml" Type="http://schemas.openxmlformats.org/officeDocument/2006/relationships/slideLayout"/><Relationship Id="rId11" Target="../slideLayouts/slideLayout22.xml" Type="http://schemas.openxmlformats.org/officeDocument/2006/relationships/slideLayout"/><Relationship Id="rId12" Target="../theme/theme2.xml" Type="http://schemas.openxmlformats.org/officeDocument/2006/relationships/theme"/><Relationship Id="rId2" Target="../slideLayouts/slideLayout13.xml" Type="http://schemas.openxmlformats.org/officeDocument/2006/relationships/slideLayout"/><Relationship Id="rId3" Target="../slideLayouts/slideLayout14.xml" Type="http://schemas.openxmlformats.org/officeDocument/2006/relationships/slideLayout"/><Relationship Id="rId4" Target="../slideLayouts/slideLayout15.xml" Type="http://schemas.openxmlformats.org/officeDocument/2006/relationships/slideLayout"/><Relationship Id="rId5" Target="../slideLayouts/slideLayout16.xml" Type="http://schemas.openxmlformats.org/officeDocument/2006/relationships/slideLayout"/><Relationship Id="rId6" Target="../slideLayouts/slideLayout17.xml" Type="http://schemas.openxmlformats.org/officeDocument/2006/relationships/slideLayout"/><Relationship Id="rId7" Target="../slideLayouts/slideLayout18.xml" Type="http://schemas.openxmlformats.org/officeDocument/2006/relationships/slideLayout"/><Relationship Id="rId8" Target="../slideLayouts/slideLayout19.xml" Type="http://schemas.openxmlformats.org/officeDocument/2006/relationships/slideLayout"/><Relationship Id="rId9" Target="../slideLayouts/slideLayout20.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a:extLst>
              <a:ext uri="{FF2B5EF4-FFF2-40B4-BE49-F238E27FC236}">
                <a16:creationId xmlns:a16="http://schemas.microsoft.com/office/drawing/2014/main" id="{9E5D49D3-AD73-4A79-87C3-E263C96E5E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75EEF4F3-533D-4123-B2BC-990FEC97AF6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EB9EBB48-A364-493C-B909-795726DC50B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微软雅黑 Light" panose="020b0502040204020203" pitchFamily="34" charset="-122"/>
                <a:ea typeface="微软雅黑 Light" panose="020b0502040204020203" pitchFamily="34" charset="-122"/>
              </a:defRPr>
            </a:lvl1pPr>
          </a:lstStyle>
          <a:p>
            <a:fld id="{C914A9EF-8E15-48FA-9A4A-9ACDE50E4151}" type="datetimeFigureOut">
              <a:rPr lang="zh-CN" altLang="en-US" smtClean="0"/>
              <a:t>2021/1/28</a:t>
            </a:fld>
            <a:endParaRPr lang="zh-CN" altLang="en-US"/>
          </a:p>
        </p:txBody>
      </p:sp>
      <p:sp>
        <p:nvSpPr>
          <p:cNvPr id="5" name="页脚占位符 4">
            <a:extLst>
              <a:ext uri="{FF2B5EF4-FFF2-40B4-BE49-F238E27FC236}">
                <a16:creationId xmlns:a16="http://schemas.microsoft.com/office/drawing/2014/main" id="{73F19FBA-8057-4EC9-80F1-FE19191598E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微软雅黑 Light" panose="020b0502040204020203" pitchFamily="34" charset="-122"/>
                <a:ea typeface="微软雅黑 Light" panose="020b0502040204020203" pitchFamily="34" charset="-122"/>
              </a:defRPr>
            </a:lvl1pPr>
          </a:lstStyle>
          <a:p>
            <a:endParaRPr lang="zh-CN" altLang="en-US"/>
          </a:p>
        </p:txBody>
      </p:sp>
      <p:sp>
        <p:nvSpPr>
          <p:cNvPr id="6" name="灯片编号占位符 5">
            <a:extLst>
              <a:ext uri="{FF2B5EF4-FFF2-40B4-BE49-F238E27FC236}">
                <a16:creationId xmlns:a16="http://schemas.microsoft.com/office/drawing/2014/main" id="{BDD92891-7EBE-4E3A-A5F9-E7B8372BFCB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微软雅黑 Light" panose="020b0502040204020203" pitchFamily="34" charset="-122"/>
                <a:ea typeface="微软雅黑 Light" panose="020b0502040204020203" pitchFamily="34" charset="-122"/>
              </a:defRPr>
            </a:lvl1pPr>
          </a:lstStyle>
          <a:p>
            <a:fld id="{87F2F4FA-73F8-4A9F-9D05-947381A767CA}" type="slidenum">
              <a:rPr lang="zh-CN" altLang="en-US" smtClean="0"/>
              <a:t>‹#›</a:t>
            </a:fld>
            <a:endParaRPr lang="zh-CN" altLang="en-US"/>
          </a:p>
        </p:txBody>
      </p:sp>
    </p:spTree>
    <p:extLst>
      <p:ext uri="{BB962C8B-B14F-4D97-AF65-F5344CB8AC3E}">
        <p14:creationId val="2955460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mc:Choice Requires="p14">
      <p:transition spd="slow" advClick="0" p14:dur="1250">
        <p:push dir="u"/>
      </p:transition>
    </mc:Choice>
    <mc:Fallback>
      <p:transition spd="slow" advClick="0">
        <p:push dir="u"/>
      </p:transition>
    </mc:Fallback>
  </mc:AlternateContent>
  <p:timing/>
  <p:txStyles>
    <p:titleStyle>
      <a:lvl1pPr algn="l" defTabSz="914400" rtl="0" eaLnBrk="1" latinLnBrk="0" hangingPunct="1">
        <a:lnSpc>
          <a:spcPct val="90000"/>
        </a:lnSpc>
        <a:spcBef>
          <a:spcPct val="0"/>
        </a:spcBef>
        <a:buNone/>
        <a:defRPr sz="4400" kern="1200">
          <a:solidFill>
            <a:schemeClr val="tx1"/>
          </a:solidFill>
          <a:latin typeface="微软雅黑 Light" panose="020b0502040204020203" pitchFamily="34" charset="-122"/>
          <a:ea typeface="微软雅黑 Light" panose="020b0502040204020203" pitchFamily="34"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微软雅黑 Light" panose="020b0502040204020203" pitchFamily="34" charset="-122"/>
          <a:ea typeface="微软雅黑 Light" panose="020b0502040204020203"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软雅黑 Light" panose="020b0502040204020203" pitchFamily="34" charset="-122"/>
          <a:ea typeface="微软雅黑 Light" panose="020b0502040204020203"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微软雅黑 Light" panose="020b0502040204020203" pitchFamily="34" charset="-122"/>
          <a:ea typeface="微软雅黑 Light" panose="020b0502040204020203"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Light" panose="020b0502040204020203" pitchFamily="34" charset="-122"/>
          <a:ea typeface="微软雅黑 Light" panose="020b0502040204020203"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Light" panose="020b0502040204020203" pitchFamily="34" charset="-122"/>
          <a:ea typeface="微软雅黑 Light" panose="020b0502040204020203"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2021/1/28</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3274838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2" Target="../theme/themeOverride1.xml" Type="http://schemas.openxmlformats.org/officeDocument/2006/relationships/themeOverride"/><Relationship Id="rId3" Target="../media/image1.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theme/themeOverride10.xml" Type="http://schemas.openxmlformats.org/officeDocument/2006/relationships/themeOverrid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theme/themeOverride11.xml" Type="http://schemas.openxmlformats.org/officeDocument/2006/relationships/themeOverride"/><Relationship Id="rId3" Target="../media/image8.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1.xml" Type="http://schemas.openxmlformats.org/officeDocument/2006/relationships/slideLayout"/><Relationship Id="rId2" Target="../theme/themeOverride12.xml" Type="http://schemas.openxmlformats.org/officeDocument/2006/relationships/themeOverride"/><Relationship Id="rId3" Target="../notesSlides/notesSlide3.xml" Type="http://schemas.openxmlformats.org/officeDocument/2006/relationships/notesSlide"/><Relationship Id="rId4" Target="../media/image1.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theme/themeOverride13.xml" Type="http://schemas.openxmlformats.org/officeDocument/2006/relationships/themeOverrid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theme/themeOverride14.xml" Type="http://schemas.openxmlformats.org/officeDocument/2006/relationships/themeOverrid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theme/themeOverride15.xml" Type="http://schemas.openxmlformats.org/officeDocument/2006/relationships/themeOverride"/><Relationship Id="rId3" Target="../media/image9.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theme/themeOverride16.xml" Type="http://schemas.openxmlformats.org/officeDocument/2006/relationships/themeOverride"/><Relationship Id="rId3" Target="../media/image10.pn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theme/themeOverride17.xml" Type="http://schemas.openxmlformats.org/officeDocument/2006/relationships/themeOverrid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theme/themeOverride18.xml" Type="http://schemas.openxmlformats.org/officeDocument/2006/relationships/themeOverride"/><Relationship Id="rId3" Target="../media/image11.pn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theme/themeOverride19.xml" Type="http://schemas.openxmlformats.org/officeDocument/2006/relationships/themeOverride"/><Relationship Id="rId3" Target="../media/image12.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2.xml" Type="http://schemas.openxmlformats.org/officeDocument/2006/relationships/slideLayout"/><Relationship Id="rId2" Target="../theme/themeOverride2.xml" Type="http://schemas.openxmlformats.org/officeDocument/2006/relationships/themeOverride"/><Relationship Id="rId3" Target="../notesSlides/notesSlide1.xml" Type="http://schemas.openxmlformats.org/officeDocument/2006/relationships/notesSlid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theme/themeOverride20.xml" Type="http://schemas.openxmlformats.org/officeDocument/2006/relationships/themeOverride"/></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2" Target="../theme/themeOverride21.xml" Type="http://schemas.openxmlformats.org/officeDocument/2006/relationships/themeOverride"/><Relationship Id="rId3" Target="../media/image13.pn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2" Target="../theme/themeOverride22.xml" Type="http://schemas.openxmlformats.org/officeDocument/2006/relationships/themeOverride"/><Relationship Id="rId3" Target="../media/image14.pn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1.xml" Type="http://schemas.openxmlformats.org/officeDocument/2006/relationships/slideLayout"/><Relationship Id="rId2" Target="../theme/themeOverride23.xml" Type="http://schemas.openxmlformats.org/officeDocument/2006/relationships/themeOverride"/><Relationship Id="rId3" Target="../notesSlides/notesSlide4.xml" Type="http://schemas.openxmlformats.org/officeDocument/2006/relationships/notesSlide"/><Relationship Id="rId4" Target="../media/image1.pn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7.xml" Type="http://schemas.openxmlformats.org/officeDocument/2006/relationships/slideLayout"/><Relationship Id="rId2" Target="../theme/themeOverride24.xml" Type="http://schemas.openxmlformats.org/officeDocument/2006/relationships/themeOverride"/><Relationship Id="rId3" Target="../media/image15.pn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7.xml" Type="http://schemas.openxmlformats.org/officeDocument/2006/relationships/slideLayout"/><Relationship Id="rId2" Target="../theme/themeOverride25.xml" Type="http://schemas.openxmlformats.org/officeDocument/2006/relationships/themeOverride"/><Relationship Id="rId3" Target="../media/image16.pn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7.xml" Type="http://schemas.openxmlformats.org/officeDocument/2006/relationships/slideLayout"/><Relationship Id="rId2" Target="../theme/themeOverride26.xml" Type="http://schemas.openxmlformats.org/officeDocument/2006/relationships/themeOverride"/><Relationship Id="rId3" Target="../media/image17.png" Type="http://schemas.openxmlformats.org/officeDocument/2006/relationships/image"/></Relationships>
</file>

<file path=ppt/slides/_rels/slide27.xml.rels><?xml version="1.0" encoding="UTF-8" standalone="yes"?><Relationships xmlns="http://schemas.openxmlformats.org/package/2006/relationships"><Relationship Id="rId1" Target="../slideLayouts/slideLayout7.xml" Type="http://schemas.openxmlformats.org/officeDocument/2006/relationships/slideLayout"/><Relationship Id="rId2" Target="../theme/themeOverride27.xml" Type="http://schemas.openxmlformats.org/officeDocument/2006/relationships/themeOverride"/><Relationship Id="rId3" Target="../media/image18.png" Type="http://schemas.openxmlformats.org/officeDocument/2006/relationships/image"/></Relationships>
</file>

<file path=ppt/slides/_rels/slide28.xml.rels><?xml version="1.0" encoding="UTF-8" standalone="yes"?><Relationships xmlns="http://schemas.openxmlformats.org/package/2006/relationships"><Relationship Id="rId1" Target="../slideLayouts/slideLayout7.xml" Type="http://schemas.openxmlformats.org/officeDocument/2006/relationships/slideLayout"/><Relationship Id="rId2" Target="../theme/themeOverride28.xml" Type="http://schemas.openxmlformats.org/officeDocument/2006/relationships/themeOverride"/><Relationship Id="rId3" Target="../media/image19.png" Type="http://schemas.openxmlformats.org/officeDocument/2006/relationships/image"/></Relationships>
</file>

<file path=ppt/slides/_rels/slide29.xml.rels><?xml version="1.0" encoding="UTF-8" standalone="yes"?><Relationships xmlns="http://schemas.openxmlformats.org/package/2006/relationships"><Relationship Id="rId1" Target="../slideLayouts/slideLayout7.xml" Type="http://schemas.openxmlformats.org/officeDocument/2006/relationships/slideLayout"/><Relationship Id="rId2" Target="../theme/themeOverride29.xml" Type="http://schemas.openxmlformats.org/officeDocument/2006/relationships/themeOverride"/><Relationship Id="rId3" Target="../media/image20.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1.xml" Type="http://schemas.openxmlformats.org/officeDocument/2006/relationships/slideLayout"/><Relationship Id="rId2" Target="../theme/themeOverride3.xml" Type="http://schemas.openxmlformats.org/officeDocument/2006/relationships/themeOverride"/><Relationship Id="rId3" Target="../notesSlides/notesSlide2.xml" Type="http://schemas.openxmlformats.org/officeDocument/2006/relationships/notesSlide"/><Relationship Id="rId4" Target="../media/image1.png" Type="http://schemas.openxmlformats.org/officeDocument/2006/relationships/image"/></Relationships>
</file>

<file path=ppt/slides/_rels/slide30.xml.rels><?xml version="1.0" encoding="UTF-8" standalone="yes"?><Relationships xmlns="http://schemas.openxmlformats.org/package/2006/relationships"><Relationship Id="rId1" Target="../slideLayouts/slideLayout7.xml" Type="http://schemas.openxmlformats.org/officeDocument/2006/relationships/slideLayout"/><Relationship Id="rId2" Target="../theme/themeOverride30.xml" Type="http://schemas.openxmlformats.org/officeDocument/2006/relationships/themeOverride"/></Relationships>
</file>

<file path=ppt/slides/_rels/slide31.xml.rels><?xml version="1.0" encoding="UTF-8" standalone="yes"?><Relationships xmlns="http://schemas.openxmlformats.org/package/2006/relationships"><Relationship Id="rId1" Target="../slideLayouts/slideLayout7.xml" Type="http://schemas.openxmlformats.org/officeDocument/2006/relationships/slideLayout"/><Relationship Id="rId2" Target="../theme/themeOverride31.xml" Type="http://schemas.openxmlformats.org/officeDocument/2006/relationships/themeOverride"/><Relationship Id="rId3" Target="../media/image21.png" Type="http://schemas.openxmlformats.org/officeDocument/2006/relationships/image"/></Relationships>
</file>

<file path=ppt/slides/_rels/slide32.xml.rels><?xml version="1.0" encoding="UTF-8" standalone="yes"?><Relationships xmlns="http://schemas.openxmlformats.org/package/2006/relationships"><Relationship Id="rId1" Target="../slideLayouts/slideLayout7.xml" Type="http://schemas.openxmlformats.org/officeDocument/2006/relationships/slideLayout"/><Relationship Id="rId2" Target="../theme/themeOverride32.xml" Type="http://schemas.openxmlformats.org/officeDocument/2006/relationships/themeOverride"/><Relationship Id="rId3" Target="../media/image22.png" Type="http://schemas.openxmlformats.org/officeDocument/2006/relationships/image"/></Relationships>
</file>

<file path=ppt/slides/_rels/slide33.xml.rels><?xml version="1.0" encoding="UTF-8" standalone="yes"?><Relationships xmlns="http://schemas.openxmlformats.org/package/2006/relationships"><Relationship Id="rId1" Target="../slideLayouts/slideLayout7.xml" Type="http://schemas.openxmlformats.org/officeDocument/2006/relationships/slideLayout"/><Relationship Id="rId2" Target="../theme/themeOverride33.xml" Type="http://schemas.openxmlformats.org/officeDocument/2006/relationships/themeOverride"/></Relationships>
</file>

<file path=ppt/slides/_rels/slide34.xml.rels><?xml version="1.0" encoding="UTF-8" standalone="yes"?><Relationships xmlns="http://schemas.openxmlformats.org/package/2006/relationships"><Relationship Id="rId1" Target="../slideLayouts/slideLayout7.xml" Type="http://schemas.openxmlformats.org/officeDocument/2006/relationships/slideLayout"/><Relationship Id="rId2" Target="../theme/themeOverride34.xml" Type="http://schemas.openxmlformats.org/officeDocument/2006/relationships/themeOverride"/><Relationship Id="rId3" Target="../media/image23.png" Type="http://schemas.openxmlformats.org/officeDocument/2006/relationships/image"/></Relationships>
</file>

<file path=ppt/slides/_rels/slide35.xml.rels><?xml version="1.0" encoding="UTF-8" standalone="yes"?><Relationships xmlns="http://schemas.openxmlformats.org/package/2006/relationships"><Relationship Id="rId1" Target="../slideLayouts/slideLayout1.xml" Type="http://schemas.openxmlformats.org/officeDocument/2006/relationships/slideLayout"/><Relationship Id="rId2" Target="../theme/themeOverride35.xml" Type="http://schemas.openxmlformats.org/officeDocument/2006/relationships/themeOverride"/><Relationship Id="rId3" Target="../notesSlides/notesSlide5.xml" Type="http://schemas.openxmlformats.org/officeDocument/2006/relationships/notesSlide"/><Relationship Id="rId4" Target="../media/image1.png" Type="http://schemas.openxmlformats.org/officeDocument/2006/relationships/image"/></Relationships>
</file>

<file path=ppt/slides/_rels/slide36.xml.rels><?xml version="1.0" encoding="UTF-8" standalone="yes"?><Relationships xmlns="http://schemas.openxmlformats.org/package/2006/relationships"><Relationship Id="rId1" Target="../slideLayouts/slideLayout7.xml" Type="http://schemas.openxmlformats.org/officeDocument/2006/relationships/slideLayout"/><Relationship Id="rId2" Target="../theme/themeOverride36.xml" Type="http://schemas.openxmlformats.org/officeDocument/2006/relationships/themeOverride"/></Relationships>
</file>

<file path=ppt/slides/_rels/slide37.xml.rels><?xml version="1.0" encoding="UTF-8" standalone="yes"?><Relationships xmlns="http://schemas.openxmlformats.org/package/2006/relationships"><Relationship Id="rId1" Target="../slideLayouts/slideLayout7.xml" Type="http://schemas.openxmlformats.org/officeDocument/2006/relationships/slideLayout"/><Relationship Id="rId2" Target="../theme/themeOverride37.xml" Type="http://schemas.openxmlformats.org/officeDocument/2006/relationships/themeOverride"/><Relationship Id="rId3" Target="../media/image24.png" Type="http://schemas.openxmlformats.org/officeDocument/2006/relationships/image"/></Relationships>
</file>

<file path=ppt/slides/_rels/slide38.xml.rels><?xml version="1.0" encoding="UTF-8" standalone="yes"?><Relationships xmlns="http://schemas.openxmlformats.org/package/2006/relationships"><Relationship Id="rId1" Target="../slideLayouts/slideLayout7.xml" Type="http://schemas.openxmlformats.org/officeDocument/2006/relationships/slideLayout"/><Relationship Id="rId2" Target="../theme/themeOverride38.xml" Type="http://schemas.openxmlformats.org/officeDocument/2006/relationships/themeOverride"/><Relationship Id="rId3" Target="../media/image25.png" Type="http://schemas.openxmlformats.org/officeDocument/2006/relationships/image"/></Relationships>
</file>

<file path=ppt/slides/_rels/slide39.xml.rels><?xml version="1.0" encoding="UTF-8" standalone="yes"?><Relationships xmlns="http://schemas.openxmlformats.org/package/2006/relationships"><Relationship Id="rId1" Target="../slideLayouts/slideLayout7.xml" Type="http://schemas.openxmlformats.org/officeDocument/2006/relationships/slideLayout"/><Relationship Id="rId2" Target="../theme/themeOverride39.xml" Type="http://schemas.openxmlformats.org/officeDocument/2006/relationships/themeOverride"/><Relationship Id="rId3" Target="../media/image26.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theme/themeOverride4.xml" Type="http://schemas.openxmlformats.org/officeDocument/2006/relationships/themeOverride"/><Relationship Id="rId3" Target="../media/image2.png" Type="http://schemas.openxmlformats.org/officeDocument/2006/relationships/image"/></Relationships>
</file>

<file path=ppt/slides/_rels/slide40.xml.rels><?xml version="1.0" encoding="UTF-8" standalone="yes"?><Relationships xmlns="http://schemas.openxmlformats.org/package/2006/relationships"><Relationship Id="rId1" Target="../slideLayouts/slideLayout7.xml" Type="http://schemas.openxmlformats.org/officeDocument/2006/relationships/slideLayout"/><Relationship Id="rId2" Target="../theme/themeOverride40.xml" Type="http://schemas.openxmlformats.org/officeDocument/2006/relationships/themeOverride"/><Relationship Id="rId3" Target="../media/image27.png" Type="http://schemas.openxmlformats.org/officeDocument/2006/relationships/image"/></Relationships>
</file>

<file path=ppt/slides/_rels/slide41.xml.rels><?xml version="1.0" encoding="UTF-8" standalone="yes"?><Relationships xmlns="http://schemas.openxmlformats.org/package/2006/relationships"><Relationship Id="rId1" Target="../slideLayouts/slideLayout7.xml" Type="http://schemas.openxmlformats.org/officeDocument/2006/relationships/slideLayout"/><Relationship Id="rId2" Target="../theme/themeOverride41.xml" Type="http://schemas.openxmlformats.org/officeDocument/2006/relationships/themeOverride"/><Relationship Id="rId3" Target="../media/image28.png" Type="http://schemas.openxmlformats.org/officeDocument/2006/relationships/image"/></Relationships>
</file>

<file path=ppt/slides/_rels/slide42.xml.rels><?xml version="1.0" encoding="UTF-8" standalone="yes"?><Relationships xmlns="http://schemas.openxmlformats.org/package/2006/relationships"><Relationship Id="rId1" Target="../slideLayouts/slideLayout1.xml" Type="http://schemas.openxmlformats.org/officeDocument/2006/relationships/slideLayout"/><Relationship Id="rId2" Target="../theme/themeOverride42.xml" Type="http://schemas.openxmlformats.org/officeDocument/2006/relationships/themeOverride"/><Relationship Id="rId3" Target="../media/image1.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theme/themeOverride5.xml" Type="http://schemas.openxmlformats.org/officeDocument/2006/relationships/themeOverride"/><Relationship Id="rId3" Target="../media/image3.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theme/themeOverride6.xml" Type="http://schemas.openxmlformats.org/officeDocument/2006/relationships/themeOverride"/><Relationship Id="rId3" Target="../media/image4.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theme/themeOverride7.xml" Type="http://schemas.openxmlformats.org/officeDocument/2006/relationships/themeOverride"/><Relationship Id="rId3" Target="../media/image5.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theme/themeOverride8.xml" Type="http://schemas.openxmlformats.org/officeDocument/2006/relationships/themeOverride"/><Relationship Id="rId3" Target="../media/image6.jpeg" Type="http://schemas.openxmlformats.org/officeDocument/2006/relationships/image"/><Relationship Id="rId4" Target="../media/image7.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theme/themeOverride9.xml" Type="http://schemas.openxmlformats.org/officeDocument/2006/relationships/themeOverrid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2" name="图片 11">
            <a:extLst>
              <a:ext uri="{FF2B5EF4-FFF2-40B4-BE49-F238E27FC236}">
                <a16:creationId xmlns:a16="http://schemas.microsoft.com/office/drawing/2014/main" id="{A150B719-C0C2-4060-8A9D-4991690C179B}"/>
              </a:ext>
            </a:extLst>
          </p:cNvPr>
          <p:cNvPicPr>
            <a:picLocks noChangeAspect="1"/>
          </p:cNvPicPr>
          <p:nvPr/>
        </p:nvPicPr>
        <p:blipFill>
          <a:blip r:embed="rId3"/>
          <a:srcRect l="88295" r="7966"/>
          <a:stretch>
            <a:fillRect/>
          </a:stretch>
        </p:blipFill>
        <p:spPr>
          <a:xfrm flipH="1">
            <a:off x="11371580" y="0"/>
            <a:ext cx="820420" cy="6858000"/>
          </a:xfrm>
          <a:prstGeom prst="rect">
            <a:avLst/>
          </a:prstGeom>
        </p:spPr>
      </p:pic>
      <p:pic>
        <p:nvPicPr>
          <p:cNvPr id="4" name="图片 3">
            <a:extLst>
              <a:ext uri="{FF2B5EF4-FFF2-40B4-BE49-F238E27FC236}">
                <a16:creationId xmlns:a16="http://schemas.microsoft.com/office/drawing/2014/main" id="{3F9486EB-6EAD-45D5-9155-F68188BE5CF2}"/>
              </a:ext>
            </a:extLst>
          </p:cNvPr>
          <p:cNvPicPr>
            <a:picLocks noChangeAspect="1"/>
          </p:cNvPicPr>
          <p:nvPr/>
        </p:nvPicPr>
        <p:blipFill>
          <a:blip r:embed="rId3"/>
          <a:srcRect l="5465" r="7967"/>
          <a:stretch>
            <a:fillRect/>
          </a:stretch>
        </p:blipFill>
        <p:spPr>
          <a:xfrm>
            <a:off x="0" y="0"/>
            <a:ext cx="11468100" cy="6858000"/>
          </a:xfrm>
          <a:prstGeom prst="rect">
            <a:avLst/>
          </a:prstGeom>
        </p:spPr>
      </p:pic>
      <p:sp>
        <p:nvSpPr>
          <p:cNvPr id="5" name="文本框 4">
            <a:extLst>
              <a:ext uri="{FF2B5EF4-FFF2-40B4-BE49-F238E27FC236}">
                <a16:creationId xmlns:a16="http://schemas.microsoft.com/office/drawing/2014/main" id="{2CCC79D6-14BC-48D2-A7C0-B7E2E517D959}"/>
              </a:ext>
            </a:extLst>
          </p:cNvPr>
          <p:cNvSpPr txBox="1"/>
          <p:nvPr/>
        </p:nvSpPr>
        <p:spPr>
          <a:xfrm>
            <a:off x="5254170" y="2189230"/>
            <a:ext cx="6604655" cy="1310640"/>
          </a:xfrm>
          <a:prstGeom prst="rect">
            <a:avLst/>
          </a:prstGeom>
          <a:noFill/>
        </p:spPr>
        <p:txBody>
          <a:bodyPr rtlCol="0" wrap="square">
            <a:spAutoFit/>
          </a:bodyPr>
          <a:lstStyle/>
          <a:p>
            <a:pPr algn="r"/>
            <a:r>
              <a:rPr altLang="en-US" lang="zh-CN" smtClean="0" spc="300" sz="8000">
                <a:solidFill>
                  <a:schemeClr val="bg1"/>
                </a:solidFill>
                <a:latin charset="-122" panose="020b0502040204020203" pitchFamily="34" typeface="微软雅黑 Light"/>
                <a:ea charset="-122" panose="020b0502040204020203" pitchFamily="34" typeface="微软雅黑 Light"/>
                <a:cs typeface="+mn-ea"/>
                <a:sym typeface="+mn-lt"/>
              </a:rPr>
              <a:t>呼吸衰竭病例</a:t>
            </a:r>
          </a:p>
        </p:txBody>
      </p:sp>
      <p:sp>
        <p:nvSpPr>
          <p:cNvPr id="6" name="矩形 5">
            <a:extLst>
              <a:ext uri="{FF2B5EF4-FFF2-40B4-BE49-F238E27FC236}">
                <a16:creationId xmlns:a16="http://schemas.microsoft.com/office/drawing/2014/main" id="{C450F67E-C20A-40C6-896D-F27F86189F36}"/>
              </a:ext>
            </a:extLst>
          </p:cNvPr>
          <p:cNvSpPr/>
          <p:nvPr/>
        </p:nvSpPr>
        <p:spPr>
          <a:xfrm>
            <a:off x="6512242" y="3486819"/>
            <a:ext cx="5189220" cy="457200"/>
          </a:xfrm>
          <a:prstGeom prst="rect">
            <a:avLst/>
          </a:prstGeom>
        </p:spPr>
        <p:txBody>
          <a:bodyPr wrap="square">
            <a:spAutoFit/>
          </a:bodyPr>
          <a:lstStyle/>
          <a:p>
            <a:pPr algn="dist"/>
            <a:r>
              <a:rPr altLang="en-US" lang="zh-CN" sz="2400">
                <a:solidFill>
                  <a:schemeClr val="bg1"/>
                </a:solidFill>
                <a:latin charset="-122" panose="020b0502040204020203" pitchFamily="34" typeface="微软雅黑 Light"/>
                <a:ea charset="-122" panose="020b0502040204020203" pitchFamily="34" typeface="微软雅黑 Light"/>
                <a:cs typeface="+mn-ea"/>
                <a:sym typeface="+mn-lt"/>
              </a:rPr>
              <a:t>预防呼吸衰竭急救措施</a:t>
            </a:r>
          </a:p>
        </p:txBody>
      </p:sp>
      <p:grpSp>
        <p:nvGrpSpPr>
          <p:cNvPr id="7" name="组合 6">
            <a:extLst>
              <a:ext uri="{FF2B5EF4-FFF2-40B4-BE49-F238E27FC236}">
                <a16:creationId xmlns:a16="http://schemas.microsoft.com/office/drawing/2014/main" id="{2BA902AB-F35C-41B6-91AB-9F3F8F4395FB}"/>
              </a:ext>
            </a:extLst>
          </p:cNvPr>
          <p:cNvGrpSpPr/>
          <p:nvPr/>
        </p:nvGrpSpPr>
        <p:grpSpPr>
          <a:xfrm>
            <a:off x="9011523" y="1268155"/>
            <a:ext cx="2818527" cy="853440"/>
            <a:chOff x="1837585" y="1350182"/>
            <a:chExt cx="3322320" cy="1019087"/>
          </a:xfrm>
        </p:grpSpPr>
        <p:sp>
          <p:nvSpPr>
            <p:cNvPr id="8" name="矩形: 圆角 7">
              <a:extLst>
                <a:ext uri="{FF2B5EF4-FFF2-40B4-BE49-F238E27FC236}">
                  <a16:creationId xmlns:a16="http://schemas.microsoft.com/office/drawing/2014/main" id="{D3CD65EA-4A18-4390-9B76-4017E5CE5190}"/>
                </a:ext>
              </a:extLst>
            </p:cNvPr>
            <p:cNvSpPr/>
            <p:nvPr/>
          </p:nvSpPr>
          <p:spPr>
            <a:xfrm>
              <a:off x="1918335" y="1479509"/>
              <a:ext cx="3048000" cy="871220"/>
            </a:xfrm>
            <a:prstGeom prst="roundRect">
              <a:avLst>
                <a:gd fmla="val 50000" name="adj"/>
              </a:avLst>
            </a:prstGeom>
            <a:solidFill>
              <a:srgbClr val="D8592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2040204020203" pitchFamily="34" typeface="微软雅黑 Light"/>
                <a:ea charset="-122" panose="020b0502040204020203" pitchFamily="34" typeface="微软雅黑 Light"/>
                <a:cs typeface="+mn-ea"/>
                <a:sym typeface="+mn-lt"/>
              </a:endParaRPr>
            </a:p>
          </p:txBody>
        </p:sp>
        <p:sp>
          <p:nvSpPr>
            <p:cNvPr id="9" name="文本框 8">
              <a:extLst>
                <a:ext uri="{FF2B5EF4-FFF2-40B4-BE49-F238E27FC236}">
                  <a16:creationId xmlns:a16="http://schemas.microsoft.com/office/drawing/2014/main" id="{78A9C2E5-3F1E-47B1-B738-F08F99365508}"/>
                </a:ext>
              </a:extLst>
            </p:cNvPr>
            <p:cNvSpPr txBox="1"/>
            <p:nvPr/>
          </p:nvSpPr>
          <p:spPr>
            <a:xfrm>
              <a:off x="1837585" y="1350182"/>
              <a:ext cx="3322320" cy="1019087"/>
            </a:xfrm>
            <a:prstGeom prst="rect">
              <a:avLst/>
            </a:prstGeom>
            <a:noFill/>
          </p:spPr>
          <p:txBody>
            <a:bodyPr rtlCol="0" wrap="square">
              <a:spAutoFit/>
            </a:bodyPr>
            <a:lstStyle/>
            <a:p>
              <a:pPr algn="ctr"/>
              <a:r>
                <a:rPr altLang="zh-CN" b="1" lang="en-US" smtClean="0" spc="300" sz="5000">
                  <a:solidFill>
                    <a:schemeClr val="bg1"/>
                  </a:solidFill>
                  <a:latin charset="-122" panose="020b0502040204020203" pitchFamily="34" typeface="微软雅黑 Light"/>
                  <a:ea charset="-122" panose="020b0502040204020203" pitchFamily="34" typeface="微软雅黑 Light"/>
                  <a:cs typeface="+mn-ea"/>
                  <a:sym typeface="+mn-lt"/>
                </a:rPr>
                <a:t>202X</a:t>
              </a:r>
            </a:p>
          </p:txBody>
        </p:sp>
      </p:grpSp>
      <p:cxnSp>
        <p:nvCxnSpPr>
          <p:cNvPr id="10" name="直接连接符 9">
            <a:extLst>
              <a:ext uri="{FF2B5EF4-FFF2-40B4-BE49-F238E27FC236}">
                <a16:creationId xmlns:a16="http://schemas.microsoft.com/office/drawing/2014/main" id="{DD878BD7-A092-426C-A8C1-0254F106FE20}"/>
              </a:ext>
            </a:extLst>
          </p:cNvPr>
          <p:cNvCxnSpPr/>
          <p:nvPr/>
        </p:nvCxnSpPr>
        <p:spPr>
          <a:xfrm>
            <a:off x="6908913" y="4066177"/>
            <a:ext cx="472789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直接连接符 10">
            <a:extLst>
              <a:ext uri="{FF2B5EF4-FFF2-40B4-BE49-F238E27FC236}">
                <a16:creationId xmlns:a16="http://schemas.microsoft.com/office/drawing/2014/main" id="{A678B307-0676-4D0E-BFF5-8104887871C6}"/>
              </a:ext>
            </a:extLst>
          </p:cNvPr>
          <p:cNvCxnSpPr/>
          <p:nvPr/>
        </p:nvCxnSpPr>
        <p:spPr>
          <a:xfrm>
            <a:off x="8971393" y="4260487"/>
            <a:ext cx="2665412"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文本框 12">
            <a:extLst>
              <a:ext uri="{FF2B5EF4-FFF2-40B4-BE49-F238E27FC236}">
                <a16:creationId xmlns:a16="http://schemas.microsoft.com/office/drawing/2014/main" id="{D5FA1E2B-F381-4A1E-A8EB-829D8B42D70F}"/>
              </a:ext>
            </a:extLst>
          </p:cNvPr>
          <p:cNvSpPr txBox="1"/>
          <p:nvPr/>
        </p:nvSpPr>
        <p:spPr>
          <a:xfrm>
            <a:off x="8410446" y="5739998"/>
            <a:ext cx="3216592" cy="365760"/>
          </a:xfrm>
          <a:prstGeom prst="rect">
            <a:avLst/>
          </a:prstGeom>
          <a:noFill/>
        </p:spPr>
        <p:txBody>
          <a:bodyPr rtlCol="0" wrap="none">
            <a:spAutoFit/>
          </a:bodyPr>
          <a:lstStyle/>
          <a:p>
            <a:r>
              <a:rPr altLang="en-US" lang="zh-CN">
                <a:solidFill>
                  <a:schemeClr val="bg1"/>
                </a:solidFill>
                <a:latin charset="-122" panose="020b0502040204020203" pitchFamily="34" typeface="微软雅黑 Light"/>
                <a:ea charset="-122" panose="020b0502040204020203" pitchFamily="34" typeface="微软雅黑 Light"/>
                <a:cs typeface="+mn-ea"/>
                <a:sym typeface="+mn-lt"/>
              </a:rPr>
              <a:t>宣讲人：XXX   时间：XXX..XX</a:t>
            </a:r>
          </a:p>
        </p:txBody>
      </p:sp>
      <p:sp>
        <p:nvSpPr>
          <p:cNvPr id="15" name="文本框 14">
            <a:extLst>
              <a:ext uri="{FF2B5EF4-FFF2-40B4-BE49-F238E27FC236}">
                <a16:creationId xmlns:a16="http://schemas.microsoft.com/office/drawing/2014/main" id="{C223891F-8163-436C-891B-49E0FD332D46}"/>
              </a:ext>
            </a:extLst>
          </p:cNvPr>
          <p:cNvSpPr txBox="1"/>
          <p:nvPr/>
        </p:nvSpPr>
        <p:spPr>
          <a:xfrm>
            <a:off x="7053898" y="4500830"/>
            <a:ext cx="4727892" cy="1005840"/>
          </a:xfrm>
          <a:prstGeom prst="rect">
            <a:avLst/>
          </a:prstGeom>
          <a:noFill/>
        </p:spPr>
        <p:txBody>
          <a:bodyPr rtlCol="0" wrap="square">
            <a:spAutoFit/>
          </a:bodyPr>
          <a:lstStyle/>
          <a:p>
            <a:pPr algn="r">
              <a:lnSpc>
                <a:spcPct val="150000"/>
              </a:lnSpc>
            </a:pPr>
            <a:r>
              <a:rPr altLang="en-US" lang="en-US" sz="1000">
                <a:solidFill>
                  <a:schemeClr val="bg1"/>
                </a:solidFill>
                <a:latin charset="-122" panose="020b0502040204020203" pitchFamily="34" typeface="微软雅黑 Light"/>
                <a:ea charset="-122" panose="020b0502040204020203" pitchFamily="34" typeface="微软雅黑 Light"/>
                <a:cs typeface="+mn-ea"/>
                <a:sym typeface="+mn-lt"/>
              </a:rPr>
              <a:t>Input the title contentInput the title contentInput the title contentInput the title contentInput the title contentInput the title contentInput the title contentInput the title contentInput the title contentInput the title contentInput the title contentInput the title content</a:t>
            </a:r>
          </a:p>
        </p:txBody>
      </p:sp>
    </p:spTree>
    <p:extLst>
      <p:ext uri="{BB962C8B-B14F-4D97-AF65-F5344CB8AC3E}">
        <p14:creationId val="4113391890"/>
      </p:ext>
    </p:extLst>
  </p:cSld>
  <p:clrMapOvr>
    <a:masterClrMapping/>
  </p:clrMapOvr>
  <mc:AlternateContent>
    <mc:Choice Requires="p14">
      <p:transition advClick="0" p14:dur="1250" spd="slow">
        <p:push dir="u"/>
      </p:transition>
    </mc:Choice>
    <mc:Fallback>
      <p:transition advClick="0" spd="slow">
        <p:push dir="u"/>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42" presetSubtype="0">
                                  <p:stCondLst>
                                    <p:cond delay="0"/>
                                  </p:stCondLst>
                                  <p:childTnLst>
                                    <p:set>
                                      <p:cBhvr>
                                        <p:cTn dur="1" fill="hold" id="6">
                                          <p:stCondLst>
                                            <p:cond delay="0"/>
                                          </p:stCondLst>
                                        </p:cTn>
                                        <p:tgtEl>
                                          <p:spTgt spid="5"/>
                                        </p:tgtEl>
                                        <p:attrNameLst>
                                          <p:attrName>style.visibility</p:attrName>
                                        </p:attrNameLst>
                                      </p:cBhvr>
                                      <p:to>
                                        <p:strVal val="visible"/>
                                      </p:to>
                                    </p:set>
                                    <p:animEffect filter="fade" transition="in">
                                      <p:cBhvr>
                                        <p:cTn dur="1000" id="7"/>
                                        <p:tgtEl>
                                          <p:spTgt spid="5"/>
                                        </p:tgtEl>
                                      </p:cBhvr>
                                    </p:animEffect>
                                    <p:anim calcmode="lin" valueType="num">
                                      <p:cBhvr>
                                        <p:cTn dur="1000" fill="hold" id="8"/>
                                        <p:tgtEl>
                                          <p:spTgt spid="5"/>
                                        </p:tgtEl>
                                        <p:attrNameLst>
                                          <p:attrName>ppt_x</p:attrName>
                                        </p:attrNameLst>
                                      </p:cBhvr>
                                      <p:tavLst>
                                        <p:tav tm="0">
                                          <p:val>
                                            <p:strVal val="#ppt_x"/>
                                          </p:val>
                                        </p:tav>
                                        <p:tav tm="100000">
                                          <p:val>
                                            <p:strVal val="#ppt_x"/>
                                          </p:val>
                                        </p:tav>
                                      </p:tavLst>
                                    </p:anim>
                                    <p:anim calcmode="lin" valueType="num">
                                      <p:cBhvr>
                                        <p:cTn dur="1000" fill="hold" id="9"/>
                                        <p:tgtEl>
                                          <p:spTgt spid="5"/>
                                        </p:tgtEl>
                                        <p:attrNameLst>
                                          <p:attrName>ppt_y</p:attrName>
                                        </p:attrNameLst>
                                      </p:cBhvr>
                                      <p:tavLst>
                                        <p:tav tm="0">
                                          <p:val>
                                            <p:strVal val="#ppt_y+.1"/>
                                          </p:val>
                                        </p:tav>
                                        <p:tav tm="100000">
                                          <p:val>
                                            <p:strVal val="#ppt_y"/>
                                          </p:val>
                                        </p:tav>
                                      </p:tavLst>
                                    </p:anim>
                                  </p:childTnLst>
                                </p:cTn>
                              </p:par>
                              <p:par>
                                <p:cTn fill="hold" grpId="0" id="10" nodeType="withEffect" presetClass="entr" presetID="42" presetSubtype="0">
                                  <p:stCondLst>
                                    <p:cond delay="0"/>
                                  </p:stCondLst>
                                  <p:childTnLst>
                                    <p:set>
                                      <p:cBhvr>
                                        <p:cTn dur="1" fill="hold" id="11">
                                          <p:stCondLst>
                                            <p:cond delay="0"/>
                                          </p:stCondLst>
                                        </p:cTn>
                                        <p:tgtEl>
                                          <p:spTgt spid="6"/>
                                        </p:tgtEl>
                                        <p:attrNameLst>
                                          <p:attrName>style.visibility</p:attrName>
                                        </p:attrNameLst>
                                      </p:cBhvr>
                                      <p:to>
                                        <p:strVal val="visible"/>
                                      </p:to>
                                    </p:set>
                                    <p:animEffect filter="fade" transition="in">
                                      <p:cBhvr>
                                        <p:cTn dur="1000" id="12"/>
                                        <p:tgtEl>
                                          <p:spTgt spid="6"/>
                                        </p:tgtEl>
                                      </p:cBhvr>
                                    </p:animEffect>
                                    <p:anim calcmode="lin" valueType="num">
                                      <p:cBhvr>
                                        <p:cTn dur="1000" fill="hold" id="13"/>
                                        <p:tgtEl>
                                          <p:spTgt spid="6"/>
                                        </p:tgtEl>
                                        <p:attrNameLst>
                                          <p:attrName>ppt_x</p:attrName>
                                        </p:attrNameLst>
                                      </p:cBhvr>
                                      <p:tavLst>
                                        <p:tav tm="0">
                                          <p:val>
                                            <p:strVal val="#ppt_x"/>
                                          </p:val>
                                        </p:tav>
                                        <p:tav tm="100000">
                                          <p:val>
                                            <p:strVal val="#ppt_x"/>
                                          </p:val>
                                        </p:tav>
                                      </p:tavLst>
                                    </p:anim>
                                    <p:anim calcmode="lin" valueType="num">
                                      <p:cBhvr>
                                        <p:cTn dur="1000" fill="hold" id="14"/>
                                        <p:tgtEl>
                                          <p:spTgt spid="6"/>
                                        </p:tgtEl>
                                        <p:attrNameLst>
                                          <p:attrName>ppt_y</p:attrName>
                                        </p:attrNameLst>
                                      </p:cBhvr>
                                      <p:tavLst>
                                        <p:tav tm="0">
                                          <p:val>
                                            <p:strVal val="#ppt_y+.1"/>
                                          </p:val>
                                        </p:tav>
                                        <p:tav tm="100000">
                                          <p:val>
                                            <p:strVal val="#ppt_y"/>
                                          </p:val>
                                        </p:tav>
                                      </p:tavLst>
                                    </p:anim>
                                  </p:childTnLst>
                                </p:cTn>
                              </p:par>
                              <p:par>
                                <p:cTn fill="hold" id="15" nodeType="withEffect" presetClass="entr" presetID="42" presetSubtype="0">
                                  <p:stCondLst>
                                    <p:cond delay="0"/>
                                  </p:stCondLst>
                                  <p:childTnLst>
                                    <p:set>
                                      <p:cBhvr>
                                        <p:cTn dur="1" fill="hold" id="16">
                                          <p:stCondLst>
                                            <p:cond delay="0"/>
                                          </p:stCondLst>
                                        </p:cTn>
                                        <p:tgtEl>
                                          <p:spTgt spid="7"/>
                                        </p:tgtEl>
                                        <p:attrNameLst>
                                          <p:attrName>style.visibility</p:attrName>
                                        </p:attrNameLst>
                                      </p:cBhvr>
                                      <p:to>
                                        <p:strVal val="visible"/>
                                      </p:to>
                                    </p:set>
                                    <p:animEffect filter="fade" transition="in">
                                      <p:cBhvr>
                                        <p:cTn dur="1000" id="17"/>
                                        <p:tgtEl>
                                          <p:spTgt spid="7"/>
                                        </p:tgtEl>
                                      </p:cBhvr>
                                    </p:animEffect>
                                    <p:anim calcmode="lin" valueType="num">
                                      <p:cBhvr>
                                        <p:cTn dur="1000" fill="hold" id="18"/>
                                        <p:tgtEl>
                                          <p:spTgt spid="7"/>
                                        </p:tgtEl>
                                        <p:attrNameLst>
                                          <p:attrName>ppt_x</p:attrName>
                                        </p:attrNameLst>
                                      </p:cBhvr>
                                      <p:tavLst>
                                        <p:tav tm="0">
                                          <p:val>
                                            <p:strVal val="#ppt_x"/>
                                          </p:val>
                                        </p:tav>
                                        <p:tav tm="100000">
                                          <p:val>
                                            <p:strVal val="#ppt_x"/>
                                          </p:val>
                                        </p:tav>
                                      </p:tavLst>
                                    </p:anim>
                                    <p:anim calcmode="lin" valueType="num">
                                      <p:cBhvr>
                                        <p:cTn dur="1000" fill="hold" id="19"/>
                                        <p:tgtEl>
                                          <p:spTgt spid="7"/>
                                        </p:tgtEl>
                                        <p:attrNameLst>
                                          <p:attrName>ppt_y</p:attrName>
                                        </p:attrNameLst>
                                      </p:cBhvr>
                                      <p:tavLst>
                                        <p:tav tm="0">
                                          <p:val>
                                            <p:strVal val="#ppt_y+.1"/>
                                          </p:val>
                                        </p:tav>
                                        <p:tav tm="100000">
                                          <p:val>
                                            <p:strVal val="#ppt_y"/>
                                          </p:val>
                                        </p:tav>
                                      </p:tavLst>
                                    </p:anim>
                                  </p:childTnLst>
                                </p:cTn>
                              </p:par>
                              <p:par>
                                <p:cTn fill="hold" id="20" nodeType="withEffect" presetClass="entr" presetID="42" presetSubtype="0">
                                  <p:stCondLst>
                                    <p:cond delay="0"/>
                                  </p:stCondLst>
                                  <p:childTnLst>
                                    <p:set>
                                      <p:cBhvr>
                                        <p:cTn dur="1" fill="hold" id="21">
                                          <p:stCondLst>
                                            <p:cond delay="0"/>
                                          </p:stCondLst>
                                        </p:cTn>
                                        <p:tgtEl>
                                          <p:spTgt spid="10"/>
                                        </p:tgtEl>
                                        <p:attrNameLst>
                                          <p:attrName>style.visibility</p:attrName>
                                        </p:attrNameLst>
                                      </p:cBhvr>
                                      <p:to>
                                        <p:strVal val="visible"/>
                                      </p:to>
                                    </p:set>
                                    <p:animEffect filter="fade" transition="in">
                                      <p:cBhvr>
                                        <p:cTn dur="1000" id="22"/>
                                        <p:tgtEl>
                                          <p:spTgt spid="10"/>
                                        </p:tgtEl>
                                      </p:cBhvr>
                                    </p:animEffect>
                                    <p:anim calcmode="lin" valueType="num">
                                      <p:cBhvr>
                                        <p:cTn dur="1000" fill="hold" id="23"/>
                                        <p:tgtEl>
                                          <p:spTgt spid="10"/>
                                        </p:tgtEl>
                                        <p:attrNameLst>
                                          <p:attrName>ppt_x</p:attrName>
                                        </p:attrNameLst>
                                      </p:cBhvr>
                                      <p:tavLst>
                                        <p:tav tm="0">
                                          <p:val>
                                            <p:strVal val="#ppt_x"/>
                                          </p:val>
                                        </p:tav>
                                        <p:tav tm="100000">
                                          <p:val>
                                            <p:strVal val="#ppt_x"/>
                                          </p:val>
                                        </p:tav>
                                      </p:tavLst>
                                    </p:anim>
                                    <p:anim calcmode="lin" valueType="num">
                                      <p:cBhvr>
                                        <p:cTn dur="1000" fill="hold" id="24"/>
                                        <p:tgtEl>
                                          <p:spTgt spid="10"/>
                                        </p:tgtEl>
                                        <p:attrNameLst>
                                          <p:attrName>ppt_y</p:attrName>
                                        </p:attrNameLst>
                                      </p:cBhvr>
                                      <p:tavLst>
                                        <p:tav tm="0">
                                          <p:val>
                                            <p:strVal val="#ppt_y+.1"/>
                                          </p:val>
                                        </p:tav>
                                        <p:tav tm="100000">
                                          <p:val>
                                            <p:strVal val="#ppt_y"/>
                                          </p:val>
                                        </p:tav>
                                      </p:tavLst>
                                    </p:anim>
                                  </p:childTnLst>
                                </p:cTn>
                              </p:par>
                              <p:par>
                                <p:cTn fill="hold" id="25" nodeType="withEffect" presetClass="entr" presetID="42" presetSubtype="0">
                                  <p:stCondLst>
                                    <p:cond delay="0"/>
                                  </p:stCondLst>
                                  <p:childTnLst>
                                    <p:set>
                                      <p:cBhvr>
                                        <p:cTn dur="1" fill="hold" id="26">
                                          <p:stCondLst>
                                            <p:cond delay="0"/>
                                          </p:stCondLst>
                                        </p:cTn>
                                        <p:tgtEl>
                                          <p:spTgt spid="11"/>
                                        </p:tgtEl>
                                        <p:attrNameLst>
                                          <p:attrName>style.visibility</p:attrName>
                                        </p:attrNameLst>
                                      </p:cBhvr>
                                      <p:to>
                                        <p:strVal val="visible"/>
                                      </p:to>
                                    </p:set>
                                    <p:animEffect filter="fade" transition="in">
                                      <p:cBhvr>
                                        <p:cTn dur="1000" id="27"/>
                                        <p:tgtEl>
                                          <p:spTgt spid="11"/>
                                        </p:tgtEl>
                                      </p:cBhvr>
                                    </p:animEffect>
                                    <p:anim calcmode="lin" valueType="num">
                                      <p:cBhvr>
                                        <p:cTn dur="1000" fill="hold" id="28"/>
                                        <p:tgtEl>
                                          <p:spTgt spid="11"/>
                                        </p:tgtEl>
                                        <p:attrNameLst>
                                          <p:attrName>ppt_x</p:attrName>
                                        </p:attrNameLst>
                                      </p:cBhvr>
                                      <p:tavLst>
                                        <p:tav tm="0">
                                          <p:val>
                                            <p:strVal val="#ppt_x"/>
                                          </p:val>
                                        </p:tav>
                                        <p:tav tm="100000">
                                          <p:val>
                                            <p:strVal val="#ppt_x"/>
                                          </p:val>
                                        </p:tav>
                                      </p:tavLst>
                                    </p:anim>
                                    <p:anim calcmode="lin" valueType="num">
                                      <p:cBhvr>
                                        <p:cTn dur="1000" fill="hold" id="29"/>
                                        <p:tgtEl>
                                          <p:spTgt spid="11"/>
                                        </p:tgtEl>
                                        <p:attrNameLst>
                                          <p:attrName>ppt_y</p:attrName>
                                        </p:attrNameLst>
                                      </p:cBhvr>
                                      <p:tavLst>
                                        <p:tav tm="0">
                                          <p:val>
                                            <p:strVal val="#ppt_y+.1"/>
                                          </p:val>
                                        </p:tav>
                                        <p:tav tm="100000">
                                          <p:val>
                                            <p:strVal val="#ppt_y"/>
                                          </p:val>
                                        </p:tav>
                                      </p:tavLst>
                                    </p:anim>
                                  </p:childTnLst>
                                </p:cTn>
                              </p:par>
                            </p:childTnLst>
                          </p:cTn>
                        </p:par>
                        <p:par>
                          <p:cTn fill="hold" id="30" nodeType="afterGroup">
                            <p:stCondLst>
                              <p:cond delay="1000"/>
                            </p:stCondLst>
                            <p:childTnLst>
                              <p:par>
                                <p:cTn fill="hold" grpId="0" id="31" nodeType="afterEffect" presetClass="entr" presetID="16" presetSubtype="21">
                                  <p:stCondLst>
                                    <p:cond delay="0"/>
                                  </p:stCondLst>
                                  <p:childTnLst>
                                    <p:set>
                                      <p:cBhvr>
                                        <p:cTn dur="1" fill="hold" id="32">
                                          <p:stCondLst>
                                            <p:cond delay="0"/>
                                          </p:stCondLst>
                                        </p:cTn>
                                        <p:tgtEl>
                                          <p:spTgt spid="15"/>
                                        </p:tgtEl>
                                        <p:attrNameLst>
                                          <p:attrName>style.visibility</p:attrName>
                                        </p:attrNameLst>
                                      </p:cBhvr>
                                      <p:to>
                                        <p:strVal val="visible"/>
                                      </p:to>
                                    </p:set>
                                    <p:animEffect filter="barn(inVertical)" transition="in">
                                      <p:cBhvr>
                                        <p:cTn dur="500" id="33"/>
                                        <p:tgtEl>
                                          <p:spTgt spid="15"/>
                                        </p:tgtEl>
                                      </p:cBhvr>
                                    </p:animEffect>
                                  </p:childTnLst>
                                </p:cTn>
                              </p:par>
                            </p:childTnLst>
                          </p:cTn>
                        </p:par>
                        <p:par>
                          <p:cTn fill="hold" id="34" nodeType="afterGroup">
                            <p:stCondLst>
                              <p:cond delay="1500"/>
                            </p:stCondLst>
                            <p:childTnLst>
                              <p:par>
                                <p:cTn fill="hold" grpId="0" id="35" nodeType="afterEffect" presetClass="entr" presetID="16" presetSubtype="21">
                                  <p:stCondLst>
                                    <p:cond delay="0"/>
                                  </p:stCondLst>
                                  <p:childTnLst>
                                    <p:set>
                                      <p:cBhvr>
                                        <p:cTn dur="1" fill="hold" id="36">
                                          <p:stCondLst>
                                            <p:cond delay="0"/>
                                          </p:stCondLst>
                                        </p:cTn>
                                        <p:tgtEl>
                                          <p:spTgt spid="13"/>
                                        </p:tgtEl>
                                        <p:attrNameLst>
                                          <p:attrName>style.visibility</p:attrName>
                                        </p:attrNameLst>
                                      </p:cBhvr>
                                      <p:to>
                                        <p:strVal val="visible"/>
                                      </p:to>
                                    </p:set>
                                    <p:animEffect filter="barn(inVertical)" transition="in">
                                      <p:cBhvr>
                                        <p:cTn dur="500" id="37"/>
                                        <p:tgtEl>
                                          <p:spTgt spid="1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6"/>
      <p:bldP grpId="0" spid="13"/>
      <p:bldP grpId="0" spid="15"/>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2" name="直接连接符 1"/>
          <p:cNvCxnSpPr/>
          <p:nvPr/>
        </p:nvCxnSpPr>
        <p:spPr>
          <a:xfrm>
            <a:off x="1408147" y="683603"/>
            <a:ext cx="10619117"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mouth-tube-in-bald-male-head_45957"/>
          <p:cNvSpPr>
            <a:spLocks noChangeAspect="1"/>
          </p:cNvSpPr>
          <p:nvPr/>
        </p:nvSpPr>
        <p:spPr bwMode="auto">
          <a:xfrm>
            <a:off x="564040" y="88565"/>
            <a:ext cx="725746" cy="805065"/>
          </a:xfrm>
          <a:custGeom>
            <a:gdLst>
              <a:gd fmla="*/ 373273 h 605239" name="connsiteX0"/>
              <a:gd fmla="*/ 373273 h 605239" name="connsiteY0"/>
              <a:gd fmla="*/ 373273 h 605239" name="connsiteX1"/>
              <a:gd fmla="*/ 373273 h 605239" name="connsiteY1"/>
              <a:gd fmla="*/ 373273 h 605239" name="connsiteX2"/>
              <a:gd fmla="*/ 373273 h 605239" name="connsiteY2"/>
              <a:gd fmla="*/ 373273 h 605239" name="connsiteX3"/>
              <a:gd fmla="*/ 373273 h 605239" name="connsiteY3"/>
              <a:gd fmla="*/ 373273 h 605239" name="connsiteX4"/>
              <a:gd fmla="*/ 373273 h 605239" name="connsiteY4"/>
              <a:gd fmla="*/ 373273 h 605239" name="connsiteX5"/>
              <a:gd fmla="*/ 373273 h 605239" name="connsiteY5"/>
              <a:gd fmla="*/ 373273 h 605239" name="connsiteX6"/>
              <a:gd fmla="*/ 373273 h 605239" name="connsiteY6"/>
              <a:gd fmla="*/ 373273 h 605239" name="connsiteX7"/>
              <a:gd fmla="*/ 373273 h 605239" name="connsiteY7"/>
              <a:gd fmla="*/ 373273 h 605239" name="connsiteX8"/>
              <a:gd fmla="*/ 373273 h 605239" name="connsiteY8"/>
              <a:gd fmla="*/ 373273 h 605239" name="connsiteX9"/>
              <a:gd fmla="*/ 373273 h 605239" name="connsiteY9"/>
              <a:gd fmla="*/ 373273 h 605239" name="connsiteX10"/>
              <a:gd fmla="*/ 373273 h 605239" name="connsiteY10"/>
              <a:gd fmla="*/ 373273 h 605239" name="connsiteX11"/>
              <a:gd fmla="*/ 373273 h 605239" name="connsiteY11"/>
              <a:gd fmla="*/ 373273 h 605239" name="connsiteX12"/>
              <a:gd fmla="*/ 373273 h 605239" name="connsiteY12"/>
              <a:gd fmla="*/ 373273 h 605239" name="connsiteX13"/>
              <a:gd fmla="*/ 373273 h 605239" name="connsiteY13"/>
              <a:gd fmla="*/ 373273 h 605239" name="connsiteX14"/>
              <a:gd fmla="*/ 373273 h 605239" name="connsiteY14"/>
              <a:gd fmla="*/ 373273 h 605239" name="connsiteX15"/>
              <a:gd fmla="*/ 373273 h 605239" name="connsiteY15"/>
              <a:gd fmla="*/ 373273 h 605239" name="connsiteX16"/>
              <a:gd fmla="*/ 373273 h 605239" name="connsiteY16"/>
              <a:gd fmla="*/ 373273 h 605239" name="connsiteX17"/>
              <a:gd fmla="*/ 373273 h 605239" name="connsiteY17"/>
              <a:gd fmla="*/ 373273 h 605239" name="connsiteX18"/>
              <a:gd fmla="*/ 373273 h 605239" name="connsiteY18"/>
              <a:gd fmla="*/ 373273 h 605239" name="connsiteX19"/>
              <a:gd fmla="*/ 373273 h 605239" name="connsiteY19"/>
              <a:gd fmla="*/ 373273 h 605239" name="connsiteX20"/>
              <a:gd fmla="*/ 373273 h 605239" name="connsiteY20"/>
              <a:gd fmla="*/ 373273 h 605239" name="connsiteX21"/>
              <a:gd fmla="*/ 373273 h 605239" name="connsiteY21"/>
              <a:gd fmla="*/ 373273 h 605239" name="connsiteX22"/>
              <a:gd fmla="*/ 373273 h 605239" name="connsiteY22"/>
              <a:gd fmla="*/ 373273 h 605239" name="connsiteX23"/>
              <a:gd fmla="*/ 373273 h 605239" name="connsiteY23"/>
              <a:gd fmla="*/ 373273 h 605239" name="connsiteX24"/>
              <a:gd fmla="*/ 373273 h 605239" name="connsiteY24"/>
              <a:gd fmla="*/ 373273 h 605239" name="connsiteX25"/>
              <a:gd fmla="*/ 373273 h 605239" name="connsiteY25"/>
              <a:gd fmla="*/ 373273 h 605239" name="connsiteX26"/>
              <a:gd fmla="*/ 373273 h 605239" name="connsiteY2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b="b" l="l" r="r" t="t"/>
            <a:pathLst>
              <a:path h="604637" w="545066">
                <a:moveTo>
                  <a:pt x="36884" y="437043"/>
                </a:moveTo>
                <a:lnTo>
                  <a:pt x="191976" y="437043"/>
                </a:lnTo>
                <a:lnTo>
                  <a:pt x="256598" y="437043"/>
                </a:lnTo>
                <a:cubicBezTo>
                  <a:pt x="259470" y="437043"/>
                  <a:pt x="332708" y="437043"/>
                  <a:pt x="332708" y="487178"/>
                </a:cubicBezTo>
                <a:lnTo>
                  <a:pt x="339888" y="564529"/>
                </a:lnTo>
                <a:cubicBezTo>
                  <a:pt x="305423" y="580286"/>
                  <a:pt x="269522" y="593178"/>
                  <a:pt x="233621" y="604637"/>
                </a:cubicBezTo>
                <a:lnTo>
                  <a:pt x="212081" y="514394"/>
                </a:lnTo>
                <a:lnTo>
                  <a:pt x="210645" y="512962"/>
                </a:lnTo>
                <a:cubicBezTo>
                  <a:pt x="197720" y="517259"/>
                  <a:pt x="177616" y="520124"/>
                  <a:pt x="160384" y="520124"/>
                </a:cubicBezTo>
                <a:cubicBezTo>
                  <a:pt x="64169" y="520124"/>
                  <a:pt x="41192" y="501502"/>
                  <a:pt x="36884" y="437043"/>
                </a:cubicBezTo>
                <a:close/>
                <a:moveTo>
                  <a:pt x="303290" y="0"/>
                </a:moveTo>
                <a:cubicBezTo>
                  <a:pt x="387816" y="202"/>
                  <a:pt x="469112" y="32449"/>
                  <a:pt x="503569" y="74370"/>
                </a:cubicBezTo>
                <a:cubicBezTo>
                  <a:pt x="568175" y="150329"/>
                  <a:pt x="553818" y="312280"/>
                  <a:pt x="484905" y="378207"/>
                </a:cubicBezTo>
                <a:lnTo>
                  <a:pt x="500698" y="448434"/>
                </a:lnTo>
                <a:cubicBezTo>
                  <a:pt x="471984" y="489997"/>
                  <a:pt x="426042" y="517228"/>
                  <a:pt x="382971" y="541592"/>
                </a:cubicBezTo>
                <a:cubicBezTo>
                  <a:pt x="382971" y="541592"/>
                  <a:pt x="382971" y="541592"/>
                  <a:pt x="381535" y="543025"/>
                </a:cubicBezTo>
                <a:lnTo>
                  <a:pt x="377228" y="484264"/>
                </a:lnTo>
                <a:cubicBezTo>
                  <a:pt x="377228" y="411171"/>
                  <a:pt x="298265" y="391106"/>
                  <a:pt x="256630" y="391106"/>
                </a:cubicBezTo>
                <a:lnTo>
                  <a:pt x="181974" y="391106"/>
                </a:lnTo>
                <a:lnTo>
                  <a:pt x="35533" y="391106"/>
                </a:lnTo>
                <a:cubicBezTo>
                  <a:pt x="35533" y="382507"/>
                  <a:pt x="35533" y="372474"/>
                  <a:pt x="36969" y="362442"/>
                </a:cubicBezTo>
                <a:lnTo>
                  <a:pt x="11126" y="353843"/>
                </a:lnTo>
                <a:cubicBezTo>
                  <a:pt x="6819" y="352410"/>
                  <a:pt x="2512" y="349543"/>
                  <a:pt x="1076" y="345244"/>
                </a:cubicBezTo>
                <a:cubicBezTo>
                  <a:pt x="-359" y="340944"/>
                  <a:pt x="-359" y="335211"/>
                  <a:pt x="1076" y="332345"/>
                </a:cubicBezTo>
                <a:lnTo>
                  <a:pt x="38405" y="256386"/>
                </a:lnTo>
                <a:cubicBezTo>
                  <a:pt x="42712" y="120232"/>
                  <a:pt x="100140" y="44273"/>
                  <a:pt x="219302" y="11309"/>
                </a:cubicBezTo>
                <a:cubicBezTo>
                  <a:pt x="246580" y="3427"/>
                  <a:pt x="275115" y="-67"/>
                  <a:pt x="303290" y="0"/>
                </a:cubicBezTo>
                <a:close/>
              </a:path>
            </a:pathLst>
          </a:custGeom>
          <a:solidFill>
            <a:schemeClr val="accent2"/>
          </a:solidFill>
          <a:ln>
            <a:noFill/>
          </a:ln>
        </p:spPr>
        <p:txBody>
          <a:bodyPr/>
          <a:lstStyle/>
          <a:p>
            <a:endParaRPr altLang="en-US" lang="zh-CN">
              <a:latin charset="-122" panose="020b0502040204020203" pitchFamily="34" typeface="微软雅黑 Light"/>
              <a:ea charset="-122" panose="020b0502040204020203" pitchFamily="34" typeface="微软雅黑 Light"/>
              <a:cs typeface="+mn-ea"/>
              <a:sym typeface="+mn-lt"/>
            </a:endParaRPr>
          </a:p>
        </p:txBody>
      </p:sp>
      <p:sp>
        <p:nvSpPr>
          <p:cNvPr id="5" name="标题 3"/>
          <p:cNvSpPr txBox="1"/>
          <p:nvPr/>
        </p:nvSpPr>
        <p:spPr>
          <a:xfrm>
            <a:off x="1395621" y="223505"/>
            <a:ext cx="2225619" cy="409994"/>
          </a:xfrm>
          <a:prstGeom prst="rect">
            <a:avLst/>
          </a:prstGeom>
        </p:spPr>
        <p:txBody>
          <a:bodyPr/>
          <a:lstStyle>
            <a:lvl1pPr algn="l" defTabSz="914400" eaLnBrk="1" hangingPunct="1" latinLnBrk="0" rtl="0">
              <a:lnSpc>
                <a:spcPct val="90000"/>
              </a:lnSpc>
              <a:spcBef>
                <a:spcPct val="0"/>
              </a:spcBef>
              <a:buNone/>
              <a:defRPr kern="1200" sz="4400">
                <a:solidFill>
                  <a:schemeClr val="tx1"/>
                </a:solidFill>
                <a:latin typeface="+mj-lt"/>
                <a:ea typeface="+mj-ea"/>
                <a:cs typeface="+mj-cs"/>
              </a:defRPr>
            </a:lvl1pPr>
          </a:lstStyle>
          <a:p>
            <a:r>
              <a:rPr altLang="en-US" b="1" lang="zh-CN" sz="2400">
                <a:solidFill>
                  <a:schemeClr val="tx1">
                    <a:lumMod val="75000"/>
                    <a:lumOff val="25000"/>
                  </a:schemeClr>
                </a:solidFill>
                <a:latin charset="-122" panose="020b0502040204020203" pitchFamily="34" typeface="微软雅黑 Light"/>
                <a:ea charset="-122" panose="020b0502040204020203" pitchFamily="34" typeface="微软雅黑 Light"/>
                <a:cs typeface="+mn-ea"/>
                <a:sym typeface="+mn-lt"/>
              </a:rPr>
              <a:t>疾病相关知识</a:t>
            </a:r>
          </a:p>
        </p:txBody>
      </p:sp>
      <p:sp>
        <p:nvSpPr>
          <p:cNvPr id="7" name="Text Box 33"/>
          <p:cNvSpPr txBox="1">
            <a:spLocks noChangeArrowheads="1"/>
          </p:cNvSpPr>
          <p:nvPr/>
        </p:nvSpPr>
        <p:spPr bwMode="auto">
          <a:xfrm>
            <a:off x="4688329" y="571964"/>
            <a:ext cx="3587250" cy="1737360"/>
          </a:xfrm>
          <a:prstGeom prst="rect">
            <a:avLst/>
          </a:prstGeom>
          <a:noFill/>
          <a:ln>
            <a:noFill/>
          </a:ln>
          <a:effectLst/>
          <a:extLst>
            <a:ext uri="{909E8E84-426E-40DD-AFC4-6F175D3DCCD1}">
              <a14:hiddenFill>
                <a:solidFill>
                  <a:schemeClr val="accent1"/>
                </a:solidFill>
              </a14:hiddenFill>
            </a:ext>
            <a:ext uri="{91240B29-F687-4F45-9708-019B960494DF}">
              <a14:hiddenLine algn="ctr"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p>
            <a:pPr eaLnBrk="0" hangingPunct="0">
              <a:lnSpc>
                <a:spcPct val="150000"/>
              </a:lnSpc>
            </a:pPr>
            <a:r>
              <a:rPr altLang="en-US" b="1" lang="zh-CN" sz="2400">
                <a:latin charset="-122" panose="020b0502040204020203" pitchFamily="34" typeface="微软雅黑 Light"/>
                <a:ea charset="-122" panose="020b0502040204020203" pitchFamily="34" typeface="微软雅黑 Light"/>
                <a:cs typeface="+mn-ea"/>
                <a:sym typeface="+mn-lt"/>
              </a:rPr>
              <a:t>气道阻塞性病变      </a:t>
            </a:r>
          </a:p>
          <a:p>
            <a:pPr eaLnBrk="0" hangingPunct="0">
              <a:lnSpc>
                <a:spcPct val="150000"/>
              </a:lnSpc>
            </a:pPr>
            <a:r>
              <a:rPr altLang="en-US" b="1" lang="zh-CN" sz="2400">
                <a:latin charset="-122" panose="020b0502040204020203" pitchFamily="34" typeface="微软雅黑 Light"/>
                <a:ea charset="-122" panose="020b0502040204020203" pitchFamily="34" typeface="微软雅黑 Light"/>
                <a:cs typeface="+mn-ea"/>
                <a:sym typeface="+mn-lt"/>
              </a:rPr>
              <a:t>（慢性阻塞性肺气肿严重哮喘）</a:t>
            </a:r>
          </a:p>
        </p:txBody>
      </p:sp>
      <p:sp>
        <p:nvSpPr>
          <p:cNvPr id="8" name="Text Box 34"/>
          <p:cNvSpPr txBox="1">
            <a:spLocks noChangeArrowheads="1"/>
          </p:cNvSpPr>
          <p:nvPr/>
        </p:nvSpPr>
        <p:spPr bwMode="auto">
          <a:xfrm>
            <a:off x="9111486" y="2909136"/>
            <a:ext cx="2330450" cy="1188720"/>
          </a:xfrm>
          <a:prstGeom prst="rect">
            <a:avLst/>
          </a:prstGeom>
          <a:noFill/>
          <a:ln>
            <a:noFill/>
          </a:ln>
          <a:effectLst/>
          <a:extLst>
            <a:ext uri="{909E8E84-426E-40DD-AFC4-6F175D3DCCD1}">
              <a14:hiddenFill>
                <a:solidFill>
                  <a:schemeClr val="accent1"/>
                </a:solidFill>
              </a14:hiddenFill>
            </a:ext>
            <a:ext uri="{91240B29-F687-4F45-9708-019B960494DF}">
              <a14:hiddenLine algn="ctr"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spAutoFit/>
          </a:bodyPr>
          <a:lstStyle/>
          <a:p>
            <a:pPr eaLnBrk="0" hangingPunct="0">
              <a:lnSpc>
                <a:spcPct val="150000"/>
              </a:lnSpc>
            </a:pPr>
            <a:r>
              <a:rPr altLang="en-US" b="1" lang="zh-CN" sz="2400">
                <a:latin charset="-122" panose="020b0502040204020203" pitchFamily="34" typeface="微软雅黑 Light"/>
                <a:ea charset="-122" panose="020b0502040204020203" pitchFamily="34" typeface="微软雅黑 Light"/>
                <a:cs typeface="+mn-ea"/>
                <a:sym typeface="+mn-lt"/>
              </a:rPr>
              <a:t>肺血管病变</a:t>
            </a:r>
          </a:p>
          <a:p>
            <a:pPr eaLnBrk="0" hangingPunct="0">
              <a:lnSpc>
                <a:spcPct val="150000"/>
              </a:lnSpc>
            </a:pPr>
            <a:r>
              <a:rPr altLang="en-US" b="1" lang="zh-CN" sz="2400">
                <a:latin charset="-122" panose="020b0502040204020203" pitchFamily="34" typeface="微软雅黑 Light"/>
                <a:ea charset="-122" panose="020b0502040204020203" pitchFamily="34" typeface="微软雅黑 Light"/>
                <a:cs typeface="+mn-ea"/>
                <a:sym typeface="+mn-lt"/>
              </a:rPr>
              <a:t>（肺栓塞）</a:t>
            </a:r>
          </a:p>
        </p:txBody>
      </p:sp>
      <p:sp>
        <p:nvSpPr>
          <p:cNvPr id="9" name="Text Box 35"/>
          <p:cNvSpPr txBox="1">
            <a:spLocks noChangeArrowheads="1"/>
          </p:cNvSpPr>
          <p:nvPr/>
        </p:nvSpPr>
        <p:spPr bwMode="auto">
          <a:xfrm>
            <a:off x="8759554" y="5641122"/>
            <a:ext cx="2543175" cy="1188720"/>
          </a:xfrm>
          <a:prstGeom prst="rect">
            <a:avLst/>
          </a:prstGeom>
          <a:noFill/>
          <a:ln>
            <a:noFill/>
          </a:ln>
          <a:effectLst/>
          <a:extLst>
            <a:ext uri="{909E8E84-426E-40DD-AFC4-6F175D3DCCD1}">
              <a14:hiddenFill>
                <a:solidFill>
                  <a:schemeClr val="accent1"/>
                </a:solidFill>
              </a14:hiddenFill>
            </a:ext>
            <a:ext uri="{91240B29-F687-4F45-9708-019B960494DF}">
              <a14:hiddenLine algn="ctr"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spAutoFit/>
          </a:bodyPr>
          <a:lstStyle/>
          <a:p>
            <a:pPr eaLnBrk="0" hangingPunct="0">
              <a:lnSpc>
                <a:spcPct val="150000"/>
              </a:lnSpc>
            </a:pPr>
            <a:r>
              <a:rPr altLang="en-US" b="1" lang="zh-CN" sz="2400">
                <a:latin charset="-122" panose="020b0502040204020203" pitchFamily="34" typeface="微软雅黑 Light"/>
                <a:ea charset="-122" panose="020b0502040204020203" pitchFamily="34" typeface="微软雅黑 Light"/>
                <a:cs typeface="+mn-ea"/>
                <a:sym typeface="+mn-lt"/>
              </a:rPr>
              <a:t>神经肌肉病变</a:t>
            </a:r>
          </a:p>
          <a:p>
            <a:pPr eaLnBrk="0" hangingPunct="0">
              <a:lnSpc>
                <a:spcPct val="150000"/>
              </a:lnSpc>
            </a:pPr>
            <a:r>
              <a:rPr altLang="en-US" b="1" lang="zh-CN" sz="2400">
                <a:latin charset="-122" panose="020b0502040204020203" pitchFamily="34" typeface="微软雅黑 Light"/>
                <a:ea charset="-122" panose="020b0502040204020203" pitchFamily="34" typeface="微软雅黑 Light"/>
                <a:cs typeface="+mn-ea"/>
                <a:sym typeface="+mn-lt"/>
              </a:rPr>
              <a:t>    (重症肌无力)</a:t>
            </a:r>
          </a:p>
        </p:txBody>
      </p:sp>
      <p:sp>
        <p:nvSpPr>
          <p:cNvPr id="10" name="Text Box 36"/>
          <p:cNvSpPr txBox="1">
            <a:spLocks noChangeArrowheads="1"/>
          </p:cNvSpPr>
          <p:nvPr/>
        </p:nvSpPr>
        <p:spPr bwMode="auto">
          <a:xfrm>
            <a:off x="992784" y="2891983"/>
            <a:ext cx="2265704" cy="1737360"/>
          </a:xfrm>
          <a:prstGeom prst="rect">
            <a:avLst/>
          </a:prstGeom>
          <a:noFill/>
          <a:ln>
            <a:noFill/>
          </a:ln>
          <a:effectLst/>
          <a:extLst>
            <a:ext uri="{909E8E84-426E-40DD-AFC4-6F175D3DCCD1}">
              <a14:hiddenFill>
                <a:solidFill>
                  <a:schemeClr val="accent1"/>
                </a:solidFill>
              </a14:hiddenFill>
            </a:ext>
            <a:ext uri="{91240B29-F687-4F45-9708-019B960494DF}">
              <a14:hiddenLine algn="ctr"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p>
            <a:pPr algn="r" eaLnBrk="0" hangingPunct="0">
              <a:lnSpc>
                <a:spcPct val="150000"/>
              </a:lnSpc>
            </a:pPr>
            <a:r>
              <a:rPr altLang="en-US" b="1" lang="zh-CN" sz="2400">
                <a:latin charset="-122" panose="020b0502040204020203" pitchFamily="34" typeface="微软雅黑 Light"/>
                <a:ea charset="-122" panose="020b0502040204020203" pitchFamily="34" typeface="微软雅黑 Light"/>
                <a:cs typeface="+mn-ea"/>
                <a:sym typeface="+mn-lt"/>
              </a:rPr>
              <a:t> 肺组织疾病 </a:t>
            </a:r>
          </a:p>
          <a:p>
            <a:pPr algn="r" eaLnBrk="0" hangingPunct="0">
              <a:lnSpc>
                <a:spcPct val="150000"/>
              </a:lnSpc>
            </a:pPr>
            <a:r>
              <a:rPr altLang="en-US" b="1" lang="zh-CN" sz="2400">
                <a:latin charset="-122" panose="020b0502040204020203" pitchFamily="34" typeface="微软雅黑 Light"/>
                <a:ea charset="-122" panose="020b0502040204020203" pitchFamily="34" typeface="微软雅黑 Light"/>
                <a:cs typeface="+mn-ea"/>
                <a:sym typeface="+mn-lt"/>
              </a:rPr>
              <a:t>（肺结核、肺水肿）</a:t>
            </a:r>
          </a:p>
        </p:txBody>
      </p:sp>
      <p:sp>
        <p:nvSpPr>
          <p:cNvPr id="11" name="Text Box 37"/>
          <p:cNvSpPr txBox="1">
            <a:spLocks noChangeArrowheads="1"/>
          </p:cNvSpPr>
          <p:nvPr/>
        </p:nvSpPr>
        <p:spPr bwMode="auto">
          <a:xfrm>
            <a:off x="1139554" y="5748196"/>
            <a:ext cx="2944813" cy="1188720"/>
          </a:xfrm>
          <a:prstGeom prst="rect">
            <a:avLst/>
          </a:prstGeom>
          <a:noFill/>
          <a:ln>
            <a:noFill/>
          </a:ln>
          <a:effectLst/>
          <a:extLst>
            <a:ext uri="{909E8E84-426E-40DD-AFC4-6F175D3DCCD1}">
              <a14:hiddenFill>
                <a:solidFill>
                  <a:schemeClr val="accent1"/>
                </a:solidFill>
              </a14:hiddenFill>
            </a:ext>
            <a:ext uri="{91240B29-F687-4F45-9708-019B960494DF}">
              <a14:hiddenLine algn="ctr"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spAutoFit/>
          </a:bodyPr>
          <a:lstStyle/>
          <a:p>
            <a:pPr algn="r" eaLnBrk="0" hangingPunct="0">
              <a:lnSpc>
                <a:spcPct val="150000"/>
              </a:lnSpc>
            </a:pPr>
            <a:r>
              <a:rPr altLang="en-US" b="1" lang="zh-CN" sz="2400">
                <a:latin charset="-122" panose="020b0502040204020203" pitchFamily="34" typeface="微软雅黑 Light"/>
                <a:ea charset="-122" panose="020b0502040204020203" pitchFamily="34" typeface="微软雅黑 Light"/>
                <a:cs typeface="+mn-ea"/>
                <a:sym typeface="+mn-lt"/>
              </a:rPr>
              <a:t>胸廓与胸膜病变</a:t>
            </a:r>
          </a:p>
          <a:p>
            <a:pPr algn="r" eaLnBrk="0" hangingPunct="0">
              <a:lnSpc>
                <a:spcPct val="150000"/>
              </a:lnSpc>
            </a:pPr>
            <a:r>
              <a:rPr altLang="en-US" b="1" lang="zh-CN" sz="2400">
                <a:latin charset="-122" panose="020b0502040204020203" pitchFamily="34" typeface="微软雅黑 Light"/>
                <a:ea charset="-122" panose="020b0502040204020203" pitchFamily="34" typeface="微软雅黑 Light"/>
                <a:cs typeface="+mn-ea"/>
                <a:sym typeface="+mn-lt"/>
              </a:rPr>
              <a:t>（气胸、胸廓畸形）</a:t>
            </a:r>
          </a:p>
        </p:txBody>
      </p:sp>
      <p:grpSp>
        <p:nvGrpSpPr>
          <p:cNvPr id="25" name="组合 24">
            <a:extLst>
              <a:ext uri="{FF2B5EF4-FFF2-40B4-BE49-F238E27FC236}">
                <a16:creationId xmlns:a16="http://schemas.microsoft.com/office/drawing/2014/main" id="{E1AAFADD-8CB6-4EB8-BF77-DFE43B19006C}"/>
              </a:ext>
            </a:extLst>
          </p:cNvPr>
          <p:cNvGrpSpPr/>
          <p:nvPr/>
        </p:nvGrpSpPr>
        <p:grpSpPr>
          <a:xfrm>
            <a:off x="3457305" y="1634042"/>
            <a:ext cx="5301615" cy="5079365"/>
            <a:chOff x="5342" y="2345"/>
            <a:chExt cx="8349" cy="7999"/>
          </a:xfrm>
        </p:grpSpPr>
        <p:sp>
          <p:nvSpPr>
            <p:cNvPr id="26" name="Freeform 5">
              <a:extLst>
                <a:ext uri="{FF2B5EF4-FFF2-40B4-BE49-F238E27FC236}">
                  <a16:creationId xmlns:a16="http://schemas.microsoft.com/office/drawing/2014/main" id="{C2A8303F-E39F-4AE3-8137-036E0DF58796}"/>
                </a:ext>
              </a:extLst>
            </p:cNvPr>
            <p:cNvSpPr/>
            <p:nvPr/>
          </p:nvSpPr>
          <p:spPr bwMode="auto">
            <a:xfrm>
              <a:off x="8792" y="2345"/>
              <a:ext cx="1405" cy="2025"/>
            </a:xfrm>
            <a:custGeom>
              <a:gdLst>
                <a:gd fmla="*/ 266 w 562" name="T0"/>
                <a:gd fmla="*/ 0 h 810" name="T1"/>
                <a:gd fmla="*/ 266 w 562" name="T2"/>
                <a:gd fmla="*/ 0 h 810" name="T3"/>
                <a:gd fmla="*/ 262 w 562" name="T4"/>
                <a:gd fmla="*/ 0 h 810" name="T5"/>
                <a:gd fmla="*/ 262 w 562" name="T6"/>
                <a:gd fmla="*/ 0 h 810" name="T7"/>
                <a:gd fmla="*/ 254 w 562" name="T8"/>
                <a:gd fmla="*/ 2 h 810" name="T9"/>
                <a:gd fmla="*/ 246 w 562" name="T10"/>
                <a:gd fmla="*/ 6 h 810" name="T11"/>
                <a:gd fmla="*/ 240 w 562" name="T12"/>
                <a:gd fmla="*/ 12 h 810" name="T13"/>
                <a:gd fmla="*/ 236 w 562" name="T14"/>
                <a:gd fmla="*/ 20 h 810" name="T15"/>
                <a:gd fmla="*/ 0 w 562" name="T16"/>
                <a:gd fmla="*/ 810 h 810" name="T17"/>
                <a:gd fmla="*/ 230 w 562" name="T18"/>
                <a:gd fmla="*/ 806 h 810" name="T19"/>
                <a:gd fmla="*/ 230 w 562" name="T20"/>
                <a:gd fmla="*/ 786 h 810" name="T21"/>
                <a:gd fmla="*/ 230 w 562" name="T22"/>
                <a:gd fmla="*/ 786 h 810" name="T23"/>
                <a:gd fmla="*/ 228 w 562" name="T24"/>
                <a:gd fmla="*/ 780 h 810" name="T25"/>
                <a:gd fmla="*/ 216 w 562" name="T26"/>
                <a:gd fmla="*/ 766 h 810" name="T27"/>
                <a:gd fmla="*/ 216 w 562" name="T28"/>
                <a:gd fmla="*/ 766 h 810" name="T29"/>
                <a:gd fmla="*/ 210 w 562" name="T30"/>
                <a:gd fmla="*/ 756 h 810" name="T31"/>
                <a:gd fmla="*/ 204 w 562" name="T32"/>
                <a:gd fmla="*/ 744 h 810" name="T33"/>
                <a:gd fmla="*/ 198 w 562" name="T34"/>
                <a:gd fmla="*/ 730 h 810" name="T35"/>
                <a:gd fmla="*/ 196 w 562" name="T36"/>
                <a:gd fmla="*/ 714 h 810" name="T37"/>
                <a:gd fmla="*/ 196 w 562" name="T38"/>
                <a:gd fmla="*/ 714 h 810" name="T39"/>
                <a:gd fmla="*/ 196 w 562" name="T40"/>
                <a:gd fmla="*/ 700 h 810" name="T41"/>
                <a:gd fmla="*/ 200 w 562" name="T42"/>
                <a:gd fmla="*/ 684 h 810" name="T43"/>
                <a:gd fmla="*/ 206 w 562" name="T44"/>
                <a:gd fmla="*/ 670 h 810" name="T45"/>
                <a:gd fmla="*/ 214 w 562" name="T46"/>
                <a:gd fmla="*/ 656 h 810" name="T47"/>
                <a:gd fmla="*/ 214 w 562" name="T48"/>
                <a:gd fmla="*/ 656 h 810" name="T49"/>
                <a:gd fmla="*/ 226 w 562" name="T50"/>
                <a:gd fmla="*/ 646 h 810" name="T51"/>
                <a:gd fmla="*/ 242 w 562" name="T52"/>
                <a:gd fmla="*/ 636 h 810" name="T53"/>
                <a:gd fmla="*/ 260 w 562" name="T54"/>
                <a:gd fmla="*/ 630 h 810" name="T55"/>
                <a:gd fmla="*/ 280 w 562" name="T56"/>
                <a:gd fmla="*/ 628 h 810" name="T57"/>
                <a:gd fmla="*/ 280 w 562" name="T58"/>
                <a:gd fmla="*/ 628 h 810" name="T59"/>
                <a:gd fmla="*/ 302 w 562" name="T60"/>
                <a:gd fmla="*/ 630 h 810" name="T61"/>
                <a:gd fmla="*/ 320 w 562" name="T62"/>
                <a:gd fmla="*/ 636 h 810" name="T63"/>
                <a:gd fmla="*/ 336 w 562" name="T64"/>
                <a:gd fmla="*/ 646 h 810" name="T65"/>
                <a:gd fmla="*/ 348 w 562" name="T66"/>
                <a:gd fmla="*/ 656 h 810" name="T67"/>
                <a:gd fmla="*/ 348 w 562" name="T68"/>
                <a:gd fmla="*/ 656 h 810" name="T69"/>
                <a:gd fmla="*/ 356 w 562" name="T70"/>
                <a:gd fmla="*/ 670 h 810" name="T71"/>
                <a:gd fmla="*/ 362 w 562" name="T72"/>
                <a:gd fmla="*/ 686 h 810" name="T73"/>
                <a:gd fmla="*/ 366 w 562" name="T74"/>
                <a:gd fmla="*/ 700 h 810" name="T75"/>
                <a:gd fmla="*/ 366 w 562" name="T76"/>
                <a:gd fmla="*/ 714 h 810" name="T77"/>
                <a:gd fmla="*/ 366 w 562" name="T78"/>
                <a:gd fmla="*/ 714 h 810" name="T79"/>
                <a:gd fmla="*/ 364 w 562" name="T80"/>
                <a:gd fmla="*/ 730 h 810" name="T81"/>
                <a:gd fmla="*/ 360 w 562" name="T82"/>
                <a:gd fmla="*/ 744 h 810" name="T83"/>
                <a:gd fmla="*/ 354 w 562" name="T84"/>
                <a:gd fmla="*/ 756 h 810" name="T85"/>
                <a:gd fmla="*/ 348 w 562" name="T86"/>
                <a:gd fmla="*/ 766 h 810" name="T87"/>
                <a:gd fmla="*/ 348 w 562" name="T88"/>
                <a:gd fmla="*/ 766 h 810" name="T89"/>
                <a:gd fmla="*/ 338 w 562" name="T90"/>
                <a:gd fmla="*/ 778 h 810" name="T91"/>
                <a:gd fmla="*/ 336 w 562" name="T92"/>
                <a:gd fmla="*/ 782 h 810" name="T93"/>
                <a:gd fmla="*/ 336 w 562" name="T94"/>
                <a:gd fmla="*/ 804 h 810" name="T95"/>
                <a:gd fmla="*/ 562 w 562" name="T96"/>
                <a:gd fmla="*/ 800 h 810" name="T97"/>
                <a:gd fmla="*/ 292 w 562" name="T98"/>
                <a:gd fmla="*/ 20 h 810" name="T99"/>
                <a:gd fmla="*/ 292 w 562" name="T100"/>
                <a:gd fmla="*/ 20 h 810" name="T101"/>
                <a:gd fmla="*/ 288 w 562" name="T102"/>
                <a:gd fmla="*/ 12 h 810" name="T103"/>
                <a:gd fmla="*/ 282 w 562" name="T104"/>
                <a:gd fmla="*/ 6 h 810" name="T105"/>
                <a:gd fmla="*/ 274 w 562" name="T106"/>
                <a:gd fmla="*/ 2 h 810" name="T107"/>
                <a:gd fmla="*/ 266 w 562" name="T108"/>
                <a:gd fmla="*/ 0 h 810" name="T109"/>
                <a:gd fmla="*/ 266 w 562" name="T110"/>
                <a:gd fmla="*/ 0 h 810"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810" w="562">
                  <a:moveTo>
                    <a:pt x="266" y="0"/>
                  </a:moveTo>
                  <a:lnTo>
                    <a:pt x="266" y="0"/>
                  </a:lnTo>
                  <a:lnTo>
                    <a:pt x="262" y="0"/>
                  </a:lnTo>
                  <a:lnTo>
                    <a:pt x="262" y="0"/>
                  </a:lnTo>
                  <a:lnTo>
                    <a:pt x="254" y="2"/>
                  </a:lnTo>
                  <a:lnTo>
                    <a:pt x="246" y="6"/>
                  </a:lnTo>
                  <a:lnTo>
                    <a:pt x="240" y="12"/>
                  </a:lnTo>
                  <a:lnTo>
                    <a:pt x="236" y="20"/>
                  </a:lnTo>
                  <a:lnTo>
                    <a:pt x="0" y="810"/>
                  </a:lnTo>
                  <a:lnTo>
                    <a:pt x="230" y="806"/>
                  </a:lnTo>
                  <a:lnTo>
                    <a:pt x="230" y="786"/>
                  </a:lnTo>
                  <a:lnTo>
                    <a:pt x="230" y="786"/>
                  </a:lnTo>
                  <a:lnTo>
                    <a:pt x="228" y="780"/>
                  </a:lnTo>
                  <a:lnTo>
                    <a:pt x="216" y="766"/>
                  </a:lnTo>
                  <a:lnTo>
                    <a:pt x="216" y="766"/>
                  </a:lnTo>
                  <a:lnTo>
                    <a:pt x="210" y="756"/>
                  </a:lnTo>
                  <a:lnTo>
                    <a:pt x="204" y="744"/>
                  </a:lnTo>
                  <a:lnTo>
                    <a:pt x="198" y="730"/>
                  </a:lnTo>
                  <a:lnTo>
                    <a:pt x="196" y="714"/>
                  </a:lnTo>
                  <a:lnTo>
                    <a:pt x="196" y="714"/>
                  </a:lnTo>
                  <a:lnTo>
                    <a:pt x="196" y="700"/>
                  </a:lnTo>
                  <a:lnTo>
                    <a:pt x="200" y="684"/>
                  </a:lnTo>
                  <a:lnTo>
                    <a:pt x="206" y="670"/>
                  </a:lnTo>
                  <a:lnTo>
                    <a:pt x="214" y="656"/>
                  </a:lnTo>
                  <a:lnTo>
                    <a:pt x="214" y="656"/>
                  </a:lnTo>
                  <a:lnTo>
                    <a:pt x="226" y="646"/>
                  </a:lnTo>
                  <a:lnTo>
                    <a:pt x="242" y="636"/>
                  </a:lnTo>
                  <a:lnTo>
                    <a:pt x="260" y="630"/>
                  </a:lnTo>
                  <a:lnTo>
                    <a:pt x="280" y="628"/>
                  </a:lnTo>
                  <a:lnTo>
                    <a:pt x="280" y="628"/>
                  </a:lnTo>
                  <a:lnTo>
                    <a:pt x="302" y="630"/>
                  </a:lnTo>
                  <a:lnTo>
                    <a:pt x="320" y="636"/>
                  </a:lnTo>
                  <a:lnTo>
                    <a:pt x="336" y="646"/>
                  </a:lnTo>
                  <a:lnTo>
                    <a:pt x="348" y="656"/>
                  </a:lnTo>
                  <a:lnTo>
                    <a:pt x="348" y="656"/>
                  </a:lnTo>
                  <a:lnTo>
                    <a:pt x="356" y="670"/>
                  </a:lnTo>
                  <a:lnTo>
                    <a:pt x="362" y="686"/>
                  </a:lnTo>
                  <a:lnTo>
                    <a:pt x="366" y="700"/>
                  </a:lnTo>
                  <a:lnTo>
                    <a:pt x="366" y="714"/>
                  </a:lnTo>
                  <a:lnTo>
                    <a:pt x="366" y="714"/>
                  </a:lnTo>
                  <a:lnTo>
                    <a:pt x="364" y="730"/>
                  </a:lnTo>
                  <a:lnTo>
                    <a:pt x="360" y="744"/>
                  </a:lnTo>
                  <a:lnTo>
                    <a:pt x="354" y="756"/>
                  </a:lnTo>
                  <a:lnTo>
                    <a:pt x="348" y="766"/>
                  </a:lnTo>
                  <a:lnTo>
                    <a:pt x="348" y="766"/>
                  </a:lnTo>
                  <a:lnTo>
                    <a:pt x="338" y="778"/>
                  </a:lnTo>
                  <a:lnTo>
                    <a:pt x="336" y="782"/>
                  </a:lnTo>
                  <a:lnTo>
                    <a:pt x="336" y="804"/>
                  </a:lnTo>
                  <a:lnTo>
                    <a:pt x="562" y="800"/>
                  </a:lnTo>
                  <a:lnTo>
                    <a:pt x="292" y="20"/>
                  </a:lnTo>
                  <a:lnTo>
                    <a:pt x="292" y="20"/>
                  </a:lnTo>
                  <a:lnTo>
                    <a:pt x="288" y="12"/>
                  </a:lnTo>
                  <a:lnTo>
                    <a:pt x="282" y="6"/>
                  </a:lnTo>
                  <a:lnTo>
                    <a:pt x="274" y="2"/>
                  </a:lnTo>
                  <a:lnTo>
                    <a:pt x="266" y="0"/>
                  </a:lnTo>
                  <a:lnTo>
                    <a:pt x="266" y="0"/>
                  </a:lnTo>
                  <a:close/>
                </a:path>
              </a:pathLst>
            </a:custGeom>
            <a:solidFill>
              <a:schemeClr val="accent4"/>
            </a:solidFill>
            <a:ln>
              <a:noFill/>
            </a:ln>
          </p:spPr>
          <p:txBody>
            <a:bodyPr anchor="t" anchorCtr="0" bIns="45720" compatLnSpc="1" lIns="91440" numCol="1" rIns="91440" tIns="45720" vert="horz" wrap="square"/>
            <a:lstStyle/>
            <a:p>
              <a:endParaRPr altLang="en-US" lang="zh-CN">
                <a:latin charset="-122" panose="020b0502040204020203" pitchFamily="34" typeface="微软雅黑 Light"/>
                <a:ea charset="-122" panose="020b0502040204020203" pitchFamily="34" typeface="微软雅黑 Light"/>
                <a:cs typeface="+mn-ea"/>
                <a:sym typeface="+mn-lt"/>
              </a:endParaRPr>
            </a:p>
          </p:txBody>
        </p:sp>
        <p:sp>
          <p:nvSpPr>
            <p:cNvPr id="27" name="Freeform 6">
              <a:extLst>
                <a:ext uri="{FF2B5EF4-FFF2-40B4-BE49-F238E27FC236}">
                  <a16:creationId xmlns:a16="http://schemas.microsoft.com/office/drawing/2014/main" id="{C473C637-2B61-498E-8509-8983CB335C7B}"/>
                </a:ext>
              </a:extLst>
            </p:cNvPr>
            <p:cNvSpPr/>
            <p:nvPr/>
          </p:nvSpPr>
          <p:spPr bwMode="auto">
            <a:xfrm>
              <a:off x="8517" y="4000"/>
              <a:ext cx="2080" cy="2375"/>
            </a:xfrm>
            <a:custGeom>
              <a:gdLst>
                <a:gd fmla="*/ 798 w 832" name="T0"/>
                <a:gd fmla="*/ 742 h 950" name="T1"/>
                <a:gd fmla="*/ 772 w 832" name="T2"/>
                <a:gd fmla="*/ 740 h 950" name="T3"/>
                <a:gd fmla="*/ 730 w 832" name="T4"/>
                <a:gd fmla="*/ 736 h 950" name="T5"/>
                <a:gd fmla="*/ 674 w 832" name="T6"/>
                <a:gd fmla="*/ 698 h 950" name="T7"/>
                <a:gd fmla="*/ 412 w 832" name="T8"/>
                <a:gd fmla="*/ 182 h 950" name="T9"/>
                <a:gd fmla="*/ 414 w 832" name="T10"/>
                <a:gd fmla="*/ 110 h 950" name="T11"/>
                <a:gd fmla="*/ 430 w 832" name="T12"/>
                <a:gd fmla="*/ 84 h 950" name="T13"/>
                <a:gd fmla="*/ 442 w 832" name="T14"/>
                <a:gd fmla="*/ 52 h 950" name="T15"/>
                <a:gd fmla="*/ 440 w 832" name="T16"/>
                <a:gd fmla="*/ 32 h 950" name="T17"/>
                <a:gd fmla="*/ 432 w 832" name="T18"/>
                <a:gd fmla="*/ 16 h 950" name="T19"/>
                <a:gd fmla="*/ 406 w 832" name="T20"/>
                <a:gd fmla="*/ 2 h 950" name="T21"/>
                <a:gd fmla="*/ 392 w 832" name="T22"/>
                <a:gd fmla="*/ 0 h 950" name="T23"/>
                <a:gd fmla="*/ 356 w 832" name="T24"/>
                <a:gd fmla="*/ 10 h 950" name="T25"/>
                <a:gd fmla="*/ 346 w 832" name="T26"/>
                <a:gd fmla="*/ 24 h 950" name="T27"/>
                <a:gd fmla="*/ 340 w 832" name="T28"/>
                <a:gd fmla="*/ 52 h 950" name="T29"/>
                <a:gd fmla="*/ 344 w 832" name="T30"/>
                <a:gd fmla="*/ 70 h 950" name="T31"/>
                <a:gd fmla="*/ 366 w 832" name="T32"/>
                <a:gd fmla="*/ 100 h 950" name="T33"/>
                <a:gd fmla="*/ 374 w 832" name="T34"/>
                <a:gd fmla="*/ 122 h 950" name="T35"/>
                <a:gd fmla="*/ 98 w 832" name="T36"/>
                <a:gd fmla="*/ 190 h 950" name="T37"/>
                <a:gd fmla="*/ 116 w 832" name="T38"/>
                <a:gd fmla="*/ 668 h 950" name="T39"/>
                <a:gd fmla="*/ 122 w 832" name="T40"/>
                <a:gd fmla="*/ 644 h 950" name="T41"/>
                <a:gd fmla="*/ 132 w 832" name="T42"/>
                <a:gd fmla="*/ 620 h 950" name="T43"/>
                <a:gd fmla="*/ 150 w 832" name="T44"/>
                <a:gd fmla="*/ 596 h 950" name="T45"/>
                <a:gd fmla="*/ 192 w 832" name="T46"/>
                <a:gd fmla="*/ 576 h 950" name="T47"/>
                <a:gd fmla="*/ 224 w 832" name="T48"/>
                <a:gd fmla="*/ 578 h 950" name="T49"/>
                <a:gd fmla="*/ 270 w 832" name="T50"/>
                <a:gd fmla="*/ 610 h 950" name="T51"/>
                <a:gd fmla="*/ 288 w 832" name="T52"/>
                <a:gd fmla="*/ 646 h 950" name="T53"/>
                <a:gd fmla="*/ 290 w 832" name="T54"/>
                <a:gd fmla="*/ 680 h 950" name="T55"/>
                <a:gd fmla="*/ 266 w 832" name="T56"/>
                <a:gd fmla="*/ 720 h 950" name="T57"/>
                <a:gd fmla="*/ 242 w 832" name="T58"/>
                <a:gd fmla="*/ 738 h 950" name="T59"/>
                <a:gd fmla="*/ 204 w 832" name="T60"/>
                <a:gd fmla="*/ 746 h 950" name="T61"/>
                <a:gd fmla="*/ 184 w 832" name="T62"/>
                <a:gd fmla="*/ 748 h 950" name="T63"/>
                <a:gd fmla="*/ 294 w 832" name="T64"/>
                <a:gd fmla="*/ 940 h 950" name="T65"/>
                <a:gd fmla="*/ 524 w 832" name="T66"/>
                <a:gd fmla="*/ 946 h 950" name="T67"/>
                <a:gd fmla="*/ 654 w 832" name="T68"/>
                <a:gd fmla="*/ 732 h 950" name="T69"/>
                <a:gd fmla="*/ 716 w 832" name="T70"/>
                <a:gd fmla="*/ 776 h 950" name="T71"/>
                <a:gd fmla="*/ 728 w 832" name="T72"/>
                <a:gd fmla="*/ 804 h 950" name="T73"/>
                <a:gd fmla="*/ 748 w 832" name="T74"/>
                <a:gd fmla="*/ 832 h 950" name="T75"/>
                <a:gd fmla="*/ 766 w 832" name="T76"/>
                <a:gd fmla="*/ 840 h 950" name="T77"/>
                <a:gd fmla="*/ 784 w 832" name="T78"/>
                <a:gd fmla="*/ 842 h 950" name="T79"/>
                <a:gd fmla="*/ 812 w 832" name="T80"/>
                <a:gd fmla="*/ 830 h 950" name="T81"/>
                <a:gd fmla="*/ 826 w 832" name="T82"/>
                <a:gd fmla="*/ 806 h 950" name="T83"/>
                <a:gd fmla="*/ 830 w 832" name="T84"/>
                <a:gd fmla="*/ 776 h 950" name="T85"/>
                <a:gd fmla="*/ 820 w 832" name="T86"/>
                <a:gd fmla="*/ 760 h 950" name="T87"/>
                <a:gd fmla="*/ 804 w 832" name="T88"/>
                <a:gd fmla="*/ 746 h 950"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950" w="832">
                  <a:moveTo>
                    <a:pt x="804" y="746"/>
                  </a:moveTo>
                  <a:lnTo>
                    <a:pt x="804" y="746"/>
                  </a:lnTo>
                  <a:lnTo>
                    <a:pt x="798" y="742"/>
                  </a:lnTo>
                  <a:lnTo>
                    <a:pt x="790" y="740"/>
                  </a:lnTo>
                  <a:lnTo>
                    <a:pt x="772" y="740"/>
                  </a:lnTo>
                  <a:lnTo>
                    <a:pt x="772" y="740"/>
                  </a:lnTo>
                  <a:lnTo>
                    <a:pt x="752" y="742"/>
                  </a:lnTo>
                  <a:lnTo>
                    <a:pt x="740" y="740"/>
                  </a:lnTo>
                  <a:lnTo>
                    <a:pt x="730" y="736"/>
                  </a:lnTo>
                  <a:lnTo>
                    <a:pt x="730" y="736"/>
                  </a:lnTo>
                  <a:lnTo>
                    <a:pt x="728" y="736"/>
                  </a:lnTo>
                  <a:lnTo>
                    <a:pt x="674" y="698"/>
                  </a:lnTo>
                  <a:lnTo>
                    <a:pt x="796" y="498"/>
                  </a:lnTo>
                  <a:lnTo>
                    <a:pt x="686" y="178"/>
                  </a:lnTo>
                  <a:lnTo>
                    <a:pt x="412" y="182"/>
                  </a:lnTo>
                  <a:lnTo>
                    <a:pt x="412" y="120"/>
                  </a:lnTo>
                  <a:lnTo>
                    <a:pt x="412" y="120"/>
                  </a:lnTo>
                  <a:lnTo>
                    <a:pt x="414" y="110"/>
                  </a:lnTo>
                  <a:lnTo>
                    <a:pt x="418" y="100"/>
                  </a:lnTo>
                  <a:lnTo>
                    <a:pt x="430" y="84"/>
                  </a:lnTo>
                  <a:lnTo>
                    <a:pt x="430" y="84"/>
                  </a:lnTo>
                  <a:lnTo>
                    <a:pt x="440" y="70"/>
                  </a:lnTo>
                  <a:lnTo>
                    <a:pt x="442" y="62"/>
                  </a:lnTo>
                  <a:lnTo>
                    <a:pt x="442" y="52"/>
                  </a:lnTo>
                  <a:lnTo>
                    <a:pt x="442" y="52"/>
                  </a:lnTo>
                  <a:lnTo>
                    <a:pt x="442" y="42"/>
                  </a:lnTo>
                  <a:lnTo>
                    <a:pt x="440" y="32"/>
                  </a:lnTo>
                  <a:lnTo>
                    <a:pt x="436" y="24"/>
                  </a:lnTo>
                  <a:lnTo>
                    <a:pt x="432" y="16"/>
                  </a:lnTo>
                  <a:lnTo>
                    <a:pt x="432" y="16"/>
                  </a:lnTo>
                  <a:lnTo>
                    <a:pt x="426" y="10"/>
                  </a:lnTo>
                  <a:lnTo>
                    <a:pt x="416" y="4"/>
                  </a:lnTo>
                  <a:lnTo>
                    <a:pt x="406" y="2"/>
                  </a:lnTo>
                  <a:lnTo>
                    <a:pt x="392" y="0"/>
                  </a:lnTo>
                  <a:lnTo>
                    <a:pt x="392" y="0"/>
                  </a:lnTo>
                  <a:lnTo>
                    <a:pt x="392" y="0"/>
                  </a:lnTo>
                  <a:lnTo>
                    <a:pt x="376" y="2"/>
                  </a:lnTo>
                  <a:lnTo>
                    <a:pt x="366" y="4"/>
                  </a:lnTo>
                  <a:lnTo>
                    <a:pt x="356" y="10"/>
                  </a:lnTo>
                  <a:lnTo>
                    <a:pt x="350" y="16"/>
                  </a:lnTo>
                  <a:lnTo>
                    <a:pt x="350" y="16"/>
                  </a:lnTo>
                  <a:lnTo>
                    <a:pt x="346" y="24"/>
                  </a:lnTo>
                  <a:lnTo>
                    <a:pt x="342" y="32"/>
                  </a:lnTo>
                  <a:lnTo>
                    <a:pt x="340" y="42"/>
                  </a:lnTo>
                  <a:lnTo>
                    <a:pt x="340" y="52"/>
                  </a:lnTo>
                  <a:lnTo>
                    <a:pt x="340" y="52"/>
                  </a:lnTo>
                  <a:lnTo>
                    <a:pt x="340" y="62"/>
                  </a:lnTo>
                  <a:lnTo>
                    <a:pt x="344" y="70"/>
                  </a:lnTo>
                  <a:lnTo>
                    <a:pt x="354" y="84"/>
                  </a:lnTo>
                  <a:lnTo>
                    <a:pt x="354" y="84"/>
                  </a:lnTo>
                  <a:lnTo>
                    <a:pt x="366" y="100"/>
                  </a:lnTo>
                  <a:lnTo>
                    <a:pt x="372" y="110"/>
                  </a:lnTo>
                  <a:lnTo>
                    <a:pt x="374" y="122"/>
                  </a:lnTo>
                  <a:lnTo>
                    <a:pt x="374" y="122"/>
                  </a:lnTo>
                  <a:lnTo>
                    <a:pt x="374" y="122"/>
                  </a:lnTo>
                  <a:lnTo>
                    <a:pt x="374" y="184"/>
                  </a:lnTo>
                  <a:lnTo>
                    <a:pt x="98" y="190"/>
                  </a:lnTo>
                  <a:lnTo>
                    <a:pt x="0" y="516"/>
                  </a:lnTo>
                  <a:lnTo>
                    <a:pt x="108" y="672"/>
                  </a:lnTo>
                  <a:lnTo>
                    <a:pt x="116" y="668"/>
                  </a:lnTo>
                  <a:lnTo>
                    <a:pt x="116" y="668"/>
                  </a:lnTo>
                  <a:lnTo>
                    <a:pt x="118" y="662"/>
                  </a:lnTo>
                  <a:lnTo>
                    <a:pt x="122" y="644"/>
                  </a:lnTo>
                  <a:lnTo>
                    <a:pt x="122" y="644"/>
                  </a:lnTo>
                  <a:lnTo>
                    <a:pt x="126" y="632"/>
                  </a:lnTo>
                  <a:lnTo>
                    <a:pt x="132" y="620"/>
                  </a:lnTo>
                  <a:lnTo>
                    <a:pt x="140" y="608"/>
                  </a:lnTo>
                  <a:lnTo>
                    <a:pt x="150" y="596"/>
                  </a:lnTo>
                  <a:lnTo>
                    <a:pt x="150" y="596"/>
                  </a:lnTo>
                  <a:lnTo>
                    <a:pt x="162" y="588"/>
                  </a:lnTo>
                  <a:lnTo>
                    <a:pt x="176" y="580"/>
                  </a:lnTo>
                  <a:lnTo>
                    <a:pt x="192" y="576"/>
                  </a:lnTo>
                  <a:lnTo>
                    <a:pt x="208" y="574"/>
                  </a:lnTo>
                  <a:lnTo>
                    <a:pt x="208" y="574"/>
                  </a:lnTo>
                  <a:lnTo>
                    <a:pt x="224" y="578"/>
                  </a:lnTo>
                  <a:lnTo>
                    <a:pt x="240" y="584"/>
                  </a:lnTo>
                  <a:lnTo>
                    <a:pt x="256" y="594"/>
                  </a:lnTo>
                  <a:lnTo>
                    <a:pt x="270" y="610"/>
                  </a:lnTo>
                  <a:lnTo>
                    <a:pt x="270" y="610"/>
                  </a:lnTo>
                  <a:lnTo>
                    <a:pt x="282" y="626"/>
                  </a:lnTo>
                  <a:lnTo>
                    <a:pt x="288" y="646"/>
                  </a:lnTo>
                  <a:lnTo>
                    <a:pt x="292" y="664"/>
                  </a:lnTo>
                  <a:lnTo>
                    <a:pt x="290" y="680"/>
                  </a:lnTo>
                  <a:lnTo>
                    <a:pt x="290" y="680"/>
                  </a:lnTo>
                  <a:lnTo>
                    <a:pt x="284" y="696"/>
                  </a:lnTo>
                  <a:lnTo>
                    <a:pt x="276" y="708"/>
                  </a:lnTo>
                  <a:lnTo>
                    <a:pt x="266" y="720"/>
                  </a:lnTo>
                  <a:lnTo>
                    <a:pt x="256" y="730"/>
                  </a:lnTo>
                  <a:lnTo>
                    <a:pt x="256" y="730"/>
                  </a:lnTo>
                  <a:lnTo>
                    <a:pt x="242" y="738"/>
                  </a:lnTo>
                  <a:lnTo>
                    <a:pt x="228" y="742"/>
                  </a:lnTo>
                  <a:lnTo>
                    <a:pt x="216" y="746"/>
                  </a:lnTo>
                  <a:lnTo>
                    <a:pt x="204" y="746"/>
                  </a:lnTo>
                  <a:lnTo>
                    <a:pt x="204" y="746"/>
                  </a:lnTo>
                  <a:lnTo>
                    <a:pt x="188" y="746"/>
                  </a:lnTo>
                  <a:lnTo>
                    <a:pt x="184" y="748"/>
                  </a:lnTo>
                  <a:lnTo>
                    <a:pt x="168" y="760"/>
                  </a:lnTo>
                  <a:lnTo>
                    <a:pt x="294" y="940"/>
                  </a:lnTo>
                  <a:lnTo>
                    <a:pt x="294" y="940"/>
                  </a:lnTo>
                  <a:lnTo>
                    <a:pt x="298" y="946"/>
                  </a:lnTo>
                  <a:lnTo>
                    <a:pt x="300" y="950"/>
                  </a:lnTo>
                  <a:lnTo>
                    <a:pt x="524" y="946"/>
                  </a:lnTo>
                  <a:lnTo>
                    <a:pt x="524" y="946"/>
                  </a:lnTo>
                  <a:lnTo>
                    <a:pt x="526" y="938"/>
                  </a:lnTo>
                  <a:lnTo>
                    <a:pt x="654" y="732"/>
                  </a:lnTo>
                  <a:lnTo>
                    <a:pt x="708" y="768"/>
                  </a:lnTo>
                  <a:lnTo>
                    <a:pt x="708" y="768"/>
                  </a:lnTo>
                  <a:lnTo>
                    <a:pt x="716" y="776"/>
                  </a:lnTo>
                  <a:lnTo>
                    <a:pt x="722" y="786"/>
                  </a:lnTo>
                  <a:lnTo>
                    <a:pt x="728" y="804"/>
                  </a:lnTo>
                  <a:lnTo>
                    <a:pt x="728" y="804"/>
                  </a:lnTo>
                  <a:lnTo>
                    <a:pt x="736" y="820"/>
                  </a:lnTo>
                  <a:lnTo>
                    <a:pt x="742" y="826"/>
                  </a:lnTo>
                  <a:lnTo>
                    <a:pt x="748" y="832"/>
                  </a:lnTo>
                  <a:lnTo>
                    <a:pt x="748" y="832"/>
                  </a:lnTo>
                  <a:lnTo>
                    <a:pt x="756" y="836"/>
                  </a:lnTo>
                  <a:lnTo>
                    <a:pt x="766" y="840"/>
                  </a:lnTo>
                  <a:lnTo>
                    <a:pt x="776" y="842"/>
                  </a:lnTo>
                  <a:lnTo>
                    <a:pt x="784" y="842"/>
                  </a:lnTo>
                  <a:lnTo>
                    <a:pt x="784" y="842"/>
                  </a:lnTo>
                  <a:lnTo>
                    <a:pt x="794" y="842"/>
                  </a:lnTo>
                  <a:lnTo>
                    <a:pt x="802" y="836"/>
                  </a:lnTo>
                  <a:lnTo>
                    <a:pt x="812" y="830"/>
                  </a:lnTo>
                  <a:lnTo>
                    <a:pt x="820" y="818"/>
                  </a:lnTo>
                  <a:lnTo>
                    <a:pt x="820" y="818"/>
                  </a:lnTo>
                  <a:lnTo>
                    <a:pt x="826" y="806"/>
                  </a:lnTo>
                  <a:lnTo>
                    <a:pt x="830" y="794"/>
                  </a:lnTo>
                  <a:lnTo>
                    <a:pt x="832" y="784"/>
                  </a:lnTo>
                  <a:lnTo>
                    <a:pt x="830" y="776"/>
                  </a:lnTo>
                  <a:lnTo>
                    <a:pt x="830" y="776"/>
                  </a:lnTo>
                  <a:lnTo>
                    <a:pt x="826" y="768"/>
                  </a:lnTo>
                  <a:lnTo>
                    <a:pt x="820" y="760"/>
                  </a:lnTo>
                  <a:lnTo>
                    <a:pt x="814" y="752"/>
                  </a:lnTo>
                  <a:lnTo>
                    <a:pt x="804" y="746"/>
                  </a:lnTo>
                  <a:lnTo>
                    <a:pt x="804" y="746"/>
                  </a:lnTo>
                  <a:close/>
                </a:path>
              </a:pathLst>
            </a:custGeom>
            <a:solidFill>
              <a:schemeClr val="accent4"/>
            </a:solidFill>
            <a:ln>
              <a:noFill/>
            </a:ln>
          </p:spPr>
          <p:txBody>
            <a:bodyPr anchor="t" anchorCtr="0" bIns="45720" compatLnSpc="1" lIns="91440" numCol="1" rIns="91440" tIns="45720" vert="horz" wrap="square"/>
            <a:lstStyle/>
            <a:p>
              <a:endParaRPr altLang="en-US" lang="zh-CN">
                <a:latin charset="-122" panose="020b0502040204020203" pitchFamily="34" typeface="微软雅黑 Light"/>
                <a:ea charset="-122" panose="020b0502040204020203" pitchFamily="34" typeface="微软雅黑 Light"/>
                <a:cs typeface="+mn-ea"/>
                <a:sym typeface="+mn-lt"/>
              </a:endParaRPr>
            </a:p>
          </p:txBody>
        </p:sp>
        <p:sp>
          <p:nvSpPr>
            <p:cNvPr id="28" name="Freeform 7">
              <a:extLst>
                <a:ext uri="{FF2B5EF4-FFF2-40B4-BE49-F238E27FC236}">
                  <a16:creationId xmlns:a16="http://schemas.microsoft.com/office/drawing/2014/main" id="{46BC4B5E-B13A-48A7-A036-E7B6A42DAB82}"/>
                </a:ext>
              </a:extLst>
            </p:cNvPr>
            <p:cNvSpPr/>
            <p:nvPr/>
          </p:nvSpPr>
          <p:spPr bwMode="auto">
            <a:xfrm>
              <a:off x="11477" y="5235"/>
              <a:ext cx="2215" cy="1420"/>
            </a:xfrm>
            <a:custGeom>
              <a:gdLst>
                <a:gd fmla="*/ 856 w 886" name="T0"/>
                <a:gd fmla="*/ 0 h 568" name="T1"/>
                <a:gd fmla="*/ 856 w 886" name="T2"/>
                <a:gd fmla="*/ 0 h 568" name="T3"/>
                <a:gd fmla="*/ 0 w 886" name="T4"/>
                <a:gd fmla="*/ 20 h 568" name="T5"/>
                <a:gd fmla="*/ 86 w 886" name="T6"/>
                <a:gd fmla="*/ 262 h 568" name="T7"/>
                <a:gd fmla="*/ 122 w 886" name="T8"/>
                <a:gd fmla="*/ 252 h 568" name="T9"/>
                <a:gd fmla="*/ 122 w 886" name="T10"/>
                <a:gd fmla="*/ 252 h 568" name="T11"/>
                <a:gd fmla="*/ 126 w 886" name="T12"/>
                <a:gd fmla="*/ 246 h 568" name="T13"/>
                <a:gd fmla="*/ 136 w 886" name="T14"/>
                <a:gd fmla="*/ 232 h 568" name="T15"/>
                <a:gd fmla="*/ 136 w 886" name="T16"/>
                <a:gd fmla="*/ 232 h 568" name="T17"/>
                <a:gd fmla="*/ 142 w 886" name="T18"/>
                <a:gd fmla="*/ 222 h 568" name="T19"/>
                <a:gd fmla="*/ 152 w 886" name="T20"/>
                <a:gd fmla="*/ 212 h 568" name="T21"/>
                <a:gd fmla="*/ 164 w 886" name="T22"/>
                <a:gd fmla="*/ 204 h 568" name="T23"/>
                <a:gd fmla="*/ 178 w 886" name="T24"/>
                <a:gd fmla="*/ 196 h 568" name="T25"/>
                <a:gd fmla="*/ 178 w 886" name="T26"/>
                <a:gd fmla="*/ 196 h 568" name="T27"/>
                <a:gd fmla="*/ 194 w 886" name="T28"/>
                <a:gd fmla="*/ 192 h 568" name="T29"/>
                <a:gd fmla="*/ 208 w 886" name="T30"/>
                <a:gd fmla="*/ 190 h 568" name="T31"/>
                <a:gd fmla="*/ 224 w 886" name="T32"/>
                <a:gd fmla="*/ 192 h 568" name="T33"/>
                <a:gd fmla="*/ 240 w 886" name="T34"/>
                <a:gd fmla="*/ 196 h 568" name="T35"/>
                <a:gd fmla="*/ 240 w 886" name="T36"/>
                <a:gd fmla="*/ 196 h 568" name="T37"/>
                <a:gd fmla="*/ 254 w 886" name="T38"/>
                <a:gd fmla="*/ 204 h 568" name="T39"/>
                <a:gd fmla="*/ 268 w 886" name="T40"/>
                <a:gd fmla="*/ 216 h 568" name="T41"/>
                <a:gd fmla="*/ 278 w 886" name="T42"/>
                <a:gd fmla="*/ 232 h 568" name="T43"/>
                <a:gd fmla="*/ 286 w 886" name="T44"/>
                <a:gd fmla="*/ 250 h 568" name="T45"/>
                <a:gd fmla="*/ 286 w 886" name="T46"/>
                <a:gd fmla="*/ 250 h 568" name="T47"/>
                <a:gd fmla="*/ 292 w 886" name="T48"/>
                <a:gd fmla="*/ 270 h 568" name="T49"/>
                <a:gd fmla="*/ 292 w 886" name="T50"/>
                <a:gd fmla="*/ 290 h 568" name="T51"/>
                <a:gd fmla="*/ 288 w 886" name="T52"/>
                <a:gd fmla="*/ 308 h 568" name="T53"/>
                <a:gd fmla="*/ 282 w 886" name="T54"/>
                <a:gd fmla="*/ 322 h 568" name="T55"/>
                <a:gd fmla="*/ 282 w 886" name="T56"/>
                <a:gd fmla="*/ 322 h 568" name="T57"/>
                <a:gd fmla="*/ 270 w 886" name="T58"/>
                <a:gd fmla="*/ 336 h 568" name="T59"/>
                <a:gd fmla="*/ 258 w 886" name="T60"/>
                <a:gd fmla="*/ 346 h 568" name="T61"/>
                <a:gd fmla="*/ 246 w 886" name="T62"/>
                <a:gd fmla="*/ 352 h 568" name="T63"/>
                <a:gd fmla="*/ 232 w 886" name="T64"/>
                <a:gd fmla="*/ 358 h 568" name="T65"/>
                <a:gd fmla="*/ 232 w 886" name="T66"/>
                <a:gd fmla="*/ 358 h 568" name="T67"/>
                <a:gd fmla="*/ 216 w 886" name="T68"/>
                <a:gd fmla="*/ 362 h 568" name="T69"/>
                <a:gd fmla="*/ 202 w 886" name="T70"/>
                <a:gd fmla="*/ 362 h 568" name="T71"/>
                <a:gd fmla="*/ 188 w 886" name="T72"/>
                <a:gd fmla="*/ 360 h 568" name="T73"/>
                <a:gd fmla="*/ 178 w 886" name="T74"/>
                <a:gd fmla="*/ 356 h 568" name="T75"/>
                <a:gd fmla="*/ 178 w 886" name="T76"/>
                <a:gd fmla="*/ 356 h 568" name="T77"/>
                <a:gd fmla="*/ 162 w 886" name="T78"/>
                <a:gd fmla="*/ 352 h 568" name="T79"/>
                <a:gd fmla="*/ 158 w 886" name="T80"/>
                <a:gd fmla="*/ 350 h 568" name="T81"/>
                <a:gd fmla="*/ 120 w 886" name="T82"/>
                <a:gd fmla="*/ 362 h 568" name="T83"/>
                <a:gd fmla="*/ 192 w 886" name="T84"/>
                <a:gd fmla="*/ 568 h 568" name="T85"/>
                <a:gd fmla="*/ 874 w 886" name="T86"/>
                <a:gd fmla="*/ 52 h 568" name="T87"/>
                <a:gd fmla="*/ 874 w 886" name="T88"/>
                <a:gd fmla="*/ 52 h 568" name="T89"/>
                <a:gd fmla="*/ 882 w 886" name="T90"/>
                <a:gd fmla="*/ 44 h 568" name="T91"/>
                <a:gd fmla="*/ 886 w 886" name="T92"/>
                <a:gd fmla="*/ 34 h 568" name="T93"/>
                <a:gd fmla="*/ 884 w 886" name="T94"/>
                <a:gd fmla="*/ 22 h 568" name="T95"/>
                <a:gd fmla="*/ 880 w 886" name="T96"/>
                <a:gd fmla="*/ 12 h 568" name="T97"/>
                <a:gd fmla="*/ 880 w 886" name="T98"/>
                <a:gd fmla="*/ 12 h 568" name="T99"/>
                <a:gd fmla="*/ 874 w 886" name="T100"/>
                <a:gd fmla="*/ 8 h 568" name="T101"/>
                <a:gd fmla="*/ 870 w 886" name="T102"/>
                <a:gd fmla="*/ 4 h 568" name="T103"/>
                <a:gd fmla="*/ 862 w 886" name="T104"/>
                <a:gd fmla="*/ 2 h 568" name="T105"/>
                <a:gd fmla="*/ 856 w 886" name="T106"/>
                <a:gd fmla="*/ 0 h 568" name="T107"/>
                <a:gd fmla="*/ 856 w 886" name="T108"/>
                <a:gd fmla="*/ 0 h 568"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568" w="885">
                  <a:moveTo>
                    <a:pt x="856" y="0"/>
                  </a:moveTo>
                  <a:lnTo>
                    <a:pt x="856" y="0"/>
                  </a:lnTo>
                  <a:lnTo>
                    <a:pt x="0" y="20"/>
                  </a:lnTo>
                  <a:lnTo>
                    <a:pt x="86" y="262"/>
                  </a:lnTo>
                  <a:lnTo>
                    <a:pt x="122" y="252"/>
                  </a:lnTo>
                  <a:lnTo>
                    <a:pt x="122" y="252"/>
                  </a:lnTo>
                  <a:lnTo>
                    <a:pt x="126" y="246"/>
                  </a:lnTo>
                  <a:lnTo>
                    <a:pt x="136" y="232"/>
                  </a:lnTo>
                  <a:lnTo>
                    <a:pt x="136" y="232"/>
                  </a:lnTo>
                  <a:lnTo>
                    <a:pt x="142" y="222"/>
                  </a:lnTo>
                  <a:lnTo>
                    <a:pt x="152" y="212"/>
                  </a:lnTo>
                  <a:lnTo>
                    <a:pt x="164" y="204"/>
                  </a:lnTo>
                  <a:lnTo>
                    <a:pt x="178" y="196"/>
                  </a:lnTo>
                  <a:lnTo>
                    <a:pt x="178" y="196"/>
                  </a:lnTo>
                  <a:lnTo>
                    <a:pt x="194" y="192"/>
                  </a:lnTo>
                  <a:lnTo>
                    <a:pt x="208" y="190"/>
                  </a:lnTo>
                  <a:lnTo>
                    <a:pt x="224" y="192"/>
                  </a:lnTo>
                  <a:lnTo>
                    <a:pt x="240" y="196"/>
                  </a:lnTo>
                  <a:lnTo>
                    <a:pt x="240" y="196"/>
                  </a:lnTo>
                  <a:lnTo>
                    <a:pt x="254" y="204"/>
                  </a:lnTo>
                  <a:lnTo>
                    <a:pt x="268" y="216"/>
                  </a:lnTo>
                  <a:lnTo>
                    <a:pt x="278" y="232"/>
                  </a:lnTo>
                  <a:lnTo>
                    <a:pt x="286" y="250"/>
                  </a:lnTo>
                  <a:lnTo>
                    <a:pt x="286" y="250"/>
                  </a:lnTo>
                  <a:lnTo>
                    <a:pt x="292" y="270"/>
                  </a:lnTo>
                  <a:lnTo>
                    <a:pt x="292" y="290"/>
                  </a:lnTo>
                  <a:lnTo>
                    <a:pt x="288" y="308"/>
                  </a:lnTo>
                  <a:lnTo>
                    <a:pt x="282" y="322"/>
                  </a:lnTo>
                  <a:lnTo>
                    <a:pt x="282" y="322"/>
                  </a:lnTo>
                  <a:lnTo>
                    <a:pt x="270" y="336"/>
                  </a:lnTo>
                  <a:lnTo>
                    <a:pt x="258" y="346"/>
                  </a:lnTo>
                  <a:lnTo>
                    <a:pt x="246" y="352"/>
                  </a:lnTo>
                  <a:lnTo>
                    <a:pt x="232" y="358"/>
                  </a:lnTo>
                  <a:lnTo>
                    <a:pt x="232" y="358"/>
                  </a:lnTo>
                  <a:lnTo>
                    <a:pt x="216" y="362"/>
                  </a:lnTo>
                  <a:lnTo>
                    <a:pt x="202" y="362"/>
                  </a:lnTo>
                  <a:lnTo>
                    <a:pt x="188" y="360"/>
                  </a:lnTo>
                  <a:lnTo>
                    <a:pt x="178" y="356"/>
                  </a:lnTo>
                  <a:lnTo>
                    <a:pt x="178" y="356"/>
                  </a:lnTo>
                  <a:lnTo>
                    <a:pt x="162" y="352"/>
                  </a:lnTo>
                  <a:lnTo>
                    <a:pt x="158" y="350"/>
                  </a:lnTo>
                  <a:lnTo>
                    <a:pt x="120" y="362"/>
                  </a:lnTo>
                  <a:lnTo>
                    <a:pt x="192" y="568"/>
                  </a:lnTo>
                  <a:lnTo>
                    <a:pt x="874" y="52"/>
                  </a:lnTo>
                  <a:lnTo>
                    <a:pt x="874" y="52"/>
                  </a:lnTo>
                  <a:lnTo>
                    <a:pt x="882" y="44"/>
                  </a:lnTo>
                  <a:lnTo>
                    <a:pt x="886" y="34"/>
                  </a:lnTo>
                  <a:lnTo>
                    <a:pt x="884" y="22"/>
                  </a:lnTo>
                  <a:lnTo>
                    <a:pt x="880" y="12"/>
                  </a:lnTo>
                  <a:lnTo>
                    <a:pt x="880" y="12"/>
                  </a:lnTo>
                  <a:lnTo>
                    <a:pt x="874" y="8"/>
                  </a:lnTo>
                  <a:lnTo>
                    <a:pt x="870" y="4"/>
                  </a:lnTo>
                  <a:lnTo>
                    <a:pt x="862" y="2"/>
                  </a:lnTo>
                  <a:lnTo>
                    <a:pt x="856" y="0"/>
                  </a:lnTo>
                  <a:lnTo>
                    <a:pt x="856" y="0"/>
                  </a:lnTo>
                  <a:close/>
                </a:path>
              </a:pathLst>
            </a:custGeom>
            <a:solidFill>
              <a:schemeClr val="accent4"/>
            </a:solidFill>
            <a:ln>
              <a:noFill/>
            </a:ln>
          </p:spPr>
          <p:txBody>
            <a:bodyPr anchor="t" anchorCtr="0" bIns="45720" compatLnSpc="1" lIns="91440" numCol="1" rIns="91440" tIns="45720" vert="horz" wrap="square"/>
            <a:lstStyle/>
            <a:p>
              <a:endParaRPr altLang="en-US" lang="zh-CN">
                <a:latin charset="-122" panose="020b0502040204020203" pitchFamily="34" typeface="微软雅黑 Light"/>
                <a:ea charset="-122" panose="020b0502040204020203" pitchFamily="34" typeface="微软雅黑 Light"/>
                <a:cs typeface="+mn-ea"/>
                <a:sym typeface="+mn-lt"/>
              </a:endParaRPr>
            </a:p>
          </p:txBody>
        </p:sp>
        <p:sp>
          <p:nvSpPr>
            <p:cNvPr id="29" name="Freeform 8">
              <a:extLst>
                <a:ext uri="{FF2B5EF4-FFF2-40B4-BE49-F238E27FC236}">
                  <a16:creationId xmlns:a16="http://schemas.microsoft.com/office/drawing/2014/main" id="{3A04F094-E4E2-476D-8A2D-496C2AEA5B05}"/>
                </a:ext>
              </a:extLst>
            </p:cNvPr>
            <p:cNvSpPr/>
            <p:nvPr/>
          </p:nvSpPr>
          <p:spPr bwMode="auto">
            <a:xfrm>
              <a:off x="9897" y="5290"/>
              <a:ext cx="1975" cy="2240"/>
            </a:xfrm>
            <a:custGeom>
              <a:gdLst>
                <a:gd fmla="*/ 172 w 790" name="T0"/>
                <a:gd fmla="*/ 176 h 896" name="T1"/>
                <a:gd fmla="*/ 194 w 790" name="T2"/>
                <a:gd fmla="*/ 190 h 896" name="T3"/>
                <a:gd fmla="*/ 218 w 790" name="T4"/>
                <a:gd fmla="*/ 190 h 896" name="T5"/>
                <a:gd fmla="*/ 230 w 790" name="T6"/>
                <a:gd fmla="*/ 190 h 896" name="T7"/>
                <a:gd fmla="*/ 258 w 790" name="T8"/>
                <a:gd fmla="*/ 194 h 896" name="T9"/>
                <a:gd fmla="*/ 272 w 790" name="T10"/>
                <a:gd fmla="*/ 202 h 896" name="T11"/>
                <a:gd fmla="*/ 294 w 790" name="T12"/>
                <a:gd fmla="*/ 222 h 896" name="T13"/>
                <a:gd fmla="*/ 310 w 790" name="T14"/>
                <a:gd fmla="*/ 250 h 896" name="T15"/>
                <a:gd fmla="*/ 312 w 790" name="T16"/>
                <a:gd fmla="*/ 266 h 896" name="T17"/>
                <a:gd fmla="*/ 306 w 790" name="T18"/>
                <a:gd fmla="*/ 302 h 896" name="T19"/>
                <a:gd fmla="*/ 296 w 790" name="T20"/>
                <a:gd fmla="*/ 320 h 896" name="T21"/>
                <a:gd fmla="*/ 268 w 790" name="T22"/>
                <a:gd fmla="*/ 348 h 896" name="T23"/>
                <a:gd fmla="*/ 236 w 790" name="T24"/>
                <a:gd fmla="*/ 360 h 896" name="T25"/>
                <a:gd fmla="*/ 218 w 790" name="T26"/>
                <a:gd fmla="*/ 360 h 896" name="T27"/>
                <a:gd fmla="*/ 190 w 790" name="T28"/>
                <a:gd fmla="*/ 350 h 896" name="T29"/>
                <a:gd fmla="*/ 176 w 790" name="T30"/>
                <a:gd fmla="*/ 342 h 896" name="T31"/>
                <a:gd fmla="*/ 156 w 790" name="T32"/>
                <a:gd fmla="*/ 322 h 896" name="T33"/>
                <a:gd fmla="*/ 146 w 790" name="T34"/>
                <a:gd fmla="*/ 300 h 896" name="T35"/>
                <a:gd fmla="*/ 140 w 790" name="T36"/>
                <a:gd fmla="*/ 284 h 896" name="T37"/>
                <a:gd fmla="*/ 118 w 790" name="T38"/>
                <a:gd fmla="*/ 266 h 896" name="T39"/>
                <a:gd fmla="*/ 8 w 790" name="T40"/>
                <a:gd fmla="*/ 442 h 896" name="T41"/>
                <a:gd fmla="*/ 0 w 790" name="T42"/>
                <a:gd fmla="*/ 452 h 896" name="T43"/>
                <a:gd fmla="*/ 76 w 790" name="T44"/>
                <a:gd fmla="*/ 668 h 896" name="T45"/>
                <a:gd fmla="*/ 80 w 790" name="T46"/>
                <a:gd fmla="*/ 666 h 896" name="T47"/>
                <a:gd fmla="*/ 314 w 790" name="T48"/>
                <a:gd fmla="*/ 714 h 896" name="T49"/>
                <a:gd fmla="*/ 298 w 790" name="T50"/>
                <a:gd fmla="*/ 770 h 896" name="T51"/>
                <a:gd fmla="*/ 286 w 790" name="T52"/>
                <a:gd fmla="*/ 790 h 896" name="T53"/>
                <a:gd fmla="*/ 272 w 790" name="T54"/>
                <a:gd fmla="*/ 802 h 896" name="T55"/>
                <a:gd fmla="*/ 254 w 790" name="T56"/>
                <a:gd fmla="*/ 820 h 896" name="T57"/>
                <a:gd fmla="*/ 252 w 790" name="T58"/>
                <a:gd fmla="*/ 828 h 896" name="T59"/>
                <a:gd fmla="*/ 248 w 790" name="T60"/>
                <a:gd fmla="*/ 848 h 896" name="T61"/>
                <a:gd fmla="*/ 252 w 790" name="T62"/>
                <a:gd fmla="*/ 866 h 896" name="T63"/>
                <a:gd fmla="*/ 256 w 790" name="T64"/>
                <a:gd fmla="*/ 874 h 896" name="T65"/>
                <a:gd fmla="*/ 272 w 790" name="T66"/>
                <a:gd fmla="*/ 888 h 896" name="T67"/>
                <a:gd fmla="*/ 286 w 790" name="T68"/>
                <a:gd fmla="*/ 892 h 896" name="T69"/>
                <a:gd fmla="*/ 312 w 790" name="T70"/>
                <a:gd fmla="*/ 896 h 896" name="T71"/>
                <a:gd fmla="*/ 330 w 790" name="T72"/>
                <a:gd fmla="*/ 888 h 896" name="T73"/>
                <a:gd fmla="*/ 336 w 790" name="T74"/>
                <a:gd fmla="*/ 882 h 896" name="T75"/>
                <a:gd fmla="*/ 346 w 790" name="T76"/>
                <a:gd fmla="*/ 866 h 896" name="T77"/>
                <a:gd fmla="*/ 350 w 790" name="T78"/>
                <a:gd fmla="*/ 856 h 896" name="T79"/>
                <a:gd fmla="*/ 350 w 790" name="T80"/>
                <a:gd fmla="*/ 840 h 896" name="T81"/>
                <a:gd fmla="*/ 346 w 790" name="T82"/>
                <a:gd fmla="*/ 822 h 896" name="T83"/>
                <a:gd fmla="*/ 336 w 790" name="T84"/>
                <a:gd fmla="*/ 792 h 896" name="T85"/>
                <a:gd fmla="*/ 336 w 790" name="T86"/>
                <a:gd fmla="*/ 780 h 896" name="T87"/>
                <a:gd fmla="*/ 352 w 790" name="T88"/>
                <a:gd fmla="*/ 722 h 896" name="T89"/>
                <a:gd fmla="*/ 790 w 790" name="T90"/>
                <a:gd fmla="*/ 572 h 896" name="T91"/>
                <a:gd fmla="*/ 276 w 790" name="T92"/>
                <a:gd fmla="*/ 8 h 896"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896" w="790">
                  <a:moveTo>
                    <a:pt x="276" y="8"/>
                  </a:moveTo>
                  <a:lnTo>
                    <a:pt x="172" y="176"/>
                  </a:lnTo>
                  <a:lnTo>
                    <a:pt x="194" y="190"/>
                  </a:lnTo>
                  <a:lnTo>
                    <a:pt x="194" y="190"/>
                  </a:lnTo>
                  <a:lnTo>
                    <a:pt x="200" y="192"/>
                  </a:lnTo>
                  <a:lnTo>
                    <a:pt x="218" y="190"/>
                  </a:lnTo>
                  <a:lnTo>
                    <a:pt x="218" y="190"/>
                  </a:lnTo>
                  <a:lnTo>
                    <a:pt x="230" y="190"/>
                  </a:lnTo>
                  <a:lnTo>
                    <a:pt x="244" y="190"/>
                  </a:lnTo>
                  <a:lnTo>
                    <a:pt x="258" y="194"/>
                  </a:lnTo>
                  <a:lnTo>
                    <a:pt x="272" y="202"/>
                  </a:lnTo>
                  <a:lnTo>
                    <a:pt x="272" y="202"/>
                  </a:lnTo>
                  <a:lnTo>
                    <a:pt x="284" y="212"/>
                  </a:lnTo>
                  <a:lnTo>
                    <a:pt x="294" y="222"/>
                  </a:lnTo>
                  <a:lnTo>
                    <a:pt x="304" y="234"/>
                  </a:lnTo>
                  <a:lnTo>
                    <a:pt x="310" y="250"/>
                  </a:lnTo>
                  <a:lnTo>
                    <a:pt x="310" y="250"/>
                  </a:lnTo>
                  <a:lnTo>
                    <a:pt x="312" y="266"/>
                  </a:lnTo>
                  <a:lnTo>
                    <a:pt x="312" y="284"/>
                  </a:lnTo>
                  <a:lnTo>
                    <a:pt x="306" y="302"/>
                  </a:lnTo>
                  <a:lnTo>
                    <a:pt x="296" y="320"/>
                  </a:lnTo>
                  <a:lnTo>
                    <a:pt x="296" y="320"/>
                  </a:lnTo>
                  <a:lnTo>
                    <a:pt x="284" y="336"/>
                  </a:lnTo>
                  <a:lnTo>
                    <a:pt x="268" y="348"/>
                  </a:lnTo>
                  <a:lnTo>
                    <a:pt x="252" y="358"/>
                  </a:lnTo>
                  <a:lnTo>
                    <a:pt x="236" y="360"/>
                  </a:lnTo>
                  <a:lnTo>
                    <a:pt x="236" y="360"/>
                  </a:lnTo>
                  <a:lnTo>
                    <a:pt x="218" y="360"/>
                  </a:lnTo>
                  <a:lnTo>
                    <a:pt x="204" y="356"/>
                  </a:lnTo>
                  <a:lnTo>
                    <a:pt x="190" y="350"/>
                  </a:lnTo>
                  <a:lnTo>
                    <a:pt x="176" y="342"/>
                  </a:lnTo>
                  <a:lnTo>
                    <a:pt x="176" y="342"/>
                  </a:lnTo>
                  <a:lnTo>
                    <a:pt x="166" y="332"/>
                  </a:lnTo>
                  <a:lnTo>
                    <a:pt x="156" y="322"/>
                  </a:lnTo>
                  <a:lnTo>
                    <a:pt x="150" y="310"/>
                  </a:lnTo>
                  <a:lnTo>
                    <a:pt x="146" y="300"/>
                  </a:lnTo>
                  <a:lnTo>
                    <a:pt x="146" y="300"/>
                  </a:lnTo>
                  <a:lnTo>
                    <a:pt x="140" y="284"/>
                  </a:lnTo>
                  <a:lnTo>
                    <a:pt x="138" y="280"/>
                  </a:lnTo>
                  <a:lnTo>
                    <a:pt x="118" y="266"/>
                  </a:lnTo>
                  <a:lnTo>
                    <a:pt x="8" y="442"/>
                  </a:lnTo>
                  <a:lnTo>
                    <a:pt x="8" y="442"/>
                  </a:lnTo>
                  <a:lnTo>
                    <a:pt x="6" y="448"/>
                  </a:lnTo>
                  <a:lnTo>
                    <a:pt x="0" y="452"/>
                  </a:lnTo>
                  <a:lnTo>
                    <a:pt x="76" y="668"/>
                  </a:lnTo>
                  <a:lnTo>
                    <a:pt x="76" y="668"/>
                  </a:lnTo>
                  <a:lnTo>
                    <a:pt x="80" y="666"/>
                  </a:lnTo>
                  <a:lnTo>
                    <a:pt x="80" y="666"/>
                  </a:lnTo>
                  <a:lnTo>
                    <a:pt x="86" y="666"/>
                  </a:lnTo>
                  <a:lnTo>
                    <a:pt x="314" y="714"/>
                  </a:lnTo>
                  <a:lnTo>
                    <a:pt x="298" y="770"/>
                  </a:lnTo>
                  <a:lnTo>
                    <a:pt x="298" y="770"/>
                  </a:lnTo>
                  <a:lnTo>
                    <a:pt x="294" y="782"/>
                  </a:lnTo>
                  <a:lnTo>
                    <a:pt x="286" y="790"/>
                  </a:lnTo>
                  <a:lnTo>
                    <a:pt x="272" y="802"/>
                  </a:lnTo>
                  <a:lnTo>
                    <a:pt x="272" y="802"/>
                  </a:lnTo>
                  <a:lnTo>
                    <a:pt x="260" y="814"/>
                  </a:lnTo>
                  <a:lnTo>
                    <a:pt x="254" y="820"/>
                  </a:lnTo>
                  <a:lnTo>
                    <a:pt x="252" y="828"/>
                  </a:lnTo>
                  <a:lnTo>
                    <a:pt x="252" y="828"/>
                  </a:lnTo>
                  <a:lnTo>
                    <a:pt x="248" y="838"/>
                  </a:lnTo>
                  <a:lnTo>
                    <a:pt x="248" y="848"/>
                  </a:lnTo>
                  <a:lnTo>
                    <a:pt x="248" y="858"/>
                  </a:lnTo>
                  <a:lnTo>
                    <a:pt x="252" y="866"/>
                  </a:lnTo>
                  <a:lnTo>
                    <a:pt x="252" y="866"/>
                  </a:lnTo>
                  <a:lnTo>
                    <a:pt x="256" y="874"/>
                  </a:lnTo>
                  <a:lnTo>
                    <a:pt x="262" y="882"/>
                  </a:lnTo>
                  <a:lnTo>
                    <a:pt x="272" y="888"/>
                  </a:lnTo>
                  <a:lnTo>
                    <a:pt x="286" y="892"/>
                  </a:lnTo>
                  <a:lnTo>
                    <a:pt x="286" y="892"/>
                  </a:lnTo>
                  <a:lnTo>
                    <a:pt x="300" y="896"/>
                  </a:lnTo>
                  <a:lnTo>
                    <a:pt x="312" y="896"/>
                  </a:lnTo>
                  <a:lnTo>
                    <a:pt x="322" y="892"/>
                  </a:lnTo>
                  <a:lnTo>
                    <a:pt x="330" y="888"/>
                  </a:lnTo>
                  <a:lnTo>
                    <a:pt x="330" y="888"/>
                  </a:lnTo>
                  <a:lnTo>
                    <a:pt x="336" y="882"/>
                  </a:lnTo>
                  <a:lnTo>
                    <a:pt x="342" y="876"/>
                  </a:lnTo>
                  <a:lnTo>
                    <a:pt x="346" y="866"/>
                  </a:lnTo>
                  <a:lnTo>
                    <a:pt x="350" y="856"/>
                  </a:lnTo>
                  <a:lnTo>
                    <a:pt x="350" y="856"/>
                  </a:lnTo>
                  <a:lnTo>
                    <a:pt x="352" y="848"/>
                  </a:lnTo>
                  <a:lnTo>
                    <a:pt x="350" y="840"/>
                  </a:lnTo>
                  <a:lnTo>
                    <a:pt x="346" y="822"/>
                  </a:lnTo>
                  <a:lnTo>
                    <a:pt x="346" y="822"/>
                  </a:lnTo>
                  <a:lnTo>
                    <a:pt x="338" y="804"/>
                  </a:lnTo>
                  <a:lnTo>
                    <a:pt x="336" y="792"/>
                  </a:lnTo>
                  <a:lnTo>
                    <a:pt x="336" y="780"/>
                  </a:lnTo>
                  <a:lnTo>
                    <a:pt x="336" y="780"/>
                  </a:lnTo>
                  <a:lnTo>
                    <a:pt x="336" y="780"/>
                  </a:lnTo>
                  <a:lnTo>
                    <a:pt x="352" y="722"/>
                  </a:lnTo>
                  <a:lnTo>
                    <a:pt x="542" y="760"/>
                  </a:lnTo>
                  <a:lnTo>
                    <a:pt x="790" y="572"/>
                  </a:lnTo>
                  <a:lnTo>
                    <a:pt x="590" y="0"/>
                  </a:lnTo>
                  <a:lnTo>
                    <a:pt x="276" y="8"/>
                  </a:lnTo>
                  <a:close/>
                </a:path>
              </a:pathLst>
            </a:custGeom>
            <a:solidFill>
              <a:schemeClr val="accent4"/>
            </a:solidFill>
            <a:ln>
              <a:noFill/>
            </a:ln>
          </p:spPr>
          <p:txBody>
            <a:bodyPr anchor="t" anchorCtr="0" bIns="45720" compatLnSpc="1" lIns="91440" numCol="1" rIns="91440" tIns="45720" vert="horz" wrap="square"/>
            <a:lstStyle/>
            <a:p>
              <a:endParaRPr altLang="en-US" lang="zh-CN">
                <a:latin charset="-122" panose="020b0502040204020203" pitchFamily="34" typeface="微软雅黑 Light"/>
                <a:ea charset="-122" panose="020b0502040204020203" pitchFamily="34" typeface="微软雅黑 Light"/>
                <a:cs typeface="+mn-ea"/>
                <a:sym typeface="+mn-lt"/>
              </a:endParaRPr>
            </a:p>
          </p:txBody>
        </p:sp>
        <p:sp>
          <p:nvSpPr>
            <p:cNvPr id="30" name="Freeform 9">
              <a:extLst>
                <a:ext uri="{FF2B5EF4-FFF2-40B4-BE49-F238E27FC236}">
                  <a16:creationId xmlns:a16="http://schemas.microsoft.com/office/drawing/2014/main" id="{93969A79-4772-43AD-9FA2-6C7B1D2222FC}"/>
                </a:ext>
              </a:extLst>
            </p:cNvPr>
            <p:cNvSpPr/>
            <p:nvPr/>
          </p:nvSpPr>
          <p:spPr bwMode="auto">
            <a:xfrm>
              <a:off x="11627" y="5795"/>
              <a:ext cx="495" cy="300"/>
            </a:xfrm>
            <a:custGeom>
              <a:gdLst>
                <a:gd fmla="*/ 168 w 198" name="T0"/>
                <a:gd fmla="*/ 4 h 120" name="T1"/>
                <a:gd fmla="*/ 168 w 198" name="T2"/>
                <a:gd fmla="*/ 4 h 120" name="T3"/>
                <a:gd fmla="*/ 158 w 198" name="T4"/>
                <a:gd fmla="*/ 2 h 120" name="T5"/>
                <a:gd fmla="*/ 150 w 198" name="T6"/>
                <a:gd fmla="*/ 0 h 120" name="T7"/>
                <a:gd fmla="*/ 150 w 198" name="T8"/>
                <a:gd fmla="*/ 0 h 120" name="T9"/>
                <a:gd fmla="*/ 150 w 198" name="T10"/>
                <a:gd fmla="*/ 0 h 120" name="T11"/>
                <a:gd fmla="*/ 140 w 198" name="T12"/>
                <a:gd fmla="*/ 2 h 120" name="T13"/>
                <a:gd fmla="*/ 130 w 198" name="T14"/>
                <a:gd fmla="*/ 4 h 120" name="T15"/>
                <a:gd fmla="*/ 130 w 198" name="T16"/>
                <a:gd fmla="*/ 4 h 120" name="T17"/>
                <a:gd fmla="*/ 122 w 198" name="T18"/>
                <a:gd fmla="*/ 8 h 120" name="T19"/>
                <a:gd fmla="*/ 114 w 198" name="T20"/>
                <a:gd fmla="*/ 14 h 120" name="T21"/>
                <a:gd fmla="*/ 104 w 198" name="T22"/>
                <a:gd fmla="*/ 26 h 120" name="T23"/>
                <a:gd fmla="*/ 104 w 198" name="T24"/>
                <a:gd fmla="*/ 26 h 120" name="T25"/>
                <a:gd fmla="*/ 92 w 198" name="T26"/>
                <a:gd fmla="*/ 44 h 120" name="T27"/>
                <a:gd fmla="*/ 84 w 198" name="T28"/>
                <a:gd fmla="*/ 52 h 120" name="T29"/>
                <a:gd fmla="*/ 74 w 198" name="T30"/>
                <a:gd fmla="*/ 58 h 120" name="T31"/>
                <a:gd fmla="*/ 74 w 198" name="T32"/>
                <a:gd fmla="*/ 58 h 120" name="T33"/>
                <a:gd fmla="*/ 74 w 198" name="T34"/>
                <a:gd fmla="*/ 58 h 120" name="T35"/>
                <a:gd fmla="*/ 0 w 198" name="T36"/>
                <a:gd fmla="*/ 82 h 120" name="T37"/>
                <a:gd fmla="*/ 12 w 198" name="T38"/>
                <a:gd fmla="*/ 120 h 120" name="T39"/>
                <a:gd fmla="*/ 88 w 198" name="T40"/>
                <a:gd fmla="*/ 94 h 120" name="T41"/>
                <a:gd fmla="*/ 88 w 198" name="T42"/>
                <a:gd fmla="*/ 94 h 120" name="T43"/>
                <a:gd fmla="*/ 98 w 198" name="T44"/>
                <a:gd fmla="*/ 92 h 120" name="T45"/>
                <a:gd fmla="*/ 110 w 198" name="T46"/>
                <a:gd fmla="*/ 94 h 120" name="T47"/>
                <a:gd fmla="*/ 128 w 198" name="T48"/>
                <a:gd fmla="*/ 100 h 120" name="T49"/>
                <a:gd fmla="*/ 128 w 198" name="T50"/>
                <a:gd fmla="*/ 100 h 120" name="T51"/>
                <a:gd fmla="*/ 144 w 198" name="T52"/>
                <a:gd fmla="*/ 104 h 120" name="T53"/>
                <a:gd fmla="*/ 152 w 198" name="T54"/>
                <a:gd fmla="*/ 104 h 120" name="T55"/>
                <a:gd fmla="*/ 160 w 198" name="T56"/>
                <a:gd fmla="*/ 102 h 120" name="T57"/>
                <a:gd fmla="*/ 160 w 198" name="T58"/>
                <a:gd fmla="*/ 102 h 120" name="T59"/>
                <a:gd fmla="*/ 170 w 198" name="T60"/>
                <a:gd fmla="*/ 98 h 120" name="T61"/>
                <a:gd fmla="*/ 180 w 198" name="T62"/>
                <a:gd fmla="*/ 94 h 120" name="T63"/>
                <a:gd fmla="*/ 186 w 198" name="T64"/>
                <a:gd fmla="*/ 88 h 120" name="T65"/>
                <a:gd fmla="*/ 192 w 198" name="T66"/>
                <a:gd fmla="*/ 80 h 120" name="T67"/>
                <a:gd fmla="*/ 192 w 198" name="T68"/>
                <a:gd fmla="*/ 80 h 120" name="T69"/>
                <a:gd fmla="*/ 196 w 198" name="T70"/>
                <a:gd fmla="*/ 72 h 120" name="T71"/>
                <a:gd fmla="*/ 198 w 198" name="T72"/>
                <a:gd fmla="*/ 62 h 120" name="T73"/>
                <a:gd fmla="*/ 198 w 198" name="T74"/>
                <a:gd fmla="*/ 52 h 120" name="T75"/>
                <a:gd fmla="*/ 194 w 198" name="T76"/>
                <a:gd fmla="*/ 38 h 120" name="T77"/>
                <a:gd fmla="*/ 194 w 198" name="T78"/>
                <a:gd fmla="*/ 38 h 120" name="T79"/>
                <a:gd fmla="*/ 190 w 198" name="T80"/>
                <a:gd fmla="*/ 24 h 120" name="T81"/>
                <a:gd fmla="*/ 182 w 198" name="T82"/>
                <a:gd fmla="*/ 14 h 120" name="T83"/>
                <a:gd fmla="*/ 176 w 198" name="T84"/>
                <a:gd fmla="*/ 8 h 120" name="T85"/>
                <a:gd fmla="*/ 168 w 198" name="T86"/>
                <a:gd fmla="*/ 4 h 120" name="T87"/>
                <a:gd fmla="*/ 168 w 198" name="T88"/>
                <a:gd fmla="*/ 4 h 120"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120" w="198">
                  <a:moveTo>
                    <a:pt x="168" y="4"/>
                  </a:moveTo>
                  <a:lnTo>
                    <a:pt x="168" y="4"/>
                  </a:lnTo>
                  <a:lnTo>
                    <a:pt x="158" y="2"/>
                  </a:lnTo>
                  <a:lnTo>
                    <a:pt x="150" y="0"/>
                  </a:lnTo>
                  <a:lnTo>
                    <a:pt x="150" y="0"/>
                  </a:lnTo>
                  <a:lnTo>
                    <a:pt x="150" y="0"/>
                  </a:lnTo>
                  <a:lnTo>
                    <a:pt x="140" y="2"/>
                  </a:lnTo>
                  <a:lnTo>
                    <a:pt x="130" y="4"/>
                  </a:lnTo>
                  <a:lnTo>
                    <a:pt x="130" y="4"/>
                  </a:lnTo>
                  <a:lnTo>
                    <a:pt x="122" y="8"/>
                  </a:lnTo>
                  <a:lnTo>
                    <a:pt x="114" y="14"/>
                  </a:lnTo>
                  <a:lnTo>
                    <a:pt x="104" y="26"/>
                  </a:lnTo>
                  <a:lnTo>
                    <a:pt x="104" y="26"/>
                  </a:lnTo>
                  <a:lnTo>
                    <a:pt x="92" y="44"/>
                  </a:lnTo>
                  <a:lnTo>
                    <a:pt x="84" y="52"/>
                  </a:lnTo>
                  <a:lnTo>
                    <a:pt x="74" y="58"/>
                  </a:lnTo>
                  <a:lnTo>
                    <a:pt x="74" y="58"/>
                  </a:lnTo>
                  <a:lnTo>
                    <a:pt x="74" y="58"/>
                  </a:lnTo>
                  <a:lnTo>
                    <a:pt x="0" y="82"/>
                  </a:lnTo>
                  <a:lnTo>
                    <a:pt x="12" y="120"/>
                  </a:lnTo>
                  <a:lnTo>
                    <a:pt x="88" y="94"/>
                  </a:lnTo>
                  <a:lnTo>
                    <a:pt x="88" y="94"/>
                  </a:lnTo>
                  <a:lnTo>
                    <a:pt x="98" y="92"/>
                  </a:lnTo>
                  <a:lnTo>
                    <a:pt x="110" y="94"/>
                  </a:lnTo>
                  <a:lnTo>
                    <a:pt x="128" y="100"/>
                  </a:lnTo>
                  <a:lnTo>
                    <a:pt x="128" y="100"/>
                  </a:lnTo>
                  <a:lnTo>
                    <a:pt x="144" y="104"/>
                  </a:lnTo>
                  <a:lnTo>
                    <a:pt x="152" y="104"/>
                  </a:lnTo>
                  <a:lnTo>
                    <a:pt x="160" y="102"/>
                  </a:lnTo>
                  <a:lnTo>
                    <a:pt x="160" y="102"/>
                  </a:lnTo>
                  <a:lnTo>
                    <a:pt x="170" y="98"/>
                  </a:lnTo>
                  <a:lnTo>
                    <a:pt x="180" y="94"/>
                  </a:lnTo>
                  <a:lnTo>
                    <a:pt x="186" y="88"/>
                  </a:lnTo>
                  <a:lnTo>
                    <a:pt x="192" y="80"/>
                  </a:lnTo>
                  <a:lnTo>
                    <a:pt x="192" y="80"/>
                  </a:lnTo>
                  <a:lnTo>
                    <a:pt x="196" y="72"/>
                  </a:lnTo>
                  <a:lnTo>
                    <a:pt x="198" y="62"/>
                  </a:lnTo>
                  <a:lnTo>
                    <a:pt x="198" y="52"/>
                  </a:lnTo>
                  <a:lnTo>
                    <a:pt x="194" y="38"/>
                  </a:lnTo>
                  <a:lnTo>
                    <a:pt x="194" y="38"/>
                  </a:lnTo>
                  <a:lnTo>
                    <a:pt x="190" y="24"/>
                  </a:lnTo>
                  <a:lnTo>
                    <a:pt x="182" y="14"/>
                  </a:lnTo>
                  <a:lnTo>
                    <a:pt x="176" y="8"/>
                  </a:lnTo>
                  <a:lnTo>
                    <a:pt x="168" y="4"/>
                  </a:lnTo>
                  <a:lnTo>
                    <a:pt x="168" y="4"/>
                  </a:lnTo>
                  <a:close/>
                </a:path>
              </a:pathLst>
            </a:custGeom>
            <a:solidFill>
              <a:schemeClr val="accent2"/>
            </a:solidFill>
            <a:ln>
              <a:noFill/>
            </a:ln>
          </p:spPr>
          <p:txBody>
            <a:bodyPr anchor="t" anchorCtr="0" bIns="45720" compatLnSpc="1" lIns="91440" numCol="1" rIns="91440" tIns="45720" vert="horz" wrap="square"/>
            <a:lstStyle/>
            <a:p>
              <a:endParaRPr altLang="en-US" lang="zh-CN">
                <a:latin charset="-122" panose="020b0502040204020203" pitchFamily="34" typeface="微软雅黑 Light"/>
                <a:ea charset="-122" panose="020b0502040204020203" pitchFamily="34" typeface="微软雅黑 Light"/>
                <a:cs typeface="+mn-ea"/>
                <a:sym typeface="+mn-lt"/>
              </a:endParaRPr>
            </a:p>
          </p:txBody>
        </p:sp>
        <p:sp>
          <p:nvSpPr>
            <p:cNvPr id="31" name="Freeform 10">
              <a:extLst>
                <a:ext uri="{FF2B5EF4-FFF2-40B4-BE49-F238E27FC236}">
                  <a16:creationId xmlns:a16="http://schemas.microsoft.com/office/drawing/2014/main" id="{3EC6A056-DB03-411A-8413-F23A38E3671B}"/>
                </a:ext>
              </a:extLst>
            </p:cNvPr>
            <p:cNvSpPr/>
            <p:nvPr/>
          </p:nvSpPr>
          <p:spPr bwMode="auto">
            <a:xfrm>
              <a:off x="6987" y="5355"/>
              <a:ext cx="2205" cy="1910"/>
            </a:xfrm>
            <a:custGeom>
              <a:gdLst>
                <a:gd fmla="*/ 774 w 882" name="T0"/>
                <a:gd fmla="*/ 180 h 764" name="T1"/>
                <a:gd fmla="*/ 796 w 882" name="T2"/>
                <a:gd fmla="*/ 172 h 764" name="T3"/>
                <a:gd fmla="*/ 832 w 882" name="T4"/>
                <a:gd fmla="*/ 168 h 764" name="T5"/>
                <a:gd fmla="*/ 846 w 882" name="T6"/>
                <a:gd fmla="*/ 162 h 764" name="T7"/>
                <a:gd fmla="*/ 866 w 882" name="T8"/>
                <a:gd fmla="*/ 138 h 764" name="T9"/>
                <a:gd fmla="*/ 870 w 882" name="T10"/>
                <a:gd fmla="*/ 120 h 764" name="T11"/>
                <a:gd fmla="*/ 856 w 882" name="T12"/>
                <a:gd fmla="*/ 88 h 764" name="T13"/>
                <a:gd fmla="*/ 836 w 882" name="T14"/>
                <a:gd fmla="*/ 72 h 764" name="T15"/>
                <a:gd fmla="*/ 818 w 882" name="T16"/>
                <a:gd fmla="*/ 66 h 764" name="T17"/>
                <a:gd fmla="*/ 792 w 882" name="T18"/>
                <a:gd fmla="*/ 74 h 764" name="T19"/>
                <a:gd fmla="*/ 776 w 882" name="T20"/>
                <a:gd fmla="*/ 86 h 764" name="T21"/>
                <a:gd fmla="*/ 766 w 882" name="T22"/>
                <a:gd fmla="*/ 110 h 764" name="T23"/>
                <a:gd fmla="*/ 750 w 882" name="T24"/>
                <a:gd fmla="*/ 150 h 764" name="T25"/>
                <a:gd fmla="*/ 708 w 882" name="T26"/>
                <a:gd fmla="*/ 182 h 764" name="T27"/>
                <a:gd fmla="*/ 178 w 882" name="T28"/>
                <a:gd fmla="*/ 288 h 764" name="T29"/>
                <a:gd fmla="*/ 114 w 882" name="T30"/>
                <a:gd fmla="*/ 264 h 764" name="T31"/>
                <a:gd fmla="*/ 94 w 882" name="T32"/>
                <a:gd fmla="*/ 242 h 764" name="T33"/>
                <a:gd fmla="*/ 68 w 882" name="T34"/>
                <a:gd fmla="*/ 220 h 764" name="T35"/>
                <a:gd fmla="*/ 48 w 882" name="T36"/>
                <a:gd fmla="*/ 216 h 764" name="T37"/>
                <a:gd fmla="*/ 30 w 882" name="T38"/>
                <a:gd fmla="*/ 220 h 764" name="T39"/>
                <a:gd fmla="*/ 8 w 882" name="T40"/>
                <a:gd fmla="*/ 240 h 764" name="T41"/>
                <a:gd fmla="*/ 0 w 882" name="T42"/>
                <a:gd fmla="*/ 268 h 764" name="T43"/>
                <a:gd fmla="*/ 6 w 882" name="T44"/>
                <a:gd fmla="*/ 296 h 764" name="T45"/>
                <a:gd fmla="*/ 18 w 882" name="T46"/>
                <a:gd fmla="*/ 310 h 764" name="T47"/>
                <a:gd fmla="*/ 36 w 882" name="T48"/>
                <a:gd fmla="*/ 318 h 764" name="T49"/>
                <a:gd fmla="*/ 70 w 882" name="T50"/>
                <a:gd fmla="*/ 314 h 764" name="T51"/>
                <a:gd fmla="*/ 100 w 882" name="T52"/>
                <a:gd fmla="*/ 306 h 764" name="T53"/>
                <a:gd fmla="*/ 114 w 882" name="T54"/>
                <a:gd fmla="*/ 308 h 764" name="T55"/>
                <a:gd fmla="*/ 352 w 882" name="T56"/>
                <a:gd fmla="*/ 764 h 764" name="T57"/>
                <a:gd fmla="*/ 490 w 882" name="T58"/>
                <a:gd fmla="*/ 726 h 764" name="T59"/>
                <a:gd fmla="*/ 472 w 882" name="T60"/>
                <a:gd fmla="*/ 712 h 764" name="T61"/>
                <a:gd fmla="*/ 442 w 882" name="T62"/>
                <a:gd fmla="*/ 684 h 764" name="T63"/>
                <a:gd fmla="*/ 430 w 882" name="T64"/>
                <a:gd fmla="*/ 656 h 764" name="T65"/>
                <a:gd fmla="*/ 432 w 882" name="T66"/>
                <a:gd fmla="*/ 610 h 764" name="T67"/>
                <a:gd fmla="*/ 450 w 882" name="T68"/>
                <a:gd fmla="*/ 582 h 764" name="T69"/>
                <a:gd fmla="*/ 484 w 882" name="T70"/>
                <a:gd fmla="*/ 560 h 764" name="T71"/>
                <a:gd fmla="*/ 542 w 882" name="T72"/>
                <a:gd fmla="*/ 556 h 764" name="T73"/>
                <a:gd fmla="*/ 570 w 882" name="T74"/>
                <a:gd fmla="*/ 574 h 764" name="T75"/>
                <a:gd fmla="*/ 594 w 882" name="T76"/>
                <a:gd fmla="*/ 612 h 764" name="T77"/>
                <a:gd fmla="*/ 598 w 882" name="T78"/>
                <a:gd fmla="*/ 642 h 764" name="T79"/>
                <a:gd fmla="*/ 594 w 882" name="T80"/>
                <a:gd fmla="*/ 666 h 764" name="T81"/>
                <a:gd fmla="*/ 596 w 882" name="T82"/>
                <a:gd fmla="*/ 704 h 764" name="T83"/>
                <a:gd fmla="*/ 814 w 882" name="T84"/>
                <a:gd fmla="*/ 652 h 764" name="T85"/>
                <a:gd fmla="*/ 882 w 882" name="T86"/>
                <a:gd fmla="*/ 430 h 764" name="T87"/>
                <a:gd fmla="*/ 874 w 882" name="T88"/>
                <a:gd fmla="*/ 422 h 764"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764" w="882">
                  <a:moveTo>
                    <a:pt x="874" y="422"/>
                  </a:moveTo>
                  <a:lnTo>
                    <a:pt x="730" y="214"/>
                  </a:lnTo>
                  <a:lnTo>
                    <a:pt x="774" y="180"/>
                  </a:lnTo>
                  <a:lnTo>
                    <a:pt x="774" y="180"/>
                  </a:lnTo>
                  <a:lnTo>
                    <a:pt x="784" y="174"/>
                  </a:lnTo>
                  <a:lnTo>
                    <a:pt x="796" y="172"/>
                  </a:lnTo>
                  <a:lnTo>
                    <a:pt x="814" y="170"/>
                  </a:lnTo>
                  <a:lnTo>
                    <a:pt x="814" y="170"/>
                  </a:lnTo>
                  <a:lnTo>
                    <a:pt x="832" y="168"/>
                  </a:lnTo>
                  <a:lnTo>
                    <a:pt x="840" y="166"/>
                  </a:lnTo>
                  <a:lnTo>
                    <a:pt x="846" y="162"/>
                  </a:lnTo>
                  <a:lnTo>
                    <a:pt x="846" y="162"/>
                  </a:lnTo>
                  <a:lnTo>
                    <a:pt x="854" y="154"/>
                  </a:lnTo>
                  <a:lnTo>
                    <a:pt x="860" y="146"/>
                  </a:lnTo>
                  <a:lnTo>
                    <a:pt x="866" y="138"/>
                  </a:lnTo>
                  <a:lnTo>
                    <a:pt x="870" y="130"/>
                  </a:lnTo>
                  <a:lnTo>
                    <a:pt x="870" y="130"/>
                  </a:lnTo>
                  <a:lnTo>
                    <a:pt x="870" y="120"/>
                  </a:lnTo>
                  <a:lnTo>
                    <a:pt x="868" y="112"/>
                  </a:lnTo>
                  <a:lnTo>
                    <a:pt x="864" y="100"/>
                  </a:lnTo>
                  <a:lnTo>
                    <a:pt x="856" y="88"/>
                  </a:lnTo>
                  <a:lnTo>
                    <a:pt x="856" y="88"/>
                  </a:lnTo>
                  <a:lnTo>
                    <a:pt x="846" y="78"/>
                  </a:lnTo>
                  <a:lnTo>
                    <a:pt x="836" y="72"/>
                  </a:lnTo>
                  <a:lnTo>
                    <a:pt x="828" y="68"/>
                  </a:lnTo>
                  <a:lnTo>
                    <a:pt x="818" y="66"/>
                  </a:lnTo>
                  <a:lnTo>
                    <a:pt x="818" y="66"/>
                  </a:lnTo>
                  <a:lnTo>
                    <a:pt x="810" y="68"/>
                  </a:lnTo>
                  <a:lnTo>
                    <a:pt x="800" y="70"/>
                  </a:lnTo>
                  <a:lnTo>
                    <a:pt x="792" y="74"/>
                  </a:lnTo>
                  <a:lnTo>
                    <a:pt x="784" y="80"/>
                  </a:lnTo>
                  <a:lnTo>
                    <a:pt x="784" y="80"/>
                  </a:lnTo>
                  <a:lnTo>
                    <a:pt x="776" y="86"/>
                  </a:lnTo>
                  <a:lnTo>
                    <a:pt x="772" y="94"/>
                  </a:lnTo>
                  <a:lnTo>
                    <a:pt x="766" y="110"/>
                  </a:lnTo>
                  <a:lnTo>
                    <a:pt x="766" y="110"/>
                  </a:lnTo>
                  <a:lnTo>
                    <a:pt x="762" y="130"/>
                  </a:lnTo>
                  <a:lnTo>
                    <a:pt x="758" y="140"/>
                  </a:lnTo>
                  <a:lnTo>
                    <a:pt x="750" y="150"/>
                  </a:lnTo>
                  <a:lnTo>
                    <a:pt x="750" y="150"/>
                  </a:lnTo>
                  <a:lnTo>
                    <a:pt x="750" y="150"/>
                  </a:lnTo>
                  <a:lnTo>
                    <a:pt x="708" y="182"/>
                  </a:lnTo>
                  <a:lnTo>
                    <a:pt x="580" y="0"/>
                  </a:lnTo>
                  <a:lnTo>
                    <a:pt x="264" y="6"/>
                  </a:lnTo>
                  <a:lnTo>
                    <a:pt x="178" y="288"/>
                  </a:lnTo>
                  <a:lnTo>
                    <a:pt x="124" y="270"/>
                  </a:lnTo>
                  <a:lnTo>
                    <a:pt x="124" y="270"/>
                  </a:lnTo>
                  <a:lnTo>
                    <a:pt x="114" y="264"/>
                  </a:lnTo>
                  <a:lnTo>
                    <a:pt x="106" y="258"/>
                  </a:lnTo>
                  <a:lnTo>
                    <a:pt x="94" y="242"/>
                  </a:lnTo>
                  <a:lnTo>
                    <a:pt x="94" y="242"/>
                  </a:lnTo>
                  <a:lnTo>
                    <a:pt x="82" y="228"/>
                  </a:lnTo>
                  <a:lnTo>
                    <a:pt x="76" y="224"/>
                  </a:lnTo>
                  <a:lnTo>
                    <a:pt x="68" y="220"/>
                  </a:lnTo>
                  <a:lnTo>
                    <a:pt x="68" y="220"/>
                  </a:lnTo>
                  <a:lnTo>
                    <a:pt x="58" y="218"/>
                  </a:lnTo>
                  <a:lnTo>
                    <a:pt x="48" y="216"/>
                  </a:lnTo>
                  <a:lnTo>
                    <a:pt x="38" y="218"/>
                  </a:lnTo>
                  <a:lnTo>
                    <a:pt x="30" y="220"/>
                  </a:lnTo>
                  <a:lnTo>
                    <a:pt x="30" y="220"/>
                  </a:lnTo>
                  <a:lnTo>
                    <a:pt x="22" y="224"/>
                  </a:lnTo>
                  <a:lnTo>
                    <a:pt x="14" y="230"/>
                  </a:lnTo>
                  <a:lnTo>
                    <a:pt x="8" y="240"/>
                  </a:lnTo>
                  <a:lnTo>
                    <a:pt x="2" y="252"/>
                  </a:lnTo>
                  <a:lnTo>
                    <a:pt x="2" y="252"/>
                  </a:lnTo>
                  <a:lnTo>
                    <a:pt x="0" y="268"/>
                  </a:lnTo>
                  <a:lnTo>
                    <a:pt x="0" y="280"/>
                  </a:lnTo>
                  <a:lnTo>
                    <a:pt x="2" y="288"/>
                  </a:lnTo>
                  <a:lnTo>
                    <a:pt x="6" y="296"/>
                  </a:lnTo>
                  <a:lnTo>
                    <a:pt x="6" y="296"/>
                  </a:lnTo>
                  <a:lnTo>
                    <a:pt x="10" y="304"/>
                  </a:lnTo>
                  <a:lnTo>
                    <a:pt x="18" y="310"/>
                  </a:lnTo>
                  <a:lnTo>
                    <a:pt x="26" y="314"/>
                  </a:lnTo>
                  <a:lnTo>
                    <a:pt x="36" y="318"/>
                  </a:lnTo>
                  <a:lnTo>
                    <a:pt x="36" y="318"/>
                  </a:lnTo>
                  <a:lnTo>
                    <a:pt x="46" y="320"/>
                  </a:lnTo>
                  <a:lnTo>
                    <a:pt x="54" y="320"/>
                  </a:lnTo>
                  <a:lnTo>
                    <a:pt x="70" y="314"/>
                  </a:lnTo>
                  <a:lnTo>
                    <a:pt x="70" y="314"/>
                  </a:lnTo>
                  <a:lnTo>
                    <a:pt x="90" y="308"/>
                  </a:lnTo>
                  <a:lnTo>
                    <a:pt x="100" y="306"/>
                  </a:lnTo>
                  <a:lnTo>
                    <a:pt x="112" y="306"/>
                  </a:lnTo>
                  <a:lnTo>
                    <a:pt x="112" y="306"/>
                  </a:lnTo>
                  <a:lnTo>
                    <a:pt x="114" y="308"/>
                  </a:lnTo>
                  <a:lnTo>
                    <a:pt x="168" y="324"/>
                  </a:lnTo>
                  <a:lnTo>
                    <a:pt x="90" y="584"/>
                  </a:lnTo>
                  <a:lnTo>
                    <a:pt x="352" y="764"/>
                  </a:lnTo>
                  <a:lnTo>
                    <a:pt x="492" y="730"/>
                  </a:lnTo>
                  <a:lnTo>
                    <a:pt x="490" y="726"/>
                  </a:lnTo>
                  <a:lnTo>
                    <a:pt x="490" y="726"/>
                  </a:lnTo>
                  <a:lnTo>
                    <a:pt x="486" y="720"/>
                  </a:lnTo>
                  <a:lnTo>
                    <a:pt x="472" y="712"/>
                  </a:lnTo>
                  <a:lnTo>
                    <a:pt x="472" y="712"/>
                  </a:lnTo>
                  <a:lnTo>
                    <a:pt x="462" y="706"/>
                  </a:lnTo>
                  <a:lnTo>
                    <a:pt x="450" y="696"/>
                  </a:lnTo>
                  <a:lnTo>
                    <a:pt x="442" y="684"/>
                  </a:lnTo>
                  <a:lnTo>
                    <a:pt x="434" y="670"/>
                  </a:lnTo>
                  <a:lnTo>
                    <a:pt x="434" y="670"/>
                  </a:lnTo>
                  <a:lnTo>
                    <a:pt x="430" y="656"/>
                  </a:lnTo>
                  <a:lnTo>
                    <a:pt x="428" y="640"/>
                  </a:lnTo>
                  <a:lnTo>
                    <a:pt x="428" y="626"/>
                  </a:lnTo>
                  <a:lnTo>
                    <a:pt x="432" y="610"/>
                  </a:lnTo>
                  <a:lnTo>
                    <a:pt x="432" y="610"/>
                  </a:lnTo>
                  <a:lnTo>
                    <a:pt x="438" y="594"/>
                  </a:lnTo>
                  <a:lnTo>
                    <a:pt x="450" y="582"/>
                  </a:lnTo>
                  <a:lnTo>
                    <a:pt x="466" y="570"/>
                  </a:lnTo>
                  <a:lnTo>
                    <a:pt x="484" y="560"/>
                  </a:lnTo>
                  <a:lnTo>
                    <a:pt x="484" y="560"/>
                  </a:lnTo>
                  <a:lnTo>
                    <a:pt x="504" y="554"/>
                  </a:lnTo>
                  <a:lnTo>
                    <a:pt x="524" y="554"/>
                  </a:lnTo>
                  <a:lnTo>
                    <a:pt x="542" y="556"/>
                  </a:lnTo>
                  <a:lnTo>
                    <a:pt x="556" y="564"/>
                  </a:lnTo>
                  <a:lnTo>
                    <a:pt x="556" y="564"/>
                  </a:lnTo>
                  <a:lnTo>
                    <a:pt x="570" y="574"/>
                  </a:lnTo>
                  <a:lnTo>
                    <a:pt x="580" y="586"/>
                  </a:lnTo>
                  <a:lnTo>
                    <a:pt x="588" y="598"/>
                  </a:lnTo>
                  <a:lnTo>
                    <a:pt x="594" y="612"/>
                  </a:lnTo>
                  <a:lnTo>
                    <a:pt x="594" y="612"/>
                  </a:lnTo>
                  <a:lnTo>
                    <a:pt x="598" y="628"/>
                  </a:lnTo>
                  <a:lnTo>
                    <a:pt x="598" y="642"/>
                  </a:lnTo>
                  <a:lnTo>
                    <a:pt x="596" y="654"/>
                  </a:lnTo>
                  <a:lnTo>
                    <a:pt x="594" y="666"/>
                  </a:lnTo>
                  <a:lnTo>
                    <a:pt x="594" y="666"/>
                  </a:lnTo>
                  <a:lnTo>
                    <a:pt x="590" y="680"/>
                  </a:lnTo>
                  <a:lnTo>
                    <a:pt x="588" y="686"/>
                  </a:lnTo>
                  <a:lnTo>
                    <a:pt x="596" y="704"/>
                  </a:lnTo>
                  <a:lnTo>
                    <a:pt x="814" y="652"/>
                  </a:lnTo>
                  <a:lnTo>
                    <a:pt x="814" y="652"/>
                  </a:lnTo>
                  <a:lnTo>
                    <a:pt x="814" y="652"/>
                  </a:lnTo>
                  <a:lnTo>
                    <a:pt x="816" y="652"/>
                  </a:lnTo>
                  <a:lnTo>
                    <a:pt x="882" y="430"/>
                  </a:lnTo>
                  <a:lnTo>
                    <a:pt x="882" y="430"/>
                  </a:lnTo>
                  <a:lnTo>
                    <a:pt x="878" y="426"/>
                  </a:lnTo>
                  <a:lnTo>
                    <a:pt x="874" y="422"/>
                  </a:lnTo>
                  <a:lnTo>
                    <a:pt x="874" y="422"/>
                  </a:lnTo>
                  <a:close/>
                </a:path>
              </a:pathLst>
            </a:custGeom>
            <a:solidFill>
              <a:schemeClr val="accent4"/>
            </a:solidFill>
            <a:ln>
              <a:noFill/>
            </a:ln>
          </p:spPr>
          <p:txBody>
            <a:bodyPr anchor="t" anchorCtr="0" bIns="45720" compatLnSpc="1" lIns="91440" numCol="1" rIns="91440" tIns="45720" vert="horz" wrap="square"/>
            <a:lstStyle/>
            <a:p>
              <a:endParaRPr altLang="en-US" lang="zh-CN">
                <a:latin charset="-122" panose="020b0502040204020203" pitchFamily="34" typeface="微软雅黑 Light"/>
                <a:ea charset="-122" panose="020b0502040204020203" pitchFamily="34" typeface="微软雅黑 Light"/>
                <a:cs typeface="+mn-ea"/>
                <a:sym typeface="+mn-lt"/>
              </a:endParaRPr>
            </a:p>
          </p:txBody>
        </p:sp>
        <p:sp>
          <p:nvSpPr>
            <p:cNvPr id="32" name="Freeform 11">
              <a:extLst>
                <a:ext uri="{FF2B5EF4-FFF2-40B4-BE49-F238E27FC236}">
                  <a16:creationId xmlns:a16="http://schemas.microsoft.com/office/drawing/2014/main" id="{1CF09F31-A56E-454E-8FD9-CA3C131BA081}"/>
                </a:ext>
              </a:extLst>
            </p:cNvPr>
            <p:cNvSpPr/>
            <p:nvPr/>
          </p:nvSpPr>
          <p:spPr bwMode="auto">
            <a:xfrm>
              <a:off x="5342" y="5370"/>
              <a:ext cx="2200" cy="1385"/>
            </a:xfrm>
            <a:custGeom>
              <a:gdLst>
                <a:gd fmla="*/ 0 w 880" name="T0"/>
                <a:gd fmla="*/ 46 h 554" name="T1"/>
                <a:gd fmla="*/ 0 w 880" name="T2"/>
                <a:gd fmla="*/ 46 h 554" name="T3"/>
                <a:gd fmla="*/ 2 w 880" name="T4"/>
                <a:gd fmla="*/ 54 h 554" name="T5"/>
                <a:gd fmla="*/ 4 w 880" name="T6"/>
                <a:gd fmla="*/ 60 h 554" name="T7"/>
                <a:gd fmla="*/ 8 w 880" name="T8"/>
                <a:gd fmla="*/ 66 h 554" name="T9"/>
                <a:gd fmla="*/ 12 w 880" name="T10"/>
                <a:gd fmla="*/ 70 h 554" name="T11"/>
                <a:gd fmla="*/ 714 w 880" name="T12"/>
                <a:gd fmla="*/ 554 h 554" name="T13"/>
                <a:gd fmla="*/ 778 w 880" name="T14"/>
                <a:gd fmla="*/ 338 h 554" name="T15"/>
                <a:gd fmla="*/ 762 w 880" name="T16"/>
                <a:gd fmla="*/ 334 h 554" name="T17"/>
                <a:gd fmla="*/ 762 w 880" name="T18"/>
                <a:gd fmla="*/ 334 h 554" name="T19"/>
                <a:gd fmla="*/ 756 w 880" name="T20"/>
                <a:gd fmla="*/ 334 h 554" name="T21"/>
                <a:gd fmla="*/ 740 w 880" name="T22"/>
                <a:gd fmla="*/ 340 h 554" name="T23"/>
                <a:gd fmla="*/ 740 w 880" name="T24"/>
                <a:gd fmla="*/ 340 h 554" name="T25"/>
                <a:gd fmla="*/ 728 w 880" name="T26"/>
                <a:gd fmla="*/ 344 h 554" name="T27"/>
                <a:gd fmla="*/ 716 w 880" name="T28"/>
                <a:gd fmla="*/ 346 h 554" name="T29"/>
                <a:gd fmla="*/ 700 w 880" name="T30"/>
                <a:gd fmla="*/ 348 h 554" name="T31"/>
                <a:gd fmla="*/ 684 w 880" name="T32"/>
                <a:gd fmla="*/ 344 h 554" name="T33"/>
                <a:gd fmla="*/ 684 w 880" name="T34"/>
                <a:gd fmla="*/ 344 h 554" name="T35"/>
                <a:gd fmla="*/ 670 w 880" name="T36"/>
                <a:gd fmla="*/ 338 h 554" name="T37"/>
                <a:gd fmla="*/ 656 w 880" name="T38"/>
                <a:gd fmla="*/ 332 h 554" name="T39"/>
                <a:gd fmla="*/ 644 w 880" name="T40"/>
                <a:gd fmla="*/ 322 h 554" name="T41"/>
                <a:gd fmla="*/ 634 w 880" name="T42"/>
                <a:gd fmla="*/ 308 h 554" name="T43"/>
                <a:gd fmla="*/ 634 w 880" name="T44"/>
                <a:gd fmla="*/ 308 h 554" name="T45"/>
                <a:gd fmla="*/ 628 w 880" name="T46"/>
                <a:gd fmla="*/ 294 h 554" name="T47"/>
                <a:gd fmla="*/ 624 w 880" name="T48"/>
                <a:gd fmla="*/ 276 h 554" name="T49"/>
                <a:gd fmla="*/ 624 w 880" name="T50"/>
                <a:gd fmla="*/ 258 h 554" name="T51"/>
                <a:gd fmla="*/ 628 w 880" name="T52"/>
                <a:gd fmla="*/ 238 h 554" name="T53"/>
                <a:gd fmla="*/ 628 w 880" name="T54"/>
                <a:gd fmla="*/ 238 h 554" name="T55"/>
                <a:gd fmla="*/ 636 w 880" name="T56"/>
                <a:gd fmla="*/ 218 h 554" name="T57"/>
                <a:gd fmla="*/ 648 w 880" name="T58"/>
                <a:gd fmla="*/ 202 h 554" name="T59"/>
                <a:gd fmla="*/ 662 w 880" name="T60"/>
                <a:gd fmla="*/ 190 h 554" name="T61"/>
                <a:gd fmla="*/ 676 w 880" name="T62"/>
                <a:gd fmla="*/ 182 h 554" name="T63"/>
                <a:gd fmla="*/ 676 w 880" name="T64"/>
                <a:gd fmla="*/ 182 h 554" name="T65"/>
                <a:gd fmla="*/ 692 w 880" name="T66"/>
                <a:gd fmla="*/ 178 h 554" name="T67"/>
                <a:gd fmla="*/ 708 w 880" name="T68"/>
                <a:gd fmla="*/ 176 h 554" name="T69"/>
                <a:gd fmla="*/ 722 w 880" name="T70"/>
                <a:gd fmla="*/ 178 h 554" name="T71"/>
                <a:gd fmla="*/ 736 w 880" name="T72"/>
                <a:gd fmla="*/ 182 h 554" name="T73"/>
                <a:gd fmla="*/ 736 w 880" name="T74"/>
                <a:gd fmla="*/ 182 h 554" name="T75"/>
                <a:gd fmla="*/ 752 w 880" name="T76"/>
                <a:gd fmla="*/ 190 h 554" name="T77"/>
                <a:gd fmla="*/ 762 w 880" name="T78"/>
                <a:gd fmla="*/ 198 h 554" name="T79"/>
                <a:gd fmla="*/ 772 w 880" name="T80"/>
                <a:gd fmla="*/ 206 h 554" name="T81"/>
                <a:gd fmla="*/ 780 w 880" name="T82"/>
                <a:gd fmla="*/ 216 h 554" name="T83"/>
                <a:gd fmla="*/ 780 w 880" name="T84"/>
                <a:gd fmla="*/ 216 h 554" name="T85"/>
                <a:gd fmla="*/ 788 w 880" name="T86"/>
                <a:gd fmla="*/ 228 h 554" name="T87"/>
                <a:gd fmla="*/ 792 w 880" name="T88"/>
                <a:gd fmla="*/ 232 h 554" name="T89"/>
                <a:gd fmla="*/ 808 w 880" name="T90"/>
                <a:gd fmla="*/ 238 h 554" name="T91"/>
                <a:gd fmla="*/ 880 w 880" name="T92"/>
                <a:gd fmla="*/ 0 h 554" name="T93"/>
                <a:gd fmla="*/ 28 w 880" name="T94"/>
                <a:gd fmla="*/ 18 h 554" name="T95"/>
                <a:gd fmla="*/ 28 w 880" name="T96"/>
                <a:gd fmla="*/ 18 h 554" name="T97"/>
                <a:gd fmla="*/ 18 w 880" name="T98"/>
                <a:gd fmla="*/ 20 h 554" name="T99"/>
                <a:gd fmla="*/ 8 w 880" name="T100"/>
                <a:gd fmla="*/ 26 h 554" name="T101"/>
                <a:gd fmla="*/ 2 w 880" name="T102"/>
                <a:gd fmla="*/ 36 h 554" name="T103"/>
                <a:gd fmla="*/ 0 w 880" name="T104"/>
                <a:gd fmla="*/ 46 h 554" name="T105"/>
                <a:gd fmla="*/ 0 w 880" name="T106"/>
                <a:gd fmla="*/ 46 h 554"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554" w="880">
                  <a:moveTo>
                    <a:pt x="0" y="46"/>
                  </a:moveTo>
                  <a:lnTo>
                    <a:pt x="0" y="46"/>
                  </a:lnTo>
                  <a:lnTo>
                    <a:pt x="2" y="54"/>
                  </a:lnTo>
                  <a:lnTo>
                    <a:pt x="4" y="60"/>
                  </a:lnTo>
                  <a:lnTo>
                    <a:pt x="8" y="66"/>
                  </a:lnTo>
                  <a:lnTo>
                    <a:pt x="12" y="70"/>
                  </a:lnTo>
                  <a:lnTo>
                    <a:pt x="714" y="554"/>
                  </a:lnTo>
                  <a:lnTo>
                    <a:pt x="778" y="338"/>
                  </a:lnTo>
                  <a:lnTo>
                    <a:pt x="762" y="334"/>
                  </a:lnTo>
                  <a:lnTo>
                    <a:pt x="762" y="334"/>
                  </a:lnTo>
                  <a:lnTo>
                    <a:pt x="756" y="334"/>
                  </a:lnTo>
                  <a:lnTo>
                    <a:pt x="740" y="340"/>
                  </a:lnTo>
                  <a:lnTo>
                    <a:pt x="740" y="340"/>
                  </a:lnTo>
                  <a:lnTo>
                    <a:pt x="728" y="344"/>
                  </a:lnTo>
                  <a:lnTo>
                    <a:pt x="716" y="346"/>
                  </a:lnTo>
                  <a:lnTo>
                    <a:pt x="700" y="348"/>
                  </a:lnTo>
                  <a:lnTo>
                    <a:pt x="684" y="344"/>
                  </a:lnTo>
                  <a:lnTo>
                    <a:pt x="684" y="344"/>
                  </a:lnTo>
                  <a:lnTo>
                    <a:pt x="670" y="338"/>
                  </a:lnTo>
                  <a:lnTo>
                    <a:pt x="656" y="332"/>
                  </a:lnTo>
                  <a:lnTo>
                    <a:pt x="644" y="322"/>
                  </a:lnTo>
                  <a:lnTo>
                    <a:pt x="634" y="308"/>
                  </a:lnTo>
                  <a:lnTo>
                    <a:pt x="634" y="308"/>
                  </a:lnTo>
                  <a:lnTo>
                    <a:pt x="628" y="294"/>
                  </a:lnTo>
                  <a:lnTo>
                    <a:pt x="624" y="276"/>
                  </a:lnTo>
                  <a:lnTo>
                    <a:pt x="624" y="258"/>
                  </a:lnTo>
                  <a:lnTo>
                    <a:pt x="628" y="238"/>
                  </a:lnTo>
                  <a:lnTo>
                    <a:pt x="628" y="238"/>
                  </a:lnTo>
                  <a:lnTo>
                    <a:pt x="636" y="218"/>
                  </a:lnTo>
                  <a:lnTo>
                    <a:pt x="648" y="202"/>
                  </a:lnTo>
                  <a:lnTo>
                    <a:pt x="662" y="190"/>
                  </a:lnTo>
                  <a:lnTo>
                    <a:pt x="676" y="182"/>
                  </a:lnTo>
                  <a:lnTo>
                    <a:pt x="676" y="182"/>
                  </a:lnTo>
                  <a:lnTo>
                    <a:pt x="692" y="178"/>
                  </a:lnTo>
                  <a:lnTo>
                    <a:pt x="708" y="176"/>
                  </a:lnTo>
                  <a:lnTo>
                    <a:pt x="722" y="178"/>
                  </a:lnTo>
                  <a:lnTo>
                    <a:pt x="736" y="182"/>
                  </a:lnTo>
                  <a:lnTo>
                    <a:pt x="736" y="182"/>
                  </a:lnTo>
                  <a:lnTo>
                    <a:pt x="752" y="190"/>
                  </a:lnTo>
                  <a:lnTo>
                    <a:pt x="762" y="198"/>
                  </a:lnTo>
                  <a:lnTo>
                    <a:pt x="772" y="206"/>
                  </a:lnTo>
                  <a:lnTo>
                    <a:pt x="780" y="216"/>
                  </a:lnTo>
                  <a:lnTo>
                    <a:pt x="780" y="216"/>
                  </a:lnTo>
                  <a:lnTo>
                    <a:pt x="788" y="228"/>
                  </a:lnTo>
                  <a:lnTo>
                    <a:pt x="792" y="232"/>
                  </a:lnTo>
                  <a:lnTo>
                    <a:pt x="808" y="238"/>
                  </a:lnTo>
                  <a:lnTo>
                    <a:pt x="880" y="0"/>
                  </a:lnTo>
                  <a:lnTo>
                    <a:pt x="28" y="18"/>
                  </a:lnTo>
                  <a:lnTo>
                    <a:pt x="28" y="18"/>
                  </a:lnTo>
                  <a:lnTo>
                    <a:pt x="18" y="20"/>
                  </a:lnTo>
                  <a:lnTo>
                    <a:pt x="8" y="26"/>
                  </a:lnTo>
                  <a:lnTo>
                    <a:pt x="2" y="36"/>
                  </a:lnTo>
                  <a:lnTo>
                    <a:pt x="0" y="46"/>
                  </a:lnTo>
                  <a:lnTo>
                    <a:pt x="0" y="46"/>
                  </a:lnTo>
                  <a:close/>
                </a:path>
              </a:pathLst>
            </a:custGeom>
            <a:solidFill>
              <a:schemeClr val="accent4"/>
            </a:solidFill>
            <a:ln>
              <a:noFill/>
            </a:ln>
          </p:spPr>
          <p:txBody>
            <a:bodyPr anchor="t" anchorCtr="0" bIns="45720" compatLnSpc="1" lIns="91440" numCol="1" rIns="91440" tIns="45720" vert="horz" wrap="square"/>
            <a:lstStyle/>
            <a:p>
              <a:endParaRPr altLang="en-US" lang="zh-CN">
                <a:latin charset="-122" panose="020b0502040204020203" pitchFamily="34" typeface="微软雅黑 Light"/>
                <a:ea charset="-122" panose="020b0502040204020203" pitchFamily="34" typeface="微软雅黑 Light"/>
                <a:cs typeface="+mn-ea"/>
                <a:sym typeface="+mn-lt"/>
              </a:endParaRPr>
            </a:p>
          </p:txBody>
        </p:sp>
        <p:sp>
          <p:nvSpPr>
            <p:cNvPr id="33" name="Freeform 12">
              <a:extLst>
                <a:ext uri="{FF2B5EF4-FFF2-40B4-BE49-F238E27FC236}">
                  <a16:creationId xmlns:a16="http://schemas.microsoft.com/office/drawing/2014/main" id="{F058EFA6-2BC9-4B2C-A301-E7D61605E33E}"/>
                </a:ext>
              </a:extLst>
            </p:cNvPr>
            <p:cNvSpPr/>
            <p:nvPr/>
          </p:nvSpPr>
          <p:spPr bwMode="auto">
            <a:xfrm>
              <a:off x="9197" y="7030"/>
              <a:ext cx="2245" cy="1850"/>
            </a:xfrm>
            <a:custGeom>
              <a:gdLst>
                <a:gd fmla="*/ 648 w 898" name="T0"/>
                <a:gd fmla="*/ 92 h 740" name="T1"/>
                <a:gd fmla="*/ 656 w 898" name="T2"/>
                <a:gd fmla="*/ 114 h 740" name="T3"/>
                <a:gd fmla="*/ 664 w 898" name="T4"/>
                <a:gd fmla="*/ 138 h 740" name="T5"/>
                <a:gd fmla="*/ 662 w 898" name="T6"/>
                <a:gd fmla="*/ 170 h 740" name="T7"/>
                <a:gd fmla="*/ 642 w 898" name="T8"/>
                <a:gd fmla="*/ 210 h 740" name="T9"/>
                <a:gd fmla="*/ 614 w 898" name="T10"/>
                <a:gd fmla="*/ 228 h 740" name="T11"/>
                <a:gd fmla="*/ 558 w 898" name="T12"/>
                <a:gd fmla="*/ 230 h 740" name="T13"/>
                <a:gd fmla="*/ 522 w 898" name="T14"/>
                <a:gd fmla="*/ 210 h 740" name="T15"/>
                <a:gd fmla="*/ 500 w 898" name="T16"/>
                <a:gd fmla="*/ 184 h 740" name="T17"/>
                <a:gd fmla="*/ 496 w 898" name="T18"/>
                <a:gd fmla="*/ 138 h 740" name="T19"/>
                <a:gd fmla="*/ 504 w 898" name="T20"/>
                <a:gd fmla="*/ 108 h 740" name="T21"/>
                <a:gd fmla="*/ 530 w 898" name="T22"/>
                <a:gd fmla="*/ 80 h 740" name="T23"/>
                <a:gd fmla="*/ 546 w 898" name="T24"/>
                <a:gd fmla="*/ 66 h 740" name="T25"/>
                <a:gd fmla="*/ 358 w 898" name="T26"/>
                <a:gd fmla="*/ 10 h 740" name="T27"/>
                <a:gd fmla="*/ 168 w 898" name="T28"/>
                <a:gd fmla="*/ 134 h 740" name="T29"/>
                <a:gd fmla="*/ 174 w 898" name="T30"/>
                <a:gd fmla="*/ 382 h 740" name="T31"/>
                <a:gd fmla="*/ 108 w 898" name="T32"/>
                <a:gd fmla="*/ 382 h 740" name="T33"/>
                <a:gd fmla="*/ 82 w 898" name="T34"/>
                <a:gd fmla="*/ 368 h 740" name="T35"/>
                <a:gd fmla="*/ 50 w 898" name="T36"/>
                <a:gd fmla="*/ 356 h 740" name="T37"/>
                <a:gd fmla="*/ 30 w 898" name="T38"/>
                <a:gd fmla="*/ 360 h 740" name="T39"/>
                <a:gd fmla="*/ 14 w 898" name="T40"/>
                <a:gd fmla="*/ 368 h 740" name="T41"/>
                <a:gd fmla="*/ 0 w 898" name="T42"/>
                <a:gd fmla="*/ 394 h 740" name="T43"/>
                <a:gd fmla="*/ 2 w 898" name="T44"/>
                <a:gd fmla="*/ 424 h 740" name="T45"/>
                <a:gd fmla="*/ 18 w 898" name="T46"/>
                <a:gd fmla="*/ 450 h 740" name="T47"/>
                <a:gd fmla="*/ 34 w 898" name="T48"/>
                <a:gd fmla="*/ 456 h 740" name="T49"/>
                <a:gd fmla="*/ 54 w 898" name="T50"/>
                <a:gd fmla="*/ 458 h 740" name="T51"/>
                <a:gd fmla="*/ 84 w 898" name="T52"/>
                <a:gd fmla="*/ 444 h 740" name="T53"/>
                <a:gd fmla="*/ 110 w 898" name="T54"/>
                <a:gd fmla="*/ 426 h 740" name="T55"/>
                <a:gd fmla="*/ 122 w 898" name="T56"/>
                <a:gd fmla="*/ 422 h 740" name="T57"/>
                <a:gd fmla="*/ 396 w 898" name="T58"/>
                <a:gd fmla="*/ 740 h 740" name="T59"/>
                <a:gd fmla="*/ 682 w 898" name="T60"/>
                <a:gd fmla="*/ 618 h 740" name="T61"/>
                <a:gd fmla="*/ 690 w 898" name="T62"/>
                <a:gd fmla="*/ 658 h 740" name="T63"/>
                <a:gd fmla="*/ 694 w 898" name="T64"/>
                <a:gd fmla="*/ 682 h 740" name="T65"/>
                <a:gd fmla="*/ 704 w 898" name="T66"/>
                <a:gd fmla="*/ 698 h 740" name="T67"/>
                <a:gd fmla="*/ 728 w 898" name="T68"/>
                <a:gd fmla="*/ 714 h 740" name="T69"/>
                <a:gd fmla="*/ 746 w 898" name="T70"/>
                <a:gd fmla="*/ 714 h 740" name="T71"/>
                <a:gd fmla="*/ 770 w 898" name="T72"/>
                <a:gd fmla="*/ 702 h 740" name="T73"/>
                <a:gd fmla="*/ 792 w 898" name="T74"/>
                <a:gd fmla="*/ 674 h 740" name="T75"/>
                <a:gd fmla="*/ 794 w 898" name="T76"/>
                <a:gd fmla="*/ 656 h 740" name="T77"/>
                <a:gd fmla="*/ 780 w 898" name="T78"/>
                <a:gd fmla="*/ 630 h 740" name="T79"/>
                <a:gd fmla="*/ 768 w 898" name="T80"/>
                <a:gd fmla="*/ 618 h 740" name="T81"/>
                <a:gd fmla="*/ 732 w 898" name="T82"/>
                <a:gd fmla="*/ 606 h 740" name="T83"/>
                <a:gd fmla="*/ 712 w 898" name="T84"/>
                <a:gd fmla="*/ 594 h 740" name="T85"/>
                <a:gd fmla="*/ 898 w 898" name="T86"/>
                <a:gd fmla="*/ 356 h 740"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740" w="898">
                  <a:moveTo>
                    <a:pt x="810" y="102"/>
                  </a:moveTo>
                  <a:lnTo>
                    <a:pt x="654" y="70"/>
                  </a:lnTo>
                  <a:lnTo>
                    <a:pt x="648" y="92"/>
                  </a:lnTo>
                  <a:lnTo>
                    <a:pt x="648" y="92"/>
                  </a:lnTo>
                  <a:lnTo>
                    <a:pt x="650" y="98"/>
                  </a:lnTo>
                  <a:lnTo>
                    <a:pt x="656" y="114"/>
                  </a:lnTo>
                  <a:lnTo>
                    <a:pt x="656" y="114"/>
                  </a:lnTo>
                  <a:lnTo>
                    <a:pt x="660" y="126"/>
                  </a:lnTo>
                  <a:lnTo>
                    <a:pt x="664" y="138"/>
                  </a:lnTo>
                  <a:lnTo>
                    <a:pt x="664" y="154"/>
                  </a:lnTo>
                  <a:lnTo>
                    <a:pt x="662" y="170"/>
                  </a:lnTo>
                  <a:lnTo>
                    <a:pt x="662" y="170"/>
                  </a:lnTo>
                  <a:lnTo>
                    <a:pt x="658" y="184"/>
                  </a:lnTo>
                  <a:lnTo>
                    <a:pt x="650" y="198"/>
                  </a:lnTo>
                  <a:lnTo>
                    <a:pt x="642" y="210"/>
                  </a:lnTo>
                  <a:lnTo>
                    <a:pt x="628" y="220"/>
                  </a:lnTo>
                  <a:lnTo>
                    <a:pt x="628" y="220"/>
                  </a:lnTo>
                  <a:lnTo>
                    <a:pt x="614" y="228"/>
                  </a:lnTo>
                  <a:lnTo>
                    <a:pt x="596" y="232"/>
                  </a:lnTo>
                  <a:lnTo>
                    <a:pt x="578" y="232"/>
                  </a:lnTo>
                  <a:lnTo>
                    <a:pt x="558" y="230"/>
                  </a:lnTo>
                  <a:lnTo>
                    <a:pt x="558" y="230"/>
                  </a:lnTo>
                  <a:lnTo>
                    <a:pt x="538" y="222"/>
                  </a:lnTo>
                  <a:lnTo>
                    <a:pt x="522" y="210"/>
                  </a:lnTo>
                  <a:lnTo>
                    <a:pt x="508" y="198"/>
                  </a:lnTo>
                  <a:lnTo>
                    <a:pt x="500" y="184"/>
                  </a:lnTo>
                  <a:lnTo>
                    <a:pt x="500" y="184"/>
                  </a:lnTo>
                  <a:lnTo>
                    <a:pt x="496" y="168"/>
                  </a:lnTo>
                  <a:lnTo>
                    <a:pt x="494" y="152"/>
                  </a:lnTo>
                  <a:lnTo>
                    <a:pt x="496" y="138"/>
                  </a:lnTo>
                  <a:lnTo>
                    <a:pt x="498" y="122"/>
                  </a:lnTo>
                  <a:lnTo>
                    <a:pt x="498" y="122"/>
                  </a:lnTo>
                  <a:lnTo>
                    <a:pt x="504" y="108"/>
                  </a:lnTo>
                  <a:lnTo>
                    <a:pt x="512" y="96"/>
                  </a:lnTo>
                  <a:lnTo>
                    <a:pt x="522" y="86"/>
                  </a:lnTo>
                  <a:lnTo>
                    <a:pt x="530" y="80"/>
                  </a:lnTo>
                  <a:lnTo>
                    <a:pt x="530" y="80"/>
                  </a:lnTo>
                  <a:lnTo>
                    <a:pt x="542" y="70"/>
                  </a:lnTo>
                  <a:lnTo>
                    <a:pt x="546" y="66"/>
                  </a:lnTo>
                  <a:lnTo>
                    <a:pt x="550" y="50"/>
                  </a:lnTo>
                  <a:lnTo>
                    <a:pt x="358" y="10"/>
                  </a:lnTo>
                  <a:lnTo>
                    <a:pt x="358" y="10"/>
                  </a:lnTo>
                  <a:lnTo>
                    <a:pt x="350" y="6"/>
                  </a:lnTo>
                  <a:lnTo>
                    <a:pt x="344" y="0"/>
                  </a:lnTo>
                  <a:lnTo>
                    <a:pt x="168" y="134"/>
                  </a:lnTo>
                  <a:lnTo>
                    <a:pt x="168" y="134"/>
                  </a:lnTo>
                  <a:lnTo>
                    <a:pt x="170" y="142"/>
                  </a:lnTo>
                  <a:lnTo>
                    <a:pt x="174" y="382"/>
                  </a:lnTo>
                  <a:lnTo>
                    <a:pt x="120" y="384"/>
                  </a:lnTo>
                  <a:lnTo>
                    <a:pt x="120" y="384"/>
                  </a:lnTo>
                  <a:lnTo>
                    <a:pt x="108" y="382"/>
                  </a:lnTo>
                  <a:lnTo>
                    <a:pt x="98" y="378"/>
                  </a:lnTo>
                  <a:lnTo>
                    <a:pt x="82" y="368"/>
                  </a:lnTo>
                  <a:lnTo>
                    <a:pt x="82" y="368"/>
                  </a:lnTo>
                  <a:lnTo>
                    <a:pt x="68" y="358"/>
                  </a:lnTo>
                  <a:lnTo>
                    <a:pt x="60" y="356"/>
                  </a:lnTo>
                  <a:lnTo>
                    <a:pt x="50" y="356"/>
                  </a:lnTo>
                  <a:lnTo>
                    <a:pt x="50" y="356"/>
                  </a:lnTo>
                  <a:lnTo>
                    <a:pt x="40" y="358"/>
                  </a:lnTo>
                  <a:lnTo>
                    <a:pt x="30" y="360"/>
                  </a:lnTo>
                  <a:lnTo>
                    <a:pt x="22" y="364"/>
                  </a:lnTo>
                  <a:lnTo>
                    <a:pt x="14" y="368"/>
                  </a:lnTo>
                  <a:lnTo>
                    <a:pt x="14" y="368"/>
                  </a:lnTo>
                  <a:lnTo>
                    <a:pt x="8" y="374"/>
                  </a:lnTo>
                  <a:lnTo>
                    <a:pt x="4" y="384"/>
                  </a:lnTo>
                  <a:lnTo>
                    <a:pt x="0" y="394"/>
                  </a:lnTo>
                  <a:lnTo>
                    <a:pt x="0" y="410"/>
                  </a:lnTo>
                  <a:lnTo>
                    <a:pt x="0" y="410"/>
                  </a:lnTo>
                  <a:lnTo>
                    <a:pt x="2" y="424"/>
                  </a:lnTo>
                  <a:lnTo>
                    <a:pt x="6" y="434"/>
                  </a:lnTo>
                  <a:lnTo>
                    <a:pt x="10" y="444"/>
                  </a:lnTo>
                  <a:lnTo>
                    <a:pt x="18" y="450"/>
                  </a:lnTo>
                  <a:lnTo>
                    <a:pt x="18" y="450"/>
                  </a:lnTo>
                  <a:lnTo>
                    <a:pt x="26" y="454"/>
                  </a:lnTo>
                  <a:lnTo>
                    <a:pt x="34" y="456"/>
                  </a:lnTo>
                  <a:lnTo>
                    <a:pt x="44" y="458"/>
                  </a:lnTo>
                  <a:lnTo>
                    <a:pt x="54" y="458"/>
                  </a:lnTo>
                  <a:lnTo>
                    <a:pt x="54" y="458"/>
                  </a:lnTo>
                  <a:lnTo>
                    <a:pt x="64" y="458"/>
                  </a:lnTo>
                  <a:lnTo>
                    <a:pt x="70" y="454"/>
                  </a:lnTo>
                  <a:lnTo>
                    <a:pt x="84" y="444"/>
                  </a:lnTo>
                  <a:lnTo>
                    <a:pt x="84" y="444"/>
                  </a:lnTo>
                  <a:lnTo>
                    <a:pt x="100" y="430"/>
                  </a:lnTo>
                  <a:lnTo>
                    <a:pt x="110" y="426"/>
                  </a:lnTo>
                  <a:lnTo>
                    <a:pt x="122" y="422"/>
                  </a:lnTo>
                  <a:lnTo>
                    <a:pt x="122" y="422"/>
                  </a:lnTo>
                  <a:lnTo>
                    <a:pt x="122" y="422"/>
                  </a:lnTo>
                  <a:lnTo>
                    <a:pt x="174" y="420"/>
                  </a:lnTo>
                  <a:lnTo>
                    <a:pt x="176" y="586"/>
                  </a:lnTo>
                  <a:lnTo>
                    <a:pt x="396" y="740"/>
                  </a:lnTo>
                  <a:lnTo>
                    <a:pt x="638" y="556"/>
                  </a:lnTo>
                  <a:lnTo>
                    <a:pt x="682" y="618"/>
                  </a:lnTo>
                  <a:lnTo>
                    <a:pt x="682" y="618"/>
                  </a:lnTo>
                  <a:lnTo>
                    <a:pt x="688" y="628"/>
                  </a:lnTo>
                  <a:lnTo>
                    <a:pt x="690" y="638"/>
                  </a:lnTo>
                  <a:lnTo>
                    <a:pt x="690" y="658"/>
                  </a:lnTo>
                  <a:lnTo>
                    <a:pt x="690" y="658"/>
                  </a:lnTo>
                  <a:lnTo>
                    <a:pt x="690" y="674"/>
                  </a:lnTo>
                  <a:lnTo>
                    <a:pt x="694" y="682"/>
                  </a:lnTo>
                  <a:lnTo>
                    <a:pt x="698" y="690"/>
                  </a:lnTo>
                  <a:lnTo>
                    <a:pt x="698" y="690"/>
                  </a:lnTo>
                  <a:lnTo>
                    <a:pt x="704" y="698"/>
                  </a:lnTo>
                  <a:lnTo>
                    <a:pt x="712" y="704"/>
                  </a:lnTo>
                  <a:lnTo>
                    <a:pt x="720" y="710"/>
                  </a:lnTo>
                  <a:lnTo>
                    <a:pt x="728" y="714"/>
                  </a:lnTo>
                  <a:lnTo>
                    <a:pt x="728" y="714"/>
                  </a:lnTo>
                  <a:lnTo>
                    <a:pt x="738" y="714"/>
                  </a:lnTo>
                  <a:lnTo>
                    <a:pt x="746" y="714"/>
                  </a:lnTo>
                  <a:lnTo>
                    <a:pt x="758" y="710"/>
                  </a:lnTo>
                  <a:lnTo>
                    <a:pt x="770" y="702"/>
                  </a:lnTo>
                  <a:lnTo>
                    <a:pt x="770" y="702"/>
                  </a:lnTo>
                  <a:lnTo>
                    <a:pt x="780" y="692"/>
                  </a:lnTo>
                  <a:lnTo>
                    <a:pt x="788" y="682"/>
                  </a:lnTo>
                  <a:lnTo>
                    <a:pt x="792" y="674"/>
                  </a:lnTo>
                  <a:lnTo>
                    <a:pt x="794" y="664"/>
                  </a:lnTo>
                  <a:lnTo>
                    <a:pt x="794" y="664"/>
                  </a:lnTo>
                  <a:lnTo>
                    <a:pt x="794" y="656"/>
                  </a:lnTo>
                  <a:lnTo>
                    <a:pt x="790" y="648"/>
                  </a:lnTo>
                  <a:lnTo>
                    <a:pt x="786" y="638"/>
                  </a:lnTo>
                  <a:lnTo>
                    <a:pt x="780" y="630"/>
                  </a:lnTo>
                  <a:lnTo>
                    <a:pt x="780" y="630"/>
                  </a:lnTo>
                  <a:lnTo>
                    <a:pt x="774" y="622"/>
                  </a:lnTo>
                  <a:lnTo>
                    <a:pt x="768" y="618"/>
                  </a:lnTo>
                  <a:lnTo>
                    <a:pt x="752" y="612"/>
                  </a:lnTo>
                  <a:lnTo>
                    <a:pt x="752" y="612"/>
                  </a:lnTo>
                  <a:lnTo>
                    <a:pt x="732" y="606"/>
                  </a:lnTo>
                  <a:lnTo>
                    <a:pt x="722" y="602"/>
                  </a:lnTo>
                  <a:lnTo>
                    <a:pt x="712" y="594"/>
                  </a:lnTo>
                  <a:lnTo>
                    <a:pt x="712" y="594"/>
                  </a:lnTo>
                  <a:lnTo>
                    <a:pt x="712" y="592"/>
                  </a:lnTo>
                  <a:lnTo>
                    <a:pt x="668" y="532"/>
                  </a:lnTo>
                  <a:lnTo>
                    <a:pt x="898" y="356"/>
                  </a:lnTo>
                  <a:lnTo>
                    <a:pt x="810" y="102"/>
                  </a:lnTo>
                  <a:close/>
                </a:path>
              </a:pathLst>
            </a:custGeom>
            <a:solidFill>
              <a:schemeClr val="accent2"/>
            </a:solidFill>
            <a:ln>
              <a:noFill/>
            </a:ln>
          </p:spPr>
          <p:txBody>
            <a:bodyPr anchor="t" anchorCtr="0" bIns="45720" compatLnSpc="1" lIns="91440" numCol="1" rIns="91440" tIns="45720" vert="horz" wrap="square"/>
            <a:lstStyle/>
            <a:p>
              <a:endParaRPr altLang="en-US" lang="zh-CN">
                <a:latin charset="-122" panose="020b0502040204020203" pitchFamily="34" typeface="微软雅黑 Light"/>
                <a:ea charset="-122" panose="020b0502040204020203" pitchFamily="34" typeface="微软雅黑 Light"/>
                <a:cs typeface="+mn-ea"/>
                <a:sym typeface="+mn-lt"/>
              </a:endParaRPr>
            </a:p>
          </p:txBody>
        </p:sp>
        <p:sp>
          <p:nvSpPr>
            <p:cNvPr id="34" name="Freeform 14">
              <a:extLst>
                <a:ext uri="{FF2B5EF4-FFF2-40B4-BE49-F238E27FC236}">
                  <a16:creationId xmlns:a16="http://schemas.microsoft.com/office/drawing/2014/main" id="{09AAEF04-A73B-4678-BBEC-F35EAB01C40F}"/>
                </a:ext>
              </a:extLst>
            </p:cNvPr>
            <p:cNvSpPr/>
            <p:nvPr/>
          </p:nvSpPr>
          <p:spPr bwMode="auto">
            <a:xfrm>
              <a:off x="7697" y="6820"/>
              <a:ext cx="1840" cy="2090"/>
            </a:xfrm>
            <a:custGeom>
              <a:gdLst>
                <a:gd fmla="*/ 720 w 736" name="T0"/>
                <a:gd fmla="*/ 542 h 836" name="T1"/>
                <a:gd fmla="*/ 698 w 736" name="T2"/>
                <a:gd fmla="*/ 562 h 836" name="T3"/>
                <a:gd fmla="*/ 656 w 736" name="T4"/>
                <a:gd fmla="*/ 576 h 836" name="T5"/>
                <a:gd fmla="*/ 626 w 736" name="T6"/>
                <a:gd fmla="*/ 574 h 836" name="T7"/>
                <a:gd fmla="*/ 596 w 736" name="T8"/>
                <a:gd fmla="*/ 560 h 836" name="T9"/>
                <a:gd fmla="*/ 570 w 736" name="T10"/>
                <a:gd fmla="*/ 516 h 836" name="T11"/>
                <a:gd fmla="*/ 568 w 736" name="T12"/>
                <a:gd fmla="*/ 474 h 836" name="T13"/>
                <a:gd fmla="*/ 592 w 736" name="T14"/>
                <a:gd fmla="*/ 426 h 836" name="T15"/>
                <a:gd fmla="*/ 620 w 736" name="T16"/>
                <a:gd fmla="*/ 412 h 836" name="T17"/>
                <a:gd fmla="*/ 650 w 736" name="T18"/>
                <a:gd fmla="*/ 406 h 836" name="T19"/>
                <a:gd fmla="*/ 690 w 736" name="T20"/>
                <a:gd fmla="*/ 418 h 836" name="T21"/>
                <a:gd fmla="*/ 714 w 736" name="T22"/>
                <a:gd fmla="*/ 432 h 836" name="T23"/>
                <a:gd fmla="*/ 730 w 736" name="T24"/>
                <a:gd fmla="*/ 226 h 836" name="T25"/>
                <a:gd fmla="*/ 552 w 736" name="T26"/>
                <a:gd fmla="*/ 98 h 836" name="T27"/>
                <a:gd fmla="*/ 540 w 736" name="T28"/>
                <a:gd fmla="*/ 106 h 836" name="T29"/>
                <a:gd fmla="*/ 274 w 736" name="T30"/>
                <a:gd fmla="*/ 112 h 836" name="T31"/>
                <a:gd fmla="*/ 278 w 736" name="T32"/>
                <a:gd fmla="*/ 70 h 836" name="T33"/>
                <a:gd fmla="*/ 280 w 736" name="T34"/>
                <a:gd fmla="*/ 46 h 836" name="T35"/>
                <a:gd fmla="*/ 274 w 736" name="T36"/>
                <a:gd fmla="*/ 28 h 836" name="T37"/>
                <a:gd fmla="*/ 256 w 736" name="T38"/>
                <a:gd fmla="*/ 6 h 836" name="T39"/>
                <a:gd fmla="*/ 232 w 736" name="T40"/>
                <a:gd fmla="*/ 0 h 836" name="T41"/>
                <a:gd fmla="*/ 212 w 736" name="T42"/>
                <a:gd fmla="*/ 6 h 836" name="T43"/>
                <a:gd fmla="*/ 190 w 736" name="T44"/>
                <a:gd fmla="*/ 20 h 836" name="T45"/>
                <a:gd fmla="*/ 180 w 736" name="T46"/>
                <a:gd fmla="*/ 34 h 836" name="T47"/>
                <a:gd fmla="*/ 178 w 736" name="T48"/>
                <a:gd fmla="*/ 62 h 836" name="T49"/>
                <a:gd fmla="*/ 186 w 736" name="T50"/>
                <a:gd fmla="*/ 80 h 836" name="T51"/>
                <a:gd fmla="*/ 204 w 736" name="T52"/>
                <a:gd fmla="*/ 98 h 836" name="T53"/>
                <a:gd fmla="*/ 238 w 736" name="T54"/>
                <a:gd fmla="*/ 126 h 836" name="T55"/>
                <a:gd fmla="*/ 256 w 736" name="T56"/>
                <a:gd fmla="*/ 174 h 836" name="T57"/>
                <a:gd fmla="*/ 252 w 736" name="T58"/>
                <a:gd fmla="*/ 652 h 836" name="T59"/>
                <a:gd fmla="*/ 210 w 736" name="T60"/>
                <a:gd fmla="*/ 708 h 836" name="T61"/>
                <a:gd fmla="*/ 182 w 736" name="T62"/>
                <a:gd fmla="*/ 718 h 836" name="T63"/>
                <a:gd fmla="*/ 154 w 736" name="T64"/>
                <a:gd fmla="*/ 736 h 836" name="T65"/>
                <a:gd fmla="*/ 144 w 736" name="T66"/>
                <a:gd fmla="*/ 754 h 836" name="T67"/>
                <a:gd fmla="*/ 140 w 736" name="T68"/>
                <a:gd fmla="*/ 774 h 836" name="T69"/>
                <a:gd fmla="*/ 152 w 736" name="T70"/>
                <a:gd fmla="*/ 800 h 836" name="T71"/>
                <a:gd fmla="*/ 176 w 736" name="T72"/>
                <a:gd fmla="*/ 816 h 836" name="T73"/>
                <a:gd fmla="*/ 206 w 736" name="T74"/>
                <a:gd fmla="*/ 820 h 836" name="T75"/>
                <a:gd fmla="*/ 222 w 736" name="T76"/>
                <a:gd fmla="*/ 812 h 836" name="T77"/>
                <a:gd fmla="*/ 236 w 736" name="T78"/>
                <a:gd fmla="*/ 798 h 836" name="T79"/>
                <a:gd fmla="*/ 244 w 736" name="T80"/>
                <a:gd fmla="*/ 764 h 836" name="T81"/>
                <a:gd fmla="*/ 244 w 736" name="T82"/>
                <a:gd fmla="*/ 732 h 836" name="T83"/>
                <a:gd fmla="*/ 250 w 736" name="T84"/>
                <a:gd fmla="*/ 720 h 836" name="T85"/>
                <a:gd fmla="*/ 736 w 736" name="T86"/>
                <a:gd fmla="*/ 670 h 836"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836" w="736">
                  <a:moveTo>
                    <a:pt x="726" y="540"/>
                  </a:moveTo>
                  <a:lnTo>
                    <a:pt x="726" y="540"/>
                  </a:lnTo>
                  <a:lnTo>
                    <a:pt x="720" y="542"/>
                  </a:lnTo>
                  <a:lnTo>
                    <a:pt x="706" y="554"/>
                  </a:lnTo>
                  <a:lnTo>
                    <a:pt x="706" y="554"/>
                  </a:lnTo>
                  <a:lnTo>
                    <a:pt x="698" y="562"/>
                  </a:lnTo>
                  <a:lnTo>
                    <a:pt x="686" y="568"/>
                  </a:lnTo>
                  <a:lnTo>
                    <a:pt x="672" y="574"/>
                  </a:lnTo>
                  <a:lnTo>
                    <a:pt x="656" y="576"/>
                  </a:lnTo>
                  <a:lnTo>
                    <a:pt x="656" y="576"/>
                  </a:lnTo>
                  <a:lnTo>
                    <a:pt x="640" y="576"/>
                  </a:lnTo>
                  <a:lnTo>
                    <a:pt x="626" y="574"/>
                  </a:lnTo>
                  <a:lnTo>
                    <a:pt x="610" y="568"/>
                  </a:lnTo>
                  <a:lnTo>
                    <a:pt x="596" y="560"/>
                  </a:lnTo>
                  <a:lnTo>
                    <a:pt x="596" y="560"/>
                  </a:lnTo>
                  <a:lnTo>
                    <a:pt x="586" y="548"/>
                  </a:lnTo>
                  <a:lnTo>
                    <a:pt x="576" y="534"/>
                  </a:lnTo>
                  <a:lnTo>
                    <a:pt x="570" y="516"/>
                  </a:lnTo>
                  <a:lnTo>
                    <a:pt x="566" y="494"/>
                  </a:lnTo>
                  <a:lnTo>
                    <a:pt x="566" y="494"/>
                  </a:lnTo>
                  <a:lnTo>
                    <a:pt x="568" y="474"/>
                  </a:lnTo>
                  <a:lnTo>
                    <a:pt x="572" y="456"/>
                  </a:lnTo>
                  <a:lnTo>
                    <a:pt x="582" y="440"/>
                  </a:lnTo>
                  <a:lnTo>
                    <a:pt x="592" y="426"/>
                  </a:lnTo>
                  <a:lnTo>
                    <a:pt x="592" y="426"/>
                  </a:lnTo>
                  <a:lnTo>
                    <a:pt x="606" y="418"/>
                  </a:lnTo>
                  <a:lnTo>
                    <a:pt x="620" y="412"/>
                  </a:lnTo>
                  <a:lnTo>
                    <a:pt x="634" y="408"/>
                  </a:lnTo>
                  <a:lnTo>
                    <a:pt x="650" y="406"/>
                  </a:lnTo>
                  <a:lnTo>
                    <a:pt x="650" y="406"/>
                  </a:lnTo>
                  <a:lnTo>
                    <a:pt x="666" y="408"/>
                  </a:lnTo>
                  <a:lnTo>
                    <a:pt x="678" y="412"/>
                  </a:lnTo>
                  <a:lnTo>
                    <a:pt x="690" y="418"/>
                  </a:lnTo>
                  <a:lnTo>
                    <a:pt x="700" y="424"/>
                  </a:lnTo>
                  <a:lnTo>
                    <a:pt x="700" y="424"/>
                  </a:lnTo>
                  <a:lnTo>
                    <a:pt x="714" y="432"/>
                  </a:lnTo>
                  <a:lnTo>
                    <a:pt x="718" y="434"/>
                  </a:lnTo>
                  <a:lnTo>
                    <a:pt x="732" y="434"/>
                  </a:lnTo>
                  <a:lnTo>
                    <a:pt x="730" y="226"/>
                  </a:lnTo>
                  <a:lnTo>
                    <a:pt x="730" y="226"/>
                  </a:lnTo>
                  <a:lnTo>
                    <a:pt x="730" y="222"/>
                  </a:lnTo>
                  <a:lnTo>
                    <a:pt x="552" y="98"/>
                  </a:lnTo>
                  <a:lnTo>
                    <a:pt x="552" y="98"/>
                  </a:lnTo>
                  <a:lnTo>
                    <a:pt x="546" y="102"/>
                  </a:lnTo>
                  <a:lnTo>
                    <a:pt x="540" y="106"/>
                  </a:lnTo>
                  <a:lnTo>
                    <a:pt x="292" y="164"/>
                  </a:lnTo>
                  <a:lnTo>
                    <a:pt x="274" y="112"/>
                  </a:lnTo>
                  <a:lnTo>
                    <a:pt x="274" y="112"/>
                  </a:lnTo>
                  <a:lnTo>
                    <a:pt x="270" y="100"/>
                  </a:lnTo>
                  <a:lnTo>
                    <a:pt x="272" y="90"/>
                  </a:lnTo>
                  <a:lnTo>
                    <a:pt x="278" y="70"/>
                  </a:lnTo>
                  <a:lnTo>
                    <a:pt x="278" y="70"/>
                  </a:lnTo>
                  <a:lnTo>
                    <a:pt x="280" y="54"/>
                  </a:lnTo>
                  <a:lnTo>
                    <a:pt x="280" y="46"/>
                  </a:lnTo>
                  <a:lnTo>
                    <a:pt x="278" y="38"/>
                  </a:lnTo>
                  <a:lnTo>
                    <a:pt x="278" y="38"/>
                  </a:lnTo>
                  <a:lnTo>
                    <a:pt x="274" y="28"/>
                  </a:lnTo>
                  <a:lnTo>
                    <a:pt x="268" y="20"/>
                  </a:lnTo>
                  <a:lnTo>
                    <a:pt x="262" y="12"/>
                  </a:lnTo>
                  <a:lnTo>
                    <a:pt x="256" y="6"/>
                  </a:lnTo>
                  <a:lnTo>
                    <a:pt x="256" y="6"/>
                  </a:lnTo>
                  <a:lnTo>
                    <a:pt x="244" y="2"/>
                  </a:lnTo>
                  <a:lnTo>
                    <a:pt x="232" y="0"/>
                  </a:lnTo>
                  <a:lnTo>
                    <a:pt x="232" y="0"/>
                  </a:lnTo>
                  <a:lnTo>
                    <a:pt x="222" y="2"/>
                  </a:lnTo>
                  <a:lnTo>
                    <a:pt x="212" y="6"/>
                  </a:lnTo>
                  <a:lnTo>
                    <a:pt x="212" y="6"/>
                  </a:lnTo>
                  <a:lnTo>
                    <a:pt x="198" y="12"/>
                  </a:lnTo>
                  <a:lnTo>
                    <a:pt x="190" y="20"/>
                  </a:lnTo>
                  <a:lnTo>
                    <a:pt x="184" y="26"/>
                  </a:lnTo>
                  <a:lnTo>
                    <a:pt x="180" y="34"/>
                  </a:lnTo>
                  <a:lnTo>
                    <a:pt x="180" y="34"/>
                  </a:lnTo>
                  <a:lnTo>
                    <a:pt x="178" y="44"/>
                  </a:lnTo>
                  <a:lnTo>
                    <a:pt x="178" y="52"/>
                  </a:lnTo>
                  <a:lnTo>
                    <a:pt x="178" y="62"/>
                  </a:lnTo>
                  <a:lnTo>
                    <a:pt x="182" y="72"/>
                  </a:lnTo>
                  <a:lnTo>
                    <a:pt x="182" y="72"/>
                  </a:lnTo>
                  <a:lnTo>
                    <a:pt x="186" y="80"/>
                  </a:lnTo>
                  <a:lnTo>
                    <a:pt x="190" y="86"/>
                  </a:lnTo>
                  <a:lnTo>
                    <a:pt x="204" y="98"/>
                  </a:lnTo>
                  <a:lnTo>
                    <a:pt x="204" y="98"/>
                  </a:lnTo>
                  <a:lnTo>
                    <a:pt x="222" y="108"/>
                  </a:lnTo>
                  <a:lnTo>
                    <a:pt x="230" y="116"/>
                  </a:lnTo>
                  <a:lnTo>
                    <a:pt x="238" y="126"/>
                  </a:lnTo>
                  <a:lnTo>
                    <a:pt x="238" y="126"/>
                  </a:lnTo>
                  <a:lnTo>
                    <a:pt x="238" y="126"/>
                  </a:lnTo>
                  <a:lnTo>
                    <a:pt x="256" y="174"/>
                  </a:lnTo>
                  <a:lnTo>
                    <a:pt x="78" y="216"/>
                  </a:lnTo>
                  <a:lnTo>
                    <a:pt x="0" y="476"/>
                  </a:lnTo>
                  <a:lnTo>
                    <a:pt x="252" y="652"/>
                  </a:lnTo>
                  <a:lnTo>
                    <a:pt x="218" y="700"/>
                  </a:lnTo>
                  <a:lnTo>
                    <a:pt x="218" y="700"/>
                  </a:lnTo>
                  <a:lnTo>
                    <a:pt x="210" y="708"/>
                  </a:lnTo>
                  <a:lnTo>
                    <a:pt x="200" y="712"/>
                  </a:lnTo>
                  <a:lnTo>
                    <a:pt x="182" y="718"/>
                  </a:lnTo>
                  <a:lnTo>
                    <a:pt x="182" y="718"/>
                  </a:lnTo>
                  <a:lnTo>
                    <a:pt x="166" y="726"/>
                  </a:lnTo>
                  <a:lnTo>
                    <a:pt x="160" y="730"/>
                  </a:lnTo>
                  <a:lnTo>
                    <a:pt x="154" y="736"/>
                  </a:lnTo>
                  <a:lnTo>
                    <a:pt x="154" y="736"/>
                  </a:lnTo>
                  <a:lnTo>
                    <a:pt x="148" y="746"/>
                  </a:lnTo>
                  <a:lnTo>
                    <a:pt x="144" y="754"/>
                  </a:lnTo>
                  <a:lnTo>
                    <a:pt x="140" y="764"/>
                  </a:lnTo>
                  <a:lnTo>
                    <a:pt x="140" y="774"/>
                  </a:lnTo>
                  <a:lnTo>
                    <a:pt x="140" y="774"/>
                  </a:lnTo>
                  <a:lnTo>
                    <a:pt x="142" y="782"/>
                  </a:lnTo>
                  <a:lnTo>
                    <a:pt x="146" y="792"/>
                  </a:lnTo>
                  <a:lnTo>
                    <a:pt x="152" y="800"/>
                  </a:lnTo>
                  <a:lnTo>
                    <a:pt x="164" y="810"/>
                  </a:lnTo>
                  <a:lnTo>
                    <a:pt x="164" y="810"/>
                  </a:lnTo>
                  <a:lnTo>
                    <a:pt x="176" y="816"/>
                  </a:lnTo>
                  <a:lnTo>
                    <a:pt x="188" y="820"/>
                  </a:lnTo>
                  <a:lnTo>
                    <a:pt x="198" y="822"/>
                  </a:lnTo>
                  <a:lnTo>
                    <a:pt x="206" y="820"/>
                  </a:lnTo>
                  <a:lnTo>
                    <a:pt x="206" y="820"/>
                  </a:lnTo>
                  <a:lnTo>
                    <a:pt x="214" y="818"/>
                  </a:lnTo>
                  <a:lnTo>
                    <a:pt x="222" y="812"/>
                  </a:lnTo>
                  <a:lnTo>
                    <a:pt x="230" y="806"/>
                  </a:lnTo>
                  <a:lnTo>
                    <a:pt x="236" y="798"/>
                  </a:lnTo>
                  <a:lnTo>
                    <a:pt x="236" y="798"/>
                  </a:lnTo>
                  <a:lnTo>
                    <a:pt x="240" y="790"/>
                  </a:lnTo>
                  <a:lnTo>
                    <a:pt x="244" y="782"/>
                  </a:lnTo>
                  <a:lnTo>
                    <a:pt x="244" y="764"/>
                  </a:lnTo>
                  <a:lnTo>
                    <a:pt x="244" y="764"/>
                  </a:lnTo>
                  <a:lnTo>
                    <a:pt x="244" y="744"/>
                  </a:lnTo>
                  <a:lnTo>
                    <a:pt x="244" y="732"/>
                  </a:lnTo>
                  <a:lnTo>
                    <a:pt x="248" y="722"/>
                  </a:lnTo>
                  <a:lnTo>
                    <a:pt x="248" y="722"/>
                  </a:lnTo>
                  <a:lnTo>
                    <a:pt x="250" y="720"/>
                  </a:lnTo>
                  <a:lnTo>
                    <a:pt x="284" y="674"/>
                  </a:lnTo>
                  <a:lnTo>
                    <a:pt x="516" y="836"/>
                  </a:lnTo>
                  <a:lnTo>
                    <a:pt x="736" y="670"/>
                  </a:lnTo>
                  <a:lnTo>
                    <a:pt x="734" y="540"/>
                  </a:lnTo>
                  <a:lnTo>
                    <a:pt x="726" y="540"/>
                  </a:lnTo>
                  <a:close/>
                </a:path>
              </a:pathLst>
            </a:custGeom>
            <a:solidFill>
              <a:schemeClr val="accent2"/>
            </a:solidFill>
            <a:ln>
              <a:noFill/>
            </a:ln>
          </p:spPr>
          <p:txBody>
            <a:bodyPr anchor="t" anchorCtr="0" bIns="45720" compatLnSpc="1" lIns="91440" numCol="1" rIns="91440" tIns="45720" vert="horz" wrap="square"/>
            <a:lstStyle/>
            <a:p>
              <a:endParaRPr altLang="en-US" lang="zh-CN">
                <a:latin charset="-122" panose="020b0502040204020203" pitchFamily="34" typeface="微软雅黑 Light"/>
                <a:ea charset="-122" panose="020b0502040204020203" pitchFamily="34" typeface="微软雅黑 Light"/>
                <a:cs typeface="+mn-ea"/>
                <a:sym typeface="+mn-lt"/>
              </a:endParaRPr>
            </a:p>
          </p:txBody>
        </p:sp>
        <p:sp>
          <p:nvSpPr>
            <p:cNvPr id="35" name="Freeform 15">
              <a:extLst>
                <a:ext uri="{FF2B5EF4-FFF2-40B4-BE49-F238E27FC236}">
                  <a16:creationId xmlns:a16="http://schemas.microsoft.com/office/drawing/2014/main" id="{6E299F9A-B511-450C-9A66-B9BB9978C503}"/>
                </a:ext>
              </a:extLst>
            </p:cNvPr>
            <p:cNvSpPr/>
            <p:nvPr/>
          </p:nvSpPr>
          <p:spPr bwMode="auto">
            <a:xfrm>
              <a:off x="10272" y="8020"/>
              <a:ext cx="1955" cy="2215"/>
            </a:xfrm>
            <a:custGeom>
              <a:gdLst>
                <a:gd fmla="*/ 482 w 782" name="T0"/>
                <a:gd fmla="*/ 0 h 886" name="T1"/>
                <a:gd fmla="*/ 288 w 782" name="T2"/>
                <a:gd fmla="*/ 148 h 886" name="T3"/>
                <a:gd fmla="*/ 308 w 782" name="T4"/>
                <a:gd fmla="*/ 176 h 886" name="T5"/>
                <a:gd fmla="*/ 308 w 782" name="T6"/>
                <a:gd fmla="*/ 176 h 886" name="T7"/>
                <a:gd fmla="*/ 314 w 782" name="T8"/>
                <a:gd fmla="*/ 178 h 886" name="T9"/>
                <a:gd fmla="*/ 330 w 782" name="T10"/>
                <a:gd fmla="*/ 184 h 886" name="T11"/>
                <a:gd fmla="*/ 330 w 782" name="T12"/>
                <a:gd fmla="*/ 184 h 886" name="T13"/>
                <a:gd fmla="*/ 342 w 782" name="T14"/>
                <a:gd fmla="*/ 188 h 886" name="T15"/>
                <a:gd fmla="*/ 354 w 782" name="T16"/>
                <a:gd fmla="*/ 194 h 886" name="T17"/>
                <a:gd fmla="*/ 366 w 782" name="T18"/>
                <a:gd fmla="*/ 202 h 886" name="T19"/>
                <a:gd fmla="*/ 378 w 782" name="T20"/>
                <a:gd fmla="*/ 214 h 886" name="T21"/>
                <a:gd fmla="*/ 378 w 782" name="T22"/>
                <a:gd fmla="*/ 214 h 886" name="T23"/>
                <a:gd fmla="*/ 386 w 782" name="T24"/>
                <a:gd fmla="*/ 226 h 886" name="T25"/>
                <a:gd fmla="*/ 392 w 782" name="T26"/>
                <a:gd fmla="*/ 240 h 886" name="T27"/>
                <a:gd fmla="*/ 396 w 782" name="T28"/>
                <a:gd fmla="*/ 256 h 886" name="T29"/>
                <a:gd fmla="*/ 398 w 782" name="T30"/>
                <a:gd fmla="*/ 272 h 886" name="T31"/>
                <a:gd fmla="*/ 398 w 782" name="T32"/>
                <a:gd fmla="*/ 272 h 886" name="T33"/>
                <a:gd fmla="*/ 394 w 782" name="T34"/>
                <a:gd fmla="*/ 288 h 886" name="T35"/>
                <a:gd fmla="*/ 386 w 782" name="T36"/>
                <a:gd fmla="*/ 304 h 886" name="T37"/>
                <a:gd fmla="*/ 376 w 782" name="T38"/>
                <a:gd fmla="*/ 320 h 886" name="T39"/>
                <a:gd fmla="*/ 360 w 782" name="T40"/>
                <a:gd fmla="*/ 332 h 886" name="T41"/>
                <a:gd fmla="*/ 360 w 782" name="T42"/>
                <a:gd fmla="*/ 332 h 886" name="T43"/>
                <a:gd fmla="*/ 342 w 782" name="T44"/>
                <a:gd fmla="*/ 344 h 886" name="T45"/>
                <a:gd fmla="*/ 324 w 782" name="T46"/>
                <a:gd fmla="*/ 350 h 886" name="T47"/>
                <a:gd fmla="*/ 306 w 782" name="T48"/>
                <a:gd fmla="*/ 352 h 886" name="T49"/>
                <a:gd fmla="*/ 290 w 782" name="T50"/>
                <a:gd fmla="*/ 350 h 886" name="T51"/>
                <a:gd fmla="*/ 290 w 782" name="T52"/>
                <a:gd fmla="*/ 350 h 886" name="T53"/>
                <a:gd fmla="*/ 274 w 782" name="T54"/>
                <a:gd fmla="*/ 344 h 886" name="T55"/>
                <a:gd fmla="*/ 260 w 782" name="T56"/>
                <a:gd fmla="*/ 336 h 886" name="T57"/>
                <a:gd fmla="*/ 250 w 782" name="T58"/>
                <a:gd fmla="*/ 324 h 886" name="T59"/>
                <a:gd fmla="*/ 240 w 782" name="T60"/>
                <a:gd fmla="*/ 314 h 886" name="T61"/>
                <a:gd fmla="*/ 240 w 782" name="T62"/>
                <a:gd fmla="*/ 314 h 886" name="T63"/>
                <a:gd fmla="*/ 232 w 782" name="T64"/>
                <a:gd fmla="*/ 300 h 886" name="T65"/>
                <a:gd fmla="*/ 228 w 782" name="T66"/>
                <a:gd fmla="*/ 286 h 886" name="T67"/>
                <a:gd fmla="*/ 226 w 782" name="T68"/>
                <a:gd fmla="*/ 272 h 886" name="T69"/>
                <a:gd fmla="*/ 226 w 782" name="T70"/>
                <a:gd fmla="*/ 262 h 886" name="T71"/>
                <a:gd fmla="*/ 226 w 782" name="T72"/>
                <a:gd fmla="*/ 262 h 886" name="T73"/>
                <a:gd fmla="*/ 226 w 782" name="T74"/>
                <a:gd fmla="*/ 246 h 886" name="T75"/>
                <a:gd fmla="*/ 224 w 782" name="T76"/>
                <a:gd fmla="*/ 242 h 886" name="T77"/>
                <a:gd fmla="*/ 204 w 782" name="T78"/>
                <a:gd fmla="*/ 212 h 886" name="T79"/>
                <a:gd fmla="*/ 0 w 782" name="T80"/>
                <a:gd fmla="*/ 368 h 886" name="T81"/>
                <a:gd fmla="*/ 736 w 782" name="T82"/>
                <a:gd fmla="*/ 882 h 886" name="T83"/>
                <a:gd fmla="*/ 736 w 782" name="T84"/>
                <a:gd fmla="*/ 882 h 886" name="T85"/>
                <a:gd fmla="*/ 748 w 782" name="T86"/>
                <a:gd fmla="*/ 886 h 886" name="T87"/>
                <a:gd fmla="*/ 758 w 782" name="T88"/>
                <a:gd fmla="*/ 886 h 886" name="T89"/>
                <a:gd fmla="*/ 768 w 782" name="T90"/>
                <a:gd fmla="*/ 882 h 886" name="T91"/>
                <a:gd fmla="*/ 778 w 782" name="T92"/>
                <a:gd fmla="*/ 874 h 886" name="T93"/>
                <a:gd fmla="*/ 778 w 782" name="T94"/>
                <a:gd fmla="*/ 874 h 886" name="T95"/>
                <a:gd fmla="*/ 780 w 782" name="T96"/>
                <a:gd fmla="*/ 868 h 886" name="T97"/>
                <a:gd fmla="*/ 782 w 782" name="T98"/>
                <a:gd fmla="*/ 862 h 886" name="T99"/>
                <a:gd fmla="*/ 782 w 782" name="T100"/>
                <a:gd fmla="*/ 854 h 886" name="T101"/>
                <a:gd fmla="*/ 780 w 782" name="T102"/>
                <a:gd fmla="*/ 848 h 886" name="T103"/>
                <a:gd fmla="*/ 482 w 782" name="T104"/>
                <a:gd fmla="*/ 0 h 886"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885" w="782">
                  <a:moveTo>
                    <a:pt x="482" y="0"/>
                  </a:moveTo>
                  <a:lnTo>
                    <a:pt x="288" y="148"/>
                  </a:lnTo>
                  <a:lnTo>
                    <a:pt x="308" y="176"/>
                  </a:lnTo>
                  <a:lnTo>
                    <a:pt x="308" y="176"/>
                  </a:lnTo>
                  <a:lnTo>
                    <a:pt x="314" y="178"/>
                  </a:lnTo>
                  <a:lnTo>
                    <a:pt x="330" y="184"/>
                  </a:lnTo>
                  <a:lnTo>
                    <a:pt x="330" y="184"/>
                  </a:lnTo>
                  <a:lnTo>
                    <a:pt x="342" y="188"/>
                  </a:lnTo>
                  <a:lnTo>
                    <a:pt x="354" y="194"/>
                  </a:lnTo>
                  <a:lnTo>
                    <a:pt x="366" y="202"/>
                  </a:lnTo>
                  <a:lnTo>
                    <a:pt x="378" y="214"/>
                  </a:lnTo>
                  <a:lnTo>
                    <a:pt x="378" y="214"/>
                  </a:lnTo>
                  <a:lnTo>
                    <a:pt x="386" y="226"/>
                  </a:lnTo>
                  <a:lnTo>
                    <a:pt x="392" y="240"/>
                  </a:lnTo>
                  <a:lnTo>
                    <a:pt x="396" y="256"/>
                  </a:lnTo>
                  <a:lnTo>
                    <a:pt x="398" y="272"/>
                  </a:lnTo>
                  <a:lnTo>
                    <a:pt x="398" y="272"/>
                  </a:lnTo>
                  <a:lnTo>
                    <a:pt x="394" y="288"/>
                  </a:lnTo>
                  <a:lnTo>
                    <a:pt x="386" y="304"/>
                  </a:lnTo>
                  <a:lnTo>
                    <a:pt x="376" y="320"/>
                  </a:lnTo>
                  <a:lnTo>
                    <a:pt x="360" y="332"/>
                  </a:lnTo>
                  <a:lnTo>
                    <a:pt x="360" y="332"/>
                  </a:lnTo>
                  <a:lnTo>
                    <a:pt x="342" y="344"/>
                  </a:lnTo>
                  <a:lnTo>
                    <a:pt x="324" y="350"/>
                  </a:lnTo>
                  <a:lnTo>
                    <a:pt x="306" y="352"/>
                  </a:lnTo>
                  <a:lnTo>
                    <a:pt x="290" y="350"/>
                  </a:lnTo>
                  <a:lnTo>
                    <a:pt x="290" y="350"/>
                  </a:lnTo>
                  <a:lnTo>
                    <a:pt x="274" y="344"/>
                  </a:lnTo>
                  <a:lnTo>
                    <a:pt x="260" y="336"/>
                  </a:lnTo>
                  <a:lnTo>
                    <a:pt x="250" y="324"/>
                  </a:lnTo>
                  <a:lnTo>
                    <a:pt x="240" y="314"/>
                  </a:lnTo>
                  <a:lnTo>
                    <a:pt x="240" y="314"/>
                  </a:lnTo>
                  <a:lnTo>
                    <a:pt x="232" y="300"/>
                  </a:lnTo>
                  <a:lnTo>
                    <a:pt x="228" y="286"/>
                  </a:lnTo>
                  <a:lnTo>
                    <a:pt x="226" y="272"/>
                  </a:lnTo>
                  <a:lnTo>
                    <a:pt x="226" y="262"/>
                  </a:lnTo>
                  <a:lnTo>
                    <a:pt x="226" y="262"/>
                  </a:lnTo>
                  <a:lnTo>
                    <a:pt x="226" y="246"/>
                  </a:lnTo>
                  <a:lnTo>
                    <a:pt x="224" y="242"/>
                  </a:lnTo>
                  <a:lnTo>
                    <a:pt x="204" y="212"/>
                  </a:lnTo>
                  <a:lnTo>
                    <a:pt x="0" y="368"/>
                  </a:lnTo>
                  <a:lnTo>
                    <a:pt x="736" y="882"/>
                  </a:lnTo>
                  <a:lnTo>
                    <a:pt x="736" y="882"/>
                  </a:lnTo>
                  <a:lnTo>
                    <a:pt x="748" y="886"/>
                  </a:lnTo>
                  <a:lnTo>
                    <a:pt x="758" y="886"/>
                  </a:lnTo>
                  <a:lnTo>
                    <a:pt x="768" y="882"/>
                  </a:lnTo>
                  <a:lnTo>
                    <a:pt x="778" y="874"/>
                  </a:lnTo>
                  <a:lnTo>
                    <a:pt x="778" y="874"/>
                  </a:lnTo>
                  <a:lnTo>
                    <a:pt x="780" y="868"/>
                  </a:lnTo>
                  <a:lnTo>
                    <a:pt x="782" y="862"/>
                  </a:lnTo>
                  <a:lnTo>
                    <a:pt x="782" y="854"/>
                  </a:lnTo>
                  <a:lnTo>
                    <a:pt x="780" y="848"/>
                  </a:lnTo>
                  <a:lnTo>
                    <a:pt x="482" y="0"/>
                  </a:lnTo>
                  <a:close/>
                </a:path>
              </a:pathLst>
            </a:custGeom>
            <a:solidFill>
              <a:schemeClr val="accent2"/>
            </a:solidFill>
            <a:ln>
              <a:noFill/>
            </a:ln>
          </p:spPr>
          <p:txBody>
            <a:bodyPr anchor="t" anchorCtr="0" bIns="45720" compatLnSpc="1" lIns="91440" numCol="1" rIns="91440" tIns="45720" vert="horz" wrap="square"/>
            <a:lstStyle/>
            <a:p>
              <a:endParaRPr altLang="en-US" lang="zh-CN">
                <a:latin charset="-122" panose="020b0502040204020203" pitchFamily="34" typeface="微软雅黑 Light"/>
                <a:ea charset="-122" panose="020b0502040204020203" pitchFamily="34" typeface="微软雅黑 Light"/>
                <a:cs typeface="+mn-ea"/>
                <a:sym typeface="+mn-lt"/>
              </a:endParaRPr>
            </a:p>
          </p:txBody>
        </p:sp>
        <p:sp>
          <p:nvSpPr>
            <p:cNvPr id="36" name="Freeform 16">
              <a:extLst>
                <a:ext uri="{FF2B5EF4-FFF2-40B4-BE49-F238E27FC236}">
                  <a16:creationId xmlns:a16="http://schemas.microsoft.com/office/drawing/2014/main" id="{AC07AC7B-C80F-4938-A76F-1BB549BA5F4C}"/>
                </a:ext>
              </a:extLst>
            </p:cNvPr>
            <p:cNvSpPr/>
            <p:nvPr/>
          </p:nvSpPr>
          <p:spPr bwMode="auto">
            <a:xfrm>
              <a:off x="7012" y="8110"/>
              <a:ext cx="1895" cy="2235"/>
            </a:xfrm>
            <a:custGeom>
              <a:gdLst>
                <a:gd fmla="*/ 552 w 758" name="T0"/>
                <a:gd fmla="*/ 222 h 894" name="T1"/>
                <a:gd fmla="*/ 552 w 758" name="T2"/>
                <a:gd fmla="*/ 222 h 894" name="T3"/>
                <a:gd fmla="*/ 550 w 758" name="T4"/>
                <a:gd fmla="*/ 230 h 894" name="T5"/>
                <a:gd fmla="*/ 552 w 758" name="T6"/>
                <a:gd fmla="*/ 246 h 894" name="T7"/>
                <a:gd fmla="*/ 552 w 758" name="T8"/>
                <a:gd fmla="*/ 246 h 894" name="T9"/>
                <a:gd fmla="*/ 552 w 758" name="T10"/>
                <a:gd fmla="*/ 258 h 894" name="T11"/>
                <a:gd fmla="*/ 550 w 758" name="T12"/>
                <a:gd fmla="*/ 272 h 894" name="T13"/>
                <a:gd fmla="*/ 546 w 758" name="T14"/>
                <a:gd fmla="*/ 286 h 894" name="T15"/>
                <a:gd fmla="*/ 538 w 758" name="T16"/>
                <a:gd fmla="*/ 300 h 894" name="T17"/>
                <a:gd fmla="*/ 538 w 758" name="T18"/>
                <a:gd fmla="*/ 300 h 894" name="T19"/>
                <a:gd fmla="*/ 528 w 758" name="T20"/>
                <a:gd fmla="*/ 312 h 894" name="T21"/>
                <a:gd fmla="*/ 518 w 758" name="T22"/>
                <a:gd fmla="*/ 322 h 894" name="T23"/>
                <a:gd fmla="*/ 504 w 758" name="T24"/>
                <a:gd fmla="*/ 332 h 894" name="T25"/>
                <a:gd fmla="*/ 488 w 758" name="T26"/>
                <a:gd fmla="*/ 338 h 894" name="T27"/>
                <a:gd fmla="*/ 488 w 758" name="T28"/>
                <a:gd fmla="*/ 338 h 894" name="T29"/>
                <a:gd fmla="*/ 472 w 758" name="T30"/>
                <a:gd fmla="*/ 340 h 894" name="T31"/>
                <a:gd fmla="*/ 454 w 758" name="T32"/>
                <a:gd fmla="*/ 338 h 894" name="T33"/>
                <a:gd fmla="*/ 436 w 758" name="T34"/>
                <a:gd fmla="*/ 332 h 894" name="T35"/>
                <a:gd fmla="*/ 418 w 758" name="T36"/>
                <a:gd fmla="*/ 320 h 894" name="T37"/>
                <a:gd fmla="*/ 418 w 758" name="T38"/>
                <a:gd fmla="*/ 320 h 894" name="T39"/>
                <a:gd fmla="*/ 402 w 758" name="T40"/>
                <a:gd fmla="*/ 308 h 894" name="T41"/>
                <a:gd fmla="*/ 392 w 758" name="T42"/>
                <a:gd fmla="*/ 292 h 894" name="T43"/>
                <a:gd fmla="*/ 384 w 758" name="T44"/>
                <a:gd fmla="*/ 274 h 894" name="T45"/>
                <a:gd fmla="*/ 380 w 758" name="T46"/>
                <a:gd fmla="*/ 258 h 894" name="T47"/>
                <a:gd fmla="*/ 380 w 758" name="T48"/>
                <a:gd fmla="*/ 258 h 894" name="T49"/>
                <a:gd fmla="*/ 382 w 758" name="T50"/>
                <a:gd fmla="*/ 242 h 894" name="T51"/>
                <a:gd fmla="*/ 386 w 758" name="T52"/>
                <a:gd fmla="*/ 228 h 894" name="T53"/>
                <a:gd fmla="*/ 392 w 758" name="T54"/>
                <a:gd fmla="*/ 214 h 894" name="T55"/>
                <a:gd fmla="*/ 400 w 758" name="T56"/>
                <a:gd fmla="*/ 200 h 894" name="T57"/>
                <a:gd fmla="*/ 400 w 758" name="T58"/>
                <a:gd fmla="*/ 200 h 894" name="T59"/>
                <a:gd fmla="*/ 410 w 758" name="T60"/>
                <a:gd fmla="*/ 190 h 894" name="T61"/>
                <a:gd fmla="*/ 422 w 758" name="T62"/>
                <a:gd fmla="*/ 182 h 894" name="T63"/>
                <a:gd fmla="*/ 434 w 758" name="T64"/>
                <a:gd fmla="*/ 176 h 894" name="T65"/>
                <a:gd fmla="*/ 444 w 758" name="T66"/>
                <a:gd fmla="*/ 172 h 894" name="T67"/>
                <a:gd fmla="*/ 444 w 758" name="T68"/>
                <a:gd fmla="*/ 172 h 894" name="T69"/>
                <a:gd fmla="*/ 460 w 758" name="T70"/>
                <a:gd fmla="*/ 166 h 894" name="T71"/>
                <a:gd fmla="*/ 464 w 758" name="T72"/>
                <a:gd fmla="*/ 164 h 894" name="T73"/>
                <a:gd fmla="*/ 474 w 758" name="T74"/>
                <a:gd fmla="*/ 148 h 894" name="T75"/>
                <a:gd fmla="*/ 262 w 758" name="T76"/>
                <a:gd fmla="*/ 0 h 894" name="T77"/>
                <a:gd fmla="*/ 2 w 758" name="T78"/>
                <a:gd fmla="*/ 856 h 894" name="T79"/>
                <a:gd fmla="*/ 2 w 758" name="T80"/>
                <a:gd fmla="*/ 856 h 894" name="T81"/>
                <a:gd fmla="*/ 0 w 758" name="T82"/>
                <a:gd fmla="*/ 868 h 894" name="T83"/>
                <a:gd fmla="*/ 4 w 758" name="T84"/>
                <a:gd fmla="*/ 878 h 894" name="T85"/>
                <a:gd fmla="*/ 12 w 758" name="T86"/>
                <a:gd fmla="*/ 888 h 894" name="T87"/>
                <a:gd fmla="*/ 22 w 758" name="T88"/>
                <a:gd fmla="*/ 892 h 894" name="T89"/>
                <a:gd fmla="*/ 22 w 758" name="T90"/>
                <a:gd fmla="*/ 892 h 894" name="T91"/>
                <a:gd fmla="*/ 28 w 758" name="T92"/>
                <a:gd fmla="*/ 894 h 894" name="T93"/>
                <a:gd fmla="*/ 34 w 758" name="T94"/>
                <a:gd fmla="*/ 894 h 894" name="T95"/>
                <a:gd fmla="*/ 42 w 758" name="T96"/>
                <a:gd fmla="*/ 892 h 894" name="T97"/>
                <a:gd fmla="*/ 48 w 758" name="T98"/>
                <a:gd fmla="*/ 888 h 894" name="T99"/>
                <a:gd fmla="*/ 758 w 758" name="T100"/>
                <a:gd fmla="*/ 346 h 894" name="T101"/>
                <a:gd fmla="*/ 562 w 758" name="T102"/>
                <a:gd fmla="*/ 210 h 894" name="T103"/>
                <a:gd fmla="*/ 552 w 758" name="T104"/>
                <a:gd fmla="*/ 222 h 894"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894" w="758">
                  <a:moveTo>
                    <a:pt x="552" y="222"/>
                  </a:moveTo>
                  <a:lnTo>
                    <a:pt x="552" y="222"/>
                  </a:lnTo>
                  <a:lnTo>
                    <a:pt x="550" y="230"/>
                  </a:lnTo>
                  <a:lnTo>
                    <a:pt x="552" y="246"/>
                  </a:lnTo>
                  <a:lnTo>
                    <a:pt x="552" y="246"/>
                  </a:lnTo>
                  <a:lnTo>
                    <a:pt x="552" y="258"/>
                  </a:lnTo>
                  <a:lnTo>
                    <a:pt x="550" y="272"/>
                  </a:lnTo>
                  <a:lnTo>
                    <a:pt x="546" y="286"/>
                  </a:lnTo>
                  <a:lnTo>
                    <a:pt x="538" y="300"/>
                  </a:lnTo>
                  <a:lnTo>
                    <a:pt x="538" y="300"/>
                  </a:lnTo>
                  <a:lnTo>
                    <a:pt x="528" y="312"/>
                  </a:lnTo>
                  <a:lnTo>
                    <a:pt x="518" y="322"/>
                  </a:lnTo>
                  <a:lnTo>
                    <a:pt x="504" y="332"/>
                  </a:lnTo>
                  <a:lnTo>
                    <a:pt x="488" y="338"/>
                  </a:lnTo>
                  <a:lnTo>
                    <a:pt x="488" y="338"/>
                  </a:lnTo>
                  <a:lnTo>
                    <a:pt x="472" y="340"/>
                  </a:lnTo>
                  <a:lnTo>
                    <a:pt x="454" y="338"/>
                  </a:lnTo>
                  <a:lnTo>
                    <a:pt x="436" y="332"/>
                  </a:lnTo>
                  <a:lnTo>
                    <a:pt x="418" y="320"/>
                  </a:lnTo>
                  <a:lnTo>
                    <a:pt x="418" y="320"/>
                  </a:lnTo>
                  <a:lnTo>
                    <a:pt x="402" y="308"/>
                  </a:lnTo>
                  <a:lnTo>
                    <a:pt x="392" y="292"/>
                  </a:lnTo>
                  <a:lnTo>
                    <a:pt x="384" y="274"/>
                  </a:lnTo>
                  <a:lnTo>
                    <a:pt x="380" y="258"/>
                  </a:lnTo>
                  <a:lnTo>
                    <a:pt x="380" y="258"/>
                  </a:lnTo>
                  <a:lnTo>
                    <a:pt x="382" y="242"/>
                  </a:lnTo>
                  <a:lnTo>
                    <a:pt x="386" y="228"/>
                  </a:lnTo>
                  <a:lnTo>
                    <a:pt x="392" y="214"/>
                  </a:lnTo>
                  <a:lnTo>
                    <a:pt x="400" y="200"/>
                  </a:lnTo>
                  <a:lnTo>
                    <a:pt x="400" y="200"/>
                  </a:lnTo>
                  <a:lnTo>
                    <a:pt x="410" y="190"/>
                  </a:lnTo>
                  <a:lnTo>
                    <a:pt x="422" y="182"/>
                  </a:lnTo>
                  <a:lnTo>
                    <a:pt x="434" y="176"/>
                  </a:lnTo>
                  <a:lnTo>
                    <a:pt x="444" y="172"/>
                  </a:lnTo>
                  <a:lnTo>
                    <a:pt x="444" y="172"/>
                  </a:lnTo>
                  <a:lnTo>
                    <a:pt x="460" y="166"/>
                  </a:lnTo>
                  <a:lnTo>
                    <a:pt x="464" y="164"/>
                  </a:lnTo>
                  <a:lnTo>
                    <a:pt x="474" y="148"/>
                  </a:lnTo>
                  <a:lnTo>
                    <a:pt x="262" y="0"/>
                  </a:lnTo>
                  <a:lnTo>
                    <a:pt x="2" y="856"/>
                  </a:lnTo>
                  <a:lnTo>
                    <a:pt x="2" y="856"/>
                  </a:lnTo>
                  <a:lnTo>
                    <a:pt x="0" y="868"/>
                  </a:lnTo>
                  <a:lnTo>
                    <a:pt x="4" y="878"/>
                  </a:lnTo>
                  <a:lnTo>
                    <a:pt x="12" y="888"/>
                  </a:lnTo>
                  <a:lnTo>
                    <a:pt x="22" y="892"/>
                  </a:lnTo>
                  <a:lnTo>
                    <a:pt x="22" y="892"/>
                  </a:lnTo>
                  <a:lnTo>
                    <a:pt x="28" y="894"/>
                  </a:lnTo>
                  <a:lnTo>
                    <a:pt x="34" y="894"/>
                  </a:lnTo>
                  <a:lnTo>
                    <a:pt x="42" y="892"/>
                  </a:lnTo>
                  <a:lnTo>
                    <a:pt x="48" y="888"/>
                  </a:lnTo>
                  <a:lnTo>
                    <a:pt x="758" y="346"/>
                  </a:lnTo>
                  <a:lnTo>
                    <a:pt x="562" y="210"/>
                  </a:lnTo>
                  <a:lnTo>
                    <a:pt x="552" y="222"/>
                  </a:lnTo>
                  <a:close/>
                </a:path>
              </a:pathLst>
            </a:custGeom>
            <a:solidFill>
              <a:schemeClr val="accent2"/>
            </a:solidFill>
            <a:ln>
              <a:noFill/>
            </a:ln>
          </p:spPr>
          <p:txBody>
            <a:bodyPr anchor="t" anchorCtr="0" bIns="45720" compatLnSpc="1" lIns="91440" numCol="1" rIns="91440" tIns="45720" vert="horz" wrap="square"/>
            <a:lstStyle/>
            <a:p>
              <a:endParaRPr altLang="en-US" lang="zh-CN">
                <a:latin charset="-122" panose="020b0502040204020203" pitchFamily="34" typeface="微软雅黑 Light"/>
                <a:ea charset="-122" panose="020b0502040204020203" pitchFamily="34" typeface="微软雅黑 Light"/>
                <a:cs typeface="+mn-ea"/>
                <a:sym typeface="+mn-lt"/>
              </a:endParaRPr>
            </a:p>
          </p:txBody>
        </p:sp>
      </p:grpSp>
    </p:spTree>
    <p:extLst>
      <p:ext uri="{BB962C8B-B14F-4D97-AF65-F5344CB8AC3E}">
        <p14:creationId val="1149347116"/>
      </p:ext>
    </p:extLst>
  </p:cSld>
  <p:clrMapOvr>
    <a:masterClrMapping/>
  </p:clrMapOvr>
  <mc:AlternateContent>
    <mc:Choice Requires="p14">
      <p:transition advClick="0" p14:dur="1250" spd="slow">
        <p:push dir="u"/>
      </p:transition>
    </mc:Choice>
    <mc:Fallback>
      <p:transition advClick="0" spd="slow">
        <p:push dir="u"/>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4" presetSubtype="10">
                                  <p:stCondLst>
                                    <p:cond delay="0"/>
                                  </p:stCondLst>
                                  <p:childTnLst>
                                    <p:set>
                                      <p:cBhvr>
                                        <p:cTn dur="1" fill="hold" id="6">
                                          <p:stCondLst>
                                            <p:cond delay="0"/>
                                          </p:stCondLst>
                                        </p:cTn>
                                        <p:tgtEl>
                                          <p:spTgt spid="10"/>
                                        </p:tgtEl>
                                        <p:attrNameLst>
                                          <p:attrName>style.visibility</p:attrName>
                                        </p:attrNameLst>
                                      </p:cBhvr>
                                      <p:to>
                                        <p:strVal val="visible"/>
                                      </p:to>
                                    </p:set>
                                    <p:animEffect filter="randombar(horizontal)" transition="in">
                                      <p:cBhvr>
                                        <p:cTn dur="500" id="7"/>
                                        <p:tgtEl>
                                          <p:spTgt spid="10"/>
                                        </p:tgtEl>
                                      </p:cBhvr>
                                    </p:animEffect>
                                  </p:childTnLst>
                                </p:cTn>
                              </p:par>
                            </p:childTnLst>
                          </p:cTn>
                        </p:par>
                        <p:par>
                          <p:cTn fill="hold" id="8" nodeType="afterGroup">
                            <p:stCondLst>
                              <p:cond delay="500"/>
                            </p:stCondLst>
                            <p:childTnLst>
                              <p:par>
                                <p:cTn fill="hold" grpId="0" id="9" nodeType="afterEffect" presetClass="entr" presetID="14" presetSubtype="10">
                                  <p:stCondLst>
                                    <p:cond delay="0"/>
                                  </p:stCondLst>
                                  <p:childTnLst>
                                    <p:set>
                                      <p:cBhvr>
                                        <p:cTn dur="1" fill="hold" id="10">
                                          <p:stCondLst>
                                            <p:cond delay="0"/>
                                          </p:stCondLst>
                                        </p:cTn>
                                        <p:tgtEl>
                                          <p:spTgt spid="11"/>
                                        </p:tgtEl>
                                        <p:attrNameLst>
                                          <p:attrName>style.visibility</p:attrName>
                                        </p:attrNameLst>
                                      </p:cBhvr>
                                      <p:to>
                                        <p:strVal val="visible"/>
                                      </p:to>
                                    </p:set>
                                    <p:animEffect filter="randombar(horizontal)" transition="in">
                                      <p:cBhvr>
                                        <p:cTn dur="500" id="11"/>
                                        <p:tgtEl>
                                          <p:spTgt spid="11"/>
                                        </p:tgtEl>
                                      </p:cBhvr>
                                    </p:animEffect>
                                  </p:childTnLst>
                                </p:cTn>
                              </p:par>
                            </p:childTnLst>
                          </p:cTn>
                        </p:par>
                        <p:par>
                          <p:cTn fill="hold" id="12" nodeType="afterGroup">
                            <p:stCondLst>
                              <p:cond delay="1000"/>
                            </p:stCondLst>
                            <p:childTnLst>
                              <p:par>
                                <p:cTn fill="hold" grpId="0" id="13" nodeType="afterEffect" presetClass="entr" presetID="14" presetSubtype="10">
                                  <p:stCondLst>
                                    <p:cond delay="0"/>
                                  </p:stCondLst>
                                  <p:childTnLst>
                                    <p:set>
                                      <p:cBhvr>
                                        <p:cTn dur="1" fill="hold" id="14">
                                          <p:stCondLst>
                                            <p:cond delay="0"/>
                                          </p:stCondLst>
                                        </p:cTn>
                                        <p:tgtEl>
                                          <p:spTgt spid="9"/>
                                        </p:tgtEl>
                                        <p:attrNameLst>
                                          <p:attrName>style.visibility</p:attrName>
                                        </p:attrNameLst>
                                      </p:cBhvr>
                                      <p:to>
                                        <p:strVal val="visible"/>
                                      </p:to>
                                    </p:set>
                                    <p:animEffect filter="randombar(horizontal)" transition="in">
                                      <p:cBhvr>
                                        <p:cTn dur="500" id="15"/>
                                        <p:tgtEl>
                                          <p:spTgt spid="9"/>
                                        </p:tgtEl>
                                      </p:cBhvr>
                                    </p:animEffect>
                                  </p:childTnLst>
                                </p:cTn>
                              </p:par>
                            </p:childTnLst>
                          </p:cTn>
                        </p:par>
                        <p:par>
                          <p:cTn fill="hold" id="16" nodeType="afterGroup">
                            <p:stCondLst>
                              <p:cond delay="1500"/>
                            </p:stCondLst>
                            <p:childTnLst>
                              <p:par>
                                <p:cTn fill="hold" grpId="0" id="17" nodeType="afterEffect" presetClass="entr" presetID="14" presetSubtype="10">
                                  <p:stCondLst>
                                    <p:cond delay="0"/>
                                  </p:stCondLst>
                                  <p:childTnLst>
                                    <p:set>
                                      <p:cBhvr>
                                        <p:cTn dur="1" fill="hold" id="18">
                                          <p:stCondLst>
                                            <p:cond delay="0"/>
                                          </p:stCondLst>
                                        </p:cTn>
                                        <p:tgtEl>
                                          <p:spTgt spid="8"/>
                                        </p:tgtEl>
                                        <p:attrNameLst>
                                          <p:attrName>style.visibility</p:attrName>
                                        </p:attrNameLst>
                                      </p:cBhvr>
                                      <p:to>
                                        <p:strVal val="visible"/>
                                      </p:to>
                                    </p:set>
                                    <p:animEffect filter="randombar(horizontal)" transition="in">
                                      <p:cBhvr>
                                        <p:cTn dur="500" id="19"/>
                                        <p:tgtEl>
                                          <p:spTgt spid="8"/>
                                        </p:tgtEl>
                                      </p:cBhvr>
                                    </p:animEffect>
                                  </p:childTnLst>
                                </p:cTn>
                              </p:par>
                            </p:childTnLst>
                          </p:cTn>
                        </p:par>
                        <p:par>
                          <p:cTn fill="hold" id="20" nodeType="afterGroup">
                            <p:stCondLst>
                              <p:cond delay="2000"/>
                            </p:stCondLst>
                            <p:childTnLst>
                              <p:par>
                                <p:cTn fill="hold" grpId="0" id="21" nodeType="afterEffect" presetClass="entr" presetID="14" presetSubtype="10">
                                  <p:stCondLst>
                                    <p:cond delay="0"/>
                                  </p:stCondLst>
                                  <p:childTnLst>
                                    <p:set>
                                      <p:cBhvr>
                                        <p:cTn dur="1" fill="hold" id="22">
                                          <p:stCondLst>
                                            <p:cond delay="0"/>
                                          </p:stCondLst>
                                        </p:cTn>
                                        <p:tgtEl>
                                          <p:spTgt spid="7"/>
                                        </p:tgtEl>
                                        <p:attrNameLst>
                                          <p:attrName>style.visibility</p:attrName>
                                        </p:attrNameLst>
                                      </p:cBhvr>
                                      <p:to>
                                        <p:strVal val="visible"/>
                                      </p:to>
                                    </p:set>
                                    <p:animEffect filter="randombar(horizontal)" transition="in">
                                      <p:cBhvr>
                                        <p:cTn dur="500" id="23"/>
                                        <p:tgtEl>
                                          <p:spTgt spid="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8"/>
      <p:bldP grpId="0" spid="9"/>
      <p:bldP grpId="0" spid="10"/>
      <p:bldP grpId="0" spid="11"/>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2" name="直接连接符 1"/>
          <p:cNvCxnSpPr/>
          <p:nvPr/>
        </p:nvCxnSpPr>
        <p:spPr>
          <a:xfrm>
            <a:off x="1408147" y="683603"/>
            <a:ext cx="10619117"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mouth-tube-in-bald-male-head_45957"/>
          <p:cNvSpPr>
            <a:spLocks noChangeAspect="1"/>
          </p:cNvSpPr>
          <p:nvPr/>
        </p:nvSpPr>
        <p:spPr bwMode="auto">
          <a:xfrm>
            <a:off x="564040" y="88565"/>
            <a:ext cx="725746" cy="805065"/>
          </a:xfrm>
          <a:custGeom>
            <a:gdLst>
              <a:gd fmla="*/ 373273 h 605239" name="connsiteX0"/>
              <a:gd fmla="*/ 373273 h 605239" name="connsiteY0"/>
              <a:gd fmla="*/ 373273 h 605239" name="connsiteX1"/>
              <a:gd fmla="*/ 373273 h 605239" name="connsiteY1"/>
              <a:gd fmla="*/ 373273 h 605239" name="connsiteX2"/>
              <a:gd fmla="*/ 373273 h 605239" name="connsiteY2"/>
              <a:gd fmla="*/ 373273 h 605239" name="connsiteX3"/>
              <a:gd fmla="*/ 373273 h 605239" name="connsiteY3"/>
              <a:gd fmla="*/ 373273 h 605239" name="connsiteX4"/>
              <a:gd fmla="*/ 373273 h 605239" name="connsiteY4"/>
              <a:gd fmla="*/ 373273 h 605239" name="connsiteX5"/>
              <a:gd fmla="*/ 373273 h 605239" name="connsiteY5"/>
              <a:gd fmla="*/ 373273 h 605239" name="connsiteX6"/>
              <a:gd fmla="*/ 373273 h 605239" name="connsiteY6"/>
              <a:gd fmla="*/ 373273 h 605239" name="connsiteX7"/>
              <a:gd fmla="*/ 373273 h 605239" name="connsiteY7"/>
              <a:gd fmla="*/ 373273 h 605239" name="connsiteX8"/>
              <a:gd fmla="*/ 373273 h 605239" name="connsiteY8"/>
              <a:gd fmla="*/ 373273 h 605239" name="connsiteX9"/>
              <a:gd fmla="*/ 373273 h 605239" name="connsiteY9"/>
              <a:gd fmla="*/ 373273 h 605239" name="connsiteX10"/>
              <a:gd fmla="*/ 373273 h 605239" name="connsiteY10"/>
              <a:gd fmla="*/ 373273 h 605239" name="connsiteX11"/>
              <a:gd fmla="*/ 373273 h 605239" name="connsiteY11"/>
              <a:gd fmla="*/ 373273 h 605239" name="connsiteX12"/>
              <a:gd fmla="*/ 373273 h 605239" name="connsiteY12"/>
              <a:gd fmla="*/ 373273 h 605239" name="connsiteX13"/>
              <a:gd fmla="*/ 373273 h 605239" name="connsiteY13"/>
              <a:gd fmla="*/ 373273 h 605239" name="connsiteX14"/>
              <a:gd fmla="*/ 373273 h 605239" name="connsiteY14"/>
              <a:gd fmla="*/ 373273 h 605239" name="connsiteX15"/>
              <a:gd fmla="*/ 373273 h 605239" name="connsiteY15"/>
              <a:gd fmla="*/ 373273 h 605239" name="connsiteX16"/>
              <a:gd fmla="*/ 373273 h 605239" name="connsiteY16"/>
              <a:gd fmla="*/ 373273 h 605239" name="connsiteX17"/>
              <a:gd fmla="*/ 373273 h 605239" name="connsiteY17"/>
              <a:gd fmla="*/ 373273 h 605239" name="connsiteX18"/>
              <a:gd fmla="*/ 373273 h 605239" name="connsiteY18"/>
              <a:gd fmla="*/ 373273 h 605239" name="connsiteX19"/>
              <a:gd fmla="*/ 373273 h 605239" name="connsiteY19"/>
              <a:gd fmla="*/ 373273 h 605239" name="connsiteX20"/>
              <a:gd fmla="*/ 373273 h 605239" name="connsiteY20"/>
              <a:gd fmla="*/ 373273 h 605239" name="connsiteX21"/>
              <a:gd fmla="*/ 373273 h 605239" name="connsiteY21"/>
              <a:gd fmla="*/ 373273 h 605239" name="connsiteX22"/>
              <a:gd fmla="*/ 373273 h 605239" name="connsiteY22"/>
              <a:gd fmla="*/ 373273 h 605239" name="connsiteX23"/>
              <a:gd fmla="*/ 373273 h 605239" name="connsiteY23"/>
              <a:gd fmla="*/ 373273 h 605239" name="connsiteX24"/>
              <a:gd fmla="*/ 373273 h 605239" name="connsiteY24"/>
              <a:gd fmla="*/ 373273 h 605239" name="connsiteX25"/>
              <a:gd fmla="*/ 373273 h 605239" name="connsiteY25"/>
              <a:gd fmla="*/ 373273 h 605239" name="connsiteX26"/>
              <a:gd fmla="*/ 373273 h 605239" name="connsiteY2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b="b" l="l" r="r" t="t"/>
            <a:pathLst>
              <a:path h="604637" w="545066">
                <a:moveTo>
                  <a:pt x="36884" y="437043"/>
                </a:moveTo>
                <a:lnTo>
                  <a:pt x="191976" y="437043"/>
                </a:lnTo>
                <a:lnTo>
                  <a:pt x="256598" y="437043"/>
                </a:lnTo>
                <a:cubicBezTo>
                  <a:pt x="259470" y="437043"/>
                  <a:pt x="332708" y="437043"/>
                  <a:pt x="332708" y="487178"/>
                </a:cubicBezTo>
                <a:lnTo>
                  <a:pt x="339888" y="564529"/>
                </a:lnTo>
                <a:cubicBezTo>
                  <a:pt x="305423" y="580286"/>
                  <a:pt x="269522" y="593178"/>
                  <a:pt x="233621" y="604637"/>
                </a:cubicBezTo>
                <a:lnTo>
                  <a:pt x="212081" y="514394"/>
                </a:lnTo>
                <a:lnTo>
                  <a:pt x="210645" y="512962"/>
                </a:lnTo>
                <a:cubicBezTo>
                  <a:pt x="197720" y="517259"/>
                  <a:pt x="177616" y="520124"/>
                  <a:pt x="160384" y="520124"/>
                </a:cubicBezTo>
                <a:cubicBezTo>
                  <a:pt x="64169" y="520124"/>
                  <a:pt x="41192" y="501502"/>
                  <a:pt x="36884" y="437043"/>
                </a:cubicBezTo>
                <a:close/>
                <a:moveTo>
                  <a:pt x="303290" y="0"/>
                </a:moveTo>
                <a:cubicBezTo>
                  <a:pt x="387816" y="202"/>
                  <a:pt x="469112" y="32449"/>
                  <a:pt x="503569" y="74370"/>
                </a:cubicBezTo>
                <a:cubicBezTo>
                  <a:pt x="568175" y="150329"/>
                  <a:pt x="553818" y="312280"/>
                  <a:pt x="484905" y="378207"/>
                </a:cubicBezTo>
                <a:lnTo>
                  <a:pt x="500698" y="448434"/>
                </a:lnTo>
                <a:cubicBezTo>
                  <a:pt x="471984" y="489997"/>
                  <a:pt x="426042" y="517228"/>
                  <a:pt x="382971" y="541592"/>
                </a:cubicBezTo>
                <a:cubicBezTo>
                  <a:pt x="382971" y="541592"/>
                  <a:pt x="382971" y="541592"/>
                  <a:pt x="381535" y="543025"/>
                </a:cubicBezTo>
                <a:lnTo>
                  <a:pt x="377228" y="484264"/>
                </a:lnTo>
                <a:cubicBezTo>
                  <a:pt x="377228" y="411171"/>
                  <a:pt x="298265" y="391106"/>
                  <a:pt x="256630" y="391106"/>
                </a:cubicBezTo>
                <a:lnTo>
                  <a:pt x="181974" y="391106"/>
                </a:lnTo>
                <a:lnTo>
                  <a:pt x="35533" y="391106"/>
                </a:lnTo>
                <a:cubicBezTo>
                  <a:pt x="35533" y="382507"/>
                  <a:pt x="35533" y="372474"/>
                  <a:pt x="36969" y="362442"/>
                </a:cubicBezTo>
                <a:lnTo>
                  <a:pt x="11126" y="353843"/>
                </a:lnTo>
                <a:cubicBezTo>
                  <a:pt x="6819" y="352410"/>
                  <a:pt x="2512" y="349543"/>
                  <a:pt x="1076" y="345244"/>
                </a:cubicBezTo>
                <a:cubicBezTo>
                  <a:pt x="-359" y="340944"/>
                  <a:pt x="-359" y="335211"/>
                  <a:pt x="1076" y="332345"/>
                </a:cubicBezTo>
                <a:lnTo>
                  <a:pt x="38405" y="256386"/>
                </a:lnTo>
                <a:cubicBezTo>
                  <a:pt x="42712" y="120232"/>
                  <a:pt x="100140" y="44273"/>
                  <a:pt x="219302" y="11309"/>
                </a:cubicBezTo>
                <a:cubicBezTo>
                  <a:pt x="246580" y="3427"/>
                  <a:pt x="275115" y="-67"/>
                  <a:pt x="303290" y="0"/>
                </a:cubicBezTo>
                <a:close/>
              </a:path>
            </a:pathLst>
          </a:custGeom>
          <a:solidFill>
            <a:schemeClr val="accent2"/>
          </a:solidFill>
          <a:ln>
            <a:noFill/>
          </a:ln>
        </p:spPr>
        <p:txBody>
          <a:bodyPr/>
          <a:lstStyle/>
          <a:p>
            <a:endParaRPr altLang="en-US" lang="zh-CN">
              <a:latin charset="-122" panose="020b0502040204020203" pitchFamily="34" typeface="微软雅黑 Light"/>
              <a:ea charset="-122" panose="020b0502040204020203" pitchFamily="34" typeface="微软雅黑 Light"/>
              <a:cs typeface="+mn-ea"/>
              <a:sym typeface="+mn-lt"/>
            </a:endParaRPr>
          </a:p>
        </p:txBody>
      </p:sp>
      <p:sp>
        <p:nvSpPr>
          <p:cNvPr id="5" name="标题 3"/>
          <p:cNvSpPr txBox="1"/>
          <p:nvPr/>
        </p:nvSpPr>
        <p:spPr>
          <a:xfrm>
            <a:off x="1395621" y="223505"/>
            <a:ext cx="2225619" cy="409994"/>
          </a:xfrm>
          <a:prstGeom prst="rect">
            <a:avLst/>
          </a:prstGeom>
        </p:spPr>
        <p:txBody>
          <a:bodyPr/>
          <a:lstStyle>
            <a:lvl1pPr algn="l" defTabSz="914400" eaLnBrk="1" hangingPunct="1" latinLnBrk="0" rtl="0">
              <a:lnSpc>
                <a:spcPct val="90000"/>
              </a:lnSpc>
              <a:spcBef>
                <a:spcPct val="0"/>
              </a:spcBef>
              <a:buNone/>
              <a:defRPr kern="1200" sz="4400">
                <a:solidFill>
                  <a:schemeClr val="tx1"/>
                </a:solidFill>
                <a:latin typeface="+mj-lt"/>
                <a:ea typeface="+mj-ea"/>
                <a:cs typeface="+mj-cs"/>
              </a:defRPr>
            </a:lvl1pPr>
          </a:lstStyle>
          <a:p>
            <a:r>
              <a:rPr altLang="en-US" b="1" lang="zh-CN" sz="2400">
                <a:solidFill>
                  <a:schemeClr val="tx1">
                    <a:lumMod val="75000"/>
                    <a:lumOff val="25000"/>
                  </a:schemeClr>
                </a:solidFill>
                <a:latin charset="-122" panose="020b0502040204020203" pitchFamily="34" typeface="微软雅黑 Light"/>
                <a:ea charset="-122" panose="020b0502040204020203" pitchFamily="34" typeface="微软雅黑 Light"/>
                <a:cs typeface="+mn-ea"/>
                <a:sym typeface="+mn-lt"/>
              </a:rPr>
              <a:t>疾病相关知识</a:t>
            </a:r>
          </a:p>
        </p:txBody>
      </p:sp>
      <p:pic>
        <p:nvPicPr>
          <p:cNvPr descr="呼衰发病" id="6" name="Picture 4"/>
          <p:cNvPicPr>
            <a:picLocks noChangeArrowheads="1" noChangeAspect="1"/>
          </p:cNvPicPr>
          <p:nvPr/>
        </p:nvPicPr>
        <p:blipFill>
          <a:blip r:embed="rId3">
            <a:extLst>
              <a:ext uri="{28A0092B-C50C-407E-A947-70E740481C1C}">
                <a14:useLocalDpi val="0"/>
              </a:ext>
            </a:extLst>
          </a:blip>
          <a:srcRect b="9009"/>
          <a:stretch>
            <a:fillRect/>
          </a:stretch>
        </p:blipFill>
        <p:spPr>
          <a:xfrm>
            <a:off x="2658846" y="2128142"/>
            <a:ext cx="7058025" cy="3257550"/>
          </a:xfrm>
          <a:prstGeom prst="rect">
            <a:avLst/>
          </a:prstGeom>
          <a:noFill/>
          <a:ln>
            <a:solidFill>
              <a:srgbClr val="0297FC"/>
            </a:solidFill>
          </a:ln>
          <a:extLst>
            <a:ext uri="{AF507438-7753-43E0-B8FC-AC1667EBCBE1}">
              <a14:hiddenEffects>
                <a:effectLst>
                  <a:outerShdw algn="ctr" dir="2700000" dist="35921" rotWithShape="0">
                    <a:srgbClr val="808080"/>
                  </a:outerShdw>
                </a:effectLst>
              </a14:hiddenEffects>
            </a:ext>
          </a:extLst>
        </p:spPr>
      </p:pic>
      <p:sp>
        <p:nvSpPr>
          <p:cNvPr id="7" name="Text Box 32"/>
          <p:cNvSpPr txBox="1">
            <a:spLocks noChangeArrowheads="1"/>
          </p:cNvSpPr>
          <p:nvPr/>
        </p:nvSpPr>
        <p:spPr bwMode="gray">
          <a:xfrm>
            <a:off x="2664948" y="1352636"/>
            <a:ext cx="1249680" cy="518160"/>
          </a:xfrm>
          <a:prstGeom prst="rect">
            <a:avLst/>
          </a:prstGeom>
          <a:noFill/>
          <a:ln>
            <a:noFill/>
          </a:ln>
          <a:effectLst/>
          <a:extLst>
            <a:ext uri="{909E8E84-426E-40DD-AFC4-6F175D3DCCD1}">
              <a14:hiddenFill>
                <a:solidFill>
                  <a:schemeClr val="accent1"/>
                </a:solidFill>
              </a14:hiddenFill>
            </a:ext>
            <a:ext uri="{91240B29-F687-4F45-9708-019B960494DF}">
              <a14:hiddenLine algn="ctr"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lgn="ctr" eaLnBrk="0" hangingPunct="0"/>
            <a:r>
              <a:rPr altLang="en-US" b="1" lang="zh-CN" sz="2800">
                <a:solidFill>
                  <a:srgbClr val="000000"/>
                </a:solidFill>
                <a:latin charset="-122" panose="020b0502040204020203" pitchFamily="34" typeface="微软雅黑 Light"/>
                <a:ea charset="-122" panose="020b0502040204020203" pitchFamily="34" typeface="微软雅黑 Light"/>
                <a:cs typeface="+mn-ea"/>
                <a:sym typeface="+mn-lt"/>
              </a:rPr>
              <a:t>病因图</a:t>
            </a:r>
          </a:p>
        </p:txBody>
      </p:sp>
    </p:spTree>
    <p:extLst>
      <p:ext uri="{BB962C8B-B14F-4D97-AF65-F5344CB8AC3E}">
        <p14:creationId val="1036854948"/>
      </p:ext>
    </p:extLst>
  </p:cSld>
  <p:clrMapOvr>
    <a:masterClrMapping/>
  </p:clrMapOvr>
  <mc:AlternateContent>
    <mc:Choice Requires="p14">
      <p:transition advClick="0" p14:dur="1250" spd="slow">
        <p:push dir="u"/>
      </p:transition>
    </mc:Choice>
    <mc:Fallback>
      <p:transition advClick="0" spd="slow">
        <p:push dir="u"/>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4">
                                  <p:stCondLst>
                                    <p:cond delay="0"/>
                                  </p:stCondLst>
                                  <p:childTnLst>
                                    <p:set>
                                      <p:cBhvr>
                                        <p:cTn dur="1" fill="hold" id="6">
                                          <p:stCondLst>
                                            <p:cond delay="0"/>
                                          </p:stCondLst>
                                        </p:cTn>
                                        <p:tgtEl>
                                          <p:spTgt spid="6"/>
                                        </p:tgtEl>
                                        <p:attrNameLst>
                                          <p:attrName>style.visibility</p:attrName>
                                        </p:attrNameLst>
                                      </p:cBhvr>
                                      <p:to>
                                        <p:strVal val="visible"/>
                                      </p:to>
                                    </p:set>
                                    <p:anim calcmode="lin" valueType="num">
                                      <p:cBhvr additive="base">
                                        <p:cTn dur="500" fill="hold" id="7"/>
                                        <p:tgtEl>
                                          <p:spTgt spid="6"/>
                                        </p:tgtEl>
                                        <p:attrNameLst>
                                          <p:attrName>ppt_x</p:attrName>
                                        </p:attrNameLst>
                                      </p:cBhvr>
                                      <p:tavLst>
                                        <p:tav tm="0">
                                          <p:val>
                                            <p:strVal val="#ppt_x"/>
                                          </p:val>
                                        </p:tav>
                                        <p:tav tm="100000">
                                          <p:val>
                                            <p:strVal val="#ppt_x"/>
                                          </p:val>
                                        </p:tav>
                                      </p:tavLst>
                                    </p:anim>
                                    <p:anim calcmode="lin" valueType="num">
                                      <p:cBhvr additive="base">
                                        <p:cTn dur="500" fill="hold" id="8"/>
                                        <p:tgtEl>
                                          <p:spTgt spid="6"/>
                                        </p:tgtEl>
                                        <p:attrNameLst>
                                          <p:attrName>ppt_y</p:attrName>
                                        </p:attrNameLst>
                                      </p:cBhvr>
                                      <p:tavLst>
                                        <p:tav tm="0">
                                          <p:val>
                                            <p:strVal val="1+#ppt_h/2"/>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53" presetSubtype="0">
                                  <p:stCondLst>
                                    <p:cond delay="0"/>
                                  </p:stCondLst>
                                  <p:childTnLst>
                                    <p:set>
                                      <p:cBhvr>
                                        <p:cTn dur="1" fill="hold" id="11">
                                          <p:stCondLst>
                                            <p:cond delay="0"/>
                                          </p:stCondLst>
                                        </p:cTn>
                                        <p:tgtEl>
                                          <p:spTgt spid="7"/>
                                        </p:tgtEl>
                                        <p:attrNameLst>
                                          <p:attrName>style.visibility</p:attrName>
                                        </p:attrNameLst>
                                      </p:cBhvr>
                                      <p:to>
                                        <p:strVal val="visible"/>
                                      </p:to>
                                    </p:set>
                                    <p:anim calcmode="lin" valueType="num">
                                      <p:cBhvr>
                                        <p:cTn dur="500" fill="hold" id="12"/>
                                        <p:tgtEl>
                                          <p:spTgt spid="7"/>
                                        </p:tgtEl>
                                        <p:attrNameLst>
                                          <p:attrName>ppt_w</p:attrName>
                                        </p:attrNameLst>
                                      </p:cBhvr>
                                      <p:tavLst>
                                        <p:tav tm="0">
                                          <p:val>
                                            <p:fltVal val="0"/>
                                          </p:val>
                                        </p:tav>
                                        <p:tav tm="100000">
                                          <p:val>
                                            <p:strVal val="#ppt_w"/>
                                          </p:val>
                                        </p:tav>
                                      </p:tavLst>
                                    </p:anim>
                                    <p:anim calcmode="lin" valueType="num">
                                      <p:cBhvr>
                                        <p:cTn dur="500" fill="hold" id="13"/>
                                        <p:tgtEl>
                                          <p:spTgt spid="7"/>
                                        </p:tgtEl>
                                        <p:attrNameLst>
                                          <p:attrName>ppt_h</p:attrName>
                                        </p:attrNameLst>
                                      </p:cBhvr>
                                      <p:tavLst>
                                        <p:tav tm="0">
                                          <p:val>
                                            <p:fltVal val="0"/>
                                          </p:val>
                                        </p:tav>
                                        <p:tav tm="100000">
                                          <p:val>
                                            <p:strVal val="#ppt_h"/>
                                          </p:val>
                                        </p:tav>
                                      </p:tavLst>
                                    </p:anim>
                                    <p:animEffect filter="fade" transition="in">
                                      <p:cBhvr>
                                        <p:cTn dur="500" id="14"/>
                                        <p:tgtEl>
                                          <p:spTgt spid="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1" name="图片 10">
            <a:extLst>
              <a:ext uri="{FF2B5EF4-FFF2-40B4-BE49-F238E27FC236}">
                <a16:creationId xmlns:a16="http://schemas.microsoft.com/office/drawing/2014/main" id="{637F1288-E3B2-4485-B69D-E8156D2E22A5}"/>
              </a:ext>
            </a:extLst>
          </p:cNvPr>
          <p:cNvPicPr>
            <a:picLocks noChangeAspect="1"/>
          </p:cNvPicPr>
          <p:nvPr/>
        </p:nvPicPr>
        <p:blipFill>
          <a:blip r:embed="rId4"/>
          <a:srcRect l="88295" r="7966"/>
          <a:stretch>
            <a:fillRect/>
          </a:stretch>
        </p:blipFill>
        <p:spPr>
          <a:xfrm flipH="1">
            <a:off x="0" y="0"/>
            <a:ext cx="12192000" cy="6858000"/>
          </a:xfrm>
          <a:prstGeom prst="rect">
            <a:avLst/>
          </a:prstGeom>
        </p:spPr>
      </p:pic>
      <p:grpSp>
        <p:nvGrpSpPr>
          <p:cNvPr id="64" name="组合 63"/>
          <p:cNvGrpSpPr/>
          <p:nvPr/>
        </p:nvGrpSpPr>
        <p:grpSpPr>
          <a:xfrm>
            <a:off x="1088242" y="3543300"/>
            <a:ext cx="5317067" cy="2031326"/>
            <a:chOff x="6095999" y="2657672"/>
            <a:chExt cx="5317067" cy="2031326"/>
          </a:xfrm>
        </p:grpSpPr>
        <p:sp>
          <p:nvSpPr>
            <p:cNvPr id="61" name="文本框 60"/>
            <p:cNvSpPr txBox="1"/>
            <p:nvPr/>
          </p:nvSpPr>
          <p:spPr>
            <a:xfrm>
              <a:off x="6095999" y="2657672"/>
              <a:ext cx="3742267" cy="1005840"/>
            </a:xfrm>
            <a:prstGeom prst="rect">
              <a:avLst/>
            </a:prstGeom>
            <a:noFill/>
          </p:spPr>
          <p:txBody>
            <a:bodyPr rtlCol="0" wrap="square">
              <a:spAutoFit/>
            </a:bodyPr>
            <a:lstStyle/>
            <a:p>
              <a:pPr algn="dist"/>
              <a:r>
                <a:rPr altLang="en-US" kern="100" lang="zh-CN" sz="6000">
                  <a:solidFill>
                    <a:schemeClr val="bg1"/>
                  </a:solidFill>
                  <a:latin charset="-122" panose="020b0502040204020203" pitchFamily="34" typeface="微软雅黑 Light"/>
                  <a:ea charset="-122" panose="020b0502040204020203" pitchFamily="34" typeface="微软雅黑 Light"/>
                  <a:cs typeface="+mn-ea"/>
                  <a:sym typeface="+mn-lt"/>
                </a:rPr>
                <a:t>护理诊断</a:t>
              </a:r>
            </a:p>
          </p:txBody>
        </p:sp>
        <p:sp>
          <p:nvSpPr>
            <p:cNvPr id="63" name="文本框 62"/>
            <p:cNvSpPr txBox="1"/>
            <p:nvPr/>
          </p:nvSpPr>
          <p:spPr>
            <a:xfrm>
              <a:off x="6095998" y="3673335"/>
              <a:ext cx="5317067" cy="1005840"/>
            </a:xfrm>
            <a:prstGeom prst="rect">
              <a:avLst/>
            </a:prstGeom>
            <a:noFill/>
          </p:spPr>
          <p:txBody>
            <a:bodyPr rtlCol="0" wrap="square">
              <a:spAutoFit/>
            </a:bodyPr>
            <a:lstStyle/>
            <a:p>
              <a:pPr>
                <a:lnSpc>
                  <a:spcPct val="150000"/>
                </a:lnSpc>
              </a:pPr>
              <a:r>
                <a:rPr altLang="en-US" lang="en-US" sz="1000">
                  <a:solidFill>
                    <a:schemeClr val="bg1"/>
                  </a:solidFill>
                  <a:uFillTx/>
                  <a:latin charset="-122" panose="020b0502040204020203" pitchFamily="34" typeface="微软雅黑 Light"/>
                  <a:ea charset="-122" panose="020b0502040204020203" pitchFamily="34" typeface="微软雅黑 Light"/>
                  <a:cs typeface="+mn-ea"/>
                  <a:sym typeface="+mn-lt"/>
                </a:rPr>
                <a:t>Input the title contentInput the title contentInput the title contentInput the title contentInput the title contentInput the title contentInput the title contentInput the title contentInput the title contentInput the title contentInput the title contentInput the title content</a:t>
              </a:r>
            </a:p>
          </p:txBody>
        </p:sp>
      </p:grpSp>
      <p:grpSp>
        <p:nvGrpSpPr>
          <p:cNvPr id="4" name="组合 3"/>
          <p:cNvGrpSpPr/>
          <p:nvPr/>
        </p:nvGrpSpPr>
        <p:grpSpPr>
          <a:xfrm>
            <a:off x="967221" y="2070412"/>
            <a:ext cx="6047688" cy="1010757"/>
            <a:chOff x="1170421" y="1956112"/>
            <a:chExt cx="6047688" cy="1010757"/>
          </a:xfrm>
        </p:grpSpPr>
        <p:sp>
          <p:nvSpPr>
            <p:cNvPr id="2" name="圆角矩形 1"/>
            <p:cNvSpPr/>
            <p:nvPr/>
          </p:nvSpPr>
          <p:spPr>
            <a:xfrm rot="16200000">
              <a:off x="2152575" y="973958"/>
              <a:ext cx="990291" cy="2954599"/>
            </a:xfrm>
            <a:prstGeom prst="roundRect">
              <a:avLst>
                <a:gd fmla="val 50000" name="adj"/>
              </a:avLst>
            </a:prstGeom>
            <a:solidFill>
              <a:srgbClr val="D85922"/>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kumimoji="1" lang="zh-CN">
                <a:solidFill>
                  <a:schemeClr val="bg1"/>
                </a:solidFill>
                <a:latin charset="-122" panose="020b0502040204020203" pitchFamily="34" typeface="微软雅黑 Light"/>
                <a:ea charset="-122" panose="020b0502040204020203" pitchFamily="34" typeface="微软雅黑 Light"/>
                <a:cs typeface="+mn-ea"/>
                <a:sym typeface="+mn-lt"/>
              </a:endParaRPr>
            </a:p>
          </p:txBody>
        </p:sp>
        <p:grpSp>
          <p:nvGrpSpPr>
            <p:cNvPr id="12" name="组合 11"/>
            <p:cNvGrpSpPr/>
            <p:nvPr/>
          </p:nvGrpSpPr>
          <p:grpSpPr>
            <a:xfrm>
              <a:off x="2048549" y="2043539"/>
              <a:ext cx="5169560" cy="923330"/>
              <a:chOff x="-1348657" y="108762"/>
              <a:chExt cx="5169560" cy="923330"/>
            </a:xfrm>
          </p:grpSpPr>
          <p:sp>
            <p:nvSpPr>
              <p:cNvPr id="13" name="文本框 12"/>
              <p:cNvSpPr txBox="1"/>
              <p:nvPr/>
            </p:nvSpPr>
            <p:spPr>
              <a:xfrm>
                <a:off x="1243388" y="108762"/>
                <a:ext cx="2577515" cy="914400"/>
              </a:xfrm>
              <a:prstGeom prst="rect">
                <a:avLst/>
              </a:prstGeom>
              <a:noFill/>
            </p:spPr>
            <p:txBody>
              <a:bodyPr rtlCol="0" wrap="square">
                <a:spAutoFit/>
              </a:bodyPr>
              <a:lstStyle/>
              <a:p>
                <a:r>
                  <a:rPr altLang="en-US" kumimoji="1" lang="zh-CN" sz="5400">
                    <a:solidFill>
                      <a:schemeClr val="bg1"/>
                    </a:solidFill>
                    <a:latin charset="-122" panose="020b0502040204020203" pitchFamily="34" typeface="微软雅黑 Light"/>
                    <a:ea charset="-122" panose="020b0502040204020203" pitchFamily="34" typeface="微软雅黑 Light"/>
                    <a:cs typeface="+mn-ea"/>
                    <a:sym typeface="+mn-lt"/>
                  </a:rPr>
                  <a:t>第三章</a:t>
                </a:r>
              </a:p>
            </p:txBody>
          </p:sp>
          <p:sp>
            <p:nvSpPr>
              <p:cNvPr id="14" name="文本框 13"/>
              <p:cNvSpPr txBox="1"/>
              <p:nvPr/>
            </p:nvSpPr>
            <p:spPr>
              <a:xfrm>
                <a:off x="-1348657" y="316425"/>
                <a:ext cx="1140142" cy="396240"/>
              </a:xfrm>
              <a:prstGeom prst="rect">
                <a:avLst/>
              </a:prstGeom>
              <a:noFill/>
            </p:spPr>
            <p:txBody>
              <a:bodyPr rtlCol="0" wrap="none">
                <a:spAutoFit/>
              </a:bodyPr>
              <a:lstStyle/>
              <a:p>
                <a:r>
                  <a:rPr altLang="zh-CN" b="1" i="1" kumimoji="1" lang="en-US" sz="2000">
                    <a:solidFill>
                      <a:schemeClr val="bg1"/>
                    </a:solidFill>
                    <a:latin charset="-122" panose="020b0502040204020203" pitchFamily="34" typeface="微软雅黑 Light"/>
                    <a:ea charset="-122" panose="020b0502040204020203" pitchFamily="34" typeface="微软雅黑 Light"/>
                    <a:cs typeface="+mn-ea"/>
                    <a:sym typeface="+mn-lt"/>
                  </a:rPr>
                  <a:t>PART.03</a:t>
                </a:r>
              </a:p>
            </p:txBody>
          </p:sp>
        </p:grpSp>
      </p:grpSp>
      <p:pic>
        <p:nvPicPr>
          <p:cNvPr id="15" name="图片 14">
            <a:extLst>
              <a:ext uri="{FF2B5EF4-FFF2-40B4-BE49-F238E27FC236}">
                <a16:creationId xmlns:a16="http://schemas.microsoft.com/office/drawing/2014/main" id="{A8FDE314-0305-4097-96BA-E8C07C943E36}"/>
              </a:ext>
            </a:extLst>
          </p:cNvPr>
          <p:cNvPicPr>
            <a:picLocks noChangeAspect="1"/>
          </p:cNvPicPr>
          <p:nvPr/>
        </p:nvPicPr>
        <p:blipFill>
          <a:blip r:embed="rId4"/>
          <a:srcRect b="-952" l="5465" r="48665"/>
          <a:stretch>
            <a:fillRect/>
          </a:stretch>
        </p:blipFill>
        <p:spPr>
          <a:xfrm flipH="1">
            <a:off x="7200899" y="0"/>
            <a:ext cx="4991099" cy="5686515"/>
          </a:xfrm>
          <a:prstGeom prst="rect">
            <a:avLst/>
          </a:prstGeom>
        </p:spPr>
      </p:pic>
    </p:spTree>
    <p:extLst>
      <p:ext uri="{BB962C8B-B14F-4D97-AF65-F5344CB8AC3E}">
        <p14:creationId val="425442405"/>
      </p:ext>
    </p:extLst>
  </p:cSld>
  <p:clrMapOvr>
    <a:masterClrMapping/>
  </p:clrMapOvr>
  <mc:AlternateContent>
    <mc:Choice Requires="p14">
      <p:transition advClick="0" p14:dur="1250" spd="slow">
        <p:push dir="u"/>
      </p:transition>
    </mc:Choice>
    <mc:Fallback>
      <p:transition advClick="0" spd="slow">
        <p:push dir="u"/>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 presetSubtype="4">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additive="base">
                                        <p:cTn dur="500" fill="hold" id="7"/>
                                        <p:tgtEl>
                                          <p:spTgt spid="4"/>
                                        </p:tgtEl>
                                        <p:attrNameLst>
                                          <p:attrName>ppt_x</p:attrName>
                                        </p:attrNameLst>
                                      </p:cBhvr>
                                      <p:tavLst>
                                        <p:tav tm="0">
                                          <p:val>
                                            <p:strVal val="#ppt_x"/>
                                          </p:val>
                                        </p:tav>
                                        <p:tav tm="100000">
                                          <p:val>
                                            <p:strVal val="#ppt_x"/>
                                          </p:val>
                                        </p:tav>
                                      </p:tavLst>
                                    </p:anim>
                                    <p:anim calcmode="lin" valueType="num">
                                      <p:cBhvr additive="base">
                                        <p:cTn dur="500" fill="hold" id="8"/>
                                        <p:tgtEl>
                                          <p:spTgt spid="4"/>
                                        </p:tgtEl>
                                        <p:attrNameLst>
                                          <p:attrName>ppt_y</p:attrName>
                                        </p:attrNameLst>
                                      </p:cBhvr>
                                      <p:tavLst>
                                        <p:tav tm="0">
                                          <p:val>
                                            <p:strVal val="1+#ppt_h/2"/>
                                          </p:val>
                                        </p:tav>
                                        <p:tav tm="100000">
                                          <p:val>
                                            <p:strVal val="#ppt_y"/>
                                          </p:val>
                                        </p:tav>
                                      </p:tavLst>
                                    </p:anim>
                                  </p:childTnLst>
                                </p:cTn>
                              </p:par>
                            </p:childTnLst>
                          </p:cTn>
                        </p:par>
                      </p:childTnLst>
                    </p:cTn>
                  </p:par>
                  <p:par>
                    <p:cTn fill="hold" id="9" nodeType="clickPar">
                      <p:stCondLst>
                        <p:cond delay="indefinite"/>
                      </p:stCondLst>
                      <p:childTnLst>
                        <p:par>
                          <p:cTn fill="hold" id="10" nodeType="afterGroup">
                            <p:stCondLst>
                              <p:cond delay="0"/>
                            </p:stCondLst>
                            <p:childTnLst>
                              <p:par>
                                <p:cTn fill="hold" id="11" nodeType="clickEffect" presetClass="entr" presetID="2" presetSubtype="4">
                                  <p:stCondLst>
                                    <p:cond delay="0"/>
                                  </p:stCondLst>
                                  <p:childTnLst>
                                    <p:set>
                                      <p:cBhvr>
                                        <p:cTn dur="1" fill="hold" id="12">
                                          <p:stCondLst>
                                            <p:cond delay="0"/>
                                          </p:stCondLst>
                                        </p:cTn>
                                        <p:tgtEl>
                                          <p:spTgt spid="64"/>
                                        </p:tgtEl>
                                        <p:attrNameLst>
                                          <p:attrName>style.visibility</p:attrName>
                                        </p:attrNameLst>
                                      </p:cBhvr>
                                      <p:to>
                                        <p:strVal val="visible"/>
                                      </p:to>
                                    </p:set>
                                    <p:anim calcmode="lin" valueType="num">
                                      <p:cBhvr additive="base">
                                        <p:cTn dur="500" fill="hold" id="13"/>
                                        <p:tgtEl>
                                          <p:spTgt spid="64"/>
                                        </p:tgtEl>
                                        <p:attrNameLst>
                                          <p:attrName>ppt_x</p:attrName>
                                        </p:attrNameLst>
                                      </p:cBhvr>
                                      <p:tavLst>
                                        <p:tav tm="0">
                                          <p:val>
                                            <p:strVal val="#ppt_x"/>
                                          </p:val>
                                        </p:tav>
                                        <p:tav tm="100000">
                                          <p:val>
                                            <p:strVal val="#ppt_x"/>
                                          </p:val>
                                        </p:tav>
                                      </p:tavLst>
                                    </p:anim>
                                    <p:anim calcmode="lin" valueType="num">
                                      <p:cBhvr additive="base">
                                        <p:cTn dur="500" fill="hold" id="14"/>
                                        <p:tgtEl>
                                          <p:spTgt spid="64"/>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2" name="直接连接符 1"/>
          <p:cNvCxnSpPr/>
          <p:nvPr/>
        </p:nvCxnSpPr>
        <p:spPr>
          <a:xfrm>
            <a:off x="1408147" y="683603"/>
            <a:ext cx="10619117"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mouth-tube-in-bald-male-head_45957"/>
          <p:cNvSpPr>
            <a:spLocks noChangeAspect="1"/>
          </p:cNvSpPr>
          <p:nvPr/>
        </p:nvSpPr>
        <p:spPr bwMode="auto">
          <a:xfrm>
            <a:off x="564040" y="88565"/>
            <a:ext cx="725746" cy="805065"/>
          </a:xfrm>
          <a:custGeom>
            <a:gdLst>
              <a:gd fmla="*/ 373273 h 605239" name="connsiteX0"/>
              <a:gd fmla="*/ 373273 h 605239" name="connsiteY0"/>
              <a:gd fmla="*/ 373273 h 605239" name="connsiteX1"/>
              <a:gd fmla="*/ 373273 h 605239" name="connsiteY1"/>
              <a:gd fmla="*/ 373273 h 605239" name="connsiteX2"/>
              <a:gd fmla="*/ 373273 h 605239" name="connsiteY2"/>
              <a:gd fmla="*/ 373273 h 605239" name="connsiteX3"/>
              <a:gd fmla="*/ 373273 h 605239" name="connsiteY3"/>
              <a:gd fmla="*/ 373273 h 605239" name="connsiteX4"/>
              <a:gd fmla="*/ 373273 h 605239" name="connsiteY4"/>
              <a:gd fmla="*/ 373273 h 605239" name="connsiteX5"/>
              <a:gd fmla="*/ 373273 h 605239" name="connsiteY5"/>
              <a:gd fmla="*/ 373273 h 605239" name="connsiteX6"/>
              <a:gd fmla="*/ 373273 h 605239" name="connsiteY6"/>
              <a:gd fmla="*/ 373273 h 605239" name="connsiteX7"/>
              <a:gd fmla="*/ 373273 h 605239" name="connsiteY7"/>
              <a:gd fmla="*/ 373273 h 605239" name="connsiteX8"/>
              <a:gd fmla="*/ 373273 h 605239" name="connsiteY8"/>
              <a:gd fmla="*/ 373273 h 605239" name="connsiteX9"/>
              <a:gd fmla="*/ 373273 h 605239" name="connsiteY9"/>
              <a:gd fmla="*/ 373273 h 605239" name="connsiteX10"/>
              <a:gd fmla="*/ 373273 h 605239" name="connsiteY10"/>
              <a:gd fmla="*/ 373273 h 605239" name="connsiteX11"/>
              <a:gd fmla="*/ 373273 h 605239" name="connsiteY11"/>
              <a:gd fmla="*/ 373273 h 605239" name="connsiteX12"/>
              <a:gd fmla="*/ 373273 h 605239" name="connsiteY12"/>
              <a:gd fmla="*/ 373273 h 605239" name="connsiteX13"/>
              <a:gd fmla="*/ 373273 h 605239" name="connsiteY13"/>
              <a:gd fmla="*/ 373273 h 605239" name="connsiteX14"/>
              <a:gd fmla="*/ 373273 h 605239" name="connsiteY14"/>
              <a:gd fmla="*/ 373273 h 605239" name="connsiteX15"/>
              <a:gd fmla="*/ 373273 h 605239" name="connsiteY15"/>
              <a:gd fmla="*/ 373273 h 605239" name="connsiteX16"/>
              <a:gd fmla="*/ 373273 h 605239" name="connsiteY16"/>
              <a:gd fmla="*/ 373273 h 605239" name="connsiteX17"/>
              <a:gd fmla="*/ 373273 h 605239" name="connsiteY17"/>
              <a:gd fmla="*/ 373273 h 605239" name="connsiteX18"/>
              <a:gd fmla="*/ 373273 h 605239" name="connsiteY18"/>
              <a:gd fmla="*/ 373273 h 605239" name="connsiteX19"/>
              <a:gd fmla="*/ 373273 h 605239" name="connsiteY19"/>
              <a:gd fmla="*/ 373273 h 605239" name="connsiteX20"/>
              <a:gd fmla="*/ 373273 h 605239" name="connsiteY20"/>
              <a:gd fmla="*/ 373273 h 605239" name="connsiteX21"/>
              <a:gd fmla="*/ 373273 h 605239" name="connsiteY21"/>
              <a:gd fmla="*/ 373273 h 605239" name="connsiteX22"/>
              <a:gd fmla="*/ 373273 h 605239" name="connsiteY22"/>
              <a:gd fmla="*/ 373273 h 605239" name="connsiteX23"/>
              <a:gd fmla="*/ 373273 h 605239" name="connsiteY23"/>
              <a:gd fmla="*/ 373273 h 605239" name="connsiteX24"/>
              <a:gd fmla="*/ 373273 h 605239" name="connsiteY24"/>
              <a:gd fmla="*/ 373273 h 605239" name="connsiteX25"/>
              <a:gd fmla="*/ 373273 h 605239" name="connsiteY25"/>
              <a:gd fmla="*/ 373273 h 605239" name="connsiteX26"/>
              <a:gd fmla="*/ 373273 h 605239" name="connsiteY2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b="b" l="l" r="r" t="t"/>
            <a:pathLst>
              <a:path h="604637" w="545066">
                <a:moveTo>
                  <a:pt x="36884" y="437043"/>
                </a:moveTo>
                <a:lnTo>
                  <a:pt x="191976" y="437043"/>
                </a:lnTo>
                <a:lnTo>
                  <a:pt x="256598" y="437043"/>
                </a:lnTo>
                <a:cubicBezTo>
                  <a:pt x="259470" y="437043"/>
                  <a:pt x="332708" y="437043"/>
                  <a:pt x="332708" y="487178"/>
                </a:cubicBezTo>
                <a:lnTo>
                  <a:pt x="339888" y="564529"/>
                </a:lnTo>
                <a:cubicBezTo>
                  <a:pt x="305423" y="580286"/>
                  <a:pt x="269522" y="593178"/>
                  <a:pt x="233621" y="604637"/>
                </a:cubicBezTo>
                <a:lnTo>
                  <a:pt x="212081" y="514394"/>
                </a:lnTo>
                <a:lnTo>
                  <a:pt x="210645" y="512962"/>
                </a:lnTo>
                <a:cubicBezTo>
                  <a:pt x="197720" y="517259"/>
                  <a:pt x="177616" y="520124"/>
                  <a:pt x="160384" y="520124"/>
                </a:cubicBezTo>
                <a:cubicBezTo>
                  <a:pt x="64169" y="520124"/>
                  <a:pt x="41192" y="501502"/>
                  <a:pt x="36884" y="437043"/>
                </a:cubicBezTo>
                <a:close/>
                <a:moveTo>
                  <a:pt x="303290" y="0"/>
                </a:moveTo>
                <a:cubicBezTo>
                  <a:pt x="387816" y="202"/>
                  <a:pt x="469112" y="32449"/>
                  <a:pt x="503569" y="74370"/>
                </a:cubicBezTo>
                <a:cubicBezTo>
                  <a:pt x="568175" y="150329"/>
                  <a:pt x="553818" y="312280"/>
                  <a:pt x="484905" y="378207"/>
                </a:cubicBezTo>
                <a:lnTo>
                  <a:pt x="500698" y="448434"/>
                </a:lnTo>
                <a:cubicBezTo>
                  <a:pt x="471984" y="489997"/>
                  <a:pt x="426042" y="517228"/>
                  <a:pt x="382971" y="541592"/>
                </a:cubicBezTo>
                <a:cubicBezTo>
                  <a:pt x="382971" y="541592"/>
                  <a:pt x="382971" y="541592"/>
                  <a:pt x="381535" y="543025"/>
                </a:cubicBezTo>
                <a:lnTo>
                  <a:pt x="377228" y="484264"/>
                </a:lnTo>
                <a:cubicBezTo>
                  <a:pt x="377228" y="411171"/>
                  <a:pt x="298265" y="391106"/>
                  <a:pt x="256630" y="391106"/>
                </a:cubicBezTo>
                <a:lnTo>
                  <a:pt x="181974" y="391106"/>
                </a:lnTo>
                <a:lnTo>
                  <a:pt x="35533" y="391106"/>
                </a:lnTo>
                <a:cubicBezTo>
                  <a:pt x="35533" y="382507"/>
                  <a:pt x="35533" y="372474"/>
                  <a:pt x="36969" y="362442"/>
                </a:cubicBezTo>
                <a:lnTo>
                  <a:pt x="11126" y="353843"/>
                </a:lnTo>
                <a:cubicBezTo>
                  <a:pt x="6819" y="352410"/>
                  <a:pt x="2512" y="349543"/>
                  <a:pt x="1076" y="345244"/>
                </a:cubicBezTo>
                <a:cubicBezTo>
                  <a:pt x="-359" y="340944"/>
                  <a:pt x="-359" y="335211"/>
                  <a:pt x="1076" y="332345"/>
                </a:cubicBezTo>
                <a:lnTo>
                  <a:pt x="38405" y="256386"/>
                </a:lnTo>
                <a:cubicBezTo>
                  <a:pt x="42712" y="120232"/>
                  <a:pt x="100140" y="44273"/>
                  <a:pt x="219302" y="11309"/>
                </a:cubicBezTo>
                <a:cubicBezTo>
                  <a:pt x="246580" y="3427"/>
                  <a:pt x="275115" y="-67"/>
                  <a:pt x="303290" y="0"/>
                </a:cubicBezTo>
                <a:close/>
              </a:path>
            </a:pathLst>
          </a:custGeom>
          <a:solidFill>
            <a:schemeClr val="accent2"/>
          </a:solidFill>
          <a:ln>
            <a:noFill/>
          </a:ln>
        </p:spPr>
        <p:txBody>
          <a:bodyPr/>
          <a:lstStyle/>
          <a:p>
            <a:endParaRPr altLang="en-US" lang="zh-CN">
              <a:latin charset="-122" panose="020b0502040204020203" pitchFamily="34" typeface="微软雅黑 Light"/>
              <a:ea charset="-122" panose="020b0502040204020203" pitchFamily="34" typeface="微软雅黑 Light"/>
              <a:cs typeface="+mn-ea"/>
              <a:sym typeface="+mn-lt"/>
            </a:endParaRPr>
          </a:p>
        </p:txBody>
      </p:sp>
      <p:sp>
        <p:nvSpPr>
          <p:cNvPr id="5" name="标题 3"/>
          <p:cNvSpPr txBox="1"/>
          <p:nvPr/>
        </p:nvSpPr>
        <p:spPr>
          <a:xfrm>
            <a:off x="1395621" y="223505"/>
            <a:ext cx="2225619" cy="409994"/>
          </a:xfrm>
          <a:prstGeom prst="rect">
            <a:avLst/>
          </a:prstGeom>
        </p:spPr>
        <p:txBody>
          <a:bodyPr/>
          <a:lstStyle>
            <a:lvl1pPr algn="l" defTabSz="914400" eaLnBrk="1" hangingPunct="1" latinLnBrk="0" rtl="0">
              <a:lnSpc>
                <a:spcPct val="90000"/>
              </a:lnSpc>
              <a:spcBef>
                <a:spcPct val="0"/>
              </a:spcBef>
              <a:buNone/>
              <a:defRPr kern="1200" sz="4400">
                <a:solidFill>
                  <a:schemeClr val="tx1"/>
                </a:solidFill>
                <a:latin typeface="+mj-lt"/>
                <a:ea typeface="+mj-ea"/>
                <a:cs typeface="+mj-cs"/>
              </a:defRPr>
            </a:lvl1pPr>
          </a:lstStyle>
          <a:p>
            <a:r>
              <a:rPr altLang="en-US" b="1" lang="zh-CN" sz="2400">
                <a:solidFill>
                  <a:schemeClr val="tx1">
                    <a:lumMod val="75000"/>
                    <a:lumOff val="25000"/>
                  </a:schemeClr>
                </a:solidFill>
                <a:latin charset="-122" panose="020b0502040204020203" pitchFamily="34" typeface="微软雅黑 Light"/>
                <a:ea charset="-122" panose="020b0502040204020203" pitchFamily="34" typeface="微软雅黑 Light"/>
                <a:cs typeface="+mn-ea"/>
                <a:sym typeface="+mn-lt"/>
              </a:rPr>
              <a:t>疾病相关知识</a:t>
            </a:r>
          </a:p>
        </p:txBody>
      </p:sp>
      <p:sp>
        <p:nvSpPr>
          <p:cNvPr id="6" name="Rectangle 2"/>
          <p:cNvSpPr txBox="1">
            <a:spLocks noChangeArrowheads="1"/>
          </p:cNvSpPr>
          <p:nvPr/>
        </p:nvSpPr>
        <p:spPr>
          <a:xfrm>
            <a:off x="1507975" y="1126624"/>
            <a:ext cx="2876136" cy="592138"/>
          </a:xfrm>
          <a:prstGeom prst="rect">
            <a:avLst/>
          </a:prstGeom>
        </p:spPr>
        <p:txBody>
          <a:bodyPr anchor="ctr" bIns="45720" lIns="91440" rIns="91440" rtlCol="0" tIns="45720" vert="horz">
            <a:normAutofit/>
          </a:bodyPr>
          <a:lstStyle>
            <a:lvl1pPr algn="l" defTabSz="914400" eaLnBrk="1" hangingPunct="1" latinLnBrk="0" rtl="0">
              <a:lnSpc>
                <a:spcPct val="90000"/>
              </a:lnSpc>
              <a:spcBef>
                <a:spcPct val="0"/>
              </a:spcBef>
              <a:buNone/>
              <a:defRPr kern="1200" sz="4400">
                <a:solidFill>
                  <a:schemeClr val="tx1"/>
                </a:solidFill>
                <a:latin typeface="+mj-lt"/>
                <a:ea typeface="+mj-ea"/>
                <a:cs typeface="+mj-cs"/>
              </a:defRPr>
            </a:lvl1pPr>
          </a:lstStyle>
          <a:p>
            <a:r>
              <a:rPr altLang="en-US" b="1" lang="zh-CN" sz="3200">
                <a:solidFill>
                  <a:schemeClr val="bg2">
                    <a:lumMod val="10000"/>
                  </a:schemeClr>
                </a:solidFill>
                <a:latin charset="-122" panose="020b0502040204020203" pitchFamily="34" typeface="微软雅黑 Light"/>
                <a:ea charset="-122" panose="020b0502040204020203" pitchFamily="34" typeface="微软雅黑 Light"/>
                <a:cs typeface="+mn-ea"/>
                <a:sym typeface="+mn-lt"/>
              </a:rPr>
              <a:t>四、发病机制</a:t>
            </a:r>
          </a:p>
        </p:txBody>
      </p:sp>
      <p:sp>
        <p:nvSpPr>
          <p:cNvPr id="3" name="矩形 2"/>
          <p:cNvSpPr/>
          <p:nvPr/>
        </p:nvSpPr>
        <p:spPr>
          <a:xfrm>
            <a:off x="1584452" y="2660707"/>
            <a:ext cx="1925955" cy="393192"/>
          </a:xfrm>
          <a:prstGeom prst="rect">
            <a:avLst/>
          </a:prstGeom>
        </p:spPr>
        <p:txBody>
          <a:bodyPr wrap="none">
            <a:spAutoFit/>
          </a:bodyPr>
          <a:lstStyle/>
          <a:p>
            <a:pPr>
              <a:lnSpc>
                <a:spcPct val="110000"/>
              </a:lnSpc>
              <a:buClr>
                <a:schemeClr val="tx2"/>
              </a:buClr>
              <a:buFont charset="2" panose="05000000000000000000" pitchFamily="2" typeface="Wingdings"/>
              <a:buNone/>
            </a:pPr>
            <a:r>
              <a:rPr altLang="zh-CN" b="1" lang="en-US">
                <a:solidFill>
                  <a:srgbClr val="000000"/>
                </a:solidFill>
                <a:latin charset="-122" panose="020b0502040204020203" pitchFamily="34" typeface="微软雅黑 Light"/>
                <a:ea charset="-122" panose="020b0502040204020203" pitchFamily="34" typeface="微软雅黑 Light"/>
                <a:cs typeface="+mn-ea"/>
                <a:sym typeface="+mn-lt"/>
              </a:rPr>
              <a:t>1.肺通气功能障碍</a:t>
            </a:r>
          </a:p>
        </p:txBody>
      </p:sp>
      <p:sp>
        <p:nvSpPr>
          <p:cNvPr id="28" name="矩形 27"/>
          <p:cNvSpPr/>
          <p:nvPr/>
        </p:nvSpPr>
        <p:spPr>
          <a:xfrm>
            <a:off x="1395621" y="4715629"/>
            <a:ext cx="2284730" cy="393192"/>
          </a:xfrm>
          <a:prstGeom prst="rect">
            <a:avLst/>
          </a:prstGeom>
        </p:spPr>
        <p:txBody>
          <a:bodyPr wrap="none">
            <a:spAutoFit/>
          </a:bodyPr>
          <a:lstStyle/>
          <a:p>
            <a:pPr>
              <a:lnSpc>
                <a:spcPct val="110000"/>
              </a:lnSpc>
              <a:buClr>
                <a:schemeClr val="tx2"/>
              </a:buClr>
              <a:buFont charset="2" panose="05000000000000000000" pitchFamily="2" typeface="Wingdings"/>
              <a:buNone/>
            </a:pPr>
            <a:r>
              <a:rPr altLang="zh-CN" b="1" lang="en-US">
                <a:solidFill>
                  <a:srgbClr val="000000"/>
                </a:solidFill>
                <a:latin charset="-122" panose="020b0502040204020203" pitchFamily="34" typeface="微软雅黑 Light"/>
                <a:ea charset="-122" panose="020b0502040204020203" pitchFamily="34" typeface="微软雅黑 Light"/>
                <a:cs typeface="+mn-ea"/>
                <a:sym typeface="+mn-lt"/>
              </a:rPr>
              <a:t>2.通气/血流比例失调</a:t>
            </a:r>
          </a:p>
        </p:txBody>
      </p:sp>
      <p:sp>
        <p:nvSpPr>
          <p:cNvPr id="29" name="矩形 28"/>
          <p:cNvSpPr/>
          <p:nvPr/>
        </p:nvSpPr>
        <p:spPr>
          <a:xfrm>
            <a:off x="8624316" y="2382403"/>
            <a:ext cx="2521267" cy="393192"/>
          </a:xfrm>
          <a:prstGeom prst="rect">
            <a:avLst/>
          </a:prstGeom>
        </p:spPr>
        <p:txBody>
          <a:bodyPr wrap="none">
            <a:spAutoFit/>
          </a:bodyPr>
          <a:lstStyle/>
          <a:p>
            <a:pPr>
              <a:lnSpc>
                <a:spcPct val="110000"/>
              </a:lnSpc>
              <a:buClr>
                <a:schemeClr val="tx2"/>
              </a:buClr>
              <a:buFont charset="2" panose="05000000000000000000" pitchFamily="2" typeface="Wingdings"/>
              <a:buNone/>
            </a:pPr>
            <a:r>
              <a:rPr altLang="zh-CN" b="1" lang="en-US">
                <a:solidFill>
                  <a:srgbClr val="000000"/>
                </a:solidFill>
                <a:latin charset="-122" panose="020b0502040204020203" pitchFamily="34" typeface="微软雅黑 Light"/>
                <a:ea charset="-122" panose="020b0502040204020203" pitchFamily="34" typeface="微软雅黑 Light"/>
                <a:cs typeface="+mn-ea"/>
                <a:sym typeface="+mn-lt"/>
              </a:rPr>
              <a:t>3.肺动-静脉样分流增加</a:t>
            </a:r>
          </a:p>
        </p:txBody>
      </p:sp>
      <p:sp>
        <p:nvSpPr>
          <p:cNvPr id="75" name="矩形 74"/>
          <p:cNvSpPr/>
          <p:nvPr/>
        </p:nvSpPr>
        <p:spPr>
          <a:xfrm>
            <a:off x="8835709" y="4431412"/>
            <a:ext cx="1508442" cy="393192"/>
          </a:xfrm>
          <a:prstGeom prst="rect">
            <a:avLst/>
          </a:prstGeom>
        </p:spPr>
        <p:txBody>
          <a:bodyPr wrap="none">
            <a:spAutoFit/>
          </a:bodyPr>
          <a:lstStyle/>
          <a:p>
            <a:pPr>
              <a:lnSpc>
                <a:spcPct val="110000"/>
              </a:lnSpc>
              <a:buClr>
                <a:schemeClr val="tx2"/>
              </a:buClr>
              <a:buFont charset="2" panose="05000000000000000000" pitchFamily="2" typeface="Wingdings"/>
              <a:buNone/>
            </a:pPr>
            <a:r>
              <a:rPr altLang="zh-CN" b="1" lang="en-US">
                <a:solidFill>
                  <a:srgbClr val="000000"/>
                </a:solidFill>
                <a:latin charset="-122" panose="020b0502040204020203" pitchFamily="34" typeface="微软雅黑 Light"/>
                <a:ea charset="-122" panose="020b0502040204020203" pitchFamily="34" typeface="微软雅黑 Light"/>
                <a:cs typeface="+mn-ea"/>
                <a:sym typeface="+mn-lt"/>
              </a:rPr>
              <a:t>5.氧耗量增加</a:t>
            </a:r>
          </a:p>
        </p:txBody>
      </p:sp>
      <p:grpSp>
        <p:nvGrpSpPr>
          <p:cNvPr id="116" name="组合 115">
            <a:extLst>
              <a:ext uri="{FF2B5EF4-FFF2-40B4-BE49-F238E27FC236}">
                <a16:creationId xmlns:a16="http://schemas.microsoft.com/office/drawing/2014/main" id="{7E16F4E5-6E1A-4C87-8376-9E114CDF5DF3}"/>
              </a:ext>
            </a:extLst>
          </p:cNvPr>
          <p:cNvGrpSpPr/>
          <p:nvPr/>
        </p:nvGrpSpPr>
        <p:grpSpPr>
          <a:xfrm>
            <a:off x="3917833" y="1999193"/>
            <a:ext cx="4321602" cy="4009721"/>
            <a:chOff x="4563494" y="2676829"/>
            <a:chExt cx="3046726" cy="2826850"/>
          </a:xfrm>
        </p:grpSpPr>
        <p:grpSp>
          <p:nvGrpSpPr>
            <p:cNvPr id="117" name="组合 116">
              <a:extLst>
                <a:ext uri="{FF2B5EF4-FFF2-40B4-BE49-F238E27FC236}">
                  <a16:creationId xmlns:a16="http://schemas.microsoft.com/office/drawing/2014/main" id="{03052C5C-675B-4CDD-9CA5-F701BC88C2C0}"/>
                </a:ext>
              </a:extLst>
            </p:cNvPr>
            <p:cNvGrpSpPr/>
            <p:nvPr/>
          </p:nvGrpSpPr>
          <p:grpSpPr>
            <a:xfrm>
              <a:off x="4563494" y="2676829"/>
              <a:ext cx="3046726" cy="2826850"/>
              <a:chOff x="4219047" y="2438400"/>
              <a:chExt cx="3826932" cy="3550749"/>
            </a:xfrm>
          </p:grpSpPr>
          <p:sp>
            <p:nvSpPr>
              <p:cNvPr id="122" name="椭圆 121">
                <a:extLst>
                  <a:ext uri="{FF2B5EF4-FFF2-40B4-BE49-F238E27FC236}">
                    <a16:creationId xmlns:a16="http://schemas.microsoft.com/office/drawing/2014/main" id="{AE020739-2BED-4BCB-988A-B488669B2A05}"/>
                  </a:ext>
                </a:extLst>
              </p:cNvPr>
              <p:cNvSpPr/>
              <p:nvPr/>
            </p:nvSpPr>
            <p:spPr>
              <a:xfrm flipV="1">
                <a:off x="5266898" y="5892883"/>
                <a:ext cx="2545776" cy="96266"/>
              </a:xfrm>
              <a:prstGeom prst="ellipse">
                <a:avLst/>
              </a:prstGeom>
              <a:gradFill flip="none" rotWithShape="1">
                <a:gsLst>
                  <a:gs pos="100000">
                    <a:schemeClr val="tx1">
                      <a:lumMod val="50000"/>
                      <a:lumOff val="50000"/>
                      <a:alpha val="0"/>
                    </a:schemeClr>
                  </a:gs>
                  <a:gs pos="39000">
                    <a:schemeClr val="tx1">
                      <a:lumMod val="65000"/>
                      <a:lumOff val="35000"/>
                      <a:alpha val="70000"/>
                    </a:schemeClr>
                  </a:gs>
                </a:gsLst>
                <a:path path="shape">
                  <a:fillToRect b="50000" l="50000" r="50000" t="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2040204020203" pitchFamily="34" typeface="微软雅黑 Light"/>
                  <a:ea charset="-122" panose="020b0502040204020203" pitchFamily="34" typeface="微软雅黑 Light"/>
                  <a:cs typeface="+mn-ea"/>
                  <a:sym typeface="+mn-lt"/>
                </a:endParaRPr>
              </a:p>
            </p:txBody>
          </p:sp>
          <p:grpSp>
            <p:nvGrpSpPr>
              <p:cNvPr id="123" name="组合 122">
                <a:extLst>
                  <a:ext uri="{FF2B5EF4-FFF2-40B4-BE49-F238E27FC236}">
                    <a16:creationId xmlns:a16="http://schemas.microsoft.com/office/drawing/2014/main" id="{01681C00-C5BF-4A8E-A3F4-C4E96C42AC9F}"/>
                  </a:ext>
                </a:extLst>
              </p:cNvPr>
              <p:cNvGrpSpPr/>
              <p:nvPr/>
            </p:nvGrpSpPr>
            <p:grpSpPr>
              <a:xfrm>
                <a:off x="4219047" y="2438400"/>
                <a:ext cx="3826932" cy="3456244"/>
                <a:chOff x="7802246" y="-280194"/>
                <a:chExt cx="6303620" cy="5693032"/>
              </a:xfrm>
            </p:grpSpPr>
            <p:sp>
              <p:nvSpPr>
                <p:cNvPr id="124" name="Freeform 11">
                  <a:extLst>
                    <a:ext uri="{FF2B5EF4-FFF2-40B4-BE49-F238E27FC236}">
                      <a16:creationId xmlns:a16="http://schemas.microsoft.com/office/drawing/2014/main" id="{741BFB37-13C9-44DE-96EB-2E62F9B33947}"/>
                    </a:ext>
                  </a:extLst>
                </p:cNvPr>
                <p:cNvSpPr/>
                <p:nvPr/>
              </p:nvSpPr>
              <p:spPr bwMode="auto">
                <a:xfrm>
                  <a:off x="11934959" y="1221838"/>
                  <a:ext cx="328613" cy="654050"/>
                </a:xfrm>
                <a:custGeom>
                  <a:gdLst>
                    <a:gd fmla="*/ 63 w 77" name="T0"/>
                    <a:gd fmla="*/ 120 h 154" name="T1"/>
                    <a:gd fmla="*/ 77 w 77" name="T2"/>
                    <a:gd fmla="*/ 0 h 154" name="T3"/>
                    <a:gd fmla="*/ 33 w 77" name="T4"/>
                    <a:gd fmla="*/ 45 h 154" name="T5"/>
                    <a:gd fmla="*/ 28 w 77" name="T6"/>
                    <a:gd fmla="*/ 154 h 154" name="T7"/>
                    <a:gd fmla="*/ 70 w 77" name="T8"/>
                    <a:gd fmla="*/ 128 h 154" name="T9"/>
                    <a:gd fmla="*/ 63 w 77" name="T10"/>
                    <a:gd fmla="*/ 120 h 154" name="T11"/>
                    <a:gd fmla="*/ 63 w 77" name="T12"/>
                    <a:gd fmla="*/ 120 h 154" name="T13"/>
                  </a:gdLst>
                  <a:cxnLst>
                    <a:cxn ang="0">
                      <a:pos x="T0" y="T1"/>
                    </a:cxn>
                    <a:cxn ang="0">
                      <a:pos x="T2" y="T3"/>
                    </a:cxn>
                    <a:cxn ang="0">
                      <a:pos x="T4" y="T5"/>
                    </a:cxn>
                    <a:cxn ang="0">
                      <a:pos x="T6" y="T7"/>
                    </a:cxn>
                    <a:cxn ang="0">
                      <a:pos x="T8" y="T9"/>
                    </a:cxn>
                    <a:cxn ang="0">
                      <a:pos x="T10" y="T11"/>
                    </a:cxn>
                    <a:cxn ang="0">
                      <a:pos x="T12" y="T13"/>
                    </a:cxn>
                  </a:cxnLst>
                  <a:rect b="b" l="0" r="r" t="0"/>
                  <a:pathLst>
                    <a:path h="154" w="77">
                      <a:moveTo>
                        <a:pt x="63" y="120"/>
                      </a:moveTo>
                      <a:cubicBezTo>
                        <a:pt x="49" y="81"/>
                        <a:pt x="47" y="31"/>
                        <a:pt x="77" y="0"/>
                      </a:cubicBezTo>
                      <a:cubicBezTo>
                        <a:pt x="64" y="14"/>
                        <a:pt x="46" y="31"/>
                        <a:pt x="33" y="45"/>
                      </a:cubicBezTo>
                      <a:cubicBezTo>
                        <a:pt x="4" y="75"/>
                        <a:pt x="0" y="122"/>
                        <a:pt x="28" y="154"/>
                      </a:cubicBezTo>
                      <a:cubicBezTo>
                        <a:pt x="70" y="128"/>
                        <a:pt x="70" y="128"/>
                        <a:pt x="70" y="128"/>
                      </a:cubicBezTo>
                      <a:cubicBezTo>
                        <a:pt x="67" y="125"/>
                        <a:pt x="65" y="122"/>
                        <a:pt x="63" y="120"/>
                      </a:cubicBezTo>
                      <a:cubicBezTo>
                        <a:pt x="62" y="118"/>
                        <a:pt x="64" y="121"/>
                        <a:pt x="63" y="120"/>
                      </a:cubicBezTo>
                      <a:close/>
                    </a:path>
                  </a:pathLst>
                </a:custGeom>
                <a:solidFill>
                  <a:schemeClr val="accent1">
                    <a:lumMod val="75000"/>
                  </a:schemeClr>
                </a:solidFill>
                <a:ln>
                  <a:noFill/>
                </a:ln>
              </p:spPr>
              <p:txBody>
                <a:bodyPr anchor="t" anchorCtr="0" bIns="45720" compatLnSpc="1" lIns="91440" numCol="1" rIns="91440" tIns="45720" vert="horz" wrap="square"/>
                <a:lstStyle/>
                <a:p>
                  <a:endParaRPr altLang="en-US" lang="zh-CN">
                    <a:latin charset="-122" panose="020b0502040204020203" pitchFamily="34" typeface="微软雅黑 Light"/>
                    <a:ea charset="-122" panose="020b0502040204020203" pitchFamily="34" typeface="微软雅黑 Light"/>
                    <a:cs typeface="+mn-ea"/>
                    <a:sym typeface="+mn-lt"/>
                  </a:endParaRPr>
                </a:p>
              </p:txBody>
            </p:sp>
            <p:sp>
              <p:nvSpPr>
                <p:cNvPr id="125" name="Freeform 44">
                  <a:extLst>
                    <a:ext uri="{FF2B5EF4-FFF2-40B4-BE49-F238E27FC236}">
                      <a16:creationId xmlns:a16="http://schemas.microsoft.com/office/drawing/2014/main" id="{4CC3D0C5-024C-4687-B741-B89ED7903B27}"/>
                    </a:ext>
                  </a:extLst>
                </p:cNvPr>
                <p:cNvSpPr/>
                <p:nvPr/>
              </p:nvSpPr>
              <p:spPr bwMode="auto">
                <a:xfrm>
                  <a:off x="12682825" y="1699075"/>
                  <a:ext cx="1406525" cy="120650"/>
                </a:xfrm>
                <a:custGeom>
                  <a:gdLst>
                    <a:gd fmla="*/ 886 w 886" name="T0"/>
                    <a:gd fmla="*/ 0 h 76" name="T1"/>
                    <a:gd fmla="*/ 613 w 886" name="T2"/>
                    <a:gd fmla="*/ 76 h 76" name="T3"/>
                    <a:gd fmla="*/ 0 w 886" name="T4"/>
                    <a:gd fmla="*/ 76 h 76" name="T5"/>
                    <a:gd fmla="*/ 177 w 886" name="T6"/>
                    <a:gd fmla="*/ 0 h 76" name="T7"/>
                    <a:gd fmla="*/ 886 w 886" name="T8"/>
                    <a:gd fmla="*/ 0 h 76" name="T9"/>
                  </a:gdLst>
                  <a:cxnLst>
                    <a:cxn ang="0">
                      <a:pos x="T0" y="T1"/>
                    </a:cxn>
                    <a:cxn ang="0">
                      <a:pos x="T2" y="T3"/>
                    </a:cxn>
                    <a:cxn ang="0">
                      <a:pos x="T4" y="T5"/>
                    </a:cxn>
                    <a:cxn ang="0">
                      <a:pos x="T6" y="T7"/>
                    </a:cxn>
                    <a:cxn ang="0">
                      <a:pos x="T8" y="T9"/>
                    </a:cxn>
                  </a:cxnLst>
                  <a:rect b="b" l="0" r="r" t="0"/>
                  <a:pathLst>
                    <a:path h="76" w="885">
                      <a:moveTo>
                        <a:pt x="886" y="0"/>
                      </a:moveTo>
                      <a:lnTo>
                        <a:pt x="613" y="76"/>
                      </a:lnTo>
                      <a:lnTo>
                        <a:pt x="0" y="76"/>
                      </a:lnTo>
                      <a:lnTo>
                        <a:pt x="177" y="0"/>
                      </a:lnTo>
                      <a:lnTo>
                        <a:pt x="886" y="0"/>
                      </a:lnTo>
                      <a:close/>
                    </a:path>
                  </a:pathLst>
                </a:custGeom>
                <a:solidFill>
                  <a:schemeClr val="accent4">
                    <a:lumMod val="50000"/>
                  </a:schemeClr>
                </a:solidFill>
                <a:ln>
                  <a:noFill/>
                </a:ln>
              </p:spPr>
              <p:txBody>
                <a:bodyPr anchor="t" anchorCtr="0" bIns="45720" compatLnSpc="1" lIns="91440" numCol="1" rIns="91440" tIns="45720" vert="horz" wrap="square"/>
                <a:lstStyle/>
                <a:p>
                  <a:endParaRPr altLang="en-US" lang="zh-CN">
                    <a:latin charset="-122" panose="020b0502040204020203" pitchFamily="34" typeface="微软雅黑 Light"/>
                    <a:ea charset="-122" panose="020b0502040204020203" pitchFamily="34" typeface="微软雅黑 Light"/>
                    <a:cs typeface="+mn-ea"/>
                    <a:sym typeface="+mn-lt"/>
                  </a:endParaRPr>
                </a:p>
              </p:txBody>
            </p:sp>
            <p:sp>
              <p:nvSpPr>
                <p:cNvPr id="126" name="Freeform 45">
                  <a:extLst>
                    <a:ext uri="{FF2B5EF4-FFF2-40B4-BE49-F238E27FC236}">
                      <a16:creationId xmlns:a16="http://schemas.microsoft.com/office/drawing/2014/main" id="{AF88F78A-5A80-4C45-A074-4A6192AA9406}"/>
                    </a:ext>
                  </a:extLst>
                </p:cNvPr>
                <p:cNvSpPr/>
                <p:nvPr/>
              </p:nvSpPr>
              <p:spPr bwMode="auto">
                <a:xfrm>
                  <a:off x="10970188" y="1692725"/>
                  <a:ext cx="1125538" cy="120650"/>
                </a:xfrm>
                <a:custGeom>
                  <a:gdLst>
                    <a:gd fmla="*/ 709 w 709" name="T0"/>
                    <a:gd fmla="*/ 0 h 76" name="T1"/>
                    <a:gd fmla="*/ 607 w 709" name="T2"/>
                    <a:gd fmla="*/ 76 h 76" name="T3"/>
                    <a:gd fmla="*/ 0 w 709" name="T4"/>
                    <a:gd fmla="*/ 76 h 76" name="T5"/>
                    <a:gd fmla="*/ 0 w 709" name="T6"/>
                    <a:gd fmla="*/ 0 h 76" name="T7"/>
                    <a:gd fmla="*/ 709 w 709" name="T8"/>
                    <a:gd fmla="*/ 0 h 76" name="T9"/>
                  </a:gdLst>
                  <a:cxnLst>
                    <a:cxn ang="0">
                      <a:pos x="T0" y="T1"/>
                    </a:cxn>
                    <a:cxn ang="0">
                      <a:pos x="T2" y="T3"/>
                    </a:cxn>
                    <a:cxn ang="0">
                      <a:pos x="T4" y="T5"/>
                    </a:cxn>
                    <a:cxn ang="0">
                      <a:pos x="T6" y="T7"/>
                    </a:cxn>
                    <a:cxn ang="0">
                      <a:pos x="T8" y="T9"/>
                    </a:cxn>
                  </a:cxnLst>
                  <a:rect b="b" l="0" r="r" t="0"/>
                  <a:pathLst>
                    <a:path h="76" w="709">
                      <a:moveTo>
                        <a:pt x="709" y="0"/>
                      </a:moveTo>
                      <a:lnTo>
                        <a:pt x="607" y="76"/>
                      </a:lnTo>
                      <a:lnTo>
                        <a:pt x="0" y="76"/>
                      </a:lnTo>
                      <a:lnTo>
                        <a:pt x="0" y="0"/>
                      </a:lnTo>
                      <a:lnTo>
                        <a:pt x="709" y="0"/>
                      </a:lnTo>
                      <a:close/>
                    </a:path>
                  </a:pathLst>
                </a:custGeom>
                <a:solidFill>
                  <a:schemeClr val="accent4">
                    <a:lumMod val="50000"/>
                  </a:schemeClr>
                </a:solidFill>
                <a:ln>
                  <a:noFill/>
                </a:ln>
              </p:spPr>
              <p:txBody>
                <a:bodyPr anchor="t" anchorCtr="0" bIns="45720" compatLnSpc="1" lIns="91440" numCol="1" rIns="91440" tIns="45720" vert="horz" wrap="square"/>
                <a:lstStyle/>
                <a:p>
                  <a:endParaRPr altLang="en-US" lang="zh-CN">
                    <a:latin charset="-122" panose="020b0502040204020203" pitchFamily="34" typeface="微软雅黑 Light"/>
                    <a:ea charset="-122" panose="020b0502040204020203" pitchFamily="34" typeface="微软雅黑 Light"/>
                    <a:cs typeface="+mn-ea"/>
                    <a:sym typeface="+mn-lt"/>
                  </a:endParaRPr>
                </a:p>
              </p:txBody>
            </p:sp>
            <p:sp>
              <p:nvSpPr>
                <p:cNvPr id="127" name="Freeform 43">
                  <a:extLst>
                    <a:ext uri="{FF2B5EF4-FFF2-40B4-BE49-F238E27FC236}">
                      <a16:creationId xmlns:a16="http://schemas.microsoft.com/office/drawing/2014/main" id="{A300BA1F-68FE-40D1-B2E2-8417865B5574}"/>
                    </a:ext>
                  </a:extLst>
                </p:cNvPr>
                <p:cNvSpPr/>
                <p:nvPr/>
              </p:nvSpPr>
              <p:spPr bwMode="auto">
                <a:xfrm>
                  <a:off x="12002322" y="965650"/>
                  <a:ext cx="1001713" cy="857250"/>
                </a:xfrm>
                <a:custGeom>
                  <a:gdLst>
                    <a:gd fmla="*/ 225 w 236" name="T0"/>
                    <a:gd fmla="*/ 86 h 200" name="T1"/>
                    <a:gd fmla="*/ 67 w 236" name="T2"/>
                    <a:gd fmla="*/ 33 h 200" name="T3"/>
                    <a:gd fmla="*/ 0 w 236" name="T4"/>
                    <a:gd fmla="*/ 100 h 200" name="T5"/>
                    <a:gd fmla="*/ 119 w 236" name="T6"/>
                    <a:gd fmla="*/ 81 h 200" name="T7"/>
                    <a:gd fmla="*/ 159 w 236" name="T8"/>
                    <a:gd fmla="*/ 200 h 200" name="T9"/>
                    <a:gd fmla="*/ 225 w 236" name="T10"/>
                    <a:gd fmla="*/ 172 h 200" name="T11"/>
                    <a:gd fmla="*/ 225 w 236" name="T12"/>
                    <a:gd fmla="*/ 86 h 200" name="T13"/>
                    <a:gd fmla="*/ 225 w 236" name="T14"/>
                    <a:gd fmla="*/ 86 h 20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00" w="236">
                      <a:moveTo>
                        <a:pt x="225" y="86"/>
                      </a:moveTo>
                      <a:cubicBezTo>
                        <a:pt x="199" y="25"/>
                        <a:pt x="123" y="0"/>
                        <a:pt x="67" y="33"/>
                      </a:cubicBezTo>
                      <a:cubicBezTo>
                        <a:pt x="40" y="49"/>
                        <a:pt x="20" y="77"/>
                        <a:pt x="0" y="100"/>
                      </a:cubicBezTo>
                      <a:cubicBezTo>
                        <a:pt x="30" y="66"/>
                        <a:pt x="80" y="58"/>
                        <a:pt x="119" y="81"/>
                      </a:cubicBezTo>
                      <a:cubicBezTo>
                        <a:pt x="160" y="105"/>
                        <a:pt x="177" y="157"/>
                        <a:pt x="159" y="200"/>
                      </a:cubicBezTo>
                      <a:cubicBezTo>
                        <a:pt x="225" y="172"/>
                        <a:pt x="225" y="172"/>
                        <a:pt x="225" y="172"/>
                      </a:cubicBezTo>
                      <a:cubicBezTo>
                        <a:pt x="236" y="144"/>
                        <a:pt x="236" y="113"/>
                        <a:pt x="225" y="86"/>
                      </a:cubicBezTo>
                      <a:cubicBezTo>
                        <a:pt x="219" y="72"/>
                        <a:pt x="230" y="99"/>
                        <a:pt x="225" y="86"/>
                      </a:cubicBezTo>
                      <a:close/>
                    </a:path>
                  </a:pathLst>
                </a:custGeom>
                <a:solidFill>
                  <a:schemeClr val="accent4">
                    <a:lumMod val="75000"/>
                  </a:schemeClr>
                </a:solidFill>
                <a:ln>
                  <a:noFill/>
                </a:ln>
              </p:spPr>
              <p:txBody>
                <a:bodyPr anchor="t" anchorCtr="0" bIns="45720" compatLnSpc="1" lIns="91440" numCol="1" rIns="91440" tIns="45720" vert="horz" wrap="square"/>
                <a:lstStyle/>
                <a:p>
                  <a:r>
                    <a:rPr altLang="zh-CN" lang="en-US">
                      <a:solidFill>
                        <a:srgbClr val="404040"/>
                      </a:solidFill>
                      <a:latin charset="-122" panose="020b0502040204020203" pitchFamily="34" typeface="微软雅黑 Light"/>
                      <a:ea charset="-122" panose="020b0502040204020203" pitchFamily="34" typeface="微软雅黑 Light"/>
                      <a:cs typeface="+mn-ea"/>
                      <a:sym typeface="+mn-lt"/>
                    </a:rPr>
                    <a:t> </a:t>
                  </a:r>
                </a:p>
              </p:txBody>
            </p:sp>
            <p:sp>
              <p:nvSpPr>
                <p:cNvPr id="128" name="Freeform 46">
                  <a:extLst>
                    <a:ext uri="{FF2B5EF4-FFF2-40B4-BE49-F238E27FC236}">
                      <a16:creationId xmlns:a16="http://schemas.microsoft.com/office/drawing/2014/main" id="{4B235988-540C-486A-A11F-943C94D041FB}"/>
                    </a:ext>
                  </a:extLst>
                </p:cNvPr>
                <p:cNvSpPr/>
                <p:nvPr/>
              </p:nvSpPr>
              <p:spPr bwMode="auto">
                <a:xfrm>
                  <a:off x="10333600" y="827709"/>
                  <a:ext cx="636588" cy="544513"/>
                </a:xfrm>
                <a:custGeom>
                  <a:gdLst>
                    <a:gd fmla="*/ 146 w 150" name="T0"/>
                    <a:gd fmla="*/ 42 h 127" name="T1"/>
                    <a:gd fmla="*/ 0 w 150" name="T2"/>
                    <a:gd fmla="*/ 0 h 127" name="T3"/>
                    <a:gd fmla="*/ 22 w 150" name="T4"/>
                    <a:gd fmla="*/ 61 h 127" name="T5"/>
                    <a:gd fmla="*/ 150 w 150" name="T6"/>
                    <a:gd fmla="*/ 91 h 127" name="T7"/>
                    <a:gd fmla="*/ 150 w 150" name="T8"/>
                    <a:gd fmla="*/ 39 h 127" name="T9"/>
                    <a:gd fmla="*/ 146 w 150" name="T10"/>
                    <a:gd fmla="*/ 42 h 127" name="T11"/>
                    <a:gd fmla="*/ 146 w 150" name="T12"/>
                    <a:gd fmla="*/ 42 h 127" name="T13"/>
                  </a:gdLst>
                  <a:cxnLst>
                    <a:cxn ang="0">
                      <a:pos x="T0" y="T1"/>
                    </a:cxn>
                    <a:cxn ang="0">
                      <a:pos x="T2" y="T3"/>
                    </a:cxn>
                    <a:cxn ang="0">
                      <a:pos x="T4" y="T5"/>
                    </a:cxn>
                    <a:cxn ang="0">
                      <a:pos x="T6" y="T7"/>
                    </a:cxn>
                    <a:cxn ang="0">
                      <a:pos x="T8" y="T9"/>
                    </a:cxn>
                    <a:cxn ang="0">
                      <a:pos x="T10" y="T11"/>
                    </a:cxn>
                    <a:cxn ang="0">
                      <a:pos x="T12" y="T13"/>
                    </a:cxn>
                  </a:cxnLst>
                  <a:rect b="b" l="0" r="r" t="0"/>
                  <a:pathLst>
                    <a:path h="127" w="150">
                      <a:moveTo>
                        <a:pt x="146" y="42"/>
                      </a:moveTo>
                      <a:cubicBezTo>
                        <a:pt x="101" y="53"/>
                        <a:pt x="21" y="59"/>
                        <a:pt x="0" y="0"/>
                      </a:cubicBezTo>
                      <a:cubicBezTo>
                        <a:pt x="8" y="20"/>
                        <a:pt x="14" y="41"/>
                        <a:pt x="22" y="61"/>
                      </a:cubicBezTo>
                      <a:cubicBezTo>
                        <a:pt x="43" y="111"/>
                        <a:pt x="109" y="127"/>
                        <a:pt x="150" y="91"/>
                      </a:cubicBezTo>
                      <a:cubicBezTo>
                        <a:pt x="150" y="39"/>
                        <a:pt x="150" y="39"/>
                        <a:pt x="150" y="39"/>
                      </a:cubicBezTo>
                      <a:cubicBezTo>
                        <a:pt x="148" y="40"/>
                        <a:pt x="147" y="41"/>
                        <a:pt x="146" y="42"/>
                      </a:cubicBezTo>
                      <a:cubicBezTo>
                        <a:pt x="144" y="44"/>
                        <a:pt x="147" y="41"/>
                        <a:pt x="146" y="42"/>
                      </a:cubicBezTo>
                      <a:close/>
                    </a:path>
                  </a:pathLst>
                </a:custGeom>
                <a:solidFill>
                  <a:schemeClr val="accent4">
                    <a:lumMod val="75000"/>
                  </a:schemeClr>
                </a:solidFill>
                <a:ln>
                  <a:noFill/>
                </a:ln>
              </p:spPr>
              <p:txBody>
                <a:bodyPr anchor="t" anchorCtr="0" bIns="45720" compatLnSpc="1" lIns="91440" numCol="1" rIns="91440" tIns="45720" vert="horz" wrap="square"/>
                <a:lstStyle/>
                <a:p>
                  <a:endParaRPr altLang="en-US" lang="zh-CN">
                    <a:latin charset="-122" panose="020b0502040204020203" pitchFamily="34" typeface="微软雅黑 Light"/>
                    <a:ea charset="-122" panose="020b0502040204020203" pitchFamily="34" typeface="微软雅黑 Light"/>
                    <a:cs typeface="+mn-ea"/>
                    <a:sym typeface="+mn-lt"/>
                  </a:endParaRPr>
                </a:p>
              </p:txBody>
            </p:sp>
            <p:sp>
              <p:nvSpPr>
                <p:cNvPr id="129" name="Freeform 30">
                  <a:extLst>
                    <a:ext uri="{FF2B5EF4-FFF2-40B4-BE49-F238E27FC236}">
                      <a16:creationId xmlns:a16="http://schemas.microsoft.com/office/drawing/2014/main" id="{47BB8B7C-F3F7-44BB-85A9-6593C639DB38}"/>
                    </a:ext>
                  </a:extLst>
                </p:cNvPr>
                <p:cNvSpPr/>
                <p:nvPr/>
              </p:nvSpPr>
              <p:spPr bwMode="auto">
                <a:xfrm>
                  <a:off x="7802246" y="1698625"/>
                  <a:ext cx="1520825" cy="119063"/>
                </a:xfrm>
                <a:custGeom>
                  <a:gdLst>
                    <a:gd fmla="*/ 792 w 958" name="T0"/>
                    <a:gd fmla="*/ 0 h 75" name="T1"/>
                    <a:gd fmla="*/ 958 w 958" name="T2"/>
                    <a:gd fmla="*/ 75 h 75" name="T3"/>
                    <a:gd fmla="*/ 275 w 958" name="T4"/>
                    <a:gd fmla="*/ 75 h 75" name="T5"/>
                    <a:gd fmla="*/ 0 w 958" name="T6"/>
                    <a:gd fmla="*/ 0 h 75" name="T7"/>
                    <a:gd fmla="*/ 792 w 958" name="T8"/>
                    <a:gd fmla="*/ 0 h 75" name="T9"/>
                  </a:gdLst>
                  <a:cxnLst>
                    <a:cxn ang="0">
                      <a:pos x="T0" y="T1"/>
                    </a:cxn>
                    <a:cxn ang="0">
                      <a:pos x="T2" y="T3"/>
                    </a:cxn>
                    <a:cxn ang="0">
                      <a:pos x="T4" y="T5"/>
                    </a:cxn>
                    <a:cxn ang="0">
                      <a:pos x="T6" y="T7"/>
                    </a:cxn>
                    <a:cxn ang="0">
                      <a:pos x="T8" y="T9"/>
                    </a:cxn>
                  </a:cxnLst>
                  <a:rect b="b" l="0" r="r" t="0"/>
                  <a:pathLst>
                    <a:path h="75" w="958">
                      <a:moveTo>
                        <a:pt x="792" y="0"/>
                      </a:moveTo>
                      <a:lnTo>
                        <a:pt x="958" y="75"/>
                      </a:lnTo>
                      <a:lnTo>
                        <a:pt x="275" y="75"/>
                      </a:lnTo>
                      <a:lnTo>
                        <a:pt x="0" y="0"/>
                      </a:lnTo>
                      <a:lnTo>
                        <a:pt x="792" y="0"/>
                      </a:lnTo>
                      <a:close/>
                    </a:path>
                  </a:pathLst>
                </a:custGeom>
                <a:solidFill>
                  <a:schemeClr val="accent3">
                    <a:lumMod val="75000"/>
                  </a:schemeClr>
                </a:solidFill>
                <a:ln>
                  <a:noFill/>
                </a:ln>
              </p:spPr>
              <p:txBody>
                <a:bodyPr anchor="t" anchorCtr="0" bIns="45720" compatLnSpc="1" lIns="91440" numCol="1" rIns="91440" tIns="45720" vert="horz" wrap="square"/>
                <a:lstStyle/>
                <a:p>
                  <a:endParaRPr altLang="en-US" lang="zh-CN">
                    <a:latin charset="-122" panose="020b0502040204020203" pitchFamily="34" typeface="微软雅黑 Light"/>
                    <a:ea charset="-122" panose="020b0502040204020203" pitchFamily="34" typeface="微软雅黑 Light"/>
                    <a:cs typeface="+mn-ea"/>
                    <a:sym typeface="+mn-lt"/>
                  </a:endParaRPr>
                </a:p>
              </p:txBody>
            </p:sp>
            <p:sp>
              <p:nvSpPr>
                <p:cNvPr id="130" name="Freeform 31">
                  <a:extLst>
                    <a:ext uri="{FF2B5EF4-FFF2-40B4-BE49-F238E27FC236}">
                      <a16:creationId xmlns:a16="http://schemas.microsoft.com/office/drawing/2014/main" id="{9348F3E3-9E9B-4EA7-A6B2-CBB2CF0D6C27}"/>
                    </a:ext>
                  </a:extLst>
                </p:cNvPr>
                <p:cNvSpPr/>
                <p:nvPr/>
              </p:nvSpPr>
              <p:spPr bwMode="auto">
                <a:xfrm>
                  <a:off x="9659621" y="1698625"/>
                  <a:ext cx="1228725" cy="119063"/>
                </a:xfrm>
                <a:custGeom>
                  <a:gdLst>
                    <a:gd fmla="*/ 774 w 774" name="T0"/>
                    <a:gd fmla="*/ 0 h 75" name="T1"/>
                    <a:gd fmla="*/ 774 w 774" name="T2"/>
                    <a:gd fmla="*/ 75 h 75" name="T3"/>
                    <a:gd fmla="*/ 112 w 774" name="T4"/>
                    <a:gd fmla="*/ 75 h 75" name="T5"/>
                    <a:gd fmla="*/ 0 w 774" name="T6"/>
                    <a:gd fmla="*/ 0 h 75" name="T7"/>
                    <a:gd fmla="*/ 774 w 774" name="T8"/>
                    <a:gd fmla="*/ 0 h 75" name="T9"/>
                  </a:gdLst>
                  <a:cxnLst>
                    <a:cxn ang="0">
                      <a:pos x="T0" y="T1"/>
                    </a:cxn>
                    <a:cxn ang="0">
                      <a:pos x="T2" y="T3"/>
                    </a:cxn>
                    <a:cxn ang="0">
                      <a:pos x="T4" y="T5"/>
                    </a:cxn>
                    <a:cxn ang="0">
                      <a:pos x="T6" y="T7"/>
                    </a:cxn>
                    <a:cxn ang="0">
                      <a:pos x="T8" y="T9"/>
                    </a:cxn>
                  </a:cxnLst>
                  <a:rect b="b" l="0" r="r" t="0"/>
                  <a:pathLst>
                    <a:path h="75" w="774">
                      <a:moveTo>
                        <a:pt x="774" y="0"/>
                      </a:moveTo>
                      <a:lnTo>
                        <a:pt x="774" y="75"/>
                      </a:lnTo>
                      <a:lnTo>
                        <a:pt x="112" y="75"/>
                      </a:lnTo>
                      <a:lnTo>
                        <a:pt x="0" y="0"/>
                      </a:lnTo>
                      <a:lnTo>
                        <a:pt x="774" y="0"/>
                      </a:lnTo>
                      <a:close/>
                    </a:path>
                  </a:pathLst>
                </a:custGeom>
                <a:solidFill>
                  <a:schemeClr val="accent3">
                    <a:lumMod val="75000"/>
                  </a:schemeClr>
                </a:solidFill>
                <a:ln>
                  <a:noFill/>
                </a:ln>
              </p:spPr>
              <p:txBody>
                <a:bodyPr anchor="t" anchorCtr="0" bIns="45720" compatLnSpc="1" lIns="91440" numCol="1" rIns="91440" tIns="45720" vert="horz" wrap="square"/>
                <a:lstStyle/>
                <a:p>
                  <a:endParaRPr altLang="en-US" lang="zh-CN">
                    <a:latin charset="-122" panose="020b0502040204020203" pitchFamily="34" typeface="微软雅黑 Light"/>
                    <a:ea charset="-122" panose="020b0502040204020203" pitchFamily="34" typeface="微软雅黑 Light"/>
                    <a:cs typeface="+mn-ea"/>
                    <a:sym typeface="+mn-lt"/>
                  </a:endParaRPr>
                </a:p>
              </p:txBody>
            </p:sp>
            <p:sp>
              <p:nvSpPr>
                <p:cNvPr id="131" name="Freeform 32">
                  <a:extLst>
                    <a:ext uri="{FF2B5EF4-FFF2-40B4-BE49-F238E27FC236}">
                      <a16:creationId xmlns:a16="http://schemas.microsoft.com/office/drawing/2014/main" id="{1667D4E4-2432-4182-8756-287B9A83A6F5}"/>
                    </a:ext>
                  </a:extLst>
                </p:cNvPr>
                <p:cNvSpPr/>
                <p:nvPr/>
              </p:nvSpPr>
              <p:spPr bwMode="auto">
                <a:xfrm>
                  <a:off x="9307196" y="1692275"/>
                  <a:ext cx="615950" cy="701675"/>
                </a:xfrm>
                <a:custGeom>
                  <a:gdLst>
                    <a:gd fmla="*/ 145 w 145" name="T0"/>
                    <a:gd fmla="*/ 79 h 165" name="T1"/>
                    <a:gd fmla="*/ 125 w 145" name="T2"/>
                    <a:gd fmla="*/ 28 h 165" name="T3"/>
                    <a:gd fmla="*/ 83 w 145" name="T4"/>
                    <a:gd fmla="*/ 0 h 165" name="T5"/>
                    <a:gd fmla="*/ 0 w 145" name="T6"/>
                    <a:gd fmla="*/ 153 h 165" name="T7"/>
                    <a:gd fmla="*/ 87 w 145" name="T8"/>
                    <a:gd fmla="*/ 158 h 165" name="T9"/>
                    <a:gd fmla="*/ 145 w 145" name="T10"/>
                    <a:gd fmla="*/ 79 h 165" name="T11"/>
                    <a:gd fmla="*/ 145 w 145" name="T12"/>
                    <a:gd fmla="*/ 79 h 165" name="T13"/>
                  </a:gdLst>
                  <a:cxnLst>
                    <a:cxn ang="0">
                      <a:pos x="T0" y="T1"/>
                    </a:cxn>
                    <a:cxn ang="0">
                      <a:pos x="T2" y="T3"/>
                    </a:cxn>
                    <a:cxn ang="0">
                      <a:pos x="T4" y="T5"/>
                    </a:cxn>
                    <a:cxn ang="0">
                      <a:pos x="T6" y="T7"/>
                    </a:cxn>
                    <a:cxn ang="0">
                      <a:pos x="T8" y="T9"/>
                    </a:cxn>
                    <a:cxn ang="0">
                      <a:pos x="T10" y="T11"/>
                    </a:cxn>
                    <a:cxn ang="0">
                      <a:pos x="T12" y="T13"/>
                    </a:cxn>
                  </a:cxnLst>
                  <a:rect b="b" l="0" r="r" t="0"/>
                  <a:pathLst>
                    <a:path h="165" w="145">
                      <a:moveTo>
                        <a:pt x="145" y="79"/>
                      </a:moveTo>
                      <a:cubicBezTo>
                        <a:pt x="145" y="64"/>
                        <a:pt x="138" y="37"/>
                        <a:pt x="125" y="28"/>
                      </a:cubicBezTo>
                      <a:cubicBezTo>
                        <a:pt x="111" y="18"/>
                        <a:pt x="97" y="9"/>
                        <a:pt x="83" y="0"/>
                      </a:cubicBezTo>
                      <a:cubicBezTo>
                        <a:pt x="138" y="63"/>
                        <a:pt x="83" y="164"/>
                        <a:pt x="0" y="153"/>
                      </a:cubicBezTo>
                      <a:cubicBezTo>
                        <a:pt x="27" y="156"/>
                        <a:pt x="59" y="165"/>
                        <a:pt x="87" y="158"/>
                      </a:cubicBezTo>
                      <a:cubicBezTo>
                        <a:pt x="122" y="148"/>
                        <a:pt x="145" y="115"/>
                        <a:pt x="145" y="79"/>
                      </a:cubicBezTo>
                      <a:cubicBezTo>
                        <a:pt x="145" y="79"/>
                        <a:pt x="145" y="79"/>
                        <a:pt x="145" y="79"/>
                      </a:cubicBezTo>
                      <a:close/>
                    </a:path>
                  </a:pathLst>
                </a:custGeom>
                <a:solidFill>
                  <a:schemeClr val="accent3">
                    <a:lumMod val="75000"/>
                  </a:schemeClr>
                </a:solidFill>
                <a:ln>
                  <a:noFill/>
                </a:ln>
              </p:spPr>
              <p:txBody>
                <a:bodyPr anchor="t" anchorCtr="0" bIns="45720" compatLnSpc="1" lIns="91440" numCol="1" rIns="91440" tIns="45720" vert="horz" wrap="square"/>
                <a:lstStyle/>
                <a:p>
                  <a:endParaRPr altLang="en-US" lang="zh-CN">
                    <a:latin charset="-122" panose="020b0502040204020203" pitchFamily="34" typeface="微软雅黑 Light"/>
                    <a:ea charset="-122" panose="020b0502040204020203" pitchFamily="34" typeface="微软雅黑 Light"/>
                    <a:cs typeface="+mn-ea"/>
                    <a:sym typeface="+mn-lt"/>
                  </a:endParaRPr>
                </a:p>
              </p:txBody>
            </p:sp>
            <p:sp>
              <p:nvSpPr>
                <p:cNvPr id="132" name="Freeform 33">
                  <a:extLst>
                    <a:ext uri="{FF2B5EF4-FFF2-40B4-BE49-F238E27FC236}">
                      <a16:creationId xmlns:a16="http://schemas.microsoft.com/office/drawing/2014/main" id="{8D7BA911-D6EC-4E50-A37F-32FC144F475C}"/>
                    </a:ext>
                  </a:extLst>
                </p:cNvPr>
                <p:cNvSpPr/>
                <p:nvPr/>
              </p:nvSpPr>
              <p:spPr bwMode="auto">
                <a:xfrm>
                  <a:off x="10151746" y="127000"/>
                  <a:ext cx="744538" cy="974725"/>
                </a:xfrm>
                <a:custGeom>
                  <a:gdLst>
                    <a:gd fmla="*/ 173 w 175" name="T0"/>
                    <a:gd fmla="*/ 30 h 229" name="T1"/>
                    <a:gd fmla="*/ 22 w 175" name="T2"/>
                    <a:gd fmla="*/ 90 h 229" name="T3"/>
                    <a:gd fmla="*/ 49 w 175" name="T4"/>
                    <a:gd fmla="*/ 229 h 229" name="T5"/>
                    <a:gd fmla="*/ 175 w 175" name="T6"/>
                    <a:gd fmla="*/ 106 h 229" name="T7"/>
                    <a:gd fmla="*/ 173 w 175" name="T8"/>
                    <a:gd fmla="*/ 30 h 229" name="T9"/>
                    <a:gd fmla="*/ 173 w 175" name="T10"/>
                    <a:gd fmla="*/ 30 h 229" name="T11"/>
                  </a:gdLst>
                  <a:cxnLst>
                    <a:cxn ang="0">
                      <a:pos x="T0" y="T1"/>
                    </a:cxn>
                    <a:cxn ang="0">
                      <a:pos x="T2" y="T3"/>
                    </a:cxn>
                    <a:cxn ang="0">
                      <a:pos x="T4" y="T5"/>
                    </a:cxn>
                    <a:cxn ang="0">
                      <a:pos x="T6" y="T7"/>
                    </a:cxn>
                    <a:cxn ang="0">
                      <a:pos x="T8" y="T9"/>
                    </a:cxn>
                    <a:cxn ang="0">
                      <a:pos x="T10" y="T11"/>
                    </a:cxn>
                  </a:cxnLst>
                  <a:rect b="b" l="0" r="r" t="0"/>
                  <a:pathLst>
                    <a:path h="229" w="175">
                      <a:moveTo>
                        <a:pt x="173" y="30"/>
                      </a:moveTo>
                      <a:cubicBezTo>
                        <a:pt x="113" y="0"/>
                        <a:pt x="46" y="35"/>
                        <a:pt x="22" y="90"/>
                      </a:cubicBezTo>
                      <a:cubicBezTo>
                        <a:pt x="0" y="140"/>
                        <a:pt x="31" y="183"/>
                        <a:pt x="49" y="229"/>
                      </a:cubicBezTo>
                      <a:cubicBezTo>
                        <a:pt x="18" y="152"/>
                        <a:pt x="99" y="73"/>
                        <a:pt x="175" y="106"/>
                      </a:cubicBezTo>
                      <a:cubicBezTo>
                        <a:pt x="173" y="30"/>
                        <a:pt x="173" y="30"/>
                        <a:pt x="173" y="30"/>
                      </a:cubicBezTo>
                      <a:cubicBezTo>
                        <a:pt x="170" y="29"/>
                        <a:pt x="173" y="30"/>
                        <a:pt x="173" y="30"/>
                      </a:cubicBezTo>
                      <a:close/>
                    </a:path>
                  </a:pathLst>
                </a:custGeom>
                <a:solidFill>
                  <a:schemeClr val="accent3">
                    <a:lumMod val="75000"/>
                  </a:schemeClr>
                </a:solidFill>
                <a:ln>
                  <a:noFill/>
                </a:ln>
              </p:spPr>
              <p:txBody>
                <a:bodyPr anchor="t" anchorCtr="0" bIns="45720" compatLnSpc="1" lIns="91440" numCol="1" rIns="91440" tIns="45720" vert="horz" wrap="square"/>
                <a:lstStyle/>
                <a:p>
                  <a:endParaRPr altLang="en-US" lang="zh-CN">
                    <a:latin charset="-122" panose="020b0502040204020203" pitchFamily="34" typeface="微软雅黑 Light"/>
                    <a:ea charset="-122" panose="020b0502040204020203" pitchFamily="34" typeface="微软雅黑 Light"/>
                    <a:cs typeface="+mn-ea"/>
                    <a:sym typeface="+mn-lt"/>
                  </a:endParaRPr>
                </a:p>
              </p:txBody>
            </p:sp>
            <p:sp>
              <p:nvSpPr>
                <p:cNvPr id="133" name="Freeform 21">
                  <a:extLst>
                    <a:ext uri="{FF2B5EF4-FFF2-40B4-BE49-F238E27FC236}">
                      <a16:creationId xmlns:a16="http://schemas.microsoft.com/office/drawing/2014/main" id="{6BF49623-ED55-4D68-B710-52CB98DB4B35}"/>
                    </a:ext>
                  </a:extLst>
                </p:cNvPr>
                <p:cNvSpPr/>
                <p:nvPr/>
              </p:nvSpPr>
              <p:spPr bwMode="auto">
                <a:xfrm>
                  <a:off x="8853704" y="1755352"/>
                  <a:ext cx="703263" cy="693738"/>
                </a:xfrm>
                <a:custGeom>
                  <a:gdLst>
                    <a:gd fmla="*/ 155 w 163" name="T0"/>
                    <a:gd fmla="*/ 157 h 161" name="T1"/>
                    <a:gd fmla="*/ 88 w 163" name="T2"/>
                    <a:gd fmla="*/ 108 h 161" name="T3"/>
                    <a:gd fmla="*/ 85 w 163" name="T4"/>
                    <a:gd fmla="*/ 26 h 161" name="T5"/>
                    <a:gd fmla="*/ 18 w 163" name="T6"/>
                    <a:gd fmla="*/ 0 h 161" name="T7"/>
                    <a:gd fmla="*/ 49 w 163" name="T8"/>
                    <a:gd fmla="*/ 134 h 161" name="T9"/>
                    <a:gd fmla="*/ 163 w 163" name="T10"/>
                    <a:gd fmla="*/ 158 h 161" name="T11"/>
                    <a:gd fmla="*/ 155 w 163" name="T12"/>
                    <a:gd fmla="*/ 157 h 161" name="T13"/>
                    <a:gd fmla="*/ 155 w 163" name="T14"/>
                    <a:gd fmla="*/ 157 h 161"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61" w="163">
                      <a:moveTo>
                        <a:pt x="155" y="157"/>
                      </a:moveTo>
                      <a:cubicBezTo>
                        <a:pt x="128" y="157"/>
                        <a:pt x="100" y="130"/>
                        <a:pt x="88" y="108"/>
                      </a:cubicBezTo>
                      <a:cubicBezTo>
                        <a:pt x="75" y="83"/>
                        <a:pt x="74" y="53"/>
                        <a:pt x="85" y="26"/>
                      </a:cubicBezTo>
                      <a:cubicBezTo>
                        <a:pt x="18" y="0"/>
                        <a:pt x="18" y="0"/>
                        <a:pt x="18" y="0"/>
                      </a:cubicBezTo>
                      <a:cubicBezTo>
                        <a:pt x="0" y="44"/>
                        <a:pt x="12" y="103"/>
                        <a:pt x="49" y="134"/>
                      </a:cubicBezTo>
                      <a:cubicBezTo>
                        <a:pt x="82" y="161"/>
                        <a:pt x="123" y="155"/>
                        <a:pt x="163" y="158"/>
                      </a:cubicBezTo>
                      <a:cubicBezTo>
                        <a:pt x="160" y="158"/>
                        <a:pt x="157" y="158"/>
                        <a:pt x="155" y="157"/>
                      </a:cubicBezTo>
                      <a:cubicBezTo>
                        <a:pt x="155" y="157"/>
                        <a:pt x="157" y="158"/>
                        <a:pt x="155" y="157"/>
                      </a:cubicBezTo>
                      <a:close/>
                    </a:path>
                  </a:pathLst>
                </a:custGeom>
                <a:solidFill>
                  <a:schemeClr val="accent2">
                    <a:lumMod val="75000"/>
                  </a:schemeClr>
                </a:solidFill>
                <a:ln>
                  <a:noFill/>
                </a:ln>
              </p:spPr>
              <p:txBody>
                <a:bodyPr anchor="t" anchorCtr="0" bIns="45720" compatLnSpc="1" lIns="91440" numCol="1" rIns="91440" tIns="45720" vert="horz" wrap="square"/>
                <a:lstStyle/>
                <a:p>
                  <a:endParaRPr altLang="en-US" lang="zh-CN">
                    <a:latin charset="-122" panose="020b0502040204020203" pitchFamily="34" typeface="微软雅黑 Light"/>
                    <a:ea charset="-122" panose="020b0502040204020203" pitchFamily="34" typeface="微软雅黑 Light"/>
                    <a:cs typeface="+mn-ea"/>
                    <a:sym typeface="+mn-lt"/>
                  </a:endParaRPr>
                </a:p>
              </p:txBody>
            </p:sp>
            <p:sp>
              <p:nvSpPr>
                <p:cNvPr id="134" name="Freeform 10">
                  <a:extLst>
                    <a:ext uri="{FF2B5EF4-FFF2-40B4-BE49-F238E27FC236}">
                      <a16:creationId xmlns:a16="http://schemas.microsoft.com/office/drawing/2014/main" id="{BD02C033-6D0D-4D49-8F22-AE3D79530EF3}"/>
                    </a:ext>
                  </a:extLst>
                </p:cNvPr>
                <p:cNvSpPr/>
                <p:nvPr/>
              </p:nvSpPr>
              <p:spPr bwMode="auto">
                <a:xfrm>
                  <a:off x="11571421" y="3698338"/>
                  <a:ext cx="773113" cy="1714500"/>
                </a:xfrm>
                <a:custGeom>
                  <a:gdLst>
                    <a:gd fmla="*/ 62 w 487" name="T0"/>
                    <a:gd fmla="*/ 1080 h 1080" name="T1"/>
                    <a:gd fmla="*/ 0 w 487" name="T2"/>
                    <a:gd fmla="*/ 832 h 1080" name="T3"/>
                    <a:gd fmla="*/ 366 w 487" name="T4"/>
                    <a:gd fmla="*/ 0 h 1080" name="T5"/>
                    <a:gd fmla="*/ 487 w 487" name="T6"/>
                    <a:gd fmla="*/ 115 h 1080" name="T7"/>
                    <a:gd fmla="*/ 62 w 487" name="T8"/>
                    <a:gd fmla="*/ 1080 h 1080" name="T9"/>
                  </a:gdLst>
                  <a:cxnLst>
                    <a:cxn ang="0">
                      <a:pos x="T0" y="T1"/>
                    </a:cxn>
                    <a:cxn ang="0">
                      <a:pos x="T2" y="T3"/>
                    </a:cxn>
                    <a:cxn ang="0">
                      <a:pos x="T4" y="T5"/>
                    </a:cxn>
                    <a:cxn ang="0">
                      <a:pos x="T6" y="T7"/>
                    </a:cxn>
                    <a:cxn ang="0">
                      <a:pos x="T8" y="T9"/>
                    </a:cxn>
                  </a:cxnLst>
                  <a:rect b="b" l="0" r="r" t="0"/>
                  <a:pathLst>
                    <a:path h="1080" w="487">
                      <a:moveTo>
                        <a:pt x="62" y="1080"/>
                      </a:moveTo>
                      <a:lnTo>
                        <a:pt x="0" y="832"/>
                      </a:lnTo>
                      <a:lnTo>
                        <a:pt x="366" y="0"/>
                      </a:lnTo>
                      <a:lnTo>
                        <a:pt x="487" y="115"/>
                      </a:lnTo>
                      <a:lnTo>
                        <a:pt x="62" y="1080"/>
                      </a:lnTo>
                      <a:close/>
                    </a:path>
                  </a:pathLst>
                </a:custGeom>
                <a:solidFill>
                  <a:schemeClr val="accent1">
                    <a:lumMod val="75000"/>
                  </a:schemeClr>
                </a:solidFill>
                <a:ln>
                  <a:noFill/>
                </a:ln>
              </p:spPr>
              <p:txBody>
                <a:bodyPr anchor="t" anchorCtr="0" bIns="45720" compatLnSpc="1" lIns="91440" numCol="1" rIns="91440" tIns="45720" vert="horz" wrap="square"/>
                <a:lstStyle/>
                <a:p>
                  <a:endParaRPr altLang="en-US" lang="zh-CN">
                    <a:latin charset="-122" panose="020b0502040204020203" pitchFamily="34" typeface="微软雅黑 Light"/>
                    <a:ea charset="-122" panose="020b0502040204020203" pitchFamily="34" typeface="微软雅黑 Light"/>
                    <a:cs typeface="+mn-ea"/>
                    <a:sym typeface="+mn-lt"/>
                  </a:endParaRPr>
                </a:p>
              </p:txBody>
            </p:sp>
            <p:sp>
              <p:nvSpPr>
                <p:cNvPr id="135" name="Freeform 12">
                  <a:extLst>
                    <a:ext uri="{FF2B5EF4-FFF2-40B4-BE49-F238E27FC236}">
                      <a16:creationId xmlns:a16="http://schemas.microsoft.com/office/drawing/2014/main" id="{516421EE-76EE-4BC6-91FE-379D4C0742ED}"/>
                    </a:ext>
                  </a:extLst>
                </p:cNvPr>
                <p:cNvSpPr/>
                <p:nvPr/>
              </p:nvSpPr>
              <p:spPr bwMode="auto">
                <a:xfrm>
                  <a:off x="10974520" y="2210850"/>
                  <a:ext cx="765175" cy="1125538"/>
                </a:xfrm>
                <a:custGeom>
                  <a:gdLst>
                    <a:gd fmla="*/ 150 w 179" name="T0"/>
                    <a:gd fmla="*/ 172 h 265" name="T1"/>
                    <a:gd fmla="*/ 1 w 179" name="T2"/>
                    <a:gd fmla="*/ 37 h 265" name="T3"/>
                    <a:gd fmla="*/ 0 w 179" name="T4"/>
                    <a:gd fmla="*/ 43 h 265" name="T5"/>
                    <a:gd fmla="*/ 132 w 179" name="T6"/>
                    <a:gd fmla="*/ 145 h 265" name="T7"/>
                    <a:gd fmla="*/ 0 w 179" name="T8"/>
                    <a:gd fmla="*/ 218 h 265" name="T9"/>
                    <a:gd fmla="*/ 1 w 179" name="T10"/>
                    <a:gd fmla="*/ 240 h 265" name="T11"/>
                    <a:gd fmla="*/ 150 w 179" name="T12"/>
                    <a:gd fmla="*/ 172 h 265" name="T13"/>
                    <a:gd fmla="*/ 150 w 179" name="T14"/>
                    <a:gd fmla="*/ 172 h 26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65" w="179">
                      <a:moveTo>
                        <a:pt x="150" y="172"/>
                      </a:moveTo>
                      <a:cubicBezTo>
                        <a:pt x="179" y="84"/>
                        <a:pt x="92" y="0"/>
                        <a:pt x="1" y="37"/>
                      </a:cubicBezTo>
                      <a:cubicBezTo>
                        <a:pt x="0" y="43"/>
                        <a:pt x="0" y="43"/>
                        <a:pt x="0" y="43"/>
                      </a:cubicBezTo>
                      <a:cubicBezTo>
                        <a:pt x="67" y="14"/>
                        <a:pt x="143" y="73"/>
                        <a:pt x="132" y="145"/>
                      </a:cubicBezTo>
                      <a:cubicBezTo>
                        <a:pt x="122" y="206"/>
                        <a:pt x="57" y="243"/>
                        <a:pt x="0" y="218"/>
                      </a:cubicBezTo>
                      <a:cubicBezTo>
                        <a:pt x="1" y="240"/>
                        <a:pt x="1" y="240"/>
                        <a:pt x="1" y="240"/>
                      </a:cubicBezTo>
                      <a:cubicBezTo>
                        <a:pt x="59" y="265"/>
                        <a:pt x="131" y="235"/>
                        <a:pt x="150" y="172"/>
                      </a:cubicBezTo>
                      <a:cubicBezTo>
                        <a:pt x="150" y="171"/>
                        <a:pt x="150" y="173"/>
                        <a:pt x="150" y="172"/>
                      </a:cubicBezTo>
                      <a:close/>
                    </a:path>
                  </a:pathLst>
                </a:custGeom>
                <a:solidFill>
                  <a:schemeClr val="accent1">
                    <a:lumMod val="75000"/>
                  </a:schemeClr>
                </a:solidFill>
                <a:ln>
                  <a:noFill/>
                </a:ln>
              </p:spPr>
              <p:txBody>
                <a:bodyPr anchor="t" anchorCtr="0" bIns="45720" compatLnSpc="1" lIns="91440" numCol="1" rIns="91440" tIns="45720" vert="horz" wrap="square"/>
                <a:lstStyle/>
                <a:p>
                  <a:endParaRPr altLang="en-US" lang="zh-CN">
                    <a:latin charset="-122" panose="020b0502040204020203" pitchFamily="34" typeface="微软雅黑 Light"/>
                    <a:ea charset="-122" panose="020b0502040204020203" pitchFamily="34" typeface="微软雅黑 Light"/>
                    <a:cs typeface="+mn-ea"/>
                    <a:sym typeface="+mn-lt"/>
                  </a:endParaRPr>
                </a:p>
              </p:txBody>
            </p:sp>
            <p:sp>
              <p:nvSpPr>
                <p:cNvPr id="136" name="Freeform 5">
                  <a:extLst>
                    <a:ext uri="{FF2B5EF4-FFF2-40B4-BE49-F238E27FC236}">
                      <a16:creationId xmlns:a16="http://schemas.microsoft.com/office/drawing/2014/main" id="{2D24D309-EC4C-4254-89A3-0C9CFC0C1B75}"/>
                    </a:ext>
                  </a:extLst>
                </p:cNvPr>
                <p:cNvSpPr/>
                <p:nvPr/>
              </p:nvSpPr>
              <p:spPr bwMode="auto">
                <a:xfrm>
                  <a:off x="10976903" y="1107538"/>
                  <a:ext cx="3128963" cy="4300538"/>
                </a:xfrm>
                <a:custGeom>
                  <a:gdLst>
                    <a:gd fmla="*/ 367 w 736" name="T0"/>
                    <a:gd fmla="*/ 0 h 1013" name="T1"/>
                    <a:gd fmla="*/ 438 w 736" name="T2"/>
                    <a:gd fmla="*/ 154 h 1013" name="T3"/>
                    <a:gd fmla="*/ 734 w 736" name="T4"/>
                    <a:gd fmla="*/ 154 h 1013" name="T5"/>
                    <a:gd fmla="*/ 734 w 736" name="T6"/>
                    <a:gd fmla="*/ 323 h 1013" name="T7"/>
                    <a:gd fmla="*/ 734 w 736" name="T8"/>
                    <a:gd fmla="*/ 433 h 1013" name="T9"/>
                    <a:gd fmla="*/ 730 w 736" name="T10"/>
                    <a:gd fmla="*/ 508 h 1013" name="T11"/>
                    <a:gd fmla="*/ 682 w 736" name="T12"/>
                    <a:gd fmla="*/ 597 h 1013" name="T13"/>
                    <a:gd fmla="*/ 652 w 736" name="T14"/>
                    <a:gd fmla="*/ 623 h 1013" name="T15"/>
                    <a:gd fmla="*/ 616 w 736" name="T16"/>
                    <a:gd fmla="*/ 652 h 1013" name="T17"/>
                    <a:gd fmla="*/ 456 w 736" name="T18"/>
                    <a:gd fmla="*/ 780 h 1013" name="T19"/>
                    <a:gd fmla="*/ 166 w 736" name="T20"/>
                    <a:gd fmla="*/ 1012 h 1013" name="T21"/>
                    <a:gd fmla="*/ 164 w 736" name="T22"/>
                    <a:gd fmla="*/ 1013 h 1013" name="T23"/>
                    <a:gd fmla="*/ 322 w 736" name="T24"/>
                    <a:gd fmla="*/ 652 h 1013" name="T25"/>
                    <a:gd fmla="*/ 0 w 736" name="T26"/>
                    <a:gd fmla="*/ 652 h 1013" name="T27"/>
                    <a:gd fmla="*/ 0 w 736" name="T28"/>
                    <a:gd fmla="*/ 499 h 1013" name="T29"/>
                    <a:gd fmla="*/ 154 w 736" name="T30"/>
                    <a:gd fmla="*/ 398 h 1013" name="T31"/>
                    <a:gd fmla="*/ 0 w 736" name="T32"/>
                    <a:gd fmla="*/ 296 h 1013" name="T33"/>
                    <a:gd fmla="*/ 0 w 736" name="T34"/>
                    <a:gd fmla="*/ 154 h 1013" name="T35"/>
                    <a:gd fmla="*/ 296 w 736" name="T36"/>
                    <a:gd fmla="*/ 154 h 1013" name="T37"/>
                    <a:gd fmla="*/ 367 w 736" name="T38"/>
                    <a:gd fmla="*/ 0 h 1013" name="T39"/>
                    <a:gd fmla="*/ 367 w 736" name="T40"/>
                    <a:gd fmla="*/ 0 h 1013"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1013" w="736">
                      <a:moveTo>
                        <a:pt x="367" y="0"/>
                      </a:moveTo>
                      <a:cubicBezTo>
                        <a:pt x="445" y="0"/>
                        <a:pt x="488" y="95"/>
                        <a:pt x="438" y="154"/>
                      </a:cubicBezTo>
                      <a:cubicBezTo>
                        <a:pt x="734" y="154"/>
                        <a:pt x="734" y="154"/>
                        <a:pt x="734" y="154"/>
                      </a:cubicBezTo>
                      <a:cubicBezTo>
                        <a:pt x="734" y="210"/>
                        <a:pt x="734" y="267"/>
                        <a:pt x="734" y="323"/>
                      </a:cubicBezTo>
                      <a:cubicBezTo>
                        <a:pt x="734" y="360"/>
                        <a:pt x="734" y="396"/>
                        <a:pt x="734" y="433"/>
                      </a:cubicBezTo>
                      <a:cubicBezTo>
                        <a:pt x="734" y="458"/>
                        <a:pt x="736" y="484"/>
                        <a:pt x="730" y="508"/>
                      </a:cubicBezTo>
                      <a:cubicBezTo>
                        <a:pt x="723" y="542"/>
                        <a:pt x="706" y="573"/>
                        <a:pt x="682" y="597"/>
                      </a:cubicBezTo>
                      <a:cubicBezTo>
                        <a:pt x="673" y="607"/>
                        <a:pt x="662" y="614"/>
                        <a:pt x="652" y="623"/>
                      </a:cubicBezTo>
                      <a:cubicBezTo>
                        <a:pt x="640" y="632"/>
                        <a:pt x="628" y="642"/>
                        <a:pt x="616" y="652"/>
                      </a:cubicBezTo>
                      <a:cubicBezTo>
                        <a:pt x="562" y="694"/>
                        <a:pt x="509" y="737"/>
                        <a:pt x="456" y="780"/>
                      </a:cubicBezTo>
                      <a:cubicBezTo>
                        <a:pt x="359" y="857"/>
                        <a:pt x="262" y="935"/>
                        <a:pt x="166" y="1012"/>
                      </a:cubicBezTo>
                      <a:cubicBezTo>
                        <a:pt x="165" y="1012"/>
                        <a:pt x="165" y="1013"/>
                        <a:pt x="164" y="1013"/>
                      </a:cubicBezTo>
                      <a:cubicBezTo>
                        <a:pt x="322" y="652"/>
                        <a:pt x="322" y="652"/>
                        <a:pt x="322" y="652"/>
                      </a:cubicBezTo>
                      <a:cubicBezTo>
                        <a:pt x="0" y="652"/>
                        <a:pt x="0" y="652"/>
                        <a:pt x="0" y="652"/>
                      </a:cubicBezTo>
                      <a:cubicBezTo>
                        <a:pt x="0" y="499"/>
                        <a:pt x="0" y="499"/>
                        <a:pt x="0" y="499"/>
                      </a:cubicBezTo>
                      <a:cubicBezTo>
                        <a:pt x="71" y="530"/>
                        <a:pt x="154" y="476"/>
                        <a:pt x="154" y="398"/>
                      </a:cubicBezTo>
                      <a:cubicBezTo>
                        <a:pt x="154" y="320"/>
                        <a:pt x="71" y="265"/>
                        <a:pt x="0" y="296"/>
                      </a:cubicBezTo>
                      <a:cubicBezTo>
                        <a:pt x="0" y="154"/>
                        <a:pt x="0" y="154"/>
                        <a:pt x="0" y="154"/>
                      </a:cubicBezTo>
                      <a:cubicBezTo>
                        <a:pt x="296" y="154"/>
                        <a:pt x="296" y="154"/>
                        <a:pt x="296" y="154"/>
                      </a:cubicBezTo>
                      <a:cubicBezTo>
                        <a:pt x="245" y="95"/>
                        <a:pt x="289" y="0"/>
                        <a:pt x="367" y="0"/>
                      </a:cubicBezTo>
                      <a:cubicBezTo>
                        <a:pt x="380" y="0"/>
                        <a:pt x="354" y="0"/>
                        <a:pt x="367" y="0"/>
                      </a:cubicBezTo>
                      <a:close/>
                    </a:path>
                  </a:pathLst>
                </a:custGeom>
                <a:solidFill>
                  <a:schemeClr val="bg1"/>
                </a:solidFill>
                <a:ln>
                  <a:noFill/>
                </a:ln>
              </p:spPr>
              <p:txBody>
                <a:bodyPr anchor="t" anchorCtr="0" bIns="45720" compatLnSpc="1" lIns="91440" numCol="1" rIns="91440" tIns="45720" vert="horz" wrap="square"/>
                <a:lstStyle/>
                <a:p>
                  <a:endParaRPr altLang="en-US" lang="zh-CN">
                    <a:latin charset="-122" panose="020b0502040204020203" pitchFamily="34" typeface="微软雅黑 Light"/>
                    <a:ea charset="-122" panose="020b0502040204020203" pitchFamily="34" typeface="微软雅黑 Light"/>
                    <a:cs typeface="+mn-ea"/>
                    <a:sym typeface="+mn-lt"/>
                  </a:endParaRPr>
                </a:p>
              </p:txBody>
            </p:sp>
            <p:sp>
              <p:nvSpPr>
                <p:cNvPr id="137" name="Freeform 6">
                  <a:extLst>
                    <a:ext uri="{FF2B5EF4-FFF2-40B4-BE49-F238E27FC236}">
                      <a16:creationId xmlns:a16="http://schemas.microsoft.com/office/drawing/2014/main" id="{FB811AFE-74D5-4D42-9C98-CBE9673C8F1F}"/>
                    </a:ext>
                  </a:extLst>
                </p:cNvPr>
                <p:cNvSpPr/>
                <p:nvPr/>
              </p:nvSpPr>
              <p:spPr bwMode="auto">
                <a:xfrm>
                  <a:off x="11027703" y="1175801"/>
                  <a:ext cx="3017838" cy="4071938"/>
                </a:xfrm>
                <a:custGeom>
                  <a:gdLst>
                    <a:gd fmla="*/ 184 w 710" name="T0"/>
                    <a:gd fmla="*/ 959 h 959" name="T1"/>
                    <a:gd fmla="*/ 322 w 710" name="T2"/>
                    <a:gd fmla="*/ 644 h 959" name="T3"/>
                    <a:gd fmla="*/ 330 w 710" name="T4"/>
                    <a:gd fmla="*/ 627 h 959" name="T5"/>
                    <a:gd fmla="*/ 310 w 710" name="T6"/>
                    <a:gd fmla="*/ 627 h 959" name="T7"/>
                    <a:gd fmla="*/ 0 w 710" name="T8"/>
                    <a:gd fmla="*/ 627 h 959" name="T9"/>
                    <a:gd fmla="*/ 0 w 710" name="T10"/>
                    <a:gd fmla="*/ 504 h 959" name="T11"/>
                    <a:gd fmla="*/ 30 w 710" name="T12"/>
                    <a:gd fmla="*/ 508 h 959" name="T13"/>
                    <a:gd fmla="*/ 155 w 710" name="T14"/>
                    <a:gd fmla="*/ 385 h 959" name="T15"/>
                    <a:gd fmla="*/ 30 w 710" name="T16"/>
                    <a:gd fmla="*/ 262 h 959" name="T17"/>
                    <a:gd fmla="*/ 0 w 710" name="T18"/>
                    <a:gd fmla="*/ 266 h 959" name="T19"/>
                    <a:gd fmla="*/ 0 w 710" name="T20"/>
                    <a:gd fmla="*/ 154 h 959" name="T21"/>
                    <a:gd fmla="*/ 284 w 710" name="T22"/>
                    <a:gd fmla="*/ 154 h 959" name="T23"/>
                    <a:gd fmla="*/ 311 w 710" name="T24"/>
                    <a:gd fmla="*/ 154 h 959" name="T25"/>
                    <a:gd fmla="*/ 293 w 710" name="T26"/>
                    <a:gd fmla="*/ 133 h 959" name="T27"/>
                    <a:gd fmla="*/ 282 w 710" name="T28"/>
                    <a:gd fmla="*/ 48 h 959" name="T29"/>
                    <a:gd fmla="*/ 355 w 710" name="T30"/>
                    <a:gd fmla="*/ 0 h 959" name="T31"/>
                    <a:gd fmla="*/ 427 w 710" name="T32"/>
                    <a:gd fmla="*/ 48 h 959" name="T33"/>
                    <a:gd fmla="*/ 416 w 710" name="T34"/>
                    <a:gd fmla="*/ 133 h 959" name="T35"/>
                    <a:gd fmla="*/ 399 w 710" name="T36"/>
                    <a:gd fmla="*/ 154 h 959" name="T37"/>
                    <a:gd fmla="*/ 426 w 710" name="T38"/>
                    <a:gd fmla="*/ 154 h 959" name="T39"/>
                    <a:gd fmla="*/ 710 w 710" name="T40"/>
                    <a:gd fmla="*/ 154 h 959" name="T41"/>
                    <a:gd fmla="*/ 710 w 710" name="T42"/>
                    <a:gd fmla="*/ 311 h 959" name="T43"/>
                    <a:gd fmla="*/ 710 w 710" name="T44"/>
                    <a:gd fmla="*/ 420 h 959" name="T45"/>
                    <a:gd fmla="*/ 710 w 710" name="T46"/>
                    <a:gd fmla="*/ 433 h 959" name="T47"/>
                    <a:gd fmla="*/ 706 w 710" name="T48"/>
                    <a:gd fmla="*/ 493 h 959" name="T49"/>
                    <a:gd fmla="*/ 661 w 710" name="T50"/>
                    <a:gd fmla="*/ 576 h 959" name="T51"/>
                    <a:gd fmla="*/ 640 w 710" name="T52"/>
                    <a:gd fmla="*/ 594 h 959" name="T53"/>
                    <a:gd fmla="*/ 632 w 710" name="T54"/>
                    <a:gd fmla="*/ 600 h 959" name="T55"/>
                    <a:gd fmla="*/ 596 w 710" name="T56"/>
                    <a:gd fmla="*/ 629 h 959" name="T57"/>
                    <a:gd fmla="*/ 436 w 710" name="T58"/>
                    <a:gd fmla="*/ 758 h 959" name="T59"/>
                    <a:gd fmla="*/ 194 w 710" name="T60"/>
                    <a:gd fmla="*/ 951 h 959" name="T61"/>
                    <a:gd fmla="*/ 184 w 710" name="T62"/>
                    <a:gd fmla="*/ 959 h 959"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959" w="710">
                      <a:moveTo>
                        <a:pt x="184" y="959"/>
                      </a:moveTo>
                      <a:cubicBezTo>
                        <a:pt x="322" y="644"/>
                        <a:pt x="322" y="644"/>
                        <a:pt x="322" y="644"/>
                      </a:cubicBezTo>
                      <a:cubicBezTo>
                        <a:pt x="330" y="627"/>
                        <a:pt x="330" y="627"/>
                        <a:pt x="330" y="627"/>
                      </a:cubicBezTo>
                      <a:cubicBezTo>
                        <a:pt x="310" y="627"/>
                        <a:pt x="310" y="627"/>
                        <a:pt x="310" y="627"/>
                      </a:cubicBezTo>
                      <a:cubicBezTo>
                        <a:pt x="0" y="627"/>
                        <a:pt x="0" y="627"/>
                        <a:pt x="0" y="627"/>
                      </a:cubicBezTo>
                      <a:cubicBezTo>
                        <a:pt x="0" y="504"/>
                        <a:pt x="0" y="504"/>
                        <a:pt x="0" y="504"/>
                      </a:cubicBezTo>
                      <a:cubicBezTo>
                        <a:pt x="10" y="507"/>
                        <a:pt x="20" y="508"/>
                        <a:pt x="30" y="508"/>
                      </a:cubicBezTo>
                      <a:cubicBezTo>
                        <a:pt x="98" y="508"/>
                        <a:pt x="155" y="452"/>
                        <a:pt x="155" y="385"/>
                      </a:cubicBezTo>
                      <a:cubicBezTo>
                        <a:pt x="155" y="318"/>
                        <a:pt x="98" y="262"/>
                        <a:pt x="30" y="262"/>
                      </a:cubicBezTo>
                      <a:cubicBezTo>
                        <a:pt x="20" y="262"/>
                        <a:pt x="10" y="263"/>
                        <a:pt x="0" y="266"/>
                      </a:cubicBezTo>
                      <a:cubicBezTo>
                        <a:pt x="0" y="154"/>
                        <a:pt x="0" y="154"/>
                        <a:pt x="0" y="154"/>
                      </a:cubicBezTo>
                      <a:cubicBezTo>
                        <a:pt x="284" y="154"/>
                        <a:pt x="284" y="154"/>
                        <a:pt x="284" y="154"/>
                      </a:cubicBezTo>
                      <a:cubicBezTo>
                        <a:pt x="311" y="154"/>
                        <a:pt x="311" y="154"/>
                        <a:pt x="311" y="154"/>
                      </a:cubicBezTo>
                      <a:cubicBezTo>
                        <a:pt x="293" y="133"/>
                        <a:pt x="293" y="133"/>
                        <a:pt x="293" y="133"/>
                      </a:cubicBezTo>
                      <a:cubicBezTo>
                        <a:pt x="273" y="110"/>
                        <a:pt x="269" y="77"/>
                        <a:pt x="282" y="48"/>
                      </a:cubicBezTo>
                      <a:cubicBezTo>
                        <a:pt x="296" y="19"/>
                        <a:pt x="324" y="0"/>
                        <a:pt x="355" y="0"/>
                      </a:cubicBezTo>
                      <a:cubicBezTo>
                        <a:pt x="386" y="0"/>
                        <a:pt x="413" y="19"/>
                        <a:pt x="427" y="48"/>
                      </a:cubicBezTo>
                      <a:cubicBezTo>
                        <a:pt x="440" y="77"/>
                        <a:pt x="436" y="110"/>
                        <a:pt x="416" y="133"/>
                      </a:cubicBezTo>
                      <a:cubicBezTo>
                        <a:pt x="399" y="154"/>
                        <a:pt x="399" y="154"/>
                        <a:pt x="399" y="154"/>
                      </a:cubicBezTo>
                      <a:cubicBezTo>
                        <a:pt x="426" y="154"/>
                        <a:pt x="426" y="154"/>
                        <a:pt x="426" y="154"/>
                      </a:cubicBezTo>
                      <a:cubicBezTo>
                        <a:pt x="710" y="154"/>
                        <a:pt x="710" y="154"/>
                        <a:pt x="710" y="154"/>
                      </a:cubicBezTo>
                      <a:cubicBezTo>
                        <a:pt x="710" y="311"/>
                        <a:pt x="710" y="311"/>
                        <a:pt x="710" y="311"/>
                      </a:cubicBezTo>
                      <a:cubicBezTo>
                        <a:pt x="710" y="420"/>
                        <a:pt x="710" y="420"/>
                        <a:pt x="710" y="420"/>
                      </a:cubicBezTo>
                      <a:cubicBezTo>
                        <a:pt x="710" y="433"/>
                        <a:pt x="710" y="433"/>
                        <a:pt x="710" y="433"/>
                      </a:cubicBezTo>
                      <a:cubicBezTo>
                        <a:pt x="710" y="454"/>
                        <a:pt x="710" y="474"/>
                        <a:pt x="706" y="493"/>
                      </a:cubicBezTo>
                      <a:cubicBezTo>
                        <a:pt x="699" y="524"/>
                        <a:pt x="684" y="553"/>
                        <a:pt x="661" y="576"/>
                      </a:cubicBezTo>
                      <a:cubicBezTo>
                        <a:pt x="655" y="583"/>
                        <a:pt x="647" y="588"/>
                        <a:pt x="640" y="594"/>
                      </a:cubicBezTo>
                      <a:cubicBezTo>
                        <a:pt x="637" y="596"/>
                        <a:pt x="635" y="598"/>
                        <a:pt x="632" y="600"/>
                      </a:cubicBezTo>
                      <a:cubicBezTo>
                        <a:pt x="596" y="629"/>
                        <a:pt x="596" y="629"/>
                        <a:pt x="596" y="629"/>
                      </a:cubicBezTo>
                      <a:cubicBezTo>
                        <a:pt x="436" y="758"/>
                        <a:pt x="436" y="758"/>
                        <a:pt x="436" y="758"/>
                      </a:cubicBezTo>
                      <a:cubicBezTo>
                        <a:pt x="194" y="951"/>
                        <a:pt x="194" y="951"/>
                        <a:pt x="194" y="951"/>
                      </a:cubicBezTo>
                      <a:cubicBezTo>
                        <a:pt x="184" y="959"/>
                        <a:pt x="184" y="959"/>
                        <a:pt x="184" y="959"/>
                      </a:cubicBezTo>
                      <a:close/>
                    </a:path>
                  </a:pathLst>
                </a:custGeom>
                <a:solidFill>
                  <a:schemeClr val="accent1"/>
                </a:solidFill>
                <a:ln>
                  <a:noFill/>
                </a:ln>
              </p:spPr>
              <p:txBody>
                <a:bodyPr anchor="t" anchorCtr="0" bIns="45720" compatLnSpc="1" lIns="91440" numCol="1" rIns="91440" tIns="45720" vert="horz" wrap="square"/>
                <a:lstStyle/>
                <a:p>
                  <a:endParaRPr altLang="en-US" lang="zh-CN">
                    <a:latin charset="-122" panose="020b0502040204020203" pitchFamily="34" typeface="微软雅黑 Light"/>
                    <a:ea charset="-122" panose="020b0502040204020203" pitchFamily="34" typeface="微软雅黑 Light"/>
                    <a:cs typeface="+mn-ea"/>
                    <a:sym typeface="+mn-lt"/>
                  </a:endParaRPr>
                </a:p>
              </p:txBody>
            </p:sp>
            <p:sp>
              <p:nvSpPr>
                <p:cNvPr id="138" name="Freeform 16">
                  <a:extLst>
                    <a:ext uri="{FF2B5EF4-FFF2-40B4-BE49-F238E27FC236}">
                      <a16:creationId xmlns:a16="http://schemas.microsoft.com/office/drawing/2014/main" id="{43310EBF-2842-45C6-95AF-F65219415544}"/>
                    </a:ext>
                  </a:extLst>
                </p:cNvPr>
                <p:cNvSpPr/>
                <p:nvPr/>
              </p:nvSpPr>
              <p:spPr bwMode="auto">
                <a:xfrm>
                  <a:off x="7815591" y="1755352"/>
                  <a:ext cx="3732213" cy="2120900"/>
                </a:xfrm>
                <a:custGeom>
                  <a:gdLst>
                    <a:gd fmla="*/ 725 w 880" name="T0"/>
                    <a:gd fmla="*/ 0 h 498" name="T1"/>
                    <a:gd fmla="*/ 725 w 880" name="T2"/>
                    <a:gd fmla="*/ 174 h 498" name="T3"/>
                    <a:gd fmla="*/ 880 w 880" name="T4"/>
                    <a:gd fmla="*/ 244 h 498" name="T5"/>
                    <a:gd fmla="*/ 725 w 880" name="T6"/>
                    <a:gd fmla="*/ 314 h 498" name="T7"/>
                    <a:gd fmla="*/ 725 w 880" name="T8"/>
                    <a:gd fmla="*/ 498 h 498" name="T9"/>
                    <a:gd fmla="*/ 365 w 880" name="T10"/>
                    <a:gd fmla="*/ 498 h 498" name="T11"/>
                    <a:gd fmla="*/ 192 w 880" name="T12"/>
                    <a:gd fmla="*/ 498 h 498" name="T13"/>
                    <a:gd fmla="*/ 92 w 880" name="T14"/>
                    <a:gd fmla="*/ 475 h 498" name="T15"/>
                    <a:gd fmla="*/ 0 w 880" name="T16"/>
                    <a:gd fmla="*/ 316 h 498" name="T17"/>
                    <a:gd fmla="*/ 0 w 880" name="T18"/>
                    <a:gd fmla="*/ 0 h 498" name="T19"/>
                    <a:gd fmla="*/ 264 w 880" name="T20"/>
                    <a:gd fmla="*/ 0 h 498" name="T21"/>
                    <a:gd fmla="*/ 366 w 880" name="T22"/>
                    <a:gd fmla="*/ 154 h 498" name="T23"/>
                    <a:gd fmla="*/ 468 w 880" name="T24"/>
                    <a:gd fmla="*/ 0 h 498" name="T25"/>
                    <a:gd fmla="*/ 725 w 880" name="T26"/>
                    <a:gd fmla="*/ 0 h 498"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498" w="880">
                      <a:moveTo>
                        <a:pt x="725" y="0"/>
                      </a:moveTo>
                      <a:cubicBezTo>
                        <a:pt x="725" y="174"/>
                        <a:pt x="725" y="174"/>
                        <a:pt x="725" y="174"/>
                      </a:cubicBezTo>
                      <a:cubicBezTo>
                        <a:pt x="785" y="123"/>
                        <a:pt x="880" y="165"/>
                        <a:pt x="880" y="244"/>
                      </a:cubicBezTo>
                      <a:cubicBezTo>
                        <a:pt x="880" y="323"/>
                        <a:pt x="784" y="365"/>
                        <a:pt x="725" y="314"/>
                      </a:cubicBezTo>
                      <a:cubicBezTo>
                        <a:pt x="725" y="498"/>
                        <a:pt x="725" y="498"/>
                        <a:pt x="725" y="498"/>
                      </a:cubicBezTo>
                      <a:cubicBezTo>
                        <a:pt x="605" y="498"/>
                        <a:pt x="485" y="498"/>
                        <a:pt x="365" y="498"/>
                      </a:cubicBezTo>
                      <a:cubicBezTo>
                        <a:pt x="308" y="498"/>
                        <a:pt x="250" y="498"/>
                        <a:pt x="192" y="498"/>
                      </a:cubicBezTo>
                      <a:cubicBezTo>
                        <a:pt x="157" y="498"/>
                        <a:pt x="123" y="492"/>
                        <a:pt x="92" y="475"/>
                      </a:cubicBezTo>
                      <a:cubicBezTo>
                        <a:pt x="35" y="443"/>
                        <a:pt x="0" y="381"/>
                        <a:pt x="0" y="316"/>
                      </a:cubicBezTo>
                      <a:cubicBezTo>
                        <a:pt x="0" y="211"/>
                        <a:pt x="0" y="106"/>
                        <a:pt x="0" y="0"/>
                      </a:cubicBezTo>
                      <a:cubicBezTo>
                        <a:pt x="264" y="0"/>
                        <a:pt x="264" y="0"/>
                        <a:pt x="264" y="0"/>
                      </a:cubicBezTo>
                      <a:cubicBezTo>
                        <a:pt x="234" y="72"/>
                        <a:pt x="287" y="154"/>
                        <a:pt x="366" y="154"/>
                      </a:cubicBezTo>
                      <a:cubicBezTo>
                        <a:pt x="444" y="154"/>
                        <a:pt x="498" y="72"/>
                        <a:pt x="468" y="0"/>
                      </a:cubicBezTo>
                      <a:cubicBezTo>
                        <a:pt x="725" y="0"/>
                        <a:pt x="725" y="0"/>
                        <a:pt x="725" y="0"/>
                      </a:cubicBezTo>
                      <a:close/>
                    </a:path>
                  </a:pathLst>
                </a:custGeom>
                <a:solidFill>
                  <a:schemeClr val="bg1"/>
                </a:solidFill>
                <a:ln>
                  <a:noFill/>
                </a:ln>
              </p:spPr>
              <p:txBody>
                <a:bodyPr anchor="t" anchorCtr="0" bIns="45720" compatLnSpc="1" lIns="91440" numCol="1" rIns="91440" tIns="45720" vert="horz" wrap="square"/>
                <a:lstStyle/>
                <a:p>
                  <a:endParaRPr altLang="en-US" lang="zh-CN">
                    <a:latin charset="-122" panose="020b0502040204020203" pitchFamily="34" typeface="微软雅黑 Light"/>
                    <a:ea charset="-122" panose="020b0502040204020203" pitchFamily="34" typeface="微软雅黑 Light"/>
                    <a:cs typeface="+mn-ea"/>
                    <a:sym typeface="+mn-lt"/>
                  </a:endParaRPr>
                </a:p>
              </p:txBody>
            </p:sp>
            <p:sp>
              <p:nvSpPr>
                <p:cNvPr id="139" name="Freeform 17">
                  <a:extLst>
                    <a:ext uri="{FF2B5EF4-FFF2-40B4-BE49-F238E27FC236}">
                      <a16:creationId xmlns:a16="http://schemas.microsoft.com/office/drawing/2014/main" id="{2E220108-03A0-4A20-A0DE-86CE9703926D}"/>
                    </a:ext>
                  </a:extLst>
                </p:cNvPr>
                <p:cNvSpPr/>
                <p:nvPr/>
              </p:nvSpPr>
              <p:spPr bwMode="auto">
                <a:xfrm>
                  <a:off x="7866391" y="1808533"/>
                  <a:ext cx="3630613" cy="2014538"/>
                </a:xfrm>
                <a:custGeom>
                  <a:gdLst>
                    <a:gd fmla="*/ 701 w 856" name="T0"/>
                    <a:gd fmla="*/ 473 h 473" name="T1"/>
                    <a:gd fmla="*/ 354 w 856" name="T2"/>
                    <a:gd fmla="*/ 473 h 473" name="T3"/>
                    <a:gd fmla="*/ 181 w 856" name="T4"/>
                    <a:gd fmla="*/ 473 h 473" name="T5"/>
                    <a:gd fmla="*/ 87 w 856" name="T6"/>
                    <a:gd fmla="*/ 451 h 473" name="T7"/>
                    <a:gd fmla="*/ 0 w 856" name="T8"/>
                    <a:gd fmla="*/ 303 h 473" name="T9"/>
                    <a:gd fmla="*/ 0 w 856" name="T10"/>
                    <a:gd fmla="*/ 0 h 473" name="T11"/>
                    <a:gd fmla="*/ 235 w 856" name="T12"/>
                    <a:gd fmla="*/ 0 h 473" name="T13"/>
                    <a:gd fmla="*/ 252 w 856" name="T14"/>
                    <a:gd fmla="*/ 99 h 473" name="T15"/>
                    <a:gd fmla="*/ 354 w 856" name="T16"/>
                    <a:gd fmla="*/ 154 h 473" name="T17"/>
                    <a:gd fmla="*/ 456 w 856" name="T18"/>
                    <a:gd fmla="*/ 98 h 473" name="T19"/>
                    <a:gd fmla="*/ 473 w 856" name="T20"/>
                    <a:gd fmla="*/ 0 h 473" name="T21"/>
                    <a:gd fmla="*/ 701 w 856" name="T22"/>
                    <a:gd fmla="*/ 0 h 473" name="T23"/>
                    <a:gd fmla="*/ 701 w 856" name="T24"/>
                    <a:gd fmla="*/ 161 h 473" name="T25"/>
                    <a:gd fmla="*/ 701 w 856" name="T26"/>
                    <a:gd fmla="*/ 188 h 473" name="T27"/>
                    <a:gd fmla="*/ 722 w 856" name="T28"/>
                    <a:gd fmla="*/ 170 h 473" name="T29"/>
                    <a:gd fmla="*/ 773 w 856" name="T30"/>
                    <a:gd fmla="*/ 151 h 473" name="T31"/>
                    <a:gd fmla="*/ 856 w 856" name="T32"/>
                    <a:gd fmla="*/ 231 h 473" name="T33"/>
                    <a:gd fmla="*/ 773 w 856" name="T34"/>
                    <a:gd fmla="*/ 311 h 473" name="T35"/>
                    <a:gd fmla="*/ 722 w 856" name="T36"/>
                    <a:gd fmla="*/ 292 h 473" name="T37"/>
                    <a:gd fmla="*/ 701 w 856" name="T38"/>
                    <a:gd fmla="*/ 274 h 473" name="T39"/>
                    <a:gd fmla="*/ 701 w 856" name="T40"/>
                    <a:gd fmla="*/ 301 h 473" name="T41"/>
                    <a:gd fmla="*/ 701 w 856" name="T42"/>
                    <a:gd fmla="*/ 473 h 473"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472" w="856">
                      <a:moveTo>
                        <a:pt x="701" y="473"/>
                      </a:moveTo>
                      <a:cubicBezTo>
                        <a:pt x="354" y="473"/>
                        <a:pt x="354" y="473"/>
                        <a:pt x="354" y="473"/>
                      </a:cubicBezTo>
                      <a:cubicBezTo>
                        <a:pt x="181" y="473"/>
                        <a:pt x="181" y="473"/>
                        <a:pt x="181" y="473"/>
                      </a:cubicBezTo>
                      <a:cubicBezTo>
                        <a:pt x="143" y="473"/>
                        <a:pt x="113" y="466"/>
                        <a:pt x="87" y="451"/>
                      </a:cubicBezTo>
                      <a:cubicBezTo>
                        <a:pt x="33" y="421"/>
                        <a:pt x="0" y="364"/>
                        <a:pt x="0" y="303"/>
                      </a:cubicBezTo>
                      <a:cubicBezTo>
                        <a:pt x="0" y="0"/>
                        <a:pt x="0" y="0"/>
                        <a:pt x="0" y="0"/>
                      </a:cubicBezTo>
                      <a:cubicBezTo>
                        <a:pt x="235" y="0"/>
                        <a:pt x="235" y="0"/>
                        <a:pt x="235" y="0"/>
                      </a:cubicBezTo>
                      <a:cubicBezTo>
                        <a:pt x="227" y="33"/>
                        <a:pt x="233" y="69"/>
                        <a:pt x="252" y="99"/>
                      </a:cubicBezTo>
                      <a:cubicBezTo>
                        <a:pt x="276" y="133"/>
                        <a:pt x="313" y="154"/>
                        <a:pt x="354" y="154"/>
                      </a:cubicBezTo>
                      <a:cubicBezTo>
                        <a:pt x="395" y="154"/>
                        <a:pt x="433" y="133"/>
                        <a:pt x="456" y="98"/>
                      </a:cubicBezTo>
                      <a:cubicBezTo>
                        <a:pt x="476" y="68"/>
                        <a:pt x="482" y="33"/>
                        <a:pt x="473" y="0"/>
                      </a:cubicBezTo>
                      <a:cubicBezTo>
                        <a:pt x="701" y="0"/>
                        <a:pt x="701" y="0"/>
                        <a:pt x="701" y="0"/>
                      </a:cubicBezTo>
                      <a:cubicBezTo>
                        <a:pt x="701" y="161"/>
                        <a:pt x="701" y="161"/>
                        <a:pt x="701" y="161"/>
                      </a:cubicBezTo>
                      <a:cubicBezTo>
                        <a:pt x="701" y="188"/>
                        <a:pt x="701" y="188"/>
                        <a:pt x="701" y="188"/>
                      </a:cubicBezTo>
                      <a:cubicBezTo>
                        <a:pt x="722" y="170"/>
                        <a:pt x="722" y="170"/>
                        <a:pt x="722" y="170"/>
                      </a:cubicBezTo>
                      <a:cubicBezTo>
                        <a:pt x="736" y="158"/>
                        <a:pt x="754" y="151"/>
                        <a:pt x="773" y="151"/>
                      </a:cubicBezTo>
                      <a:cubicBezTo>
                        <a:pt x="813" y="151"/>
                        <a:pt x="856" y="182"/>
                        <a:pt x="856" y="231"/>
                      </a:cubicBezTo>
                      <a:cubicBezTo>
                        <a:pt x="856" y="280"/>
                        <a:pt x="813" y="311"/>
                        <a:pt x="773" y="311"/>
                      </a:cubicBezTo>
                      <a:cubicBezTo>
                        <a:pt x="754" y="311"/>
                        <a:pt x="736" y="304"/>
                        <a:pt x="722" y="292"/>
                      </a:cubicBezTo>
                      <a:cubicBezTo>
                        <a:pt x="701" y="274"/>
                        <a:pt x="701" y="274"/>
                        <a:pt x="701" y="274"/>
                      </a:cubicBezTo>
                      <a:cubicBezTo>
                        <a:pt x="701" y="301"/>
                        <a:pt x="701" y="301"/>
                        <a:pt x="701" y="301"/>
                      </a:cubicBezTo>
                      <a:cubicBezTo>
                        <a:pt x="701" y="473"/>
                        <a:pt x="701" y="473"/>
                        <a:pt x="701" y="473"/>
                      </a:cubicBezTo>
                      <a:close/>
                    </a:path>
                  </a:pathLst>
                </a:custGeom>
                <a:solidFill>
                  <a:schemeClr val="accent2"/>
                </a:solidFill>
                <a:ln>
                  <a:noFill/>
                </a:ln>
              </p:spPr>
              <p:txBody>
                <a:bodyPr anchor="t" anchorCtr="0" bIns="45720" compatLnSpc="1" lIns="91440" numCol="1" rIns="91440" tIns="45720" vert="horz" wrap="square"/>
                <a:lstStyle/>
                <a:p>
                  <a:endParaRPr altLang="en-US" lang="zh-CN">
                    <a:latin charset="-122" panose="020b0502040204020203" pitchFamily="34" typeface="微软雅黑 Light"/>
                    <a:ea charset="-122" panose="020b0502040204020203" pitchFamily="34" typeface="微软雅黑 Light"/>
                    <a:cs typeface="+mn-ea"/>
                    <a:sym typeface="+mn-lt"/>
                  </a:endParaRPr>
                </a:p>
              </p:txBody>
            </p:sp>
            <p:sp>
              <p:nvSpPr>
                <p:cNvPr id="140" name="Freeform 25">
                  <a:extLst>
                    <a:ext uri="{FF2B5EF4-FFF2-40B4-BE49-F238E27FC236}">
                      <a16:creationId xmlns:a16="http://schemas.microsoft.com/office/drawing/2014/main" id="{8A7BDF22-8096-4ABD-9297-FEEC696DBC0F}"/>
                    </a:ext>
                  </a:extLst>
                </p:cNvPr>
                <p:cNvSpPr/>
                <p:nvPr/>
              </p:nvSpPr>
              <p:spPr bwMode="auto">
                <a:xfrm>
                  <a:off x="7809706" y="-273844"/>
                  <a:ext cx="3079750" cy="2622550"/>
                </a:xfrm>
                <a:custGeom>
                  <a:gdLst>
                    <a:gd fmla="*/ 726 w 726" name="T0"/>
                    <a:gd fmla="*/ 0 h 618" name="T1"/>
                    <a:gd fmla="*/ 726 w 726" name="T2"/>
                    <a:gd fmla="*/ 126 h 618" name="T3"/>
                    <a:gd fmla="*/ 572 w 726" name="T4"/>
                    <a:gd fmla="*/ 228 h 618" name="T5"/>
                    <a:gd fmla="*/ 726 w 726" name="T6"/>
                    <a:gd fmla="*/ 330 h 618" name="T7"/>
                    <a:gd fmla="*/ 726 w 726" name="T8"/>
                    <a:gd fmla="*/ 465 h 618" name="T9"/>
                    <a:gd fmla="*/ 437 w 726" name="T10"/>
                    <a:gd fmla="*/ 465 h 618" name="T11"/>
                    <a:gd fmla="*/ 367 w 726" name="T12"/>
                    <a:gd fmla="*/ 618 h 618" name="T13"/>
                    <a:gd fmla="*/ 296 w 726" name="T14"/>
                    <a:gd fmla="*/ 465 h 618" name="T15"/>
                    <a:gd fmla="*/ 0 w 726" name="T16"/>
                    <a:gd fmla="*/ 465 h 618" name="T17"/>
                    <a:gd fmla="*/ 0 w 726" name="T18"/>
                    <a:gd fmla="*/ 287 h 618" name="T19"/>
                    <a:gd fmla="*/ 0 w 726" name="T20"/>
                    <a:gd fmla="*/ 193 h 618" name="T21"/>
                    <a:gd fmla="*/ 40 w 726" name="T22"/>
                    <a:gd fmla="*/ 68 h 618" name="T23"/>
                    <a:gd fmla="*/ 184 w 726" name="T24"/>
                    <a:gd fmla="*/ 0 h 618" name="T25"/>
                    <a:gd fmla="*/ 232 w 726" name="T26"/>
                    <a:gd fmla="*/ 0 h 618" name="T27"/>
                    <a:gd fmla="*/ 447 w 726" name="T28"/>
                    <a:gd fmla="*/ 0 h 618" name="T29"/>
                    <a:gd fmla="*/ 726 w 726" name="T30"/>
                    <a:gd fmla="*/ 0 h 618"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618" w="726">
                      <a:moveTo>
                        <a:pt x="726" y="0"/>
                      </a:moveTo>
                      <a:cubicBezTo>
                        <a:pt x="726" y="126"/>
                        <a:pt x="726" y="126"/>
                        <a:pt x="726" y="126"/>
                      </a:cubicBezTo>
                      <a:cubicBezTo>
                        <a:pt x="654" y="95"/>
                        <a:pt x="572" y="150"/>
                        <a:pt x="572" y="228"/>
                      </a:cubicBezTo>
                      <a:cubicBezTo>
                        <a:pt x="572" y="306"/>
                        <a:pt x="654" y="361"/>
                        <a:pt x="726" y="330"/>
                      </a:cubicBezTo>
                      <a:cubicBezTo>
                        <a:pt x="726" y="465"/>
                        <a:pt x="726" y="465"/>
                        <a:pt x="726" y="465"/>
                      </a:cubicBezTo>
                      <a:cubicBezTo>
                        <a:pt x="437" y="465"/>
                        <a:pt x="437" y="465"/>
                        <a:pt x="437" y="465"/>
                      </a:cubicBezTo>
                      <a:cubicBezTo>
                        <a:pt x="488" y="523"/>
                        <a:pt x="445" y="618"/>
                        <a:pt x="367" y="618"/>
                      </a:cubicBezTo>
                      <a:cubicBezTo>
                        <a:pt x="289" y="618"/>
                        <a:pt x="245" y="523"/>
                        <a:pt x="296" y="465"/>
                      </a:cubicBezTo>
                      <a:cubicBezTo>
                        <a:pt x="0" y="465"/>
                        <a:pt x="0" y="465"/>
                        <a:pt x="0" y="465"/>
                      </a:cubicBezTo>
                      <a:cubicBezTo>
                        <a:pt x="0" y="405"/>
                        <a:pt x="0" y="346"/>
                        <a:pt x="0" y="287"/>
                      </a:cubicBezTo>
                      <a:cubicBezTo>
                        <a:pt x="0" y="256"/>
                        <a:pt x="0" y="225"/>
                        <a:pt x="0" y="193"/>
                      </a:cubicBezTo>
                      <a:cubicBezTo>
                        <a:pt x="0" y="148"/>
                        <a:pt x="11" y="105"/>
                        <a:pt x="40" y="68"/>
                      </a:cubicBezTo>
                      <a:cubicBezTo>
                        <a:pt x="75" y="25"/>
                        <a:pt x="128" y="0"/>
                        <a:pt x="184" y="0"/>
                      </a:cubicBezTo>
                      <a:cubicBezTo>
                        <a:pt x="200" y="0"/>
                        <a:pt x="216" y="0"/>
                        <a:pt x="232" y="0"/>
                      </a:cubicBezTo>
                      <a:cubicBezTo>
                        <a:pt x="303" y="0"/>
                        <a:pt x="375" y="0"/>
                        <a:pt x="447" y="0"/>
                      </a:cubicBezTo>
                      <a:cubicBezTo>
                        <a:pt x="540" y="0"/>
                        <a:pt x="633" y="0"/>
                        <a:pt x="726" y="0"/>
                      </a:cubicBezTo>
                      <a:close/>
                    </a:path>
                  </a:pathLst>
                </a:custGeom>
                <a:solidFill>
                  <a:schemeClr val="bg1"/>
                </a:solidFill>
                <a:ln>
                  <a:noFill/>
                </a:ln>
              </p:spPr>
              <p:txBody>
                <a:bodyPr anchor="t" anchorCtr="0" bIns="45720" compatLnSpc="1" lIns="91440" numCol="1" rIns="91440" tIns="45720" vert="horz" wrap="square"/>
                <a:lstStyle/>
                <a:p>
                  <a:endParaRPr altLang="en-US" lang="zh-CN">
                    <a:latin charset="-122" panose="020b0502040204020203" pitchFamily="34" typeface="微软雅黑 Light"/>
                    <a:ea charset="-122" panose="020b0502040204020203" pitchFamily="34" typeface="微软雅黑 Light"/>
                    <a:cs typeface="+mn-ea"/>
                    <a:sym typeface="+mn-lt"/>
                  </a:endParaRPr>
                </a:p>
              </p:txBody>
            </p:sp>
            <p:sp>
              <p:nvSpPr>
                <p:cNvPr id="141" name="Freeform 26">
                  <a:extLst>
                    <a:ext uri="{FF2B5EF4-FFF2-40B4-BE49-F238E27FC236}">
                      <a16:creationId xmlns:a16="http://schemas.microsoft.com/office/drawing/2014/main" id="{82B89BD5-41C6-47C4-AD58-A827523548A6}"/>
                    </a:ext>
                  </a:extLst>
                </p:cNvPr>
                <p:cNvSpPr/>
                <p:nvPr/>
              </p:nvSpPr>
              <p:spPr bwMode="auto">
                <a:xfrm>
                  <a:off x="7865269" y="-222250"/>
                  <a:ext cx="2968625" cy="2519363"/>
                </a:xfrm>
                <a:custGeom>
                  <a:gdLst>
                    <a:gd fmla="*/ 353 w 700" name="T0"/>
                    <a:gd fmla="*/ 594 h 594" name="T1"/>
                    <a:gd fmla="*/ 281 w 700" name="T2"/>
                    <a:gd fmla="*/ 546 h 594" name="T3"/>
                    <a:gd fmla="*/ 292 w 700" name="T4"/>
                    <a:gd fmla="*/ 461 h 594" name="T5"/>
                    <a:gd fmla="*/ 310 w 700" name="T6"/>
                    <a:gd fmla="*/ 440 h 594" name="T7"/>
                    <a:gd fmla="*/ 283 w 700" name="T8"/>
                    <a:gd fmla="*/ 440 h 594" name="T9"/>
                    <a:gd fmla="*/ 0 w 700" name="T10"/>
                    <a:gd fmla="*/ 440 h 594" name="T11"/>
                    <a:gd fmla="*/ 0 w 700" name="T12"/>
                    <a:gd fmla="*/ 275 h 594" name="T13"/>
                    <a:gd fmla="*/ 0 w 700" name="T14"/>
                    <a:gd fmla="*/ 181 h 594" name="T15"/>
                    <a:gd fmla="*/ 36 w 700" name="T16"/>
                    <a:gd fmla="*/ 64 h 594" name="T17"/>
                    <a:gd fmla="*/ 171 w 700" name="T18"/>
                    <a:gd fmla="*/ 0 h 594" name="T19"/>
                    <a:gd fmla="*/ 218 w 700" name="T20"/>
                    <a:gd fmla="*/ 0 h 594" name="T21"/>
                    <a:gd fmla="*/ 433 w 700" name="T22"/>
                    <a:gd fmla="*/ 0 h 594" name="T23"/>
                    <a:gd fmla="*/ 700 w 700" name="T24"/>
                    <a:gd fmla="*/ 0 h 594" name="T25"/>
                    <a:gd fmla="*/ 700 w 700" name="T26"/>
                    <a:gd fmla="*/ 97 h 594" name="T27"/>
                    <a:gd fmla="*/ 670 w 700" name="T28"/>
                    <a:gd fmla="*/ 93 h 594" name="T29"/>
                    <a:gd fmla="*/ 546 w 700" name="T30"/>
                    <a:gd fmla="*/ 216 h 594" name="T31"/>
                    <a:gd fmla="*/ 670 w 700" name="T32"/>
                    <a:gd fmla="*/ 339 h 594" name="T33"/>
                    <a:gd fmla="*/ 700 w 700" name="T34"/>
                    <a:gd fmla="*/ 335 h 594" name="T35"/>
                    <a:gd fmla="*/ 700 w 700" name="T36"/>
                    <a:gd fmla="*/ 440 h 594" name="T37"/>
                    <a:gd fmla="*/ 424 w 700" name="T38"/>
                    <a:gd fmla="*/ 440 h 594" name="T39"/>
                    <a:gd fmla="*/ 397 w 700" name="T40"/>
                    <a:gd fmla="*/ 440 h 594" name="T41"/>
                    <a:gd fmla="*/ 414 w 700" name="T42"/>
                    <a:gd fmla="*/ 461 h 594" name="T43"/>
                    <a:gd fmla="*/ 426 w 700" name="T44"/>
                    <a:gd fmla="*/ 546 h 594" name="T45"/>
                    <a:gd fmla="*/ 353 w 700" name="T46"/>
                    <a:gd fmla="*/ 594 h 594"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594" w="700">
                      <a:moveTo>
                        <a:pt x="353" y="594"/>
                      </a:moveTo>
                      <a:cubicBezTo>
                        <a:pt x="322" y="594"/>
                        <a:pt x="294" y="575"/>
                        <a:pt x="281" y="546"/>
                      </a:cubicBezTo>
                      <a:cubicBezTo>
                        <a:pt x="267" y="517"/>
                        <a:pt x="272" y="484"/>
                        <a:pt x="292" y="461"/>
                      </a:cubicBezTo>
                      <a:cubicBezTo>
                        <a:pt x="310" y="440"/>
                        <a:pt x="310" y="440"/>
                        <a:pt x="310" y="440"/>
                      </a:cubicBezTo>
                      <a:cubicBezTo>
                        <a:pt x="283" y="440"/>
                        <a:pt x="283" y="440"/>
                        <a:pt x="283" y="440"/>
                      </a:cubicBezTo>
                      <a:cubicBezTo>
                        <a:pt x="0" y="440"/>
                        <a:pt x="0" y="440"/>
                        <a:pt x="0" y="440"/>
                      </a:cubicBezTo>
                      <a:cubicBezTo>
                        <a:pt x="0" y="275"/>
                        <a:pt x="0" y="275"/>
                        <a:pt x="0" y="275"/>
                      </a:cubicBezTo>
                      <a:cubicBezTo>
                        <a:pt x="0" y="181"/>
                        <a:pt x="0" y="181"/>
                        <a:pt x="0" y="181"/>
                      </a:cubicBezTo>
                      <a:cubicBezTo>
                        <a:pt x="0" y="133"/>
                        <a:pt x="12" y="95"/>
                        <a:pt x="36" y="64"/>
                      </a:cubicBezTo>
                      <a:cubicBezTo>
                        <a:pt x="69" y="23"/>
                        <a:pt x="118" y="0"/>
                        <a:pt x="171" y="0"/>
                      </a:cubicBezTo>
                      <a:cubicBezTo>
                        <a:pt x="218" y="0"/>
                        <a:pt x="218" y="0"/>
                        <a:pt x="218" y="0"/>
                      </a:cubicBezTo>
                      <a:cubicBezTo>
                        <a:pt x="433" y="0"/>
                        <a:pt x="433" y="0"/>
                        <a:pt x="433" y="0"/>
                      </a:cubicBezTo>
                      <a:cubicBezTo>
                        <a:pt x="700" y="0"/>
                        <a:pt x="700" y="0"/>
                        <a:pt x="700" y="0"/>
                      </a:cubicBezTo>
                      <a:cubicBezTo>
                        <a:pt x="700" y="97"/>
                        <a:pt x="700" y="97"/>
                        <a:pt x="700" y="97"/>
                      </a:cubicBezTo>
                      <a:cubicBezTo>
                        <a:pt x="691" y="94"/>
                        <a:pt x="680" y="93"/>
                        <a:pt x="670" y="93"/>
                      </a:cubicBezTo>
                      <a:cubicBezTo>
                        <a:pt x="603" y="93"/>
                        <a:pt x="546" y="149"/>
                        <a:pt x="546" y="216"/>
                      </a:cubicBezTo>
                      <a:cubicBezTo>
                        <a:pt x="546" y="282"/>
                        <a:pt x="603" y="339"/>
                        <a:pt x="670" y="339"/>
                      </a:cubicBezTo>
                      <a:cubicBezTo>
                        <a:pt x="681" y="339"/>
                        <a:pt x="691" y="338"/>
                        <a:pt x="700" y="335"/>
                      </a:cubicBezTo>
                      <a:cubicBezTo>
                        <a:pt x="700" y="440"/>
                        <a:pt x="700" y="440"/>
                        <a:pt x="700" y="440"/>
                      </a:cubicBezTo>
                      <a:cubicBezTo>
                        <a:pt x="424" y="440"/>
                        <a:pt x="424" y="440"/>
                        <a:pt x="424" y="440"/>
                      </a:cubicBezTo>
                      <a:cubicBezTo>
                        <a:pt x="397" y="440"/>
                        <a:pt x="397" y="440"/>
                        <a:pt x="397" y="440"/>
                      </a:cubicBezTo>
                      <a:cubicBezTo>
                        <a:pt x="414" y="461"/>
                        <a:pt x="414" y="461"/>
                        <a:pt x="414" y="461"/>
                      </a:cubicBezTo>
                      <a:cubicBezTo>
                        <a:pt x="435" y="484"/>
                        <a:pt x="439" y="517"/>
                        <a:pt x="426" y="546"/>
                      </a:cubicBezTo>
                      <a:cubicBezTo>
                        <a:pt x="412" y="576"/>
                        <a:pt x="385" y="594"/>
                        <a:pt x="353" y="594"/>
                      </a:cubicBezTo>
                      <a:close/>
                    </a:path>
                  </a:pathLst>
                </a:custGeom>
                <a:solidFill>
                  <a:schemeClr val="accent3"/>
                </a:solidFill>
                <a:ln>
                  <a:noFill/>
                </a:ln>
              </p:spPr>
              <p:txBody>
                <a:bodyPr anchor="t" anchorCtr="0" bIns="45720" compatLnSpc="1" lIns="91440" numCol="1" rIns="91440" tIns="45720" vert="horz" wrap="square"/>
                <a:lstStyle/>
                <a:p>
                  <a:endParaRPr altLang="en-US" lang="zh-CN">
                    <a:latin charset="-122" panose="020b0502040204020203" pitchFamily="34" typeface="微软雅黑 Light"/>
                    <a:ea charset="-122" panose="020b0502040204020203" pitchFamily="34" typeface="微软雅黑 Light"/>
                    <a:cs typeface="+mn-ea"/>
                    <a:sym typeface="+mn-lt"/>
                  </a:endParaRPr>
                </a:p>
              </p:txBody>
            </p:sp>
            <p:sp>
              <p:nvSpPr>
                <p:cNvPr id="142" name="Freeform 38">
                  <a:extLst>
                    <a:ext uri="{FF2B5EF4-FFF2-40B4-BE49-F238E27FC236}">
                      <a16:creationId xmlns:a16="http://schemas.microsoft.com/office/drawing/2014/main" id="{FC78A645-9C95-4258-B961-10E5EED92C34}"/>
                    </a:ext>
                  </a:extLst>
                </p:cNvPr>
                <p:cNvSpPr/>
                <p:nvPr/>
              </p:nvSpPr>
              <p:spPr bwMode="auto">
                <a:xfrm>
                  <a:off x="10317450" y="-280194"/>
                  <a:ext cx="3771900" cy="1976438"/>
                </a:xfrm>
                <a:custGeom>
                  <a:gdLst>
                    <a:gd fmla="*/ 708 w 889" name="T0"/>
                    <a:gd fmla="*/ 0 h 465" name="T1"/>
                    <a:gd fmla="*/ 873 w 889" name="T2"/>
                    <a:gd fmla="*/ 107 h 465" name="T3"/>
                    <a:gd fmla="*/ 889 w 889" name="T4"/>
                    <a:gd fmla="*/ 208 h 465" name="T5"/>
                    <a:gd fmla="*/ 889 w 889" name="T6"/>
                    <a:gd fmla="*/ 427 h 465" name="T7"/>
                    <a:gd fmla="*/ 889 w 889" name="T8"/>
                    <a:gd fmla="*/ 465 h 465" name="T9"/>
                    <a:gd fmla="*/ 624 w 889" name="T10"/>
                    <a:gd fmla="*/ 465 h 465" name="T11"/>
                    <a:gd fmla="*/ 522 w 889" name="T12"/>
                    <a:gd fmla="*/ 311 h 465" name="T13"/>
                    <a:gd fmla="*/ 420 w 889" name="T14"/>
                    <a:gd fmla="*/ 465 h 465" name="T15"/>
                    <a:gd fmla="*/ 155 w 889" name="T16"/>
                    <a:gd fmla="*/ 465 h 465" name="T17"/>
                    <a:gd fmla="*/ 155 w 889" name="T18"/>
                    <a:gd fmla="*/ 298 h 465" name="T19"/>
                    <a:gd fmla="*/ 0 w 889" name="T20"/>
                    <a:gd fmla="*/ 228 h 465" name="T21"/>
                    <a:gd fmla="*/ 155 w 889" name="T22"/>
                    <a:gd fmla="*/ 158 h 465" name="T23"/>
                    <a:gd fmla="*/ 155 w 889" name="T24"/>
                    <a:gd fmla="*/ 0 h 465" name="T25"/>
                    <a:gd fmla="*/ 708 w 889" name="T26"/>
                    <a:gd fmla="*/ 0 h 465" name="T27"/>
                    <a:gd fmla="*/ 708 w 889" name="T28"/>
                    <a:gd fmla="*/ 0 h 465"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465" w="889">
                      <a:moveTo>
                        <a:pt x="708" y="0"/>
                      </a:moveTo>
                      <a:cubicBezTo>
                        <a:pt x="779" y="0"/>
                        <a:pt x="844" y="42"/>
                        <a:pt x="873" y="107"/>
                      </a:cubicBezTo>
                      <a:cubicBezTo>
                        <a:pt x="888" y="140"/>
                        <a:pt x="889" y="173"/>
                        <a:pt x="889" y="208"/>
                      </a:cubicBezTo>
                      <a:cubicBezTo>
                        <a:pt x="889" y="281"/>
                        <a:pt x="889" y="354"/>
                        <a:pt x="889" y="427"/>
                      </a:cubicBezTo>
                      <a:cubicBezTo>
                        <a:pt x="889" y="440"/>
                        <a:pt x="889" y="452"/>
                        <a:pt x="889" y="465"/>
                      </a:cubicBezTo>
                      <a:cubicBezTo>
                        <a:pt x="624" y="465"/>
                        <a:pt x="624" y="465"/>
                        <a:pt x="624" y="465"/>
                      </a:cubicBezTo>
                      <a:cubicBezTo>
                        <a:pt x="654" y="393"/>
                        <a:pt x="600" y="311"/>
                        <a:pt x="522" y="311"/>
                      </a:cubicBezTo>
                      <a:cubicBezTo>
                        <a:pt x="444" y="311"/>
                        <a:pt x="390" y="393"/>
                        <a:pt x="420" y="465"/>
                      </a:cubicBezTo>
                      <a:cubicBezTo>
                        <a:pt x="155" y="465"/>
                        <a:pt x="155" y="465"/>
                        <a:pt x="155" y="465"/>
                      </a:cubicBezTo>
                      <a:cubicBezTo>
                        <a:pt x="155" y="298"/>
                        <a:pt x="155" y="298"/>
                        <a:pt x="155" y="298"/>
                      </a:cubicBezTo>
                      <a:cubicBezTo>
                        <a:pt x="96" y="350"/>
                        <a:pt x="0" y="306"/>
                        <a:pt x="0" y="228"/>
                      </a:cubicBezTo>
                      <a:cubicBezTo>
                        <a:pt x="0" y="149"/>
                        <a:pt x="96" y="106"/>
                        <a:pt x="155" y="158"/>
                      </a:cubicBezTo>
                      <a:cubicBezTo>
                        <a:pt x="155" y="0"/>
                        <a:pt x="155" y="0"/>
                        <a:pt x="155" y="0"/>
                      </a:cubicBezTo>
                      <a:cubicBezTo>
                        <a:pt x="708" y="0"/>
                        <a:pt x="708" y="0"/>
                        <a:pt x="708" y="0"/>
                      </a:cubicBezTo>
                      <a:cubicBezTo>
                        <a:pt x="733" y="0"/>
                        <a:pt x="708" y="0"/>
                        <a:pt x="708" y="0"/>
                      </a:cubicBezTo>
                      <a:close/>
                    </a:path>
                  </a:pathLst>
                </a:custGeom>
                <a:solidFill>
                  <a:schemeClr val="bg1"/>
                </a:solidFill>
                <a:ln>
                  <a:noFill/>
                </a:ln>
              </p:spPr>
              <p:txBody>
                <a:bodyPr anchor="t" anchorCtr="0" bIns="45720" compatLnSpc="1" lIns="91440" numCol="1" rIns="91440" tIns="45720" vert="horz" wrap="square"/>
                <a:lstStyle/>
                <a:p>
                  <a:endParaRPr altLang="en-US" lang="zh-CN">
                    <a:latin charset="-122" panose="020b0502040204020203" pitchFamily="34" typeface="微软雅黑 Light"/>
                    <a:ea charset="-122" panose="020b0502040204020203" pitchFamily="34" typeface="微软雅黑 Light"/>
                    <a:cs typeface="+mn-ea"/>
                    <a:sym typeface="+mn-lt"/>
                  </a:endParaRPr>
                </a:p>
              </p:txBody>
            </p:sp>
            <p:sp>
              <p:nvSpPr>
                <p:cNvPr id="143" name="Freeform 39">
                  <a:extLst>
                    <a:ext uri="{FF2B5EF4-FFF2-40B4-BE49-F238E27FC236}">
                      <a16:creationId xmlns:a16="http://schemas.microsoft.com/office/drawing/2014/main" id="{C76EDD36-49A7-4648-9042-0BBF90AF2515}"/>
                    </a:ext>
                  </a:extLst>
                </p:cNvPr>
                <p:cNvSpPr/>
                <p:nvPr/>
              </p:nvSpPr>
              <p:spPr bwMode="auto">
                <a:xfrm>
                  <a:off x="10370631" y="-227012"/>
                  <a:ext cx="3665538" cy="1870075"/>
                </a:xfrm>
                <a:custGeom>
                  <a:gdLst>
                    <a:gd fmla="*/ 864 w 864" name="T0"/>
                    <a:gd fmla="*/ 440 h 440" name="T1"/>
                    <a:gd fmla="*/ 628 w 864" name="T2"/>
                    <a:gd fmla="*/ 440 h 440" name="T3"/>
                    <a:gd fmla="*/ 611 w 864" name="T4"/>
                    <a:gd fmla="*/ 341 h 440" name="T5"/>
                    <a:gd fmla="*/ 509 w 864" name="T6"/>
                    <a:gd fmla="*/ 286 h 440" name="T7"/>
                    <a:gd fmla="*/ 407 w 864" name="T8"/>
                    <a:gd fmla="*/ 341 h 440" name="T9"/>
                    <a:gd fmla="*/ 390 w 864" name="T10"/>
                    <a:gd fmla="*/ 440 h 440" name="T11"/>
                    <a:gd fmla="*/ 154 w 864" name="T12"/>
                    <a:gd fmla="*/ 440 h 440" name="T13"/>
                    <a:gd fmla="*/ 154 w 864" name="T14"/>
                    <a:gd fmla="*/ 286 h 440" name="T15"/>
                    <a:gd fmla="*/ 154 w 864" name="T16"/>
                    <a:gd fmla="*/ 258 h 440" name="T17"/>
                    <a:gd fmla="*/ 134 w 864" name="T18"/>
                    <a:gd fmla="*/ 276 h 440" name="T19"/>
                    <a:gd fmla="*/ 83 w 864" name="T20"/>
                    <a:gd fmla="*/ 296 h 440" name="T21"/>
                    <a:gd fmla="*/ 0 w 864" name="T22"/>
                    <a:gd fmla="*/ 216 h 440" name="T23"/>
                    <a:gd fmla="*/ 83 w 864" name="T24"/>
                    <a:gd fmla="*/ 136 h 440" name="T25"/>
                    <a:gd fmla="*/ 134 w 864" name="T26"/>
                    <a:gd fmla="*/ 155 h 440" name="T27"/>
                    <a:gd fmla="*/ 154 w 864" name="T28"/>
                    <a:gd fmla="*/ 173 h 440" name="T29"/>
                    <a:gd fmla="*/ 154 w 864" name="T30"/>
                    <a:gd fmla="*/ 146 h 440" name="T31"/>
                    <a:gd fmla="*/ 154 w 864" name="T32"/>
                    <a:gd fmla="*/ 0 h 440" name="T33"/>
                    <a:gd fmla="*/ 695 w 864" name="T34"/>
                    <a:gd fmla="*/ 0 h 440" name="T35"/>
                    <a:gd fmla="*/ 849 w 864" name="T36"/>
                    <a:gd fmla="*/ 100 h 440" name="T37"/>
                    <a:gd fmla="*/ 864 w 864" name="T38"/>
                    <a:gd fmla="*/ 195 h 440" name="T39"/>
                    <a:gd fmla="*/ 864 w 864" name="T40"/>
                    <a:gd fmla="*/ 415 h 440" name="T41"/>
                    <a:gd fmla="*/ 864 w 864" name="T42"/>
                    <a:gd fmla="*/ 440 h 440"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440" w="864">
                      <a:moveTo>
                        <a:pt x="864" y="440"/>
                      </a:moveTo>
                      <a:cubicBezTo>
                        <a:pt x="628" y="440"/>
                        <a:pt x="628" y="440"/>
                        <a:pt x="628" y="440"/>
                      </a:cubicBezTo>
                      <a:cubicBezTo>
                        <a:pt x="637" y="407"/>
                        <a:pt x="630" y="371"/>
                        <a:pt x="611" y="341"/>
                      </a:cubicBezTo>
                      <a:cubicBezTo>
                        <a:pt x="588" y="307"/>
                        <a:pt x="550" y="286"/>
                        <a:pt x="509" y="286"/>
                      </a:cubicBezTo>
                      <a:cubicBezTo>
                        <a:pt x="468" y="286"/>
                        <a:pt x="430" y="307"/>
                        <a:pt x="407" y="341"/>
                      </a:cubicBezTo>
                      <a:cubicBezTo>
                        <a:pt x="388" y="371"/>
                        <a:pt x="381" y="407"/>
                        <a:pt x="390" y="440"/>
                      </a:cubicBezTo>
                      <a:cubicBezTo>
                        <a:pt x="154" y="440"/>
                        <a:pt x="154" y="440"/>
                        <a:pt x="154" y="440"/>
                      </a:cubicBezTo>
                      <a:cubicBezTo>
                        <a:pt x="154" y="286"/>
                        <a:pt x="154" y="286"/>
                        <a:pt x="154" y="286"/>
                      </a:cubicBezTo>
                      <a:cubicBezTo>
                        <a:pt x="154" y="258"/>
                        <a:pt x="154" y="258"/>
                        <a:pt x="154" y="258"/>
                      </a:cubicBezTo>
                      <a:cubicBezTo>
                        <a:pt x="134" y="276"/>
                        <a:pt x="134" y="276"/>
                        <a:pt x="134" y="276"/>
                      </a:cubicBezTo>
                      <a:cubicBezTo>
                        <a:pt x="119" y="289"/>
                        <a:pt x="102" y="296"/>
                        <a:pt x="83" y="296"/>
                      </a:cubicBezTo>
                      <a:cubicBezTo>
                        <a:pt x="43" y="296"/>
                        <a:pt x="0" y="265"/>
                        <a:pt x="0" y="216"/>
                      </a:cubicBezTo>
                      <a:cubicBezTo>
                        <a:pt x="0" y="166"/>
                        <a:pt x="43" y="136"/>
                        <a:pt x="83" y="136"/>
                      </a:cubicBezTo>
                      <a:cubicBezTo>
                        <a:pt x="102" y="136"/>
                        <a:pt x="119" y="142"/>
                        <a:pt x="134" y="155"/>
                      </a:cubicBezTo>
                      <a:cubicBezTo>
                        <a:pt x="154" y="173"/>
                        <a:pt x="154" y="173"/>
                        <a:pt x="154" y="173"/>
                      </a:cubicBezTo>
                      <a:cubicBezTo>
                        <a:pt x="154" y="146"/>
                        <a:pt x="154" y="146"/>
                        <a:pt x="154" y="146"/>
                      </a:cubicBezTo>
                      <a:cubicBezTo>
                        <a:pt x="154" y="0"/>
                        <a:pt x="154" y="0"/>
                        <a:pt x="154" y="0"/>
                      </a:cubicBezTo>
                      <a:cubicBezTo>
                        <a:pt x="695" y="0"/>
                        <a:pt x="695" y="0"/>
                        <a:pt x="695" y="0"/>
                      </a:cubicBezTo>
                      <a:cubicBezTo>
                        <a:pt x="761" y="0"/>
                        <a:pt x="823" y="40"/>
                        <a:pt x="849" y="100"/>
                      </a:cubicBezTo>
                      <a:cubicBezTo>
                        <a:pt x="863" y="130"/>
                        <a:pt x="864" y="162"/>
                        <a:pt x="864" y="195"/>
                      </a:cubicBezTo>
                      <a:cubicBezTo>
                        <a:pt x="864" y="415"/>
                        <a:pt x="864" y="415"/>
                        <a:pt x="864" y="415"/>
                      </a:cubicBezTo>
                      <a:cubicBezTo>
                        <a:pt x="864" y="440"/>
                        <a:pt x="864" y="440"/>
                        <a:pt x="864" y="440"/>
                      </a:cubicBezTo>
                      <a:close/>
                    </a:path>
                  </a:pathLst>
                </a:custGeom>
                <a:solidFill>
                  <a:schemeClr val="accent4"/>
                </a:solidFill>
                <a:ln>
                  <a:noFill/>
                </a:ln>
              </p:spPr>
              <p:txBody>
                <a:bodyPr anchor="t" anchorCtr="0" bIns="45720" compatLnSpc="1" lIns="91440" numCol="1" rIns="91440" tIns="45720" vert="horz" wrap="square"/>
                <a:lstStyle/>
                <a:p>
                  <a:endParaRPr altLang="en-US" lang="zh-CN">
                    <a:latin charset="-122" panose="020b0502040204020203" pitchFamily="34" typeface="微软雅黑 Light"/>
                    <a:ea charset="-122" panose="020b0502040204020203" pitchFamily="34" typeface="微软雅黑 Light"/>
                    <a:cs typeface="+mn-ea"/>
                    <a:sym typeface="+mn-lt"/>
                  </a:endParaRPr>
                </a:p>
              </p:txBody>
            </p:sp>
          </p:grpSp>
        </p:grpSp>
        <p:sp>
          <p:nvSpPr>
            <p:cNvPr id="118" name="文本框 117">
              <a:extLst>
                <a:ext uri="{FF2B5EF4-FFF2-40B4-BE49-F238E27FC236}">
                  <a16:creationId xmlns:a16="http://schemas.microsoft.com/office/drawing/2014/main" id="{8D50431B-AE2D-48B3-8C44-40EBCE174EDF}"/>
                </a:ext>
              </a:extLst>
            </p:cNvPr>
            <p:cNvSpPr txBox="1"/>
            <p:nvPr/>
          </p:nvSpPr>
          <p:spPr>
            <a:xfrm>
              <a:off x="5237596" y="3019876"/>
              <a:ext cx="236148" cy="300837"/>
            </a:xfrm>
            <a:prstGeom prst="rect">
              <a:avLst/>
            </a:prstGeom>
            <a:noFill/>
          </p:spPr>
          <p:txBody>
            <a:bodyPr bIns="0" lIns="0" rIns="0" rtlCol="0" tIns="0" wrap="none">
              <a:spAutoFit/>
            </a:bodyPr>
            <a:lstStyle/>
            <a:p>
              <a:r>
                <a:rPr altLang="zh-CN" lang="en-US" sz="2800">
                  <a:solidFill>
                    <a:schemeClr val="bg1"/>
                  </a:solidFill>
                  <a:latin charset="-122" panose="020b0502040204020203" pitchFamily="34" typeface="微软雅黑 Light"/>
                  <a:ea charset="-122" panose="020b0502040204020203" pitchFamily="34" typeface="微软雅黑 Light"/>
                  <a:cs typeface="+mn-ea"/>
                  <a:sym typeface="+mn-lt"/>
                </a:rPr>
                <a:t>01</a:t>
              </a:r>
            </a:p>
          </p:txBody>
        </p:sp>
        <p:sp>
          <p:nvSpPr>
            <p:cNvPr id="119" name="文本框 118">
              <a:extLst>
                <a:ext uri="{FF2B5EF4-FFF2-40B4-BE49-F238E27FC236}">
                  <a16:creationId xmlns:a16="http://schemas.microsoft.com/office/drawing/2014/main" id="{17BBEBD1-76DC-4659-81F2-478686F545DB}"/>
                </a:ext>
              </a:extLst>
            </p:cNvPr>
            <p:cNvSpPr txBox="1"/>
            <p:nvPr/>
          </p:nvSpPr>
          <p:spPr>
            <a:xfrm>
              <a:off x="6786938" y="2871224"/>
              <a:ext cx="279797" cy="300837"/>
            </a:xfrm>
            <a:prstGeom prst="rect">
              <a:avLst/>
            </a:prstGeom>
            <a:noFill/>
          </p:spPr>
          <p:txBody>
            <a:bodyPr bIns="0" lIns="0" rIns="0" rtlCol="0" tIns="0" wrap="none">
              <a:spAutoFit/>
            </a:bodyPr>
            <a:lstStyle/>
            <a:p>
              <a:r>
                <a:rPr altLang="zh-CN" lang="en-US" sz="2800">
                  <a:solidFill>
                    <a:schemeClr val="bg1"/>
                  </a:solidFill>
                  <a:latin charset="-122" panose="020b0502040204020203" pitchFamily="34" typeface="微软雅黑 Light"/>
                  <a:ea charset="-122" panose="020b0502040204020203" pitchFamily="34" typeface="微软雅黑 Light"/>
                  <a:cs typeface="+mn-ea"/>
                  <a:sym typeface="+mn-lt"/>
                </a:rPr>
                <a:t>02</a:t>
              </a:r>
            </a:p>
          </p:txBody>
        </p:sp>
        <p:sp>
          <p:nvSpPr>
            <p:cNvPr id="120" name="文本框 119">
              <a:extLst>
                <a:ext uri="{FF2B5EF4-FFF2-40B4-BE49-F238E27FC236}">
                  <a16:creationId xmlns:a16="http://schemas.microsoft.com/office/drawing/2014/main" id="{E4E6BB9F-C351-4914-9AF8-673C7481F7C6}"/>
                </a:ext>
              </a:extLst>
            </p:cNvPr>
            <p:cNvSpPr txBox="1"/>
            <p:nvPr/>
          </p:nvSpPr>
          <p:spPr>
            <a:xfrm>
              <a:off x="6786938" y="4122144"/>
              <a:ext cx="283154" cy="300837"/>
            </a:xfrm>
            <a:prstGeom prst="rect">
              <a:avLst/>
            </a:prstGeom>
            <a:noFill/>
          </p:spPr>
          <p:txBody>
            <a:bodyPr bIns="0" lIns="0" rIns="0" rtlCol="0" tIns="0" wrap="none">
              <a:spAutoFit/>
            </a:bodyPr>
            <a:lstStyle/>
            <a:p>
              <a:r>
                <a:rPr altLang="zh-CN" lang="en-US" sz="2800">
                  <a:solidFill>
                    <a:schemeClr val="bg1"/>
                  </a:solidFill>
                  <a:latin charset="-122" panose="020b0502040204020203" pitchFamily="34" typeface="微软雅黑 Light"/>
                  <a:ea charset="-122" panose="020b0502040204020203" pitchFamily="34" typeface="微软雅黑 Light"/>
                  <a:cs typeface="+mn-ea"/>
                  <a:sym typeface="+mn-lt"/>
                </a:rPr>
                <a:t>04</a:t>
              </a:r>
            </a:p>
          </p:txBody>
        </p:sp>
        <p:sp>
          <p:nvSpPr>
            <p:cNvPr id="121" name="文本框 120">
              <a:extLst>
                <a:ext uri="{FF2B5EF4-FFF2-40B4-BE49-F238E27FC236}">
                  <a16:creationId xmlns:a16="http://schemas.microsoft.com/office/drawing/2014/main" id="{23E9740D-6ECB-4EA9-A9B6-98D3136A2052}"/>
                </a:ext>
              </a:extLst>
            </p:cNvPr>
            <p:cNvSpPr txBox="1"/>
            <p:nvPr/>
          </p:nvSpPr>
          <p:spPr>
            <a:xfrm>
              <a:off x="5376497" y="4122144"/>
              <a:ext cx="279797" cy="300837"/>
            </a:xfrm>
            <a:prstGeom prst="rect">
              <a:avLst/>
            </a:prstGeom>
            <a:noFill/>
          </p:spPr>
          <p:txBody>
            <a:bodyPr bIns="0" lIns="0" rIns="0" rtlCol="0" tIns="0" wrap="none">
              <a:spAutoFit/>
            </a:bodyPr>
            <a:lstStyle/>
            <a:p>
              <a:r>
                <a:rPr altLang="zh-CN" lang="en-US" sz="2800">
                  <a:solidFill>
                    <a:schemeClr val="bg1"/>
                  </a:solidFill>
                  <a:latin charset="-122" panose="020b0502040204020203" pitchFamily="34" typeface="微软雅黑 Light"/>
                  <a:ea charset="-122" panose="020b0502040204020203" pitchFamily="34" typeface="微软雅黑 Light"/>
                  <a:cs typeface="+mn-ea"/>
                  <a:sym typeface="+mn-lt"/>
                </a:rPr>
                <a:t>03</a:t>
              </a:r>
            </a:p>
          </p:txBody>
        </p:sp>
      </p:grpSp>
    </p:spTree>
    <p:extLst>
      <p:ext uri="{BB962C8B-B14F-4D97-AF65-F5344CB8AC3E}">
        <p14:creationId val="2563922244"/>
      </p:ext>
    </p:extLst>
  </p:cSld>
  <p:clrMapOvr>
    <a:masterClrMapping/>
  </p:clrMapOvr>
  <mc:AlternateContent>
    <mc:Choice Requires="p14">
      <p:transition advClick="0" p14:dur="1250" spd="slow">
        <p:push dir="u"/>
      </p:transition>
    </mc:Choice>
    <mc:Fallback>
      <p:transition advClick="0" spd="slow">
        <p:push dir="u"/>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14" presetSubtype="10">
                                  <p:stCondLst>
                                    <p:cond delay="0"/>
                                  </p:stCondLst>
                                  <p:childTnLst>
                                    <p:set>
                                      <p:cBhvr>
                                        <p:cTn dur="1" fill="hold" id="6">
                                          <p:stCondLst>
                                            <p:cond delay="0"/>
                                          </p:stCondLst>
                                        </p:cTn>
                                        <p:tgtEl>
                                          <p:spTgt spid="6"/>
                                        </p:tgtEl>
                                        <p:attrNameLst>
                                          <p:attrName>style.visibility</p:attrName>
                                        </p:attrNameLst>
                                      </p:cBhvr>
                                      <p:to>
                                        <p:strVal val="visible"/>
                                      </p:to>
                                    </p:set>
                                    <p:animEffect filter="randombar(horizontal)" transition="in">
                                      <p:cBhvr>
                                        <p:cTn dur="500" id="7"/>
                                        <p:tgtEl>
                                          <p:spTgt spid="6"/>
                                        </p:tgtEl>
                                      </p:cBhvr>
                                    </p:animEffect>
                                  </p:childTnLst>
                                </p:cTn>
                              </p:par>
                            </p:childTnLst>
                          </p:cTn>
                        </p:par>
                        <p:par>
                          <p:cTn fill="hold" id="8" nodeType="afterGroup">
                            <p:stCondLst>
                              <p:cond delay="500"/>
                            </p:stCondLst>
                            <p:childTnLst>
                              <p:par>
                                <p:cTn fill="hold" grpId="0" id="9" nodeType="afterEffect" presetClass="entr" presetID="22" presetSubtype="4">
                                  <p:stCondLst>
                                    <p:cond delay="0"/>
                                  </p:stCondLst>
                                  <p:childTnLst>
                                    <p:set>
                                      <p:cBhvr>
                                        <p:cTn dur="1" fill="hold" id="10">
                                          <p:stCondLst>
                                            <p:cond delay="0"/>
                                          </p:stCondLst>
                                        </p:cTn>
                                        <p:tgtEl>
                                          <p:spTgt spid="3"/>
                                        </p:tgtEl>
                                        <p:attrNameLst>
                                          <p:attrName>style.visibility</p:attrName>
                                        </p:attrNameLst>
                                      </p:cBhvr>
                                      <p:to>
                                        <p:strVal val="visible"/>
                                      </p:to>
                                    </p:set>
                                    <p:animEffect filter="wipe(down)" transition="in">
                                      <p:cBhvr>
                                        <p:cTn dur="500" id="11"/>
                                        <p:tgtEl>
                                          <p:spTgt spid="3"/>
                                        </p:tgtEl>
                                      </p:cBhvr>
                                    </p:animEffect>
                                  </p:childTnLst>
                                </p:cTn>
                              </p:par>
                            </p:childTnLst>
                          </p:cTn>
                        </p:par>
                        <p:par>
                          <p:cTn fill="hold" id="12" nodeType="afterGroup">
                            <p:stCondLst>
                              <p:cond delay="1000"/>
                            </p:stCondLst>
                            <p:childTnLst>
                              <p:par>
                                <p:cTn fill="hold" grpId="0" id="13" nodeType="afterEffect" presetClass="entr" presetID="22" presetSubtype="4">
                                  <p:stCondLst>
                                    <p:cond delay="0"/>
                                  </p:stCondLst>
                                  <p:childTnLst>
                                    <p:set>
                                      <p:cBhvr>
                                        <p:cTn dur="1" fill="hold" id="14">
                                          <p:stCondLst>
                                            <p:cond delay="0"/>
                                          </p:stCondLst>
                                        </p:cTn>
                                        <p:tgtEl>
                                          <p:spTgt spid="28"/>
                                        </p:tgtEl>
                                        <p:attrNameLst>
                                          <p:attrName>style.visibility</p:attrName>
                                        </p:attrNameLst>
                                      </p:cBhvr>
                                      <p:to>
                                        <p:strVal val="visible"/>
                                      </p:to>
                                    </p:set>
                                    <p:animEffect filter="wipe(down)" transition="in">
                                      <p:cBhvr>
                                        <p:cTn dur="500" id="15"/>
                                        <p:tgtEl>
                                          <p:spTgt spid="28"/>
                                        </p:tgtEl>
                                      </p:cBhvr>
                                    </p:animEffect>
                                  </p:childTnLst>
                                </p:cTn>
                              </p:par>
                            </p:childTnLst>
                          </p:cTn>
                        </p:par>
                        <p:par>
                          <p:cTn fill="hold" id="16" nodeType="afterGroup">
                            <p:stCondLst>
                              <p:cond delay="1500"/>
                            </p:stCondLst>
                            <p:childTnLst>
                              <p:par>
                                <p:cTn fill="hold" grpId="0" id="17" nodeType="afterEffect" presetClass="entr" presetID="22" presetSubtype="4">
                                  <p:stCondLst>
                                    <p:cond delay="0"/>
                                  </p:stCondLst>
                                  <p:childTnLst>
                                    <p:set>
                                      <p:cBhvr>
                                        <p:cTn dur="1" fill="hold" id="18">
                                          <p:stCondLst>
                                            <p:cond delay="0"/>
                                          </p:stCondLst>
                                        </p:cTn>
                                        <p:tgtEl>
                                          <p:spTgt spid="29"/>
                                        </p:tgtEl>
                                        <p:attrNameLst>
                                          <p:attrName>style.visibility</p:attrName>
                                        </p:attrNameLst>
                                      </p:cBhvr>
                                      <p:to>
                                        <p:strVal val="visible"/>
                                      </p:to>
                                    </p:set>
                                    <p:animEffect filter="wipe(down)" transition="in">
                                      <p:cBhvr>
                                        <p:cTn dur="500" id="19"/>
                                        <p:tgtEl>
                                          <p:spTgt spid="29"/>
                                        </p:tgtEl>
                                      </p:cBhvr>
                                    </p:animEffect>
                                  </p:childTnLst>
                                </p:cTn>
                              </p:par>
                            </p:childTnLst>
                          </p:cTn>
                        </p:par>
                        <p:par>
                          <p:cTn fill="hold" id="20" nodeType="afterGroup">
                            <p:stCondLst>
                              <p:cond delay="2000"/>
                            </p:stCondLst>
                            <p:childTnLst>
                              <p:par>
                                <p:cTn fill="hold" grpId="0" id="21" nodeType="afterEffect" presetClass="entr" presetID="22" presetSubtype="4">
                                  <p:stCondLst>
                                    <p:cond delay="0"/>
                                  </p:stCondLst>
                                  <p:childTnLst>
                                    <p:set>
                                      <p:cBhvr>
                                        <p:cTn dur="1" fill="hold" id="22">
                                          <p:stCondLst>
                                            <p:cond delay="0"/>
                                          </p:stCondLst>
                                        </p:cTn>
                                        <p:tgtEl>
                                          <p:spTgt spid="75"/>
                                        </p:tgtEl>
                                        <p:attrNameLst>
                                          <p:attrName>style.visibility</p:attrName>
                                        </p:attrNameLst>
                                      </p:cBhvr>
                                      <p:to>
                                        <p:strVal val="visible"/>
                                      </p:to>
                                    </p:set>
                                    <p:animEffect filter="wipe(down)" transition="in">
                                      <p:cBhvr>
                                        <p:cTn dur="500" id="23"/>
                                        <p:tgtEl>
                                          <p:spTgt spid="75"/>
                                        </p:tgtEl>
                                      </p:cBhvr>
                                    </p:animEffect>
                                  </p:childTnLst>
                                </p:cTn>
                              </p:par>
                            </p:childTnLst>
                          </p:cTn>
                        </p:par>
                      </p:childTnLst>
                    </p:cTn>
                  </p:par>
                  <p:par>
                    <p:cTn fill="hold" id="24" nodeType="clickPar">
                      <p:stCondLst>
                        <p:cond delay="indefinite"/>
                      </p:stCondLst>
                      <p:childTnLst>
                        <p:par>
                          <p:cTn fill="hold" id="25" nodeType="afterGroup">
                            <p:stCondLst>
                              <p:cond delay="0"/>
                            </p:stCondLst>
                            <p:childTnLst>
                              <p:par>
                                <p:cTn fill="hold" id="26" nodeType="clickEffect" presetClass="entr" presetID="42" presetSubtype="0">
                                  <p:stCondLst>
                                    <p:cond delay="0"/>
                                  </p:stCondLst>
                                  <p:childTnLst>
                                    <p:set>
                                      <p:cBhvr>
                                        <p:cTn dur="1" fill="hold" id="27">
                                          <p:stCondLst>
                                            <p:cond delay="0"/>
                                          </p:stCondLst>
                                        </p:cTn>
                                        <p:tgtEl>
                                          <p:spTgt spid="116"/>
                                        </p:tgtEl>
                                        <p:attrNameLst>
                                          <p:attrName>style.visibility</p:attrName>
                                        </p:attrNameLst>
                                      </p:cBhvr>
                                      <p:to>
                                        <p:strVal val="visible"/>
                                      </p:to>
                                    </p:set>
                                    <p:animEffect filter="fade" transition="in">
                                      <p:cBhvr>
                                        <p:cTn dur="1000" id="28"/>
                                        <p:tgtEl>
                                          <p:spTgt spid="116"/>
                                        </p:tgtEl>
                                      </p:cBhvr>
                                    </p:animEffect>
                                    <p:anim calcmode="lin" valueType="num">
                                      <p:cBhvr>
                                        <p:cTn dur="1000" fill="hold" id="29"/>
                                        <p:tgtEl>
                                          <p:spTgt spid="116"/>
                                        </p:tgtEl>
                                        <p:attrNameLst>
                                          <p:attrName>ppt_x</p:attrName>
                                        </p:attrNameLst>
                                      </p:cBhvr>
                                      <p:tavLst>
                                        <p:tav tm="0">
                                          <p:val>
                                            <p:strVal val="#ppt_x"/>
                                          </p:val>
                                        </p:tav>
                                        <p:tav tm="100000">
                                          <p:val>
                                            <p:strVal val="#ppt_x"/>
                                          </p:val>
                                        </p:tav>
                                      </p:tavLst>
                                    </p:anim>
                                    <p:anim calcmode="lin" valueType="num">
                                      <p:cBhvr>
                                        <p:cTn dur="1000" fill="hold" id="30"/>
                                        <p:tgtEl>
                                          <p:spTgt spid="116"/>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3"/>
      <p:bldP grpId="0" spid="28"/>
      <p:bldP grpId="0" spid="29"/>
      <p:bldP grpId="0" spid="75"/>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2" name="直接连接符 1"/>
          <p:cNvCxnSpPr/>
          <p:nvPr/>
        </p:nvCxnSpPr>
        <p:spPr>
          <a:xfrm>
            <a:off x="1408147" y="683603"/>
            <a:ext cx="10619117"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mouth-tube-in-bald-male-head_45957"/>
          <p:cNvSpPr>
            <a:spLocks noChangeAspect="1"/>
          </p:cNvSpPr>
          <p:nvPr/>
        </p:nvSpPr>
        <p:spPr bwMode="auto">
          <a:xfrm>
            <a:off x="564040" y="88565"/>
            <a:ext cx="725746" cy="805065"/>
          </a:xfrm>
          <a:custGeom>
            <a:gdLst>
              <a:gd fmla="*/ 373273 h 605239" name="connsiteX0"/>
              <a:gd fmla="*/ 373273 h 605239" name="connsiteY0"/>
              <a:gd fmla="*/ 373273 h 605239" name="connsiteX1"/>
              <a:gd fmla="*/ 373273 h 605239" name="connsiteY1"/>
              <a:gd fmla="*/ 373273 h 605239" name="connsiteX2"/>
              <a:gd fmla="*/ 373273 h 605239" name="connsiteY2"/>
              <a:gd fmla="*/ 373273 h 605239" name="connsiteX3"/>
              <a:gd fmla="*/ 373273 h 605239" name="connsiteY3"/>
              <a:gd fmla="*/ 373273 h 605239" name="connsiteX4"/>
              <a:gd fmla="*/ 373273 h 605239" name="connsiteY4"/>
              <a:gd fmla="*/ 373273 h 605239" name="connsiteX5"/>
              <a:gd fmla="*/ 373273 h 605239" name="connsiteY5"/>
              <a:gd fmla="*/ 373273 h 605239" name="connsiteX6"/>
              <a:gd fmla="*/ 373273 h 605239" name="connsiteY6"/>
              <a:gd fmla="*/ 373273 h 605239" name="connsiteX7"/>
              <a:gd fmla="*/ 373273 h 605239" name="connsiteY7"/>
              <a:gd fmla="*/ 373273 h 605239" name="connsiteX8"/>
              <a:gd fmla="*/ 373273 h 605239" name="connsiteY8"/>
              <a:gd fmla="*/ 373273 h 605239" name="connsiteX9"/>
              <a:gd fmla="*/ 373273 h 605239" name="connsiteY9"/>
              <a:gd fmla="*/ 373273 h 605239" name="connsiteX10"/>
              <a:gd fmla="*/ 373273 h 605239" name="connsiteY10"/>
              <a:gd fmla="*/ 373273 h 605239" name="connsiteX11"/>
              <a:gd fmla="*/ 373273 h 605239" name="connsiteY11"/>
              <a:gd fmla="*/ 373273 h 605239" name="connsiteX12"/>
              <a:gd fmla="*/ 373273 h 605239" name="connsiteY12"/>
              <a:gd fmla="*/ 373273 h 605239" name="connsiteX13"/>
              <a:gd fmla="*/ 373273 h 605239" name="connsiteY13"/>
              <a:gd fmla="*/ 373273 h 605239" name="connsiteX14"/>
              <a:gd fmla="*/ 373273 h 605239" name="connsiteY14"/>
              <a:gd fmla="*/ 373273 h 605239" name="connsiteX15"/>
              <a:gd fmla="*/ 373273 h 605239" name="connsiteY15"/>
              <a:gd fmla="*/ 373273 h 605239" name="connsiteX16"/>
              <a:gd fmla="*/ 373273 h 605239" name="connsiteY16"/>
              <a:gd fmla="*/ 373273 h 605239" name="connsiteX17"/>
              <a:gd fmla="*/ 373273 h 605239" name="connsiteY17"/>
              <a:gd fmla="*/ 373273 h 605239" name="connsiteX18"/>
              <a:gd fmla="*/ 373273 h 605239" name="connsiteY18"/>
              <a:gd fmla="*/ 373273 h 605239" name="connsiteX19"/>
              <a:gd fmla="*/ 373273 h 605239" name="connsiteY19"/>
              <a:gd fmla="*/ 373273 h 605239" name="connsiteX20"/>
              <a:gd fmla="*/ 373273 h 605239" name="connsiteY20"/>
              <a:gd fmla="*/ 373273 h 605239" name="connsiteX21"/>
              <a:gd fmla="*/ 373273 h 605239" name="connsiteY21"/>
              <a:gd fmla="*/ 373273 h 605239" name="connsiteX22"/>
              <a:gd fmla="*/ 373273 h 605239" name="connsiteY22"/>
              <a:gd fmla="*/ 373273 h 605239" name="connsiteX23"/>
              <a:gd fmla="*/ 373273 h 605239" name="connsiteY23"/>
              <a:gd fmla="*/ 373273 h 605239" name="connsiteX24"/>
              <a:gd fmla="*/ 373273 h 605239" name="connsiteY24"/>
              <a:gd fmla="*/ 373273 h 605239" name="connsiteX25"/>
              <a:gd fmla="*/ 373273 h 605239" name="connsiteY25"/>
              <a:gd fmla="*/ 373273 h 605239" name="connsiteX26"/>
              <a:gd fmla="*/ 373273 h 605239" name="connsiteY2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b="b" l="l" r="r" t="t"/>
            <a:pathLst>
              <a:path h="604637" w="545066">
                <a:moveTo>
                  <a:pt x="36884" y="437043"/>
                </a:moveTo>
                <a:lnTo>
                  <a:pt x="191976" y="437043"/>
                </a:lnTo>
                <a:lnTo>
                  <a:pt x="256598" y="437043"/>
                </a:lnTo>
                <a:cubicBezTo>
                  <a:pt x="259470" y="437043"/>
                  <a:pt x="332708" y="437043"/>
                  <a:pt x="332708" y="487178"/>
                </a:cubicBezTo>
                <a:lnTo>
                  <a:pt x="339888" y="564529"/>
                </a:lnTo>
                <a:cubicBezTo>
                  <a:pt x="305423" y="580286"/>
                  <a:pt x="269522" y="593178"/>
                  <a:pt x="233621" y="604637"/>
                </a:cubicBezTo>
                <a:lnTo>
                  <a:pt x="212081" y="514394"/>
                </a:lnTo>
                <a:lnTo>
                  <a:pt x="210645" y="512962"/>
                </a:lnTo>
                <a:cubicBezTo>
                  <a:pt x="197720" y="517259"/>
                  <a:pt x="177616" y="520124"/>
                  <a:pt x="160384" y="520124"/>
                </a:cubicBezTo>
                <a:cubicBezTo>
                  <a:pt x="64169" y="520124"/>
                  <a:pt x="41192" y="501502"/>
                  <a:pt x="36884" y="437043"/>
                </a:cubicBezTo>
                <a:close/>
                <a:moveTo>
                  <a:pt x="303290" y="0"/>
                </a:moveTo>
                <a:cubicBezTo>
                  <a:pt x="387816" y="202"/>
                  <a:pt x="469112" y="32449"/>
                  <a:pt x="503569" y="74370"/>
                </a:cubicBezTo>
                <a:cubicBezTo>
                  <a:pt x="568175" y="150329"/>
                  <a:pt x="553818" y="312280"/>
                  <a:pt x="484905" y="378207"/>
                </a:cubicBezTo>
                <a:lnTo>
                  <a:pt x="500698" y="448434"/>
                </a:lnTo>
                <a:cubicBezTo>
                  <a:pt x="471984" y="489997"/>
                  <a:pt x="426042" y="517228"/>
                  <a:pt x="382971" y="541592"/>
                </a:cubicBezTo>
                <a:cubicBezTo>
                  <a:pt x="382971" y="541592"/>
                  <a:pt x="382971" y="541592"/>
                  <a:pt x="381535" y="543025"/>
                </a:cubicBezTo>
                <a:lnTo>
                  <a:pt x="377228" y="484264"/>
                </a:lnTo>
                <a:cubicBezTo>
                  <a:pt x="377228" y="411171"/>
                  <a:pt x="298265" y="391106"/>
                  <a:pt x="256630" y="391106"/>
                </a:cubicBezTo>
                <a:lnTo>
                  <a:pt x="181974" y="391106"/>
                </a:lnTo>
                <a:lnTo>
                  <a:pt x="35533" y="391106"/>
                </a:lnTo>
                <a:cubicBezTo>
                  <a:pt x="35533" y="382507"/>
                  <a:pt x="35533" y="372474"/>
                  <a:pt x="36969" y="362442"/>
                </a:cubicBezTo>
                <a:lnTo>
                  <a:pt x="11126" y="353843"/>
                </a:lnTo>
                <a:cubicBezTo>
                  <a:pt x="6819" y="352410"/>
                  <a:pt x="2512" y="349543"/>
                  <a:pt x="1076" y="345244"/>
                </a:cubicBezTo>
                <a:cubicBezTo>
                  <a:pt x="-359" y="340944"/>
                  <a:pt x="-359" y="335211"/>
                  <a:pt x="1076" y="332345"/>
                </a:cubicBezTo>
                <a:lnTo>
                  <a:pt x="38405" y="256386"/>
                </a:lnTo>
                <a:cubicBezTo>
                  <a:pt x="42712" y="120232"/>
                  <a:pt x="100140" y="44273"/>
                  <a:pt x="219302" y="11309"/>
                </a:cubicBezTo>
                <a:cubicBezTo>
                  <a:pt x="246580" y="3427"/>
                  <a:pt x="275115" y="-67"/>
                  <a:pt x="303290" y="0"/>
                </a:cubicBezTo>
                <a:close/>
              </a:path>
            </a:pathLst>
          </a:custGeom>
          <a:solidFill>
            <a:schemeClr val="accent2"/>
          </a:solidFill>
          <a:ln>
            <a:noFill/>
          </a:ln>
        </p:spPr>
        <p:txBody>
          <a:bodyPr/>
          <a:lstStyle/>
          <a:p>
            <a:endParaRPr altLang="en-US" lang="zh-CN">
              <a:latin charset="-122" panose="020b0502040204020203" pitchFamily="34" typeface="微软雅黑 Light"/>
              <a:ea charset="-122" panose="020b0502040204020203" pitchFamily="34" typeface="微软雅黑 Light"/>
              <a:cs typeface="+mn-ea"/>
              <a:sym typeface="+mn-lt"/>
            </a:endParaRPr>
          </a:p>
        </p:txBody>
      </p:sp>
      <p:sp>
        <p:nvSpPr>
          <p:cNvPr id="5" name="标题 3"/>
          <p:cNvSpPr txBox="1"/>
          <p:nvPr/>
        </p:nvSpPr>
        <p:spPr>
          <a:xfrm>
            <a:off x="1395621" y="223505"/>
            <a:ext cx="2225619" cy="409994"/>
          </a:xfrm>
          <a:prstGeom prst="rect">
            <a:avLst/>
          </a:prstGeom>
        </p:spPr>
        <p:txBody>
          <a:bodyPr/>
          <a:lstStyle>
            <a:lvl1pPr algn="l" defTabSz="914400" eaLnBrk="1" hangingPunct="1" latinLnBrk="0" rtl="0">
              <a:lnSpc>
                <a:spcPct val="90000"/>
              </a:lnSpc>
              <a:spcBef>
                <a:spcPct val="0"/>
              </a:spcBef>
              <a:buNone/>
              <a:defRPr kern="1200" sz="4400">
                <a:solidFill>
                  <a:schemeClr val="tx1"/>
                </a:solidFill>
                <a:latin typeface="+mj-lt"/>
                <a:ea typeface="+mj-ea"/>
                <a:cs typeface="+mj-cs"/>
              </a:defRPr>
            </a:lvl1pPr>
          </a:lstStyle>
          <a:p>
            <a:r>
              <a:rPr altLang="en-US" b="1" lang="zh-CN" sz="2400">
                <a:solidFill>
                  <a:schemeClr val="tx1">
                    <a:lumMod val="75000"/>
                    <a:lumOff val="25000"/>
                  </a:schemeClr>
                </a:solidFill>
                <a:latin charset="-122" panose="020b0502040204020203" pitchFamily="34" typeface="微软雅黑 Light"/>
                <a:ea charset="-122" panose="020b0502040204020203" pitchFamily="34" typeface="微软雅黑 Light"/>
                <a:cs typeface="+mn-ea"/>
                <a:sym typeface="+mn-lt"/>
              </a:rPr>
              <a:t>疾病相关知识</a:t>
            </a:r>
          </a:p>
        </p:txBody>
      </p:sp>
      <p:sp>
        <p:nvSpPr>
          <p:cNvPr id="6" name="Rectangle 2"/>
          <p:cNvSpPr txBox="1">
            <a:spLocks noChangeArrowheads="1"/>
          </p:cNvSpPr>
          <p:nvPr/>
        </p:nvSpPr>
        <p:spPr>
          <a:xfrm>
            <a:off x="4809877" y="966109"/>
            <a:ext cx="3815655" cy="592137"/>
          </a:xfrm>
          <a:prstGeom prst="rect">
            <a:avLst/>
          </a:prstGeom>
        </p:spPr>
        <p:txBody>
          <a:bodyPr anchor="ctr" bIns="45720" lIns="91440" rIns="91440" rtlCol="0" tIns="45720" vert="horz">
            <a:normAutofit/>
          </a:bodyPr>
          <a:lstStyle>
            <a:lvl1pPr algn="l" defTabSz="914400" eaLnBrk="1" hangingPunct="1" latinLnBrk="0" rtl="0">
              <a:lnSpc>
                <a:spcPct val="90000"/>
              </a:lnSpc>
              <a:spcBef>
                <a:spcPct val="0"/>
              </a:spcBef>
              <a:buNone/>
              <a:defRPr kern="1200" sz="4400">
                <a:solidFill>
                  <a:schemeClr val="tx1"/>
                </a:solidFill>
                <a:latin typeface="+mj-lt"/>
                <a:ea typeface="+mj-ea"/>
                <a:cs typeface="+mj-cs"/>
              </a:defRPr>
            </a:lvl1pPr>
          </a:lstStyle>
          <a:p>
            <a:r>
              <a:rPr altLang="zh-CN" b="1" lang="en-US" sz="2400">
                <a:solidFill>
                  <a:schemeClr val="bg2">
                    <a:lumMod val="10000"/>
                  </a:schemeClr>
                </a:solidFill>
                <a:latin charset="-122" panose="020b0502040204020203" pitchFamily="34" typeface="微软雅黑 Light"/>
                <a:ea charset="-122" panose="020b0502040204020203" pitchFamily="34" typeface="微软雅黑 Light"/>
                <a:cs typeface="+mn-ea"/>
                <a:sym typeface="+mn-lt"/>
              </a:rPr>
              <a:t>1.肺通气功能障碍</a:t>
            </a:r>
          </a:p>
        </p:txBody>
      </p:sp>
      <p:sp>
        <p:nvSpPr>
          <p:cNvPr id="3" name="矩形 2"/>
          <p:cNvSpPr/>
          <p:nvPr/>
        </p:nvSpPr>
        <p:spPr>
          <a:xfrm>
            <a:off x="1510670" y="2224652"/>
            <a:ext cx="2277419" cy="1554480"/>
          </a:xfrm>
          <a:prstGeom prst="rect">
            <a:avLst/>
          </a:prstGeom>
        </p:spPr>
        <p:txBody>
          <a:bodyPr wrap="square">
            <a:spAutoFit/>
          </a:bodyPr>
          <a:lstStyle/>
          <a:p>
            <a:pPr>
              <a:lnSpc>
                <a:spcPct val="150000"/>
              </a:lnSpc>
              <a:buClr>
                <a:schemeClr val="tx2"/>
              </a:buClr>
            </a:pPr>
            <a:r>
              <a:rPr altLang="en-US" lang="zh-CN" sz="1600">
                <a:solidFill>
                  <a:schemeClr val="bg2">
                    <a:lumMod val="10000"/>
                  </a:schemeClr>
                </a:solidFill>
                <a:latin charset="-122" panose="020b0502040204020203" pitchFamily="34" typeface="微软雅黑 Light"/>
                <a:ea charset="-122" panose="020b0502040204020203" pitchFamily="34" typeface="微软雅黑 Light"/>
                <a:cs typeface="+mn-ea"/>
                <a:sym typeface="+mn-lt"/>
              </a:rPr>
              <a:t>在静息呼吸空气时，总肺泡通气量约为4L/min，才能维持正常肺泡氧和二氧化碳分压。</a:t>
            </a:r>
          </a:p>
        </p:txBody>
      </p:sp>
      <p:sp>
        <p:nvSpPr>
          <p:cNvPr id="27" name="矩形 26"/>
          <p:cNvSpPr/>
          <p:nvPr/>
        </p:nvSpPr>
        <p:spPr>
          <a:xfrm>
            <a:off x="1408147" y="4535165"/>
            <a:ext cx="2782465" cy="1188720"/>
          </a:xfrm>
          <a:prstGeom prst="rect">
            <a:avLst/>
          </a:prstGeom>
        </p:spPr>
        <p:txBody>
          <a:bodyPr wrap="square">
            <a:spAutoFit/>
          </a:bodyPr>
          <a:lstStyle/>
          <a:p>
            <a:pPr>
              <a:lnSpc>
                <a:spcPct val="150000"/>
              </a:lnSpc>
              <a:buClr>
                <a:schemeClr val="tx2"/>
              </a:buClr>
            </a:pPr>
            <a:r>
              <a:rPr altLang="en-US" lang="zh-CN" sz="1600">
                <a:solidFill>
                  <a:schemeClr val="bg2">
                    <a:lumMod val="10000"/>
                  </a:schemeClr>
                </a:solidFill>
                <a:latin charset="-122" panose="020b0502040204020203" pitchFamily="34" typeface="微软雅黑 Light"/>
                <a:ea charset="-122" panose="020b0502040204020203" pitchFamily="34" typeface="微软雅黑 Light"/>
                <a:cs typeface="+mn-ea"/>
                <a:sym typeface="+mn-lt"/>
              </a:rPr>
              <a:t>肺通气功能障碍肺泡通气量不足、肺泡氧分压、肺泡二氧化碳Ⅱ型呼吸衰竭。</a:t>
            </a:r>
          </a:p>
        </p:txBody>
      </p:sp>
      <p:sp>
        <p:nvSpPr>
          <p:cNvPr id="28" name="矩形 27"/>
          <p:cNvSpPr/>
          <p:nvPr/>
        </p:nvSpPr>
        <p:spPr>
          <a:xfrm>
            <a:off x="8625532" y="2403701"/>
            <a:ext cx="1594663" cy="822960"/>
          </a:xfrm>
          <a:prstGeom prst="rect">
            <a:avLst/>
          </a:prstGeom>
        </p:spPr>
        <p:txBody>
          <a:bodyPr wrap="square">
            <a:spAutoFit/>
          </a:bodyPr>
          <a:lstStyle/>
          <a:p>
            <a:pPr>
              <a:lnSpc>
                <a:spcPct val="150000"/>
              </a:lnSpc>
              <a:buClr>
                <a:schemeClr val="tx2"/>
              </a:buClr>
            </a:pPr>
            <a:r>
              <a:rPr altLang="zh-CN" lang="en-US" sz="1600">
                <a:solidFill>
                  <a:schemeClr val="bg2">
                    <a:lumMod val="10000"/>
                  </a:schemeClr>
                </a:solidFill>
                <a:latin charset="-122" panose="020b0502040204020203" pitchFamily="34" typeface="微软雅黑 Light"/>
                <a:ea charset="-122" panose="020b0502040204020203" pitchFamily="34" typeface="微软雅黑 Light"/>
                <a:cs typeface="+mn-ea"/>
                <a:sym typeface="+mn-lt"/>
              </a:rPr>
              <a:t>PACO2=0.863VCO2/VA</a:t>
            </a:r>
          </a:p>
        </p:txBody>
      </p:sp>
      <p:sp>
        <p:nvSpPr>
          <p:cNvPr id="29" name="矩形 28"/>
          <p:cNvSpPr/>
          <p:nvPr/>
        </p:nvSpPr>
        <p:spPr>
          <a:xfrm>
            <a:off x="8631415" y="4426209"/>
            <a:ext cx="2152437" cy="822960"/>
          </a:xfrm>
          <a:prstGeom prst="rect">
            <a:avLst/>
          </a:prstGeom>
        </p:spPr>
        <p:txBody>
          <a:bodyPr wrap="square">
            <a:spAutoFit/>
          </a:bodyPr>
          <a:lstStyle/>
          <a:p>
            <a:pPr>
              <a:lnSpc>
                <a:spcPct val="150000"/>
              </a:lnSpc>
              <a:buClr>
                <a:schemeClr val="tx2"/>
              </a:buClr>
            </a:pPr>
            <a:r>
              <a:rPr altLang="zh-CN" lang="en-US" sz="1600">
                <a:solidFill>
                  <a:schemeClr val="bg2">
                    <a:lumMod val="10000"/>
                  </a:schemeClr>
                </a:solidFill>
                <a:latin charset="-122" panose="020b0502040204020203" pitchFamily="34" typeface="微软雅黑 Light"/>
                <a:ea charset="-122" panose="020b0502040204020203" pitchFamily="34" typeface="微软雅黑 Light"/>
                <a:cs typeface="+mn-ea"/>
                <a:sym typeface="+mn-lt"/>
              </a:rPr>
              <a:t>VCO2（CO2产生量）、VA肺泡通气量</a:t>
            </a:r>
          </a:p>
        </p:txBody>
      </p:sp>
      <p:grpSp>
        <p:nvGrpSpPr>
          <p:cNvPr id="21" name="组合 20">
            <a:extLst>
              <a:ext uri="{FF2B5EF4-FFF2-40B4-BE49-F238E27FC236}">
                <a16:creationId xmlns:a16="http://schemas.microsoft.com/office/drawing/2014/main" id="{97E3BF19-D6FE-4558-9D67-8EED44CDCE6E}"/>
              </a:ext>
            </a:extLst>
          </p:cNvPr>
          <p:cNvGrpSpPr/>
          <p:nvPr/>
        </p:nvGrpSpPr>
        <p:grpSpPr>
          <a:xfrm>
            <a:off x="4528351" y="2255924"/>
            <a:ext cx="3619738" cy="3631195"/>
            <a:chOff x="4670487" y="2663334"/>
            <a:chExt cx="3121647" cy="3131528"/>
          </a:xfrm>
        </p:grpSpPr>
        <p:sp>
          <p:nvSpPr>
            <p:cNvPr id="22" name="47">
              <a:extLst>
                <a:ext uri="{FF2B5EF4-FFF2-40B4-BE49-F238E27FC236}">
                  <a16:creationId xmlns:a16="http://schemas.microsoft.com/office/drawing/2014/main" id="{422F542C-0841-4718-9888-F2FD517BBA31}"/>
                </a:ext>
              </a:extLst>
            </p:cNvPr>
            <p:cNvSpPr/>
            <p:nvPr/>
          </p:nvSpPr>
          <p:spPr>
            <a:xfrm rot="4500000">
              <a:off x="4685751" y="2909290"/>
              <a:ext cx="504008" cy="504008"/>
            </a:xfrm>
            <a:custGeom>
              <a:gdLst>
                <a:gd fmla="*/ 0 w 304899" name="connsiteX0"/>
                <a:gd fmla="*/ 0 h 304899" name="connsiteY0"/>
                <a:gd fmla="*/ 3059 w 304899" name="connsiteX1"/>
                <a:gd fmla="*/ 10322 h 304899" name="connsiteY1"/>
                <a:gd fmla="*/ 119391 w 304899" name="connsiteX2"/>
                <a:gd fmla="*/ 185508 h 304899" name="connsiteY2"/>
                <a:gd fmla="*/ 294577 w 304899" name="connsiteX3"/>
                <a:gd fmla="*/ 301840 h 304899" name="connsiteY3"/>
                <a:gd fmla="*/ 304899 w 304899" name="connsiteX4"/>
                <a:gd fmla="*/ 304899 h 304899" name="connsiteY4"/>
                <a:gd fmla="*/ 0 w 304899" name="connsiteX5"/>
                <a:gd fmla="*/ 304899 h 304899"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304899" w="304899">
                  <a:moveTo>
                    <a:pt x="0" y="0"/>
                  </a:moveTo>
                  <a:lnTo>
                    <a:pt x="3059" y="10322"/>
                  </a:lnTo>
                  <a:cubicBezTo>
                    <a:pt x="28910" y="74072"/>
                    <a:pt x="67688" y="133805"/>
                    <a:pt x="119391" y="185508"/>
                  </a:cubicBezTo>
                  <a:cubicBezTo>
                    <a:pt x="171094" y="237211"/>
                    <a:pt x="230827" y="275989"/>
                    <a:pt x="294577" y="301840"/>
                  </a:cubicBezTo>
                  <a:lnTo>
                    <a:pt x="304899" y="304899"/>
                  </a:lnTo>
                  <a:lnTo>
                    <a:pt x="0" y="30489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82" lIns="68564" rIns="68564" rtlCol="0" tIns="34282"/>
            <a:lstStyle/>
            <a:p>
              <a:pPr algn="ctr"/>
              <a:endParaRPr altLang="en-US" lang="zh-CN">
                <a:latin charset="-122" panose="020b0502040204020203" pitchFamily="34" typeface="微软雅黑 Light"/>
                <a:ea charset="-122" panose="020b0502040204020203" pitchFamily="34" typeface="微软雅黑 Light"/>
                <a:cs typeface="+mn-ea"/>
                <a:sym typeface="+mn-lt"/>
              </a:endParaRPr>
            </a:p>
          </p:txBody>
        </p:sp>
        <p:sp>
          <p:nvSpPr>
            <p:cNvPr id="30" name="55">
              <a:extLst>
                <a:ext uri="{FF2B5EF4-FFF2-40B4-BE49-F238E27FC236}">
                  <a16:creationId xmlns:a16="http://schemas.microsoft.com/office/drawing/2014/main" id="{31E8F6C3-0D06-4966-8B21-C11BE5C794C7}"/>
                </a:ext>
              </a:extLst>
            </p:cNvPr>
            <p:cNvSpPr/>
            <p:nvPr/>
          </p:nvSpPr>
          <p:spPr>
            <a:xfrm flipH="1" rot="17100000">
              <a:off x="7285564" y="2909288"/>
              <a:ext cx="504006" cy="504010"/>
            </a:xfrm>
            <a:custGeom>
              <a:gdLst>
                <a:gd fmla="*/ 0 w 304899" name="connsiteX0"/>
                <a:gd fmla="*/ 0 h 304899" name="connsiteY0"/>
                <a:gd fmla="*/ 3059 w 304899" name="connsiteX1"/>
                <a:gd fmla="*/ 10322 h 304899" name="connsiteY1"/>
                <a:gd fmla="*/ 119391 w 304899" name="connsiteX2"/>
                <a:gd fmla="*/ 185508 h 304899" name="connsiteY2"/>
                <a:gd fmla="*/ 294577 w 304899" name="connsiteX3"/>
                <a:gd fmla="*/ 301840 h 304899" name="connsiteY3"/>
                <a:gd fmla="*/ 304899 w 304899" name="connsiteX4"/>
                <a:gd fmla="*/ 304899 h 304899" name="connsiteY4"/>
                <a:gd fmla="*/ 0 w 304899" name="connsiteX5"/>
                <a:gd fmla="*/ 304899 h 304899"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304899" w="304899">
                  <a:moveTo>
                    <a:pt x="0" y="0"/>
                  </a:moveTo>
                  <a:lnTo>
                    <a:pt x="3059" y="10322"/>
                  </a:lnTo>
                  <a:cubicBezTo>
                    <a:pt x="28910" y="74072"/>
                    <a:pt x="67688" y="133805"/>
                    <a:pt x="119391" y="185508"/>
                  </a:cubicBezTo>
                  <a:cubicBezTo>
                    <a:pt x="171094" y="237211"/>
                    <a:pt x="230827" y="275989"/>
                    <a:pt x="294577" y="301840"/>
                  </a:cubicBezTo>
                  <a:lnTo>
                    <a:pt x="304899" y="304899"/>
                  </a:lnTo>
                  <a:lnTo>
                    <a:pt x="0" y="304899"/>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82" lIns="68564" rIns="68564" rtlCol="0" tIns="34282"/>
            <a:lstStyle/>
            <a:p>
              <a:pPr algn="ctr"/>
              <a:endParaRPr altLang="en-US" lang="zh-CN">
                <a:latin charset="-122" panose="020b0502040204020203" pitchFamily="34" typeface="微软雅黑 Light"/>
                <a:ea charset="-122" panose="020b0502040204020203" pitchFamily="34" typeface="微软雅黑 Light"/>
                <a:cs typeface="+mn-ea"/>
                <a:sym typeface="+mn-lt"/>
              </a:endParaRPr>
            </a:p>
          </p:txBody>
        </p:sp>
        <p:sp>
          <p:nvSpPr>
            <p:cNvPr id="31" name="58">
              <a:extLst>
                <a:ext uri="{FF2B5EF4-FFF2-40B4-BE49-F238E27FC236}">
                  <a16:creationId xmlns:a16="http://schemas.microsoft.com/office/drawing/2014/main" id="{D9F15D35-5918-4D81-9A60-C493C60219C6}"/>
                </a:ext>
              </a:extLst>
            </p:cNvPr>
            <p:cNvSpPr/>
            <p:nvPr/>
          </p:nvSpPr>
          <p:spPr>
            <a:xfrm flipV="1" rot="17100000">
              <a:off x="4685747" y="5044895"/>
              <a:ext cx="504012" cy="504008"/>
            </a:xfrm>
            <a:custGeom>
              <a:gdLst>
                <a:gd fmla="*/ 0 w 304899" name="connsiteX0"/>
                <a:gd fmla="*/ 0 h 304899" name="connsiteY0"/>
                <a:gd fmla="*/ 3059 w 304899" name="connsiteX1"/>
                <a:gd fmla="*/ 10322 h 304899" name="connsiteY1"/>
                <a:gd fmla="*/ 119391 w 304899" name="connsiteX2"/>
                <a:gd fmla="*/ 185508 h 304899" name="connsiteY2"/>
                <a:gd fmla="*/ 294577 w 304899" name="connsiteX3"/>
                <a:gd fmla="*/ 301840 h 304899" name="connsiteY3"/>
                <a:gd fmla="*/ 304899 w 304899" name="connsiteX4"/>
                <a:gd fmla="*/ 304899 h 304899" name="connsiteY4"/>
                <a:gd fmla="*/ 0 w 304899" name="connsiteX5"/>
                <a:gd fmla="*/ 304899 h 304899"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304899" w="304899">
                  <a:moveTo>
                    <a:pt x="0" y="0"/>
                  </a:moveTo>
                  <a:lnTo>
                    <a:pt x="3059" y="10322"/>
                  </a:lnTo>
                  <a:cubicBezTo>
                    <a:pt x="28910" y="74072"/>
                    <a:pt x="67688" y="133805"/>
                    <a:pt x="119391" y="185508"/>
                  </a:cubicBezTo>
                  <a:cubicBezTo>
                    <a:pt x="171094" y="237211"/>
                    <a:pt x="230827" y="275989"/>
                    <a:pt x="294577" y="301840"/>
                  </a:cubicBezTo>
                  <a:lnTo>
                    <a:pt x="304899" y="304899"/>
                  </a:lnTo>
                  <a:lnTo>
                    <a:pt x="0" y="304899"/>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82" lIns="68564" rIns="68564" rtlCol="0" tIns="34282"/>
            <a:lstStyle/>
            <a:p>
              <a:pPr algn="ctr"/>
              <a:endParaRPr altLang="en-US" lang="zh-CN">
                <a:latin charset="-122" panose="020b0502040204020203" pitchFamily="34" typeface="微软雅黑 Light"/>
                <a:ea charset="-122" panose="020b0502040204020203" pitchFamily="34" typeface="微软雅黑 Light"/>
                <a:cs typeface="+mn-ea"/>
                <a:sym typeface="+mn-lt"/>
              </a:endParaRPr>
            </a:p>
          </p:txBody>
        </p:sp>
        <p:sp>
          <p:nvSpPr>
            <p:cNvPr id="32" name="61">
              <a:extLst>
                <a:ext uri="{FF2B5EF4-FFF2-40B4-BE49-F238E27FC236}">
                  <a16:creationId xmlns:a16="http://schemas.microsoft.com/office/drawing/2014/main" id="{852BFF0C-B9CD-41A6-B6F4-583A5A477A65}"/>
                </a:ext>
              </a:extLst>
            </p:cNvPr>
            <p:cNvSpPr/>
            <p:nvPr/>
          </p:nvSpPr>
          <p:spPr>
            <a:xfrm flipH="1" flipV="1" rot="4500000">
              <a:off x="7285558" y="5044895"/>
              <a:ext cx="504012" cy="504008"/>
            </a:xfrm>
            <a:custGeom>
              <a:gdLst>
                <a:gd fmla="*/ 0 w 304899" name="connsiteX0"/>
                <a:gd fmla="*/ 0 h 304899" name="connsiteY0"/>
                <a:gd fmla="*/ 3059 w 304899" name="connsiteX1"/>
                <a:gd fmla="*/ 10322 h 304899" name="connsiteY1"/>
                <a:gd fmla="*/ 119391 w 304899" name="connsiteX2"/>
                <a:gd fmla="*/ 185508 h 304899" name="connsiteY2"/>
                <a:gd fmla="*/ 294577 w 304899" name="connsiteX3"/>
                <a:gd fmla="*/ 301840 h 304899" name="connsiteY3"/>
                <a:gd fmla="*/ 304899 w 304899" name="connsiteX4"/>
                <a:gd fmla="*/ 304899 h 304899" name="connsiteY4"/>
                <a:gd fmla="*/ 0 w 304899" name="connsiteX5"/>
                <a:gd fmla="*/ 304899 h 304899"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304899" w="304899">
                  <a:moveTo>
                    <a:pt x="0" y="0"/>
                  </a:moveTo>
                  <a:lnTo>
                    <a:pt x="3059" y="10322"/>
                  </a:lnTo>
                  <a:cubicBezTo>
                    <a:pt x="28910" y="74072"/>
                    <a:pt x="67688" y="133805"/>
                    <a:pt x="119391" y="185508"/>
                  </a:cubicBezTo>
                  <a:cubicBezTo>
                    <a:pt x="171094" y="237211"/>
                    <a:pt x="230827" y="275989"/>
                    <a:pt x="294577" y="301840"/>
                  </a:cubicBezTo>
                  <a:lnTo>
                    <a:pt x="304899" y="304899"/>
                  </a:lnTo>
                  <a:lnTo>
                    <a:pt x="0" y="30489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82" lIns="68564" rIns="68564" rtlCol="0" tIns="34282"/>
            <a:lstStyle/>
            <a:p>
              <a:pPr algn="ctr"/>
              <a:endParaRPr altLang="en-US" lang="zh-CN">
                <a:latin charset="-122" panose="020b0502040204020203" pitchFamily="34" typeface="微软雅黑 Light"/>
                <a:ea charset="-122" panose="020b0502040204020203" pitchFamily="34" typeface="微软雅黑 Light"/>
                <a:cs typeface="+mn-ea"/>
                <a:sym typeface="+mn-lt"/>
              </a:endParaRPr>
            </a:p>
          </p:txBody>
        </p:sp>
        <p:sp>
          <p:nvSpPr>
            <p:cNvPr id="33" name="49">
              <a:extLst>
                <a:ext uri="{FF2B5EF4-FFF2-40B4-BE49-F238E27FC236}">
                  <a16:creationId xmlns:a16="http://schemas.microsoft.com/office/drawing/2014/main" id="{0D6C38CF-0AFD-406F-938A-78835B6C95F1}"/>
                </a:ext>
              </a:extLst>
            </p:cNvPr>
            <p:cNvSpPr/>
            <p:nvPr/>
          </p:nvSpPr>
          <p:spPr>
            <a:xfrm rot="1800000">
              <a:off x="4683189" y="2663335"/>
              <a:ext cx="1522098" cy="152209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800">
                <a:latin charset="-122" panose="020b0502040204020203" pitchFamily="34" typeface="微软雅黑 Light"/>
                <a:ea charset="-122" panose="020b0502040204020203" pitchFamily="34" typeface="微软雅黑 Light"/>
                <a:cs typeface="+mn-ea"/>
                <a:sym typeface="+mn-lt"/>
              </a:endParaRPr>
            </a:p>
          </p:txBody>
        </p:sp>
        <p:sp>
          <p:nvSpPr>
            <p:cNvPr id="34" name="56">
              <a:extLst>
                <a:ext uri="{FF2B5EF4-FFF2-40B4-BE49-F238E27FC236}">
                  <a16:creationId xmlns:a16="http://schemas.microsoft.com/office/drawing/2014/main" id="{B5BAC385-7464-4D28-BF55-40D6662F6FC1}"/>
                </a:ext>
              </a:extLst>
            </p:cNvPr>
            <p:cNvSpPr/>
            <p:nvPr/>
          </p:nvSpPr>
          <p:spPr>
            <a:xfrm flipH="1" rot="19800000">
              <a:off x="6270036" y="2663334"/>
              <a:ext cx="1522098" cy="152209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800">
                <a:latin charset="-122" panose="020b0502040204020203" pitchFamily="34" typeface="微软雅黑 Light"/>
                <a:ea charset="-122" panose="020b0502040204020203" pitchFamily="34" typeface="微软雅黑 Light"/>
                <a:cs typeface="+mn-ea"/>
                <a:sym typeface="+mn-lt"/>
              </a:endParaRPr>
            </a:p>
          </p:txBody>
        </p:sp>
        <p:sp>
          <p:nvSpPr>
            <p:cNvPr id="35" name="59">
              <a:extLst>
                <a:ext uri="{FF2B5EF4-FFF2-40B4-BE49-F238E27FC236}">
                  <a16:creationId xmlns:a16="http://schemas.microsoft.com/office/drawing/2014/main" id="{924ACE5B-4D1B-4D4C-A5BF-0068EFBEA08B}"/>
                </a:ext>
              </a:extLst>
            </p:cNvPr>
            <p:cNvSpPr/>
            <p:nvPr/>
          </p:nvSpPr>
          <p:spPr>
            <a:xfrm flipV="1" rot="19800000">
              <a:off x="4670487" y="4272764"/>
              <a:ext cx="1522098" cy="152209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800">
                <a:latin charset="-122" panose="020b0502040204020203" pitchFamily="34" typeface="微软雅黑 Light"/>
                <a:ea charset="-122" panose="020b0502040204020203" pitchFamily="34" typeface="微软雅黑 Light"/>
                <a:cs typeface="+mn-ea"/>
                <a:sym typeface="+mn-lt"/>
              </a:endParaRPr>
            </a:p>
          </p:txBody>
        </p:sp>
        <p:sp>
          <p:nvSpPr>
            <p:cNvPr id="36" name="62">
              <a:extLst>
                <a:ext uri="{FF2B5EF4-FFF2-40B4-BE49-F238E27FC236}">
                  <a16:creationId xmlns:a16="http://schemas.microsoft.com/office/drawing/2014/main" id="{3C56768F-4513-45B0-90EC-C46BC51FF8B1}"/>
                </a:ext>
              </a:extLst>
            </p:cNvPr>
            <p:cNvSpPr/>
            <p:nvPr/>
          </p:nvSpPr>
          <p:spPr>
            <a:xfrm flipH="1" flipV="1" rot="1800000">
              <a:off x="6270037" y="4272766"/>
              <a:ext cx="1522094" cy="152209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800">
                <a:latin charset="-122" panose="020b0502040204020203" pitchFamily="34" typeface="微软雅黑 Light"/>
                <a:ea charset="-122" panose="020b0502040204020203" pitchFamily="34" typeface="微软雅黑 Light"/>
                <a:cs typeface="+mn-ea"/>
                <a:sym typeface="+mn-lt"/>
              </a:endParaRPr>
            </a:p>
          </p:txBody>
        </p:sp>
      </p:grpSp>
    </p:spTree>
    <p:extLst>
      <p:ext uri="{BB962C8B-B14F-4D97-AF65-F5344CB8AC3E}">
        <p14:creationId val="1258822217"/>
      </p:ext>
    </p:extLst>
  </p:cSld>
  <p:clrMapOvr>
    <a:masterClrMapping/>
  </p:clrMapOvr>
  <mc:AlternateContent>
    <mc:Choice Requires="p14">
      <p:transition advClick="0" p14:dur="1250" spd="slow">
        <p:push dir="u"/>
      </p:transition>
    </mc:Choice>
    <mc:Fallback>
      <p:transition advClick="0" spd="slow">
        <p:push dir="u"/>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6" presetSubtype="21">
                                  <p:stCondLst>
                                    <p:cond delay="0"/>
                                  </p:stCondLst>
                                  <p:childTnLst>
                                    <p:set>
                                      <p:cBhvr>
                                        <p:cTn dur="1" fill="hold" id="6">
                                          <p:stCondLst>
                                            <p:cond delay="0"/>
                                          </p:stCondLst>
                                        </p:cTn>
                                        <p:tgtEl>
                                          <p:spTgt spid="6"/>
                                        </p:tgtEl>
                                        <p:attrNameLst>
                                          <p:attrName>style.visibility</p:attrName>
                                        </p:attrNameLst>
                                      </p:cBhvr>
                                      <p:to>
                                        <p:strVal val="visible"/>
                                      </p:to>
                                    </p:set>
                                    <p:animEffect filter="barn(inVertical)" transition="in">
                                      <p:cBhvr>
                                        <p:cTn dur="500" id="7"/>
                                        <p:tgtEl>
                                          <p:spTgt spid="6"/>
                                        </p:tgtEl>
                                      </p:cBhvr>
                                    </p:animEffect>
                                  </p:childTnLst>
                                </p:cTn>
                              </p:par>
                            </p:childTnLst>
                          </p:cTn>
                        </p:par>
                        <p:par>
                          <p:cTn fill="hold" id="8" nodeType="afterGroup">
                            <p:stCondLst>
                              <p:cond delay="500"/>
                            </p:stCondLst>
                            <p:childTnLst>
                              <p:par>
                                <p:cTn fill="hold" grpId="0" id="9" nodeType="afterEffect" presetClass="entr" presetID="16" presetSubtype="21">
                                  <p:stCondLst>
                                    <p:cond delay="0"/>
                                  </p:stCondLst>
                                  <p:childTnLst>
                                    <p:set>
                                      <p:cBhvr>
                                        <p:cTn dur="1" fill="hold" id="10">
                                          <p:stCondLst>
                                            <p:cond delay="0"/>
                                          </p:stCondLst>
                                        </p:cTn>
                                        <p:tgtEl>
                                          <p:spTgt spid="3"/>
                                        </p:tgtEl>
                                        <p:attrNameLst>
                                          <p:attrName>style.visibility</p:attrName>
                                        </p:attrNameLst>
                                      </p:cBhvr>
                                      <p:to>
                                        <p:strVal val="visible"/>
                                      </p:to>
                                    </p:set>
                                    <p:animEffect filter="barn(inVertical)" transition="in">
                                      <p:cBhvr>
                                        <p:cTn dur="500" id="11"/>
                                        <p:tgtEl>
                                          <p:spTgt spid="3"/>
                                        </p:tgtEl>
                                      </p:cBhvr>
                                    </p:animEffect>
                                  </p:childTnLst>
                                </p:cTn>
                              </p:par>
                            </p:childTnLst>
                          </p:cTn>
                        </p:par>
                        <p:par>
                          <p:cTn fill="hold" id="12" nodeType="afterGroup">
                            <p:stCondLst>
                              <p:cond delay="1000"/>
                            </p:stCondLst>
                            <p:childTnLst>
                              <p:par>
                                <p:cTn fill="hold" grpId="0" id="13" nodeType="afterEffect" presetClass="entr" presetID="16" presetSubtype="21">
                                  <p:stCondLst>
                                    <p:cond delay="0"/>
                                  </p:stCondLst>
                                  <p:childTnLst>
                                    <p:set>
                                      <p:cBhvr>
                                        <p:cTn dur="1" fill="hold" id="14">
                                          <p:stCondLst>
                                            <p:cond delay="0"/>
                                          </p:stCondLst>
                                        </p:cTn>
                                        <p:tgtEl>
                                          <p:spTgt spid="27"/>
                                        </p:tgtEl>
                                        <p:attrNameLst>
                                          <p:attrName>style.visibility</p:attrName>
                                        </p:attrNameLst>
                                      </p:cBhvr>
                                      <p:to>
                                        <p:strVal val="visible"/>
                                      </p:to>
                                    </p:set>
                                    <p:animEffect filter="barn(inVertical)" transition="in">
                                      <p:cBhvr>
                                        <p:cTn dur="500" id="15"/>
                                        <p:tgtEl>
                                          <p:spTgt spid="27"/>
                                        </p:tgtEl>
                                      </p:cBhvr>
                                    </p:animEffect>
                                  </p:childTnLst>
                                </p:cTn>
                              </p:par>
                            </p:childTnLst>
                          </p:cTn>
                        </p:par>
                        <p:par>
                          <p:cTn fill="hold" id="16" nodeType="afterGroup">
                            <p:stCondLst>
                              <p:cond delay="1500"/>
                            </p:stCondLst>
                            <p:childTnLst>
                              <p:par>
                                <p:cTn fill="hold" grpId="0" id="17" nodeType="afterEffect" presetClass="entr" presetID="16" presetSubtype="21">
                                  <p:stCondLst>
                                    <p:cond delay="0"/>
                                  </p:stCondLst>
                                  <p:childTnLst>
                                    <p:set>
                                      <p:cBhvr>
                                        <p:cTn dur="1" fill="hold" id="18">
                                          <p:stCondLst>
                                            <p:cond delay="0"/>
                                          </p:stCondLst>
                                        </p:cTn>
                                        <p:tgtEl>
                                          <p:spTgt spid="28"/>
                                        </p:tgtEl>
                                        <p:attrNameLst>
                                          <p:attrName>style.visibility</p:attrName>
                                        </p:attrNameLst>
                                      </p:cBhvr>
                                      <p:to>
                                        <p:strVal val="visible"/>
                                      </p:to>
                                    </p:set>
                                    <p:animEffect filter="barn(inVertical)" transition="in">
                                      <p:cBhvr>
                                        <p:cTn dur="500" id="19"/>
                                        <p:tgtEl>
                                          <p:spTgt spid="28"/>
                                        </p:tgtEl>
                                      </p:cBhvr>
                                    </p:animEffect>
                                  </p:childTnLst>
                                </p:cTn>
                              </p:par>
                            </p:childTnLst>
                          </p:cTn>
                        </p:par>
                        <p:par>
                          <p:cTn fill="hold" id="20" nodeType="afterGroup">
                            <p:stCondLst>
                              <p:cond delay="2000"/>
                            </p:stCondLst>
                            <p:childTnLst>
                              <p:par>
                                <p:cTn fill="hold" grpId="0" id="21" nodeType="afterEffect" presetClass="entr" presetID="16" presetSubtype="21">
                                  <p:stCondLst>
                                    <p:cond delay="0"/>
                                  </p:stCondLst>
                                  <p:childTnLst>
                                    <p:set>
                                      <p:cBhvr>
                                        <p:cTn dur="1" fill="hold" id="22">
                                          <p:stCondLst>
                                            <p:cond delay="0"/>
                                          </p:stCondLst>
                                        </p:cTn>
                                        <p:tgtEl>
                                          <p:spTgt spid="29"/>
                                        </p:tgtEl>
                                        <p:attrNameLst>
                                          <p:attrName>style.visibility</p:attrName>
                                        </p:attrNameLst>
                                      </p:cBhvr>
                                      <p:to>
                                        <p:strVal val="visible"/>
                                      </p:to>
                                    </p:set>
                                    <p:animEffect filter="barn(inVertical)" transition="in">
                                      <p:cBhvr>
                                        <p:cTn dur="500" id="23"/>
                                        <p:tgtEl>
                                          <p:spTgt spid="29"/>
                                        </p:tgtEl>
                                      </p:cBhvr>
                                    </p:animEffect>
                                  </p:childTnLst>
                                </p:cTn>
                              </p:par>
                            </p:childTnLst>
                          </p:cTn>
                        </p:par>
                        <p:par>
                          <p:cTn fill="hold" id="24" nodeType="afterGroup">
                            <p:stCondLst>
                              <p:cond delay="2500"/>
                            </p:stCondLst>
                            <p:childTnLst>
                              <p:par>
                                <p:cTn fill="hold" id="25" nodeType="afterEffect" presetClass="entr" presetID="42" presetSubtype="0">
                                  <p:stCondLst>
                                    <p:cond delay="0"/>
                                  </p:stCondLst>
                                  <p:childTnLst>
                                    <p:set>
                                      <p:cBhvr>
                                        <p:cTn dur="1" fill="hold" id="26">
                                          <p:stCondLst>
                                            <p:cond delay="0"/>
                                          </p:stCondLst>
                                        </p:cTn>
                                        <p:tgtEl>
                                          <p:spTgt spid="21"/>
                                        </p:tgtEl>
                                        <p:attrNameLst>
                                          <p:attrName>style.visibility</p:attrName>
                                        </p:attrNameLst>
                                      </p:cBhvr>
                                      <p:to>
                                        <p:strVal val="visible"/>
                                      </p:to>
                                    </p:set>
                                    <p:animEffect filter="fade" transition="in">
                                      <p:cBhvr>
                                        <p:cTn dur="1000" id="27"/>
                                        <p:tgtEl>
                                          <p:spTgt spid="21"/>
                                        </p:tgtEl>
                                      </p:cBhvr>
                                    </p:animEffect>
                                    <p:anim calcmode="lin" valueType="num">
                                      <p:cBhvr>
                                        <p:cTn dur="1000" fill="hold" id="28"/>
                                        <p:tgtEl>
                                          <p:spTgt spid="21"/>
                                        </p:tgtEl>
                                        <p:attrNameLst>
                                          <p:attrName>ppt_x</p:attrName>
                                        </p:attrNameLst>
                                      </p:cBhvr>
                                      <p:tavLst>
                                        <p:tav tm="0">
                                          <p:val>
                                            <p:strVal val="#ppt_x"/>
                                          </p:val>
                                        </p:tav>
                                        <p:tav tm="100000">
                                          <p:val>
                                            <p:strVal val="#ppt_x"/>
                                          </p:val>
                                        </p:tav>
                                      </p:tavLst>
                                    </p:anim>
                                    <p:anim calcmode="lin" valueType="num">
                                      <p:cBhvr>
                                        <p:cTn dur="1000" fill="hold" id="29"/>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3"/>
      <p:bldP grpId="0" spid="27"/>
      <p:bldP grpId="0" spid="28"/>
      <p:bldP grpId="0" spid="29"/>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2" name="直接连接符 1"/>
          <p:cNvCxnSpPr/>
          <p:nvPr/>
        </p:nvCxnSpPr>
        <p:spPr>
          <a:xfrm>
            <a:off x="1408147" y="683603"/>
            <a:ext cx="10619117"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mouth-tube-in-bald-male-head_45957"/>
          <p:cNvSpPr>
            <a:spLocks noChangeAspect="1"/>
          </p:cNvSpPr>
          <p:nvPr/>
        </p:nvSpPr>
        <p:spPr bwMode="auto">
          <a:xfrm>
            <a:off x="564040" y="88565"/>
            <a:ext cx="725746" cy="805065"/>
          </a:xfrm>
          <a:custGeom>
            <a:gdLst>
              <a:gd fmla="*/ 373273 h 605239" name="connsiteX0"/>
              <a:gd fmla="*/ 373273 h 605239" name="connsiteY0"/>
              <a:gd fmla="*/ 373273 h 605239" name="connsiteX1"/>
              <a:gd fmla="*/ 373273 h 605239" name="connsiteY1"/>
              <a:gd fmla="*/ 373273 h 605239" name="connsiteX2"/>
              <a:gd fmla="*/ 373273 h 605239" name="connsiteY2"/>
              <a:gd fmla="*/ 373273 h 605239" name="connsiteX3"/>
              <a:gd fmla="*/ 373273 h 605239" name="connsiteY3"/>
              <a:gd fmla="*/ 373273 h 605239" name="connsiteX4"/>
              <a:gd fmla="*/ 373273 h 605239" name="connsiteY4"/>
              <a:gd fmla="*/ 373273 h 605239" name="connsiteX5"/>
              <a:gd fmla="*/ 373273 h 605239" name="connsiteY5"/>
              <a:gd fmla="*/ 373273 h 605239" name="connsiteX6"/>
              <a:gd fmla="*/ 373273 h 605239" name="connsiteY6"/>
              <a:gd fmla="*/ 373273 h 605239" name="connsiteX7"/>
              <a:gd fmla="*/ 373273 h 605239" name="connsiteY7"/>
              <a:gd fmla="*/ 373273 h 605239" name="connsiteX8"/>
              <a:gd fmla="*/ 373273 h 605239" name="connsiteY8"/>
              <a:gd fmla="*/ 373273 h 605239" name="connsiteX9"/>
              <a:gd fmla="*/ 373273 h 605239" name="connsiteY9"/>
              <a:gd fmla="*/ 373273 h 605239" name="connsiteX10"/>
              <a:gd fmla="*/ 373273 h 605239" name="connsiteY10"/>
              <a:gd fmla="*/ 373273 h 605239" name="connsiteX11"/>
              <a:gd fmla="*/ 373273 h 605239" name="connsiteY11"/>
              <a:gd fmla="*/ 373273 h 605239" name="connsiteX12"/>
              <a:gd fmla="*/ 373273 h 605239" name="connsiteY12"/>
              <a:gd fmla="*/ 373273 h 605239" name="connsiteX13"/>
              <a:gd fmla="*/ 373273 h 605239" name="connsiteY13"/>
              <a:gd fmla="*/ 373273 h 605239" name="connsiteX14"/>
              <a:gd fmla="*/ 373273 h 605239" name="connsiteY14"/>
              <a:gd fmla="*/ 373273 h 605239" name="connsiteX15"/>
              <a:gd fmla="*/ 373273 h 605239" name="connsiteY15"/>
              <a:gd fmla="*/ 373273 h 605239" name="connsiteX16"/>
              <a:gd fmla="*/ 373273 h 605239" name="connsiteY16"/>
              <a:gd fmla="*/ 373273 h 605239" name="connsiteX17"/>
              <a:gd fmla="*/ 373273 h 605239" name="connsiteY17"/>
              <a:gd fmla="*/ 373273 h 605239" name="connsiteX18"/>
              <a:gd fmla="*/ 373273 h 605239" name="connsiteY18"/>
              <a:gd fmla="*/ 373273 h 605239" name="connsiteX19"/>
              <a:gd fmla="*/ 373273 h 605239" name="connsiteY19"/>
              <a:gd fmla="*/ 373273 h 605239" name="connsiteX20"/>
              <a:gd fmla="*/ 373273 h 605239" name="connsiteY20"/>
              <a:gd fmla="*/ 373273 h 605239" name="connsiteX21"/>
              <a:gd fmla="*/ 373273 h 605239" name="connsiteY21"/>
              <a:gd fmla="*/ 373273 h 605239" name="connsiteX22"/>
              <a:gd fmla="*/ 373273 h 605239" name="connsiteY22"/>
              <a:gd fmla="*/ 373273 h 605239" name="connsiteX23"/>
              <a:gd fmla="*/ 373273 h 605239" name="connsiteY23"/>
              <a:gd fmla="*/ 373273 h 605239" name="connsiteX24"/>
              <a:gd fmla="*/ 373273 h 605239" name="connsiteY24"/>
              <a:gd fmla="*/ 373273 h 605239" name="connsiteX25"/>
              <a:gd fmla="*/ 373273 h 605239" name="connsiteY25"/>
              <a:gd fmla="*/ 373273 h 605239" name="connsiteX26"/>
              <a:gd fmla="*/ 373273 h 605239" name="connsiteY2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b="b" l="l" r="r" t="t"/>
            <a:pathLst>
              <a:path h="604637" w="545066">
                <a:moveTo>
                  <a:pt x="36884" y="437043"/>
                </a:moveTo>
                <a:lnTo>
                  <a:pt x="191976" y="437043"/>
                </a:lnTo>
                <a:lnTo>
                  <a:pt x="256598" y="437043"/>
                </a:lnTo>
                <a:cubicBezTo>
                  <a:pt x="259470" y="437043"/>
                  <a:pt x="332708" y="437043"/>
                  <a:pt x="332708" y="487178"/>
                </a:cubicBezTo>
                <a:lnTo>
                  <a:pt x="339888" y="564529"/>
                </a:lnTo>
                <a:cubicBezTo>
                  <a:pt x="305423" y="580286"/>
                  <a:pt x="269522" y="593178"/>
                  <a:pt x="233621" y="604637"/>
                </a:cubicBezTo>
                <a:lnTo>
                  <a:pt x="212081" y="514394"/>
                </a:lnTo>
                <a:lnTo>
                  <a:pt x="210645" y="512962"/>
                </a:lnTo>
                <a:cubicBezTo>
                  <a:pt x="197720" y="517259"/>
                  <a:pt x="177616" y="520124"/>
                  <a:pt x="160384" y="520124"/>
                </a:cubicBezTo>
                <a:cubicBezTo>
                  <a:pt x="64169" y="520124"/>
                  <a:pt x="41192" y="501502"/>
                  <a:pt x="36884" y="437043"/>
                </a:cubicBezTo>
                <a:close/>
                <a:moveTo>
                  <a:pt x="303290" y="0"/>
                </a:moveTo>
                <a:cubicBezTo>
                  <a:pt x="387816" y="202"/>
                  <a:pt x="469112" y="32449"/>
                  <a:pt x="503569" y="74370"/>
                </a:cubicBezTo>
                <a:cubicBezTo>
                  <a:pt x="568175" y="150329"/>
                  <a:pt x="553818" y="312280"/>
                  <a:pt x="484905" y="378207"/>
                </a:cubicBezTo>
                <a:lnTo>
                  <a:pt x="500698" y="448434"/>
                </a:lnTo>
                <a:cubicBezTo>
                  <a:pt x="471984" y="489997"/>
                  <a:pt x="426042" y="517228"/>
                  <a:pt x="382971" y="541592"/>
                </a:cubicBezTo>
                <a:cubicBezTo>
                  <a:pt x="382971" y="541592"/>
                  <a:pt x="382971" y="541592"/>
                  <a:pt x="381535" y="543025"/>
                </a:cubicBezTo>
                <a:lnTo>
                  <a:pt x="377228" y="484264"/>
                </a:lnTo>
                <a:cubicBezTo>
                  <a:pt x="377228" y="411171"/>
                  <a:pt x="298265" y="391106"/>
                  <a:pt x="256630" y="391106"/>
                </a:cubicBezTo>
                <a:lnTo>
                  <a:pt x="181974" y="391106"/>
                </a:lnTo>
                <a:lnTo>
                  <a:pt x="35533" y="391106"/>
                </a:lnTo>
                <a:cubicBezTo>
                  <a:pt x="35533" y="382507"/>
                  <a:pt x="35533" y="372474"/>
                  <a:pt x="36969" y="362442"/>
                </a:cubicBezTo>
                <a:lnTo>
                  <a:pt x="11126" y="353843"/>
                </a:lnTo>
                <a:cubicBezTo>
                  <a:pt x="6819" y="352410"/>
                  <a:pt x="2512" y="349543"/>
                  <a:pt x="1076" y="345244"/>
                </a:cubicBezTo>
                <a:cubicBezTo>
                  <a:pt x="-359" y="340944"/>
                  <a:pt x="-359" y="335211"/>
                  <a:pt x="1076" y="332345"/>
                </a:cubicBezTo>
                <a:lnTo>
                  <a:pt x="38405" y="256386"/>
                </a:lnTo>
                <a:cubicBezTo>
                  <a:pt x="42712" y="120232"/>
                  <a:pt x="100140" y="44273"/>
                  <a:pt x="219302" y="11309"/>
                </a:cubicBezTo>
                <a:cubicBezTo>
                  <a:pt x="246580" y="3427"/>
                  <a:pt x="275115" y="-67"/>
                  <a:pt x="303290" y="0"/>
                </a:cubicBezTo>
                <a:close/>
              </a:path>
            </a:pathLst>
          </a:custGeom>
          <a:solidFill>
            <a:schemeClr val="accent2"/>
          </a:solidFill>
          <a:ln>
            <a:noFill/>
          </a:ln>
        </p:spPr>
        <p:txBody>
          <a:bodyPr/>
          <a:lstStyle/>
          <a:p>
            <a:endParaRPr altLang="en-US" lang="zh-CN">
              <a:latin charset="-122" panose="020b0502040204020203" pitchFamily="34" typeface="微软雅黑 Light"/>
              <a:ea charset="-122" panose="020b0502040204020203" pitchFamily="34" typeface="微软雅黑 Light"/>
              <a:cs typeface="+mn-ea"/>
              <a:sym typeface="+mn-lt"/>
            </a:endParaRPr>
          </a:p>
        </p:txBody>
      </p:sp>
      <p:sp>
        <p:nvSpPr>
          <p:cNvPr id="5" name="标题 3"/>
          <p:cNvSpPr txBox="1"/>
          <p:nvPr/>
        </p:nvSpPr>
        <p:spPr>
          <a:xfrm>
            <a:off x="1395621" y="223505"/>
            <a:ext cx="2225619" cy="409994"/>
          </a:xfrm>
          <a:prstGeom prst="rect">
            <a:avLst/>
          </a:prstGeom>
        </p:spPr>
        <p:txBody>
          <a:bodyPr/>
          <a:lstStyle>
            <a:lvl1pPr algn="l" defTabSz="914400" eaLnBrk="1" hangingPunct="1" latinLnBrk="0" rtl="0">
              <a:lnSpc>
                <a:spcPct val="90000"/>
              </a:lnSpc>
              <a:spcBef>
                <a:spcPct val="0"/>
              </a:spcBef>
              <a:buNone/>
              <a:defRPr kern="1200" sz="4400">
                <a:solidFill>
                  <a:schemeClr val="tx1"/>
                </a:solidFill>
                <a:latin typeface="+mj-lt"/>
                <a:ea typeface="+mj-ea"/>
                <a:cs typeface="+mj-cs"/>
              </a:defRPr>
            </a:lvl1pPr>
          </a:lstStyle>
          <a:p>
            <a:r>
              <a:rPr altLang="en-US" b="1" lang="zh-CN" sz="2400">
                <a:solidFill>
                  <a:schemeClr val="tx1">
                    <a:lumMod val="75000"/>
                    <a:lumOff val="25000"/>
                  </a:schemeClr>
                </a:solidFill>
                <a:latin charset="-122" panose="020b0502040204020203" pitchFamily="34" typeface="微软雅黑 Light"/>
                <a:ea charset="-122" panose="020b0502040204020203" pitchFamily="34" typeface="微软雅黑 Light"/>
                <a:cs typeface="+mn-ea"/>
                <a:sym typeface="+mn-lt"/>
              </a:rPr>
              <a:t>疾病相关知识</a:t>
            </a:r>
          </a:p>
        </p:txBody>
      </p:sp>
      <p:sp>
        <p:nvSpPr>
          <p:cNvPr id="7" name="Rectangle 3"/>
          <p:cNvSpPr txBox="1">
            <a:spLocks noChangeArrowheads="1"/>
          </p:cNvSpPr>
          <p:nvPr/>
        </p:nvSpPr>
        <p:spPr>
          <a:xfrm>
            <a:off x="564040" y="3154658"/>
            <a:ext cx="3350795" cy="3377924"/>
          </a:xfrm>
          <a:prstGeom prst="rect">
            <a:avLst/>
          </a:prstGeom>
        </p:spPr>
        <p:txBody>
          <a:bodyPr bIns="45720" lIns="91440" rIns="91440" rtlCol="0" tIns="45720" vert="horz">
            <a:no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nSpc>
                <a:spcPct val="170000"/>
              </a:lnSpc>
              <a:buFont charset="2" panose="05000000000000000000" pitchFamily="2" typeface="Wingdings"/>
              <a:buNone/>
            </a:pPr>
            <a:r>
              <a:rPr altLang="zh-CN" lang="en-US" sz="1600">
                <a:solidFill>
                  <a:srgbClr val="000000"/>
                </a:solidFill>
                <a:latin charset="-122" panose="020b0502040204020203" pitchFamily="34" typeface="微软雅黑 Light"/>
                <a:ea charset="-122" panose="020b0502040204020203" pitchFamily="34" typeface="微软雅黑 Light"/>
                <a:cs typeface="+mn-ea"/>
                <a:sym typeface="+mn-lt"/>
              </a:rPr>
              <a:t>V/Q(4L/5L) = 0.8。</a:t>
            </a:r>
          </a:p>
          <a:p>
            <a:pPr>
              <a:lnSpc>
                <a:spcPct val="170000"/>
              </a:lnSpc>
              <a:buFont charset="2" panose="05000000000000000000" pitchFamily="2" typeface="Wingdings"/>
              <a:buNone/>
            </a:pPr>
            <a:r>
              <a:rPr altLang="zh-CN" lang="en-US" sz="1600">
                <a:solidFill>
                  <a:srgbClr val="000000"/>
                </a:solidFill>
                <a:latin charset="-122" panose="020b0502040204020203" pitchFamily="34" typeface="微软雅黑 Light"/>
                <a:ea charset="-122" panose="020b0502040204020203" pitchFamily="34" typeface="微软雅黑 Light"/>
                <a:cs typeface="+mn-ea"/>
                <a:sym typeface="+mn-lt"/>
              </a:rPr>
              <a:t>V/Q＞0.8时无效腔通气。</a:t>
            </a:r>
          </a:p>
          <a:p>
            <a:pPr>
              <a:lnSpc>
                <a:spcPct val="170000"/>
              </a:lnSpc>
              <a:buFont charset="2" panose="05000000000000000000" pitchFamily="2" typeface="Wingdings"/>
              <a:buNone/>
            </a:pPr>
            <a:r>
              <a:rPr altLang="zh-CN" lang="en-US" sz="1600">
                <a:solidFill>
                  <a:srgbClr val="000000"/>
                </a:solidFill>
                <a:latin charset="-122" panose="020b0502040204020203" pitchFamily="34" typeface="微软雅黑 Light"/>
                <a:ea charset="-122" panose="020b0502040204020203" pitchFamily="34" typeface="微软雅黑 Light"/>
                <a:cs typeface="+mn-ea"/>
                <a:sym typeface="+mn-lt"/>
              </a:rPr>
              <a:t>V/Q＜0.8时肺动-静脉样分流。</a:t>
            </a:r>
          </a:p>
          <a:p>
            <a:pPr>
              <a:lnSpc>
                <a:spcPct val="170000"/>
              </a:lnSpc>
              <a:buFont charset="2" panose="05000000000000000000" pitchFamily="2" typeface="Wingdings"/>
              <a:buNone/>
            </a:pPr>
            <a:r>
              <a:rPr altLang="zh-CN" lang="en-US" sz="1600">
                <a:solidFill>
                  <a:srgbClr val="000000"/>
                </a:solidFill>
                <a:latin charset="-122" panose="020b0502040204020203" pitchFamily="34" typeface="微软雅黑 Light"/>
                <a:ea charset="-122" panose="020b0502040204020203" pitchFamily="34" typeface="微软雅黑 Light"/>
                <a:cs typeface="+mn-ea"/>
                <a:sym typeface="+mn-lt"/>
              </a:rPr>
              <a:t>V/Q失调仅产生缺氧。</a:t>
            </a:r>
          </a:p>
          <a:p>
            <a:pPr>
              <a:lnSpc>
                <a:spcPct val="170000"/>
              </a:lnSpc>
              <a:buFont charset="2" panose="05000000000000000000" pitchFamily="2" typeface="Wingdings"/>
              <a:buNone/>
            </a:pPr>
            <a:r>
              <a:rPr altLang="zh-CN" lang="en-US" sz="1600">
                <a:solidFill>
                  <a:srgbClr val="000000"/>
                </a:solidFill>
                <a:latin charset="-122" panose="020b0502040204020203" pitchFamily="34" typeface="微软雅黑 Light"/>
                <a:ea charset="-122" panose="020b0502040204020203" pitchFamily="34" typeface="微软雅黑 Light"/>
                <a:cs typeface="+mn-ea"/>
                <a:sym typeface="+mn-lt"/>
              </a:rPr>
              <a:t>严重V/Q失调也可导致CO2潴留。</a:t>
            </a:r>
          </a:p>
        </p:txBody>
      </p:sp>
      <p:sp>
        <p:nvSpPr>
          <p:cNvPr id="9" name="Rectangle 3"/>
          <p:cNvSpPr txBox="1">
            <a:spLocks noChangeArrowheads="1"/>
          </p:cNvSpPr>
          <p:nvPr/>
        </p:nvSpPr>
        <p:spPr bwMode="auto">
          <a:xfrm>
            <a:off x="8532064" y="2887445"/>
            <a:ext cx="3167559" cy="31480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lvl1pPr algn="l" eaLnBrk="0" fontAlgn="base" hangingPunct="0" indent="-342900" marL="342900" rtl="0">
              <a:spcBef>
                <a:spcPct val="20000"/>
              </a:spcBef>
              <a:spcAft>
                <a:spcPct val="0"/>
              </a:spcAft>
              <a:buClr>
                <a:schemeClr val="accent1"/>
              </a:buClr>
              <a:buFont charset="2" panose="05000000000000000000" pitchFamily="2" typeface="Wingdings"/>
              <a:buChar char="n"/>
              <a:defRPr sz="2000">
                <a:solidFill>
                  <a:schemeClr val="tx1"/>
                </a:solidFill>
                <a:latin typeface="+mn-lt"/>
                <a:ea typeface="+mn-ea"/>
                <a:cs typeface="+mn-cs"/>
              </a:defRPr>
            </a:lvl1pPr>
            <a:lvl2pPr algn="l" eaLnBrk="0" fontAlgn="base" hangingPunct="0" indent="-285750" marL="742950" rtl="0">
              <a:spcBef>
                <a:spcPct val="20000"/>
              </a:spcBef>
              <a:spcAft>
                <a:spcPct val="0"/>
              </a:spcAft>
              <a:buClr>
                <a:schemeClr val="accent1"/>
              </a:buClr>
              <a:buFont charset="2" panose="05000000000000000000" pitchFamily="2" typeface="Wingdings"/>
              <a:buChar char="n"/>
              <a:defRPr sz="2800">
                <a:solidFill>
                  <a:schemeClr val="tx1"/>
                </a:solidFill>
                <a:latin typeface="+mn-lt"/>
                <a:ea typeface="+mn-ea"/>
              </a:defRPr>
            </a:lvl2pPr>
            <a:lvl3pPr algn="l" eaLnBrk="0" fontAlgn="base" hangingPunct="0" indent="-228600" marL="1143000" rtl="0">
              <a:spcBef>
                <a:spcPct val="20000"/>
              </a:spcBef>
              <a:spcAft>
                <a:spcPct val="0"/>
              </a:spcAft>
              <a:buClr>
                <a:schemeClr val="accent2"/>
              </a:buClr>
              <a:buFont charset="2" panose="05000000000000000000" pitchFamily="2" typeface="Wingdings"/>
              <a:buChar char="n"/>
              <a:defRPr sz="1600">
                <a:solidFill>
                  <a:schemeClr val="tx1"/>
                </a:solidFill>
                <a:latin typeface="+mn-lt"/>
                <a:ea typeface="+mn-ea"/>
              </a:defRPr>
            </a:lvl3pPr>
            <a:lvl4pPr algn="l" eaLnBrk="0" fontAlgn="base" hangingPunct="0" indent="-228600" marL="1600200" rtl="0">
              <a:spcBef>
                <a:spcPct val="20000"/>
              </a:spcBef>
              <a:spcAft>
                <a:spcPct val="0"/>
              </a:spcAft>
              <a:buClr>
                <a:schemeClr val="hlink"/>
              </a:buClr>
              <a:buFont charset="2" panose="05000000000000000000" pitchFamily="2" typeface="Wingdings"/>
              <a:buChar char="n"/>
              <a:defRPr sz="1400">
                <a:solidFill>
                  <a:schemeClr val="tx1"/>
                </a:solidFill>
                <a:latin typeface="+mn-lt"/>
                <a:ea typeface="+mn-ea"/>
              </a:defRPr>
            </a:lvl4pPr>
            <a:lvl5pPr algn="l" eaLnBrk="0" fontAlgn="base" hangingPunct="0" indent="-228600" marL="2057400" rtl="0">
              <a:spcBef>
                <a:spcPct val="20000"/>
              </a:spcBef>
              <a:spcAft>
                <a:spcPct val="0"/>
              </a:spcAft>
              <a:buChar char="»"/>
              <a:defRPr sz="2000">
                <a:solidFill>
                  <a:schemeClr val="tx1"/>
                </a:solidFill>
                <a:latin typeface="+mn-lt"/>
                <a:ea typeface="+mn-ea"/>
              </a:defRPr>
            </a:lvl5pPr>
            <a:lvl6pPr algn="l" fontAlgn="base" indent="-228600" marL="2514600" rtl="0">
              <a:spcBef>
                <a:spcPct val="20000"/>
              </a:spcBef>
              <a:spcAft>
                <a:spcPct val="0"/>
              </a:spcAft>
              <a:buChar char="»"/>
              <a:defRPr>
                <a:solidFill>
                  <a:schemeClr val="tx1"/>
                </a:solidFill>
                <a:latin typeface="+mn-lt"/>
                <a:ea typeface="+mn-ea"/>
              </a:defRPr>
            </a:lvl6pPr>
            <a:lvl7pPr algn="l" fontAlgn="base" indent="-228600" marL="2971800" rtl="0">
              <a:spcBef>
                <a:spcPct val="20000"/>
              </a:spcBef>
              <a:spcAft>
                <a:spcPct val="0"/>
              </a:spcAft>
              <a:buChar char="»"/>
              <a:defRPr>
                <a:solidFill>
                  <a:schemeClr val="tx1"/>
                </a:solidFill>
                <a:latin typeface="+mn-lt"/>
                <a:ea typeface="+mn-ea"/>
              </a:defRPr>
            </a:lvl7pPr>
            <a:lvl8pPr algn="l" fontAlgn="base" indent="-228600" marL="3429000" rtl="0">
              <a:spcBef>
                <a:spcPct val="20000"/>
              </a:spcBef>
              <a:spcAft>
                <a:spcPct val="0"/>
              </a:spcAft>
              <a:buChar char="»"/>
              <a:defRPr>
                <a:solidFill>
                  <a:schemeClr val="tx1"/>
                </a:solidFill>
                <a:latin typeface="+mn-lt"/>
                <a:ea typeface="+mn-ea"/>
              </a:defRPr>
            </a:lvl8pPr>
            <a:lvl9pPr algn="l" fontAlgn="base" indent="-228600" marL="3886200" rtl="0">
              <a:spcBef>
                <a:spcPct val="20000"/>
              </a:spcBef>
              <a:spcAft>
                <a:spcPct val="0"/>
              </a:spcAft>
              <a:buChar char="»"/>
              <a:defRPr>
                <a:solidFill>
                  <a:schemeClr val="tx1"/>
                </a:solidFill>
                <a:latin typeface="+mn-lt"/>
                <a:ea typeface="+mn-ea"/>
              </a:defRPr>
            </a:lvl9pPr>
          </a:lstStyle>
          <a:p>
            <a:pPr indent="0" marL="0">
              <a:lnSpc>
                <a:spcPct val="150000"/>
              </a:lnSpc>
              <a:buClr>
                <a:schemeClr val="tx2"/>
              </a:buClr>
              <a:buNone/>
            </a:pPr>
            <a:r>
              <a:rPr altLang="en-US" kern="0" lang="zh-CN" sz="1600">
                <a:solidFill>
                  <a:srgbClr val="000000"/>
                </a:solidFill>
                <a:latin charset="-122" panose="020b0502040204020203" pitchFamily="34" typeface="微软雅黑 Light"/>
                <a:ea charset="-122" panose="020b0502040204020203" pitchFamily="34" typeface="微软雅黑 Light"/>
                <a:cs typeface="+mn-ea"/>
                <a:sym typeface="+mn-lt"/>
              </a:rPr>
              <a:t>肺动-静脉样分流增加使静脉血没有接触肺泡气体进行到气体交换的机会，直接流入肺静脉。</a:t>
            </a:r>
          </a:p>
          <a:p>
            <a:pPr indent="0" marL="0">
              <a:lnSpc>
                <a:spcPct val="150000"/>
              </a:lnSpc>
              <a:buClr>
                <a:schemeClr val="tx2"/>
              </a:buClr>
              <a:buNone/>
            </a:pPr>
            <a:r>
              <a:rPr altLang="en-US" kern="0" lang="zh-CN" sz="1600">
                <a:solidFill>
                  <a:srgbClr val="000000"/>
                </a:solidFill>
                <a:latin charset="-122" panose="020b0502040204020203" pitchFamily="34" typeface="微软雅黑 Light"/>
                <a:ea charset="-122" panose="020b0502040204020203" pitchFamily="34" typeface="微软雅黑 Light"/>
                <a:cs typeface="+mn-ea"/>
                <a:sym typeface="+mn-lt"/>
              </a:rPr>
              <a:t>肺动-静脉样分流增加引起的低氧血症不能用吸入高浓度氧解决。</a:t>
            </a:r>
          </a:p>
          <a:p>
            <a:pPr indent="0" marL="0">
              <a:lnSpc>
                <a:spcPct val="150000"/>
              </a:lnSpc>
              <a:buClr>
                <a:schemeClr val="tx2"/>
              </a:buClr>
              <a:buNone/>
            </a:pPr>
            <a:r>
              <a:rPr altLang="en-US" kern="0" lang="zh-CN" sz="1600">
                <a:solidFill>
                  <a:srgbClr val="000000"/>
                </a:solidFill>
                <a:latin charset="-122" panose="020b0502040204020203" pitchFamily="34" typeface="微软雅黑 Light"/>
                <a:ea charset="-122" panose="020b0502040204020203" pitchFamily="34" typeface="微软雅黑 Light"/>
                <a:cs typeface="+mn-ea"/>
                <a:sym typeface="+mn-lt"/>
              </a:rPr>
              <a:t>肺泡萎陷、肺不张、肺水肿、肺实变等可引起肺动-静脉样分流增加</a:t>
            </a:r>
          </a:p>
        </p:txBody>
      </p:sp>
      <p:grpSp>
        <p:nvGrpSpPr>
          <p:cNvPr id="14" name="组合 13"/>
          <p:cNvGrpSpPr/>
          <p:nvPr/>
        </p:nvGrpSpPr>
        <p:grpSpPr>
          <a:xfrm>
            <a:off x="2403134" y="2564904"/>
            <a:ext cx="3801251" cy="864096"/>
            <a:chOff x="2527896" y="1880621"/>
            <a:chExt cx="3801251" cy="864096"/>
          </a:xfrm>
        </p:grpSpPr>
        <p:sp>
          <p:nvSpPr>
            <p:cNvPr id="10" name="矩形 9"/>
            <p:cNvSpPr/>
            <p:nvPr/>
          </p:nvSpPr>
          <p:spPr>
            <a:xfrm>
              <a:off x="2901633" y="1880621"/>
              <a:ext cx="3427514" cy="864096"/>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2040204020203" pitchFamily="34" typeface="微软雅黑 Light"/>
                <a:ea charset="-122" panose="020b0502040204020203" pitchFamily="34" typeface="微软雅黑 Light"/>
                <a:cs typeface="+mn-ea"/>
                <a:sym typeface="+mn-lt"/>
              </a:endParaRPr>
            </a:p>
          </p:txBody>
        </p:sp>
        <p:sp>
          <p:nvSpPr>
            <p:cNvPr id="11" name="等腰三角形 10"/>
            <p:cNvSpPr/>
            <p:nvPr/>
          </p:nvSpPr>
          <p:spPr>
            <a:xfrm rot="1800000">
              <a:off x="2527896" y="2168653"/>
              <a:ext cx="334117" cy="288032"/>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2040204020203" pitchFamily="34" typeface="微软雅黑 Light"/>
                <a:ea charset="-122" panose="020b0502040204020203" pitchFamily="34" typeface="微软雅黑 Light"/>
                <a:cs typeface="+mn-ea"/>
                <a:sym typeface="+mn-lt"/>
              </a:endParaRPr>
            </a:p>
          </p:txBody>
        </p:sp>
        <p:sp>
          <p:nvSpPr>
            <p:cNvPr id="6" name="Rectangle 2"/>
            <p:cNvSpPr txBox="1">
              <a:spLocks noChangeArrowheads="1"/>
            </p:cNvSpPr>
            <p:nvPr/>
          </p:nvSpPr>
          <p:spPr>
            <a:xfrm>
              <a:off x="3020256" y="2090647"/>
              <a:ext cx="3308891" cy="592137"/>
            </a:xfrm>
            <a:prstGeom prst="rect">
              <a:avLst/>
            </a:prstGeom>
          </p:spPr>
          <p:txBody>
            <a:bodyPr anchor="ctr" bIns="45720" lIns="91440" rIns="91440" rtlCol="0" tIns="45720" vert="horz">
              <a:normAutofit/>
            </a:bodyPr>
            <a:lstStyle>
              <a:lvl1pPr algn="l" defTabSz="914400" eaLnBrk="1" hangingPunct="1" latinLnBrk="0" rtl="0">
                <a:lnSpc>
                  <a:spcPct val="90000"/>
                </a:lnSpc>
                <a:spcBef>
                  <a:spcPct val="0"/>
                </a:spcBef>
                <a:buNone/>
                <a:defRPr kern="1200" sz="4400">
                  <a:solidFill>
                    <a:schemeClr val="tx1"/>
                  </a:solidFill>
                  <a:latin typeface="+mj-lt"/>
                  <a:ea typeface="+mj-ea"/>
                  <a:cs typeface="+mj-cs"/>
                </a:defRPr>
              </a:lvl1pPr>
            </a:lstStyle>
            <a:p>
              <a:r>
                <a:rPr altLang="zh-CN" b="1" lang="en-US" sz="2400">
                  <a:solidFill>
                    <a:schemeClr val="bg1"/>
                  </a:solidFill>
                  <a:latin charset="-122" panose="020b0502040204020203" pitchFamily="34" typeface="微软雅黑 Light"/>
                  <a:ea charset="-122" panose="020b0502040204020203" pitchFamily="34" typeface="微软雅黑 Light"/>
                  <a:cs typeface="+mn-ea"/>
                  <a:sym typeface="+mn-lt"/>
                </a:rPr>
                <a:t>2.通气/血流比例失调</a:t>
              </a:r>
            </a:p>
          </p:txBody>
        </p:sp>
      </p:grpSp>
      <p:grpSp>
        <p:nvGrpSpPr>
          <p:cNvPr id="15" name="组合 14"/>
          <p:cNvGrpSpPr/>
          <p:nvPr/>
        </p:nvGrpSpPr>
        <p:grpSpPr>
          <a:xfrm>
            <a:off x="3958989" y="4461473"/>
            <a:ext cx="4151615" cy="864096"/>
            <a:chOff x="4083751" y="3777190"/>
            <a:chExt cx="4151615" cy="864096"/>
          </a:xfrm>
        </p:grpSpPr>
        <p:grpSp>
          <p:nvGrpSpPr>
            <p:cNvPr id="3" name="组合 2"/>
            <p:cNvGrpSpPr/>
            <p:nvPr/>
          </p:nvGrpSpPr>
          <p:grpSpPr>
            <a:xfrm flipH="1">
              <a:off x="4083751" y="3777190"/>
              <a:ext cx="4151615" cy="864096"/>
              <a:chOff x="4070371" y="3343027"/>
              <a:chExt cx="3197932" cy="864096"/>
            </a:xfrm>
            <a:solidFill>
              <a:srgbClr val="56ACD0"/>
            </a:solidFill>
          </p:grpSpPr>
          <p:sp>
            <p:nvSpPr>
              <p:cNvPr id="12" name="矩形 11"/>
              <p:cNvSpPr/>
              <p:nvPr/>
            </p:nvSpPr>
            <p:spPr>
              <a:xfrm>
                <a:off x="4387983" y="3343027"/>
                <a:ext cx="2880320" cy="864096"/>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2040204020203" pitchFamily="34" typeface="微软雅黑 Light"/>
                  <a:ea charset="-122" panose="020b0502040204020203" pitchFamily="34" typeface="微软雅黑 Light"/>
                  <a:cs typeface="+mn-ea"/>
                  <a:sym typeface="+mn-lt"/>
                </a:endParaRPr>
              </a:p>
            </p:txBody>
          </p:sp>
          <p:sp>
            <p:nvSpPr>
              <p:cNvPr id="13" name="等腰三角形 12"/>
              <p:cNvSpPr/>
              <p:nvPr/>
            </p:nvSpPr>
            <p:spPr>
              <a:xfrm flipV="1" rot="5400000">
                <a:off x="3964426" y="3664141"/>
                <a:ext cx="433757" cy="221867"/>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2040204020203" pitchFamily="34" typeface="微软雅黑 Light"/>
                  <a:ea charset="-122" panose="020b0502040204020203" pitchFamily="34" typeface="微软雅黑 Light"/>
                  <a:cs typeface="+mn-ea"/>
                  <a:sym typeface="+mn-lt"/>
                </a:endParaRPr>
              </a:p>
            </p:txBody>
          </p:sp>
        </p:grpSp>
        <p:sp>
          <p:nvSpPr>
            <p:cNvPr id="8" name="Rectangle 2"/>
            <p:cNvSpPr txBox="1">
              <a:spLocks noChangeArrowheads="1"/>
            </p:cNvSpPr>
            <p:nvPr/>
          </p:nvSpPr>
          <p:spPr bwMode="auto">
            <a:xfrm>
              <a:off x="4272403" y="3839123"/>
              <a:ext cx="3361979" cy="7920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nchorCtr="0" bIns="45720" compatLnSpc="1" lIns="91440" numCol="1" rIns="91440" tIns="45720" vert="horz" wrap="square">
              <a:prstTxWarp prst="textNoShape">
                <a:avLst/>
              </a:prstTxWarp>
            </a:bodyPr>
            <a:lstStyle>
              <a:lvl1pPr algn="l" eaLnBrk="0" fontAlgn="base" hangingPunct="0" rtl="0">
                <a:spcBef>
                  <a:spcPct val="0"/>
                </a:spcBef>
                <a:spcAft>
                  <a:spcPct val="0"/>
                </a:spcAft>
                <a:defRPr b="1" sz="2800">
                  <a:solidFill>
                    <a:schemeClr val="bg1"/>
                  </a:solidFill>
                  <a:latin typeface="+mj-lt"/>
                  <a:ea typeface="+mj-ea"/>
                  <a:cs typeface="+mj-cs"/>
                </a:defRPr>
              </a:lvl1pPr>
              <a:lvl2pPr algn="l" eaLnBrk="0" fontAlgn="base" hangingPunct="0" rtl="0">
                <a:spcBef>
                  <a:spcPct val="0"/>
                </a:spcBef>
                <a:spcAft>
                  <a:spcPct val="0"/>
                </a:spcAft>
                <a:defRPr b="1" sz="2800">
                  <a:solidFill>
                    <a:schemeClr val="bg1"/>
                  </a:solidFill>
                  <a:latin charset="0" panose="020b0604020202020204" pitchFamily="34" typeface="Arial"/>
                  <a:ea charset="-122" panose="02010600040101010101" pitchFamily="2" typeface="华文细黑"/>
                </a:defRPr>
              </a:lvl2pPr>
              <a:lvl3pPr algn="l" eaLnBrk="0" fontAlgn="base" hangingPunct="0" rtl="0">
                <a:spcBef>
                  <a:spcPct val="0"/>
                </a:spcBef>
                <a:spcAft>
                  <a:spcPct val="0"/>
                </a:spcAft>
                <a:defRPr b="1" sz="2800">
                  <a:solidFill>
                    <a:schemeClr val="bg1"/>
                  </a:solidFill>
                  <a:latin charset="0" panose="020b0604020202020204" pitchFamily="34" typeface="Arial"/>
                  <a:ea charset="-122" panose="02010600040101010101" pitchFamily="2" typeface="华文细黑"/>
                </a:defRPr>
              </a:lvl3pPr>
              <a:lvl4pPr algn="l" eaLnBrk="0" fontAlgn="base" hangingPunct="0" rtl="0">
                <a:spcBef>
                  <a:spcPct val="0"/>
                </a:spcBef>
                <a:spcAft>
                  <a:spcPct val="0"/>
                </a:spcAft>
                <a:defRPr b="1" sz="2800">
                  <a:solidFill>
                    <a:schemeClr val="bg1"/>
                  </a:solidFill>
                  <a:latin charset="0" panose="020b0604020202020204" pitchFamily="34" typeface="Arial"/>
                  <a:ea charset="-122" panose="02010600040101010101" pitchFamily="2" typeface="华文细黑"/>
                </a:defRPr>
              </a:lvl4pPr>
              <a:lvl5pPr algn="l" eaLnBrk="0" fontAlgn="base" hangingPunct="0" rtl="0">
                <a:spcBef>
                  <a:spcPct val="0"/>
                </a:spcBef>
                <a:spcAft>
                  <a:spcPct val="0"/>
                </a:spcAft>
                <a:defRPr b="1" sz="2800">
                  <a:solidFill>
                    <a:schemeClr val="bg1"/>
                  </a:solidFill>
                  <a:latin charset="0" panose="020b0604020202020204" pitchFamily="34" typeface="Arial"/>
                  <a:ea charset="-122" panose="02010600040101010101" pitchFamily="2" typeface="华文细黑"/>
                </a:defRPr>
              </a:lvl5pPr>
              <a:lvl6pPr algn="l" fontAlgn="base" marL="457200" rtl="0">
                <a:spcBef>
                  <a:spcPct val="0"/>
                </a:spcBef>
                <a:spcAft>
                  <a:spcPct val="0"/>
                </a:spcAft>
                <a:defRPr b="1" sz="2800">
                  <a:solidFill>
                    <a:schemeClr val="bg1"/>
                  </a:solidFill>
                  <a:latin charset="0" panose="020b0604020202020204" pitchFamily="34" typeface="Arial"/>
                  <a:ea charset="-122" panose="02010600040101010101" pitchFamily="2" typeface="华文细黑"/>
                </a:defRPr>
              </a:lvl6pPr>
              <a:lvl7pPr algn="l" fontAlgn="base" marL="914400" rtl="0">
                <a:spcBef>
                  <a:spcPct val="0"/>
                </a:spcBef>
                <a:spcAft>
                  <a:spcPct val="0"/>
                </a:spcAft>
                <a:defRPr b="1" sz="2800">
                  <a:solidFill>
                    <a:schemeClr val="bg1"/>
                  </a:solidFill>
                  <a:latin charset="0" panose="020b0604020202020204" pitchFamily="34" typeface="Arial"/>
                  <a:ea charset="-122" panose="02010600040101010101" pitchFamily="2" typeface="华文细黑"/>
                </a:defRPr>
              </a:lvl7pPr>
              <a:lvl8pPr algn="l" fontAlgn="base" marL="1371600" rtl="0">
                <a:spcBef>
                  <a:spcPct val="0"/>
                </a:spcBef>
                <a:spcAft>
                  <a:spcPct val="0"/>
                </a:spcAft>
                <a:defRPr b="1" sz="2800">
                  <a:solidFill>
                    <a:schemeClr val="bg1"/>
                  </a:solidFill>
                  <a:latin charset="0" panose="020b0604020202020204" pitchFamily="34" typeface="Arial"/>
                  <a:ea charset="-122" panose="02010600040101010101" pitchFamily="2" typeface="华文细黑"/>
                </a:defRPr>
              </a:lvl8pPr>
              <a:lvl9pPr algn="l" fontAlgn="base" marL="1828800" rtl="0">
                <a:spcBef>
                  <a:spcPct val="0"/>
                </a:spcBef>
                <a:spcAft>
                  <a:spcPct val="0"/>
                </a:spcAft>
                <a:defRPr b="1" sz="2800">
                  <a:solidFill>
                    <a:schemeClr val="bg1"/>
                  </a:solidFill>
                  <a:latin charset="0" panose="020b0604020202020204" pitchFamily="34" typeface="Arial"/>
                  <a:ea charset="-122" panose="02010600040101010101" pitchFamily="2" typeface="华文细黑"/>
                </a:defRPr>
              </a:lvl9pPr>
            </a:lstStyle>
            <a:p>
              <a:r>
                <a:rPr altLang="zh-CN" kern="0" lang="en-US" sz="2400">
                  <a:latin charset="-122" panose="020b0502040204020203" pitchFamily="34" typeface="微软雅黑 Light"/>
                  <a:ea charset="-122" panose="020b0502040204020203" pitchFamily="34" typeface="微软雅黑 Light"/>
                  <a:cs typeface="+mn-ea"/>
                  <a:sym typeface="+mn-lt"/>
                </a:rPr>
                <a:t>3.肺动-静脉样分流增加</a:t>
              </a:r>
            </a:p>
          </p:txBody>
        </p:sp>
      </p:grpSp>
      <p:pic>
        <p:nvPicPr>
          <p:cNvPr id="17" name="图片 16">
            <a:extLst>
              <a:ext uri="{FF2B5EF4-FFF2-40B4-BE49-F238E27FC236}">
                <a16:creationId xmlns:a16="http://schemas.microsoft.com/office/drawing/2014/main" id="{98CBD638-0682-4FA9-859D-833EAFF4D816}"/>
              </a:ext>
            </a:extLst>
          </p:cNvPr>
          <p:cNvPicPr>
            <a:picLocks noChangeAspect="1"/>
          </p:cNvPicPr>
          <p:nvPr/>
        </p:nvPicPr>
        <p:blipFill>
          <a:blip r:embed="rId3">
            <a:extLst>
              <a:ext uri="{28A0092B-C50C-407E-A947-70E740481C1C}">
                <a14:useLocalDpi val="0"/>
              </a:ext>
            </a:extLst>
          </a:blip>
          <a:stretch>
            <a:fillRect/>
          </a:stretch>
        </p:blipFill>
        <p:spPr>
          <a:xfrm>
            <a:off x="6147191" y="1716077"/>
            <a:ext cx="2442067" cy="2442067"/>
          </a:xfrm>
          <a:prstGeom prst="rect">
            <a:avLst/>
          </a:prstGeom>
        </p:spPr>
      </p:pic>
    </p:spTree>
    <p:extLst>
      <p:ext uri="{BB962C8B-B14F-4D97-AF65-F5344CB8AC3E}">
        <p14:creationId val="1743423762"/>
      </p:ext>
    </p:extLst>
  </p:cSld>
  <p:clrMapOvr>
    <a:masterClrMapping/>
  </p:clrMapOvr>
  <mc:AlternateContent>
    <mc:Choice Requires="p14">
      <p:transition advClick="0" p14:dur="1250" spd="slow">
        <p:push dir="u"/>
      </p:transition>
    </mc:Choice>
    <mc:Fallback>
      <p:transition advClick="0" spd="slow">
        <p:push dir="u"/>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4" presetSubtype="10">
                                  <p:stCondLst>
                                    <p:cond delay="0"/>
                                  </p:stCondLst>
                                  <p:childTnLst>
                                    <p:set>
                                      <p:cBhvr>
                                        <p:cTn dur="1" fill="hold" id="6">
                                          <p:stCondLst>
                                            <p:cond delay="0"/>
                                          </p:stCondLst>
                                        </p:cTn>
                                        <p:tgtEl>
                                          <p:spTgt spid="14"/>
                                        </p:tgtEl>
                                        <p:attrNameLst>
                                          <p:attrName>style.visibility</p:attrName>
                                        </p:attrNameLst>
                                      </p:cBhvr>
                                      <p:to>
                                        <p:strVal val="visible"/>
                                      </p:to>
                                    </p:set>
                                    <p:animEffect filter="randombar(horizontal)" transition="in">
                                      <p:cBhvr>
                                        <p:cTn dur="500" id="7"/>
                                        <p:tgtEl>
                                          <p:spTgt spid="14"/>
                                        </p:tgtEl>
                                      </p:cBhvr>
                                    </p:animEffect>
                                  </p:childTnLst>
                                </p:cTn>
                              </p:par>
                            </p:childTnLst>
                          </p:cTn>
                        </p:par>
                        <p:par>
                          <p:cTn fill="hold" id="8" nodeType="afterGroup">
                            <p:stCondLst>
                              <p:cond delay="500"/>
                            </p:stCondLst>
                            <p:childTnLst>
                              <p:par>
                                <p:cTn fill="hold" id="9" nodeType="afterEffect" presetClass="entr" presetID="14" presetSubtype="10">
                                  <p:stCondLst>
                                    <p:cond delay="0"/>
                                  </p:stCondLst>
                                  <p:childTnLst>
                                    <p:set>
                                      <p:cBhvr>
                                        <p:cTn dur="1" fill="hold" id="10">
                                          <p:stCondLst>
                                            <p:cond delay="0"/>
                                          </p:stCondLst>
                                        </p:cTn>
                                        <p:tgtEl>
                                          <p:spTgt spid="15"/>
                                        </p:tgtEl>
                                        <p:attrNameLst>
                                          <p:attrName>style.visibility</p:attrName>
                                        </p:attrNameLst>
                                      </p:cBhvr>
                                      <p:to>
                                        <p:strVal val="visible"/>
                                      </p:to>
                                    </p:set>
                                    <p:animEffect filter="randombar(horizontal)" transition="in">
                                      <p:cBhvr>
                                        <p:cTn dur="500" id="11"/>
                                        <p:tgtEl>
                                          <p:spTgt spid="15"/>
                                        </p:tgtEl>
                                      </p:cBhvr>
                                    </p:animEffect>
                                  </p:childTnLst>
                                </p:cTn>
                              </p:par>
                            </p:childTnLst>
                          </p:cTn>
                        </p:par>
                        <p:par>
                          <p:cTn fill="hold" id="12" nodeType="afterGroup">
                            <p:stCondLst>
                              <p:cond delay="1000"/>
                            </p:stCondLst>
                            <p:childTnLst>
                              <p:par>
                                <p:cTn fill="hold" grpId="0" id="13" nodeType="afterEffect" presetClass="entr" presetID="53" presetSubtype="0">
                                  <p:stCondLst>
                                    <p:cond delay="0"/>
                                  </p:stCondLst>
                                  <p:childTnLst>
                                    <p:set>
                                      <p:cBhvr>
                                        <p:cTn dur="1" fill="hold" id="14">
                                          <p:stCondLst>
                                            <p:cond delay="0"/>
                                          </p:stCondLst>
                                        </p:cTn>
                                        <p:tgtEl>
                                          <p:spTgt spid="7"/>
                                        </p:tgtEl>
                                        <p:attrNameLst>
                                          <p:attrName>style.visibility</p:attrName>
                                        </p:attrNameLst>
                                      </p:cBhvr>
                                      <p:to>
                                        <p:strVal val="visible"/>
                                      </p:to>
                                    </p:set>
                                    <p:anim calcmode="lin" valueType="num">
                                      <p:cBhvr>
                                        <p:cTn dur="500" fill="hold" id="15"/>
                                        <p:tgtEl>
                                          <p:spTgt spid="7"/>
                                        </p:tgtEl>
                                        <p:attrNameLst>
                                          <p:attrName>ppt_w</p:attrName>
                                        </p:attrNameLst>
                                      </p:cBhvr>
                                      <p:tavLst>
                                        <p:tav tm="0">
                                          <p:val>
                                            <p:fltVal val="0"/>
                                          </p:val>
                                        </p:tav>
                                        <p:tav tm="100000">
                                          <p:val>
                                            <p:strVal val="#ppt_w"/>
                                          </p:val>
                                        </p:tav>
                                      </p:tavLst>
                                    </p:anim>
                                    <p:anim calcmode="lin" valueType="num">
                                      <p:cBhvr>
                                        <p:cTn dur="500" fill="hold" id="16"/>
                                        <p:tgtEl>
                                          <p:spTgt spid="7"/>
                                        </p:tgtEl>
                                        <p:attrNameLst>
                                          <p:attrName>ppt_h</p:attrName>
                                        </p:attrNameLst>
                                      </p:cBhvr>
                                      <p:tavLst>
                                        <p:tav tm="0">
                                          <p:val>
                                            <p:fltVal val="0"/>
                                          </p:val>
                                        </p:tav>
                                        <p:tav tm="100000">
                                          <p:val>
                                            <p:strVal val="#ppt_h"/>
                                          </p:val>
                                        </p:tav>
                                      </p:tavLst>
                                    </p:anim>
                                    <p:animEffect filter="fade" transition="in">
                                      <p:cBhvr>
                                        <p:cTn dur="500" id="17"/>
                                        <p:tgtEl>
                                          <p:spTgt spid="7"/>
                                        </p:tgtEl>
                                      </p:cBhvr>
                                    </p:animEffect>
                                  </p:childTnLst>
                                </p:cTn>
                              </p:par>
                            </p:childTnLst>
                          </p:cTn>
                        </p:par>
                        <p:par>
                          <p:cTn fill="hold" id="18" nodeType="afterGroup">
                            <p:stCondLst>
                              <p:cond delay="1500"/>
                            </p:stCondLst>
                            <p:childTnLst>
                              <p:par>
                                <p:cTn fill="hold" grpId="0" id="19" nodeType="afterEffect" presetClass="entr" presetID="53" presetSubtype="0">
                                  <p:stCondLst>
                                    <p:cond delay="0"/>
                                  </p:stCondLst>
                                  <p:childTnLst>
                                    <p:set>
                                      <p:cBhvr>
                                        <p:cTn dur="1" fill="hold" id="20">
                                          <p:stCondLst>
                                            <p:cond delay="0"/>
                                          </p:stCondLst>
                                        </p:cTn>
                                        <p:tgtEl>
                                          <p:spTgt spid="9"/>
                                        </p:tgtEl>
                                        <p:attrNameLst>
                                          <p:attrName>style.visibility</p:attrName>
                                        </p:attrNameLst>
                                      </p:cBhvr>
                                      <p:to>
                                        <p:strVal val="visible"/>
                                      </p:to>
                                    </p:set>
                                    <p:anim calcmode="lin" valueType="num">
                                      <p:cBhvr>
                                        <p:cTn dur="500" fill="hold" id="21"/>
                                        <p:tgtEl>
                                          <p:spTgt spid="9"/>
                                        </p:tgtEl>
                                        <p:attrNameLst>
                                          <p:attrName>ppt_w</p:attrName>
                                        </p:attrNameLst>
                                      </p:cBhvr>
                                      <p:tavLst>
                                        <p:tav tm="0">
                                          <p:val>
                                            <p:fltVal val="0"/>
                                          </p:val>
                                        </p:tav>
                                        <p:tav tm="100000">
                                          <p:val>
                                            <p:strVal val="#ppt_w"/>
                                          </p:val>
                                        </p:tav>
                                      </p:tavLst>
                                    </p:anim>
                                    <p:anim calcmode="lin" valueType="num">
                                      <p:cBhvr>
                                        <p:cTn dur="500" fill="hold" id="22"/>
                                        <p:tgtEl>
                                          <p:spTgt spid="9"/>
                                        </p:tgtEl>
                                        <p:attrNameLst>
                                          <p:attrName>ppt_h</p:attrName>
                                        </p:attrNameLst>
                                      </p:cBhvr>
                                      <p:tavLst>
                                        <p:tav tm="0">
                                          <p:val>
                                            <p:fltVal val="0"/>
                                          </p:val>
                                        </p:tav>
                                        <p:tav tm="100000">
                                          <p:val>
                                            <p:strVal val="#ppt_h"/>
                                          </p:val>
                                        </p:tav>
                                      </p:tavLst>
                                    </p:anim>
                                    <p:animEffect filter="fade" transition="in">
                                      <p:cBhvr>
                                        <p:cTn dur="500" id="23"/>
                                        <p:tgtEl>
                                          <p:spTgt spid="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9"/>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2" name="直接连接符 1"/>
          <p:cNvCxnSpPr/>
          <p:nvPr/>
        </p:nvCxnSpPr>
        <p:spPr>
          <a:xfrm>
            <a:off x="1408147" y="683603"/>
            <a:ext cx="10619117"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mouth-tube-in-bald-male-head_45957"/>
          <p:cNvSpPr>
            <a:spLocks noChangeAspect="1"/>
          </p:cNvSpPr>
          <p:nvPr/>
        </p:nvSpPr>
        <p:spPr bwMode="auto">
          <a:xfrm>
            <a:off x="564040" y="88565"/>
            <a:ext cx="725746" cy="805065"/>
          </a:xfrm>
          <a:custGeom>
            <a:gdLst>
              <a:gd fmla="*/ 373273 h 605239" name="connsiteX0"/>
              <a:gd fmla="*/ 373273 h 605239" name="connsiteY0"/>
              <a:gd fmla="*/ 373273 h 605239" name="connsiteX1"/>
              <a:gd fmla="*/ 373273 h 605239" name="connsiteY1"/>
              <a:gd fmla="*/ 373273 h 605239" name="connsiteX2"/>
              <a:gd fmla="*/ 373273 h 605239" name="connsiteY2"/>
              <a:gd fmla="*/ 373273 h 605239" name="connsiteX3"/>
              <a:gd fmla="*/ 373273 h 605239" name="connsiteY3"/>
              <a:gd fmla="*/ 373273 h 605239" name="connsiteX4"/>
              <a:gd fmla="*/ 373273 h 605239" name="connsiteY4"/>
              <a:gd fmla="*/ 373273 h 605239" name="connsiteX5"/>
              <a:gd fmla="*/ 373273 h 605239" name="connsiteY5"/>
              <a:gd fmla="*/ 373273 h 605239" name="connsiteX6"/>
              <a:gd fmla="*/ 373273 h 605239" name="connsiteY6"/>
              <a:gd fmla="*/ 373273 h 605239" name="connsiteX7"/>
              <a:gd fmla="*/ 373273 h 605239" name="connsiteY7"/>
              <a:gd fmla="*/ 373273 h 605239" name="connsiteX8"/>
              <a:gd fmla="*/ 373273 h 605239" name="connsiteY8"/>
              <a:gd fmla="*/ 373273 h 605239" name="connsiteX9"/>
              <a:gd fmla="*/ 373273 h 605239" name="connsiteY9"/>
              <a:gd fmla="*/ 373273 h 605239" name="connsiteX10"/>
              <a:gd fmla="*/ 373273 h 605239" name="connsiteY10"/>
              <a:gd fmla="*/ 373273 h 605239" name="connsiteX11"/>
              <a:gd fmla="*/ 373273 h 605239" name="connsiteY11"/>
              <a:gd fmla="*/ 373273 h 605239" name="connsiteX12"/>
              <a:gd fmla="*/ 373273 h 605239" name="connsiteY12"/>
              <a:gd fmla="*/ 373273 h 605239" name="connsiteX13"/>
              <a:gd fmla="*/ 373273 h 605239" name="connsiteY13"/>
              <a:gd fmla="*/ 373273 h 605239" name="connsiteX14"/>
              <a:gd fmla="*/ 373273 h 605239" name="connsiteY14"/>
              <a:gd fmla="*/ 373273 h 605239" name="connsiteX15"/>
              <a:gd fmla="*/ 373273 h 605239" name="connsiteY15"/>
              <a:gd fmla="*/ 373273 h 605239" name="connsiteX16"/>
              <a:gd fmla="*/ 373273 h 605239" name="connsiteY16"/>
              <a:gd fmla="*/ 373273 h 605239" name="connsiteX17"/>
              <a:gd fmla="*/ 373273 h 605239" name="connsiteY17"/>
              <a:gd fmla="*/ 373273 h 605239" name="connsiteX18"/>
              <a:gd fmla="*/ 373273 h 605239" name="connsiteY18"/>
              <a:gd fmla="*/ 373273 h 605239" name="connsiteX19"/>
              <a:gd fmla="*/ 373273 h 605239" name="connsiteY19"/>
              <a:gd fmla="*/ 373273 h 605239" name="connsiteX20"/>
              <a:gd fmla="*/ 373273 h 605239" name="connsiteY20"/>
              <a:gd fmla="*/ 373273 h 605239" name="connsiteX21"/>
              <a:gd fmla="*/ 373273 h 605239" name="connsiteY21"/>
              <a:gd fmla="*/ 373273 h 605239" name="connsiteX22"/>
              <a:gd fmla="*/ 373273 h 605239" name="connsiteY22"/>
              <a:gd fmla="*/ 373273 h 605239" name="connsiteX23"/>
              <a:gd fmla="*/ 373273 h 605239" name="connsiteY23"/>
              <a:gd fmla="*/ 373273 h 605239" name="connsiteX24"/>
              <a:gd fmla="*/ 373273 h 605239" name="connsiteY24"/>
              <a:gd fmla="*/ 373273 h 605239" name="connsiteX25"/>
              <a:gd fmla="*/ 373273 h 605239" name="connsiteY25"/>
              <a:gd fmla="*/ 373273 h 605239" name="connsiteX26"/>
              <a:gd fmla="*/ 373273 h 605239" name="connsiteY2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b="b" l="l" r="r" t="t"/>
            <a:pathLst>
              <a:path h="604637" w="545066">
                <a:moveTo>
                  <a:pt x="36884" y="437043"/>
                </a:moveTo>
                <a:lnTo>
                  <a:pt x="191976" y="437043"/>
                </a:lnTo>
                <a:lnTo>
                  <a:pt x="256598" y="437043"/>
                </a:lnTo>
                <a:cubicBezTo>
                  <a:pt x="259470" y="437043"/>
                  <a:pt x="332708" y="437043"/>
                  <a:pt x="332708" y="487178"/>
                </a:cubicBezTo>
                <a:lnTo>
                  <a:pt x="339888" y="564529"/>
                </a:lnTo>
                <a:cubicBezTo>
                  <a:pt x="305423" y="580286"/>
                  <a:pt x="269522" y="593178"/>
                  <a:pt x="233621" y="604637"/>
                </a:cubicBezTo>
                <a:lnTo>
                  <a:pt x="212081" y="514394"/>
                </a:lnTo>
                <a:lnTo>
                  <a:pt x="210645" y="512962"/>
                </a:lnTo>
                <a:cubicBezTo>
                  <a:pt x="197720" y="517259"/>
                  <a:pt x="177616" y="520124"/>
                  <a:pt x="160384" y="520124"/>
                </a:cubicBezTo>
                <a:cubicBezTo>
                  <a:pt x="64169" y="520124"/>
                  <a:pt x="41192" y="501502"/>
                  <a:pt x="36884" y="437043"/>
                </a:cubicBezTo>
                <a:close/>
                <a:moveTo>
                  <a:pt x="303290" y="0"/>
                </a:moveTo>
                <a:cubicBezTo>
                  <a:pt x="387816" y="202"/>
                  <a:pt x="469112" y="32449"/>
                  <a:pt x="503569" y="74370"/>
                </a:cubicBezTo>
                <a:cubicBezTo>
                  <a:pt x="568175" y="150329"/>
                  <a:pt x="553818" y="312280"/>
                  <a:pt x="484905" y="378207"/>
                </a:cubicBezTo>
                <a:lnTo>
                  <a:pt x="500698" y="448434"/>
                </a:lnTo>
                <a:cubicBezTo>
                  <a:pt x="471984" y="489997"/>
                  <a:pt x="426042" y="517228"/>
                  <a:pt x="382971" y="541592"/>
                </a:cubicBezTo>
                <a:cubicBezTo>
                  <a:pt x="382971" y="541592"/>
                  <a:pt x="382971" y="541592"/>
                  <a:pt x="381535" y="543025"/>
                </a:cubicBezTo>
                <a:lnTo>
                  <a:pt x="377228" y="484264"/>
                </a:lnTo>
                <a:cubicBezTo>
                  <a:pt x="377228" y="411171"/>
                  <a:pt x="298265" y="391106"/>
                  <a:pt x="256630" y="391106"/>
                </a:cubicBezTo>
                <a:lnTo>
                  <a:pt x="181974" y="391106"/>
                </a:lnTo>
                <a:lnTo>
                  <a:pt x="35533" y="391106"/>
                </a:lnTo>
                <a:cubicBezTo>
                  <a:pt x="35533" y="382507"/>
                  <a:pt x="35533" y="372474"/>
                  <a:pt x="36969" y="362442"/>
                </a:cubicBezTo>
                <a:lnTo>
                  <a:pt x="11126" y="353843"/>
                </a:lnTo>
                <a:cubicBezTo>
                  <a:pt x="6819" y="352410"/>
                  <a:pt x="2512" y="349543"/>
                  <a:pt x="1076" y="345244"/>
                </a:cubicBezTo>
                <a:cubicBezTo>
                  <a:pt x="-359" y="340944"/>
                  <a:pt x="-359" y="335211"/>
                  <a:pt x="1076" y="332345"/>
                </a:cubicBezTo>
                <a:lnTo>
                  <a:pt x="38405" y="256386"/>
                </a:lnTo>
                <a:cubicBezTo>
                  <a:pt x="42712" y="120232"/>
                  <a:pt x="100140" y="44273"/>
                  <a:pt x="219302" y="11309"/>
                </a:cubicBezTo>
                <a:cubicBezTo>
                  <a:pt x="246580" y="3427"/>
                  <a:pt x="275115" y="-67"/>
                  <a:pt x="303290" y="0"/>
                </a:cubicBezTo>
                <a:close/>
              </a:path>
            </a:pathLst>
          </a:custGeom>
          <a:solidFill>
            <a:schemeClr val="accent2"/>
          </a:solidFill>
          <a:ln>
            <a:noFill/>
          </a:ln>
        </p:spPr>
        <p:txBody>
          <a:bodyPr/>
          <a:lstStyle/>
          <a:p>
            <a:endParaRPr altLang="en-US" lang="zh-CN">
              <a:latin charset="-122" panose="020b0502040204020203" pitchFamily="34" typeface="微软雅黑 Light"/>
              <a:ea charset="-122" panose="020b0502040204020203" pitchFamily="34" typeface="微软雅黑 Light"/>
              <a:cs typeface="+mn-ea"/>
              <a:sym typeface="+mn-lt"/>
            </a:endParaRPr>
          </a:p>
        </p:txBody>
      </p:sp>
      <p:sp>
        <p:nvSpPr>
          <p:cNvPr id="5" name="标题 3"/>
          <p:cNvSpPr txBox="1"/>
          <p:nvPr/>
        </p:nvSpPr>
        <p:spPr>
          <a:xfrm>
            <a:off x="1395621" y="223505"/>
            <a:ext cx="2225619" cy="409994"/>
          </a:xfrm>
          <a:prstGeom prst="rect">
            <a:avLst/>
          </a:prstGeom>
        </p:spPr>
        <p:txBody>
          <a:bodyPr/>
          <a:lstStyle>
            <a:lvl1pPr algn="l" defTabSz="914400" eaLnBrk="1" hangingPunct="1" latinLnBrk="0" rtl="0">
              <a:lnSpc>
                <a:spcPct val="90000"/>
              </a:lnSpc>
              <a:spcBef>
                <a:spcPct val="0"/>
              </a:spcBef>
              <a:buNone/>
              <a:defRPr kern="1200" sz="4400">
                <a:solidFill>
                  <a:schemeClr val="tx1"/>
                </a:solidFill>
                <a:latin typeface="+mj-lt"/>
                <a:ea typeface="+mj-ea"/>
                <a:cs typeface="+mj-cs"/>
              </a:defRPr>
            </a:lvl1pPr>
          </a:lstStyle>
          <a:p>
            <a:r>
              <a:rPr altLang="en-US" b="1" lang="zh-CN" sz="2400">
                <a:solidFill>
                  <a:schemeClr val="tx1">
                    <a:lumMod val="75000"/>
                    <a:lumOff val="25000"/>
                  </a:schemeClr>
                </a:solidFill>
                <a:latin charset="-122" panose="020b0502040204020203" pitchFamily="34" typeface="微软雅黑 Light"/>
                <a:ea charset="-122" panose="020b0502040204020203" pitchFamily="34" typeface="微软雅黑 Light"/>
                <a:cs typeface="+mn-ea"/>
                <a:sym typeface="+mn-lt"/>
              </a:rPr>
              <a:t>疾病相关知识</a:t>
            </a:r>
          </a:p>
        </p:txBody>
      </p:sp>
      <p:sp>
        <p:nvSpPr>
          <p:cNvPr id="3" name="矩形 2"/>
          <p:cNvSpPr/>
          <p:nvPr/>
        </p:nvSpPr>
        <p:spPr>
          <a:xfrm>
            <a:off x="2360743" y="1074305"/>
            <a:ext cx="4517456" cy="52698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2040204020203" pitchFamily="34" typeface="微软雅黑 Light"/>
              <a:ea charset="-122" panose="020b0502040204020203" pitchFamily="34" typeface="微软雅黑 Light"/>
              <a:cs typeface="+mn-ea"/>
              <a:sym typeface="+mn-lt"/>
            </a:endParaRPr>
          </a:p>
        </p:txBody>
      </p:sp>
      <p:sp>
        <p:nvSpPr>
          <p:cNvPr id="10" name="矩形 9"/>
          <p:cNvSpPr/>
          <p:nvPr/>
        </p:nvSpPr>
        <p:spPr>
          <a:xfrm>
            <a:off x="7163046" y="1074305"/>
            <a:ext cx="4517456" cy="5269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2040204020203" pitchFamily="34" typeface="微软雅黑 Light"/>
              <a:ea charset="-122" panose="020b0502040204020203" pitchFamily="34" typeface="微软雅黑 Light"/>
              <a:cs typeface="+mn-ea"/>
              <a:sym typeface="+mn-lt"/>
            </a:endParaRPr>
          </a:p>
        </p:txBody>
      </p:sp>
      <p:sp>
        <p:nvSpPr>
          <p:cNvPr id="6" name="Rectangle 2"/>
          <p:cNvSpPr txBox="1">
            <a:spLocks noChangeArrowheads="1"/>
          </p:cNvSpPr>
          <p:nvPr/>
        </p:nvSpPr>
        <p:spPr bwMode="auto">
          <a:xfrm>
            <a:off x="2774512" y="1211587"/>
            <a:ext cx="2376264" cy="59213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nchorCtr="0" bIns="45720" compatLnSpc="1" lIns="91440" numCol="1" rIns="91440" tIns="45720" vert="horz" wrap="square">
            <a:prstTxWarp prst="textNoShape">
              <a:avLst/>
            </a:prstTxWarp>
          </a:bodyPr>
          <a:lstStyle>
            <a:lvl1pPr algn="l" eaLnBrk="0" fontAlgn="base" hangingPunct="0" rtl="0">
              <a:spcBef>
                <a:spcPct val="0"/>
              </a:spcBef>
              <a:spcAft>
                <a:spcPct val="0"/>
              </a:spcAft>
              <a:defRPr b="1" sz="2800">
                <a:solidFill>
                  <a:schemeClr val="bg1"/>
                </a:solidFill>
                <a:latin typeface="+mj-lt"/>
                <a:ea typeface="+mj-ea"/>
                <a:cs typeface="+mj-cs"/>
              </a:defRPr>
            </a:lvl1pPr>
            <a:lvl2pPr algn="l" eaLnBrk="0" fontAlgn="base" hangingPunct="0" rtl="0">
              <a:spcBef>
                <a:spcPct val="0"/>
              </a:spcBef>
              <a:spcAft>
                <a:spcPct val="0"/>
              </a:spcAft>
              <a:defRPr b="1" sz="2800">
                <a:solidFill>
                  <a:schemeClr val="bg1"/>
                </a:solidFill>
                <a:latin charset="0" panose="020b0604020202020204" pitchFamily="34" typeface="Arial"/>
                <a:ea charset="-122" panose="02010600040101010101" pitchFamily="2" typeface="华文细黑"/>
              </a:defRPr>
            </a:lvl2pPr>
            <a:lvl3pPr algn="l" eaLnBrk="0" fontAlgn="base" hangingPunct="0" rtl="0">
              <a:spcBef>
                <a:spcPct val="0"/>
              </a:spcBef>
              <a:spcAft>
                <a:spcPct val="0"/>
              </a:spcAft>
              <a:defRPr b="1" sz="2800">
                <a:solidFill>
                  <a:schemeClr val="bg1"/>
                </a:solidFill>
                <a:latin charset="0" panose="020b0604020202020204" pitchFamily="34" typeface="Arial"/>
                <a:ea charset="-122" panose="02010600040101010101" pitchFamily="2" typeface="华文细黑"/>
              </a:defRPr>
            </a:lvl3pPr>
            <a:lvl4pPr algn="l" eaLnBrk="0" fontAlgn="base" hangingPunct="0" rtl="0">
              <a:spcBef>
                <a:spcPct val="0"/>
              </a:spcBef>
              <a:spcAft>
                <a:spcPct val="0"/>
              </a:spcAft>
              <a:defRPr b="1" sz="2800">
                <a:solidFill>
                  <a:schemeClr val="bg1"/>
                </a:solidFill>
                <a:latin charset="0" panose="020b0604020202020204" pitchFamily="34" typeface="Arial"/>
                <a:ea charset="-122" panose="02010600040101010101" pitchFamily="2" typeface="华文细黑"/>
              </a:defRPr>
            </a:lvl4pPr>
            <a:lvl5pPr algn="l" eaLnBrk="0" fontAlgn="base" hangingPunct="0" rtl="0">
              <a:spcBef>
                <a:spcPct val="0"/>
              </a:spcBef>
              <a:spcAft>
                <a:spcPct val="0"/>
              </a:spcAft>
              <a:defRPr b="1" sz="2800">
                <a:solidFill>
                  <a:schemeClr val="bg1"/>
                </a:solidFill>
                <a:latin charset="0" panose="020b0604020202020204" pitchFamily="34" typeface="Arial"/>
                <a:ea charset="-122" panose="02010600040101010101" pitchFamily="2" typeface="华文细黑"/>
              </a:defRPr>
            </a:lvl5pPr>
            <a:lvl6pPr algn="l" fontAlgn="base" marL="457200" rtl="0">
              <a:spcBef>
                <a:spcPct val="0"/>
              </a:spcBef>
              <a:spcAft>
                <a:spcPct val="0"/>
              </a:spcAft>
              <a:defRPr b="1" sz="2800">
                <a:solidFill>
                  <a:schemeClr val="bg1"/>
                </a:solidFill>
                <a:latin charset="0" panose="020b0604020202020204" pitchFamily="34" typeface="Arial"/>
                <a:ea charset="-122" panose="02010600040101010101" pitchFamily="2" typeface="华文细黑"/>
              </a:defRPr>
            </a:lvl6pPr>
            <a:lvl7pPr algn="l" fontAlgn="base" marL="914400" rtl="0">
              <a:spcBef>
                <a:spcPct val="0"/>
              </a:spcBef>
              <a:spcAft>
                <a:spcPct val="0"/>
              </a:spcAft>
              <a:defRPr b="1" sz="2800">
                <a:solidFill>
                  <a:schemeClr val="bg1"/>
                </a:solidFill>
                <a:latin charset="0" panose="020b0604020202020204" pitchFamily="34" typeface="Arial"/>
                <a:ea charset="-122" panose="02010600040101010101" pitchFamily="2" typeface="华文细黑"/>
              </a:defRPr>
            </a:lvl7pPr>
            <a:lvl8pPr algn="l" fontAlgn="base" marL="1371600" rtl="0">
              <a:spcBef>
                <a:spcPct val="0"/>
              </a:spcBef>
              <a:spcAft>
                <a:spcPct val="0"/>
              </a:spcAft>
              <a:defRPr b="1" sz="2800">
                <a:solidFill>
                  <a:schemeClr val="bg1"/>
                </a:solidFill>
                <a:latin charset="0" panose="020b0604020202020204" pitchFamily="34" typeface="Arial"/>
                <a:ea charset="-122" panose="02010600040101010101" pitchFamily="2" typeface="华文细黑"/>
              </a:defRPr>
            </a:lvl8pPr>
            <a:lvl9pPr algn="l" fontAlgn="base" marL="1828800" rtl="0">
              <a:spcBef>
                <a:spcPct val="0"/>
              </a:spcBef>
              <a:spcAft>
                <a:spcPct val="0"/>
              </a:spcAft>
              <a:defRPr b="1" sz="2800">
                <a:solidFill>
                  <a:schemeClr val="bg1"/>
                </a:solidFill>
                <a:latin charset="0" panose="020b0604020202020204" pitchFamily="34" typeface="Arial"/>
                <a:ea charset="-122" panose="02010600040101010101" pitchFamily="2" typeface="华文细黑"/>
              </a:defRPr>
            </a:lvl9pPr>
          </a:lstStyle>
          <a:p>
            <a:r>
              <a:rPr altLang="zh-CN" kern="0" lang="en-US" sz="2400">
                <a:latin charset="-122" panose="020b0502040204020203" pitchFamily="34" typeface="微软雅黑 Light"/>
                <a:ea charset="-122" panose="020b0502040204020203" pitchFamily="34" typeface="微软雅黑 Light"/>
                <a:cs typeface="+mn-ea"/>
                <a:sym typeface="+mn-lt"/>
              </a:rPr>
              <a:t>4.弥散障碍</a:t>
            </a:r>
          </a:p>
        </p:txBody>
      </p:sp>
      <p:sp>
        <p:nvSpPr>
          <p:cNvPr id="7" name="Rectangle 3"/>
          <p:cNvSpPr txBox="1">
            <a:spLocks noChangeArrowheads="1"/>
          </p:cNvSpPr>
          <p:nvPr/>
        </p:nvSpPr>
        <p:spPr bwMode="auto">
          <a:xfrm>
            <a:off x="2707018" y="1803724"/>
            <a:ext cx="3824906" cy="411419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lvl1pPr algn="l" eaLnBrk="0" fontAlgn="base" hangingPunct="0" indent="-342900" marL="342900" rtl="0">
              <a:spcBef>
                <a:spcPct val="20000"/>
              </a:spcBef>
              <a:spcAft>
                <a:spcPct val="0"/>
              </a:spcAft>
              <a:buClr>
                <a:schemeClr val="accent1"/>
              </a:buClr>
              <a:buFont charset="2" panose="05000000000000000000" pitchFamily="2" typeface="Wingdings"/>
              <a:buChar char="n"/>
              <a:defRPr sz="2000">
                <a:solidFill>
                  <a:schemeClr val="tx1"/>
                </a:solidFill>
                <a:latin typeface="+mn-lt"/>
                <a:ea typeface="+mn-ea"/>
                <a:cs typeface="+mn-cs"/>
              </a:defRPr>
            </a:lvl1pPr>
            <a:lvl2pPr algn="l" eaLnBrk="0" fontAlgn="base" hangingPunct="0" indent="-285750" marL="742950" rtl="0">
              <a:spcBef>
                <a:spcPct val="20000"/>
              </a:spcBef>
              <a:spcAft>
                <a:spcPct val="0"/>
              </a:spcAft>
              <a:buClr>
                <a:schemeClr val="accent1"/>
              </a:buClr>
              <a:buFont charset="2" panose="05000000000000000000" pitchFamily="2" typeface="Wingdings"/>
              <a:buChar char="n"/>
              <a:defRPr sz="2800">
                <a:solidFill>
                  <a:schemeClr val="tx1"/>
                </a:solidFill>
                <a:latin typeface="+mn-lt"/>
                <a:ea typeface="+mn-ea"/>
              </a:defRPr>
            </a:lvl2pPr>
            <a:lvl3pPr algn="l" eaLnBrk="0" fontAlgn="base" hangingPunct="0" indent="-228600" marL="1143000" rtl="0">
              <a:spcBef>
                <a:spcPct val="20000"/>
              </a:spcBef>
              <a:spcAft>
                <a:spcPct val="0"/>
              </a:spcAft>
              <a:buClr>
                <a:schemeClr val="accent2"/>
              </a:buClr>
              <a:buFont charset="2" panose="05000000000000000000" pitchFamily="2" typeface="Wingdings"/>
              <a:buChar char="n"/>
              <a:defRPr sz="1600">
                <a:solidFill>
                  <a:schemeClr val="tx1"/>
                </a:solidFill>
                <a:latin typeface="+mn-lt"/>
                <a:ea typeface="+mn-ea"/>
              </a:defRPr>
            </a:lvl3pPr>
            <a:lvl4pPr algn="l" eaLnBrk="0" fontAlgn="base" hangingPunct="0" indent="-228600" marL="1600200" rtl="0">
              <a:spcBef>
                <a:spcPct val="20000"/>
              </a:spcBef>
              <a:spcAft>
                <a:spcPct val="0"/>
              </a:spcAft>
              <a:buClr>
                <a:schemeClr val="hlink"/>
              </a:buClr>
              <a:buFont charset="2" panose="05000000000000000000" pitchFamily="2" typeface="Wingdings"/>
              <a:buChar char="n"/>
              <a:defRPr sz="1400">
                <a:solidFill>
                  <a:schemeClr val="tx1"/>
                </a:solidFill>
                <a:latin typeface="+mn-lt"/>
                <a:ea typeface="+mn-ea"/>
              </a:defRPr>
            </a:lvl4pPr>
            <a:lvl5pPr algn="l" eaLnBrk="0" fontAlgn="base" hangingPunct="0" indent="-228600" marL="2057400" rtl="0">
              <a:spcBef>
                <a:spcPct val="20000"/>
              </a:spcBef>
              <a:spcAft>
                <a:spcPct val="0"/>
              </a:spcAft>
              <a:buChar char="»"/>
              <a:defRPr sz="2000">
                <a:solidFill>
                  <a:schemeClr val="tx1"/>
                </a:solidFill>
                <a:latin typeface="+mn-lt"/>
                <a:ea typeface="+mn-ea"/>
              </a:defRPr>
            </a:lvl5pPr>
            <a:lvl6pPr algn="l" fontAlgn="base" indent="-228600" marL="2514600" rtl="0">
              <a:spcBef>
                <a:spcPct val="20000"/>
              </a:spcBef>
              <a:spcAft>
                <a:spcPct val="0"/>
              </a:spcAft>
              <a:buChar char="»"/>
              <a:defRPr>
                <a:solidFill>
                  <a:schemeClr val="tx1"/>
                </a:solidFill>
                <a:latin typeface="+mn-lt"/>
                <a:ea typeface="+mn-ea"/>
              </a:defRPr>
            </a:lvl6pPr>
            <a:lvl7pPr algn="l" fontAlgn="base" indent="-228600" marL="2971800" rtl="0">
              <a:spcBef>
                <a:spcPct val="20000"/>
              </a:spcBef>
              <a:spcAft>
                <a:spcPct val="0"/>
              </a:spcAft>
              <a:buChar char="»"/>
              <a:defRPr>
                <a:solidFill>
                  <a:schemeClr val="tx1"/>
                </a:solidFill>
                <a:latin typeface="+mn-lt"/>
                <a:ea typeface="+mn-ea"/>
              </a:defRPr>
            </a:lvl7pPr>
            <a:lvl8pPr algn="l" fontAlgn="base" indent="-228600" marL="3429000" rtl="0">
              <a:spcBef>
                <a:spcPct val="20000"/>
              </a:spcBef>
              <a:spcAft>
                <a:spcPct val="0"/>
              </a:spcAft>
              <a:buChar char="»"/>
              <a:defRPr>
                <a:solidFill>
                  <a:schemeClr val="tx1"/>
                </a:solidFill>
                <a:latin typeface="+mn-lt"/>
                <a:ea typeface="+mn-ea"/>
              </a:defRPr>
            </a:lvl8pPr>
            <a:lvl9pPr algn="l" fontAlgn="base" indent="-228600" marL="3886200" rtl="0">
              <a:spcBef>
                <a:spcPct val="20000"/>
              </a:spcBef>
              <a:spcAft>
                <a:spcPct val="0"/>
              </a:spcAft>
              <a:buChar char="»"/>
              <a:defRPr>
                <a:solidFill>
                  <a:schemeClr val="tx1"/>
                </a:solidFill>
                <a:latin typeface="+mn-lt"/>
                <a:ea typeface="+mn-ea"/>
              </a:defRPr>
            </a:lvl9pPr>
          </a:lstStyle>
          <a:p>
            <a:pPr algn="just" indent="0" marL="0">
              <a:lnSpc>
                <a:spcPct val="150000"/>
              </a:lnSpc>
              <a:buClr>
                <a:schemeClr val="tx2"/>
              </a:buClr>
              <a:buNone/>
            </a:pPr>
            <a:r>
              <a:rPr altLang="en-US" kern="0" lang="zh-CN" sz="1600">
                <a:solidFill>
                  <a:schemeClr val="bg1"/>
                </a:solidFill>
                <a:latin charset="-122" panose="020b0502040204020203" pitchFamily="34" typeface="微软雅黑 Light"/>
                <a:ea charset="-122" panose="020b0502040204020203" pitchFamily="34" typeface="微软雅黑 Light"/>
                <a:cs typeface="+mn-ea"/>
                <a:sym typeface="+mn-lt"/>
              </a:rPr>
              <a:t>肺内气体交换是通过弥散过程实现。</a:t>
            </a:r>
          </a:p>
          <a:p>
            <a:pPr algn="just" indent="0" marL="0">
              <a:lnSpc>
                <a:spcPct val="150000"/>
              </a:lnSpc>
              <a:buClr>
                <a:schemeClr val="tx2"/>
              </a:buClr>
              <a:buNone/>
            </a:pPr>
            <a:r>
              <a:rPr altLang="en-US" kern="0" lang="zh-CN" sz="1600">
                <a:solidFill>
                  <a:schemeClr val="bg1"/>
                </a:solidFill>
                <a:latin charset="-122" panose="020b0502040204020203" pitchFamily="34" typeface="微软雅黑 Light"/>
                <a:ea charset="-122" panose="020b0502040204020203" pitchFamily="34" typeface="微软雅黑 Light"/>
                <a:cs typeface="+mn-ea"/>
                <a:sym typeface="+mn-lt"/>
              </a:rPr>
              <a:t>影响弥散的因素：1.弥散面积2.肺泡膜的厚度和通透性3.气体和血液的接触时间4.气体弥散能力5.气体分压差6.其他：心排血量、血红蛋白含量、V/Q比值。</a:t>
            </a:r>
          </a:p>
          <a:p>
            <a:pPr algn="just" indent="0" marL="0">
              <a:lnSpc>
                <a:spcPct val="150000"/>
              </a:lnSpc>
              <a:buClr>
                <a:schemeClr val="tx2"/>
              </a:buClr>
              <a:buNone/>
            </a:pPr>
            <a:r>
              <a:rPr altLang="en-US" kern="0" lang="zh-CN" sz="1600">
                <a:solidFill>
                  <a:schemeClr val="bg1"/>
                </a:solidFill>
                <a:latin charset="-122" panose="020b0502040204020203" pitchFamily="34" typeface="微软雅黑 Light"/>
                <a:ea charset="-122" panose="020b0502040204020203" pitchFamily="34" typeface="微软雅黑 Light"/>
                <a:cs typeface="+mn-ea"/>
                <a:sym typeface="+mn-lt"/>
              </a:rPr>
              <a:t>CO2通过肺泡毛细血管膜的的弥散速率力为氧的21倍，弥散障碍主要是影响氧的交换，以低氧为主。</a:t>
            </a:r>
          </a:p>
          <a:p>
            <a:pPr algn="just" indent="0" marL="0">
              <a:lnSpc>
                <a:spcPct val="150000"/>
              </a:lnSpc>
              <a:buClr>
                <a:schemeClr val="tx2"/>
              </a:buClr>
              <a:buNone/>
            </a:pPr>
            <a:r>
              <a:rPr altLang="en-US" kern="0" lang="zh-CN" sz="1600">
                <a:solidFill>
                  <a:schemeClr val="bg1"/>
                </a:solidFill>
                <a:latin charset="-122" panose="020b0502040204020203" pitchFamily="34" typeface="微软雅黑 Light"/>
                <a:ea charset="-122" panose="020b0502040204020203" pitchFamily="34" typeface="微软雅黑 Light"/>
                <a:cs typeface="+mn-ea"/>
                <a:sym typeface="+mn-lt"/>
              </a:rPr>
              <a:t>吸入高浓度的氧可以纠正弥散障碍引起的低氧血症。</a:t>
            </a:r>
          </a:p>
        </p:txBody>
      </p:sp>
      <p:sp>
        <p:nvSpPr>
          <p:cNvPr id="8" name="Rectangle 2"/>
          <p:cNvSpPr txBox="1">
            <a:spLocks noChangeArrowheads="1"/>
          </p:cNvSpPr>
          <p:nvPr/>
        </p:nvSpPr>
        <p:spPr bwMode="auto">
          <a:xfrm>
            <a:off x="7369930" y="1175247"/>
            <a:ext cx="2735535" cy="66481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nchorCtr="0" bIns="45720" compatLnSpc="1" lIns="91440" numCol="1" rIns="91440" tIns="45720" vert="horz" wrap="square">
            <a:prstTxWarp prst="textNoShape">
              <a:avLst/>
            </a:prstTxWarp>
          </a:bodyPr>
          <a:lstStyle>
            <a:lvl1pPr algn="l" eaLnBrk="0" fontAlgn="base" hangingPunct="0" rtl="0">
              <a:spcBef>
                <a:spcPct val="0"/>
              </a:spcBef>
              <a:spcAft>
                <a:spcPct val="0"/>
              </a:spcAft>
              <a:defRPr b="1" sz="2800">
                <a:solidFill>
                  <a:schemeClr val="bg1"/>
                </a:solidFill>
                <a:latin typeface="+mj-lt"/>
                <a:ea typeface="+mj-ea"/>
                <a:cs typeface="+mj-cs"/>
              </a:defRPr>
            </a:lvl1pPr>
            <a:lvl2pPr algn="l" eaLnBrk="0" fontAlgn="base" hangingPunct="0" rtl="0">
              <a:spcBef>
                <a:spcPct val="0"/>
              </a:spcBef>
              <a:spcAft>
                <a:spcPct val="0"/>
              </a:spcAft>
              <a:defRPr b="1" sz="2800">
                <a:solidFill>
                  <a:schemeClr val="bg1"/>
                </a:solidFill>
                <a:latin charset="0" panose="020b0604020202020204" pitchFamily="34" typeface="Arial"/>
                <a:ea charset="-122" panose="02010600040101010101" pitchFamily="2" typeface="华文细黑"/>
              </a:defRPr>
            </a:lvl2pPr>
            <a:lvl3pPr algn="l" eaLnBrk="0" fontAlgn="base" hangingPunct="0" rtl="0">
              <a:spcBef>
                <a:spcPct val="0"/>
              </a:spcBef>
              <a:spcAft>
                <a:spcPct val="0"/>
              </a:spcAft>
              <a:defRPr b="1" sz="2800">
                <a:solidFill>
                  <a:schemeClr val="bg1"/>
                </a:solidFill>
                <a:latin charset="0" panose="020b0604020202020204" pitchFamily="34" typeface="Arial"/>
                <a:ea charset="-122" panose="02010600040101010101" pitchFamily="2" typeface="华文细黑"/>
              </a:defRPr>
            </a:lvl3pPr>
            <a:lvl4pPr algn="l" eaLnBrk="0" fontAlgn="base" hangingPunct="0" rtl="0">
              <a:spcBef>
                <a:spcPct val="0"/>
              </a:spcBef>
              <a:spcAft>
                <a:spcPct val="0"/>
              </a:spcAft>
              <a:defRPr b="1" sz="2800">
                <a:solidFill>
                  <a:schemeClr val="bg1"/>
                </a:solidFill>
                <a:latin charset="0" panose="020b0604020202020204" pitchFamily="34" typeface="Arial"/>
                <a:ea charset="-122" panose="02010600040101010101" pitchFamily="2" typeface="华文细黑"/>
              </a:defRPr>
            </a:lvl4pPr>
            <a:lvl5pPr algn="l" eaLnBrk="0" fontAlgn="base" hangingPunct="0" rtl="0">
              <a:spcBef>
                <a:spcPct val="0"/>
              </a:spcBef>
              <a:spcAft>
                <a:spcPct val="0"/>
              </a:spcAft>
              <a:defRPr b="1" sz="2800">
                <a:solidFill>
                  <a:schemeClr val="bg1"/>
                </a:solidFill>
                <a:latin charset="0" panose="020b0604020202020204" pitchFamily="34" typeface="Arial"/>
                <a:ea charset="-122" panose="02010600040101010101" pitchFamily="2" typeface="华文细黑"/>
              </a:defRPr>
            </a:lvl5pPr>
            <a:lvl6pPr algn="l" fontAlgn="base" marL="457200" rtl="0">
              <a:spcBef>
                <a:spcPct val="0"/>
              </a:spcBef>
              <a:spcAft>
                <a:spcPct val="0"/>
              </a:spcAft>
              <a:defRPr b="1" sz="2800">
                <a:solidFill>
                  <a:schemeClr val="bg1"/>
                </a:solidFill>
                <a:latin charset="0" panose="020b0604020202020204" pitchFamily="34" typeface="Arial"/>
                <a:ea charset="-122" panose="02010600040101010101" pitchFamily="2" typeface="华文细黑"/>
              </a:defRPr>
            </a:lvl6pPr>
            <a:lvl7pPr algn="l" fontAlgn="base" marL="914400" rtl="0">
              <a:spcBef>
                <a:spcPct val="0"/>
              </a:spcBef>
              <a:spcAft>
                <a:spcPct val="0"/>
              </a:spcAft>
              <a:defRPr b="1" sz="2800">
                <a:solidFill>
                  <a:schemeClr val="bg1"/>
                </a:solidFill>
                <a:latin charset="0" panose="020b0604020202020204" pitchFamily="34" typeface="Arial"/>
                <a:ea charset="-122" panose="02010600040101010101" pitchFamily="2" typeface="华文细黑"/>
              </a:defRPr>
            </a:lvl7pPr>
            <a:lvl8pPr algn="l" fontAlgn="base" marL="1371600" rtl="0">
              <a:spcBef>
                <a:spcPct val="0"/>
              </a:spcBef>
              <a:spcAft>
                <a:spcPct val="0"/>
              </a:spcAft>
              <a:defRPr b="1" sz="2800">
                <a:solidFill>
                  <a:schemeClr val="bg1"/>
                </a:solidFill>
                <a:latin charset="0" panose="020b0604020202020204" pitchFamily="34" typeface="Arial"/>
                <a:ea charset="-122" panose="02010600040101010101" pitchFamily="2" typeface="华文细黑"/>
              </a:defRPr>
            </a:lvl8pPr>
            <a:lvl9pPr algn="l" fontAlgn="base" marL="1828800" rtl="0">
              <a:spcBef>
                <a:spcPct val="0"/>
              </a:spcBef>
              <a:spcAft>
                <a:spcPct val="0"/>
              </a:spcAft>
              <a:defRPr b="1" sz="2800">
                <a:solidFill>
                  <a:schemeClr val="bg1"/>
                </a:solidFill>
                <a:latin charset="0" panose="020b0604020202020204" pitchFamily="34" typeface="Arial"/>
                <a:ea charset="-122" panose="02010600040101010101" pitchFamily="2" typeface="华文细黑"/>
              </a:defRPr>
            </a:lvl9pPr>
          </a:lstStyle>
          <a:p>
            <a:r>
              <a:rPr altLang="zh-CN" kern="0" lang="en-US" sz="2400">
                <a:latin charset="-122" panose="020b0502040204020203" pitchFamily="34" typeface="微软雅黑 Light"/>
                <a:ea charset="-122" panose="020b0502040204020203" pitchFamily="34" typeface="微软雅黑 Light"/>
                <a:cs typeface="+mn-ea"/>
                <a:sym typeface="+mn-lt"/>
              </a:rPr>
              <a:t>5.氧耗量增加</a:t>
            </a:r>
          </a:p>
        </p:txBody>
      </p:sp>
      <p:sp>
        <p:nvSpPr>
          <p:cNvPr id="9" name="Rectangle 3"/>
          <p:cNvSpPr txBox="1">
            <a:spLocks noChangeArrowheads="1"/>
          </p:cNvSpPr>
          <p:nvPr/>
        </p:nvSpPr>
        <p:spPr bwMode="auto">
          <a:xfrm>
            <a:off x="7369930" y="1803724"/>
            <a:ext cx="4103687" cy="367942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lvl1pPr algn="l" eaLnBrk="0" fontAlgn="base" hangingPunct="0" indent="-342900" marL="342900" rtl="0">
              <a:spcBef>
                <a:spcPct val="20000"/>
              </a:spcBef>
              <a:spcAft>
                <a:spcPct val="0"/>
              </a:spcAft>
              <a:buClr>
                <a:schemeClr val="accent1"/>
              </a:buClr>
              <a:buFont charset="2" panose="05000000000000000000" pitchFamily="2" typeface="Wingdings"/>
              <a:buChar char="n"/>
              <a:defRPr sz="2000">
                <a:solidFill>
                  <a:schemeClr val="tx1"/>
                </a:solidFill>
                <a:latin typeface="+mn-lt"/>
                <a:ea typeface="+mn-ea"/>
                <a:cs typeface="+mn-cs"/>
              </a:defRPr>
            </a:lvl1pPr>
            <a:lvl2pPr algn="l" eaLnBrk="0" fontAlgn="base" hangingPunct="0" indent="-285750" marL="742950" rtl="0">
              <a:spcBef>
                <a:spcPct val="20000"/>
              </a:spcBef>
              <a:spcAft>
                <a:spcPct val="0"/>
              </a:spcAft>
              <a:buClr>
                <a:schemeClr val="accent1"/>
              </a:buClr>
              <a:buFont charset="2" panose="05000000000000000000" pitchFamily="2" typeface="Wingdings"/>
              <a:buChar char="n"/>
              <a:defRPr sz="2800">
                <a:solidFill>
                  <a:schemeClr val="tx1"/>
                </a:solidFill>
                <a:latin typeface="+mn-lt"/>
                <a:ea typeface="+mn-ea"/>
              </a:defRPr>
            </a:lvl2pPr>
            <a:lvl3pPr algn="l" eaLnBrk="0" fontAlgn="base" hangingPunct="0" indent="-228600" marL="1143000" rtl="0">
              <a:spcBef>
                <a:spcPct val="20000"/>
              </a:spcBef>
              <a:spcAft>
                <a:spcPct val="0"/>
              </a:spcAft>
              <a:buClr>
                <a:schemeClr val="accent2"/>
              </a:buClr>
              <a:buFont charset="2" panose="05000000000000000000" pitchFamily="2" typeface="Wingdings"/>
              <a:buChar char="n"/>
              <a:defRPr sz="1600">
                <a:solidFill>
                  <a:schemeClr val="tx1"/>
                </a:solidFill>
                <a:latin typeface="+mn-lt"/>
                <a:ea typeface="+mn-ea"/>
              </a:defRPr>
            </a:lvl3pPr>
            <a:lvl4pPr algn="l" eaLnBrk="0" fontAlgn="base" hangingPunct="0" indent="-228600" marL="1600200" rtl="0">
              <a:spcBef>
                <a:spcPct val="20000"/>
              </a:spcBef>
              <a:spcAft>
                <a:spcPct val="0"/>
              </a:spcAft>
              <a:buClr>
                <a:schemeClr val="hlink"/>
              </a:buClr>
              <a:buFont charset="2" panose="05000000000000000000" pitchFamily="2" typeface="Wingdings"/>
              <a:buChar char="n"/>
              <a:defRPr sz="1400">
                <a:solidFill>
                  <a:schemeClr val="tx1"/>
                </a:solidFill>
                <a:latin typeface="+mn-lt"/>
                <a:ea typeface="+mn-ea"/>
              </a:defRPr>
            </a:lvl4pPr>
            <a:lvl5pPr algn="l" eaLnBrk="0" fontAlgn="base" hangingPunct="0" indent="-228600" marL="2057400" rtl="0">
              <a:spcBef>
                <a:spcPct val="20000"/>
              </a:spcBef>
              <a:spcAft>
                <a:spcPct val="0"/>
              </a:spcAft>
              <a:buChar char="»"/>
              <a:defRPr sz="2000">
                <a:solidFill>
                  <a:schemeClr val="tx1"/>
                </a:solidFill>
                <a:latin typeface="+mn-lt"/>
                <a:ea typeface="+mn-ea"/>
              </a:defRPr>
            </a:lvl5pPr>
            <a:lvl6pPr algn="l" fontAlgn="base" indent="-228600" marL="2514600" rtl="0">
              <a:spcBef>
                <a:spcPct val="20000"/>
              </a:spcBef>
              <a:spcAft>
                <a:spcPct val="0"/>
              </a:spcAft>
              <a:buChar char="»"/>
              <a:defRPr>
                <a:solidFill>
                  <a:schemeClr val="tx1"/>
                </a:solidFill>
                <a:latin typeface="+mn-lt"/>
                <a:ea typeface="+mn-ea"/>
              </a:defRPr>
            </a:lvl6pPr>
            <a:lvl7pPr algn="l" fontAlgn="base" indent="-228600" marL="2971800" rtl="0">
              <a:spcBef>
                <a:spcPct val="20000"/>
              </a:spcBef>
              <a:spcAft>
                <a:spcPct val="0"/>
              </a:spcAft>
              <a:buChar char="»"/>
              <a:defRPr>
                <a:solidFill>
                  <a:schemeClr val="tx1"/>
                </a:solidFill>
                <a:latin typeface="+mn-lt"/>
                <a:ea typeface="+mn-ea"/>
              </a:defRPr>
            </a:lvl7pPr>
            <a:lvl8pPr algn="l" fontAlgn="base" indent="-228600" marL="3429000" rtl="0">
              <a:spcBef>
                <a:spcPct val="20000"/>
              </a:spcBef>
              <a:spcAft>
                <a:spcPct val="0"/>
              </a:spcAft>
              <a:buChar char="»"/>
              <a:defRPr>
                <a:solidFill>
                  <a:schemeClr val="tx1"/>
                </a:solidFill>
                <a:latin typeface="+mn-lt"/>
                <a:ea typeface="+mn-ea"/>
              </a:defRPr>
            </a:lvl8pPr>
            <a:lvl9pPr algn="l" fontAlgn="base" indent="-228600" marL="3886200" rtl="0">
              <a:spcBef>
                <a:spcPct val="20000"/>
              </a:spcBef>
              <a:spcAft>
                <a:spcPct val="0"/>
              </a:spcAft>
              <a:buChar char="»"/>
              <a:defRPr>
                <a:solidFill>
                  <a:schemeClr val="tx1"/>
                </a:solidFill>
                <a:latin typeface="+mn-lt"/>
                <a:ea typeface="+mn-ea"/>
              </a:defRPr>
            </a:lvl9pPr>
          </a:lstStyle>
          <a:p>
            <a:pPr algn="just" indent="0" marL="0">
              <a:lnSpc>
                <a:spcPct val="150000"/>
              </a:lnSpc>
              <a:buClr>
                <a:schemeClr val="tx2"/>
              </a:buClr>
              <a:buNone/>
            </a:pPr>
            <a:r>
              <a:rPr altLang="en-US" kern="0" lang="zh-CN" sz="1800">
                <a:solidFill>
                  <a:schemeClr val="bg1"/>
                </a:solidFill>
                <a:latin charset="-122" panose="020b0502040204020203" pitchFamily="34" typeface="微软雅黑 Light"/>
                <a:ea charset="-122" panose="020b0502040204020203" pitchFamily="34" typeface="微软雅黑 Light"/>
                <a:cs typeface="+mn-ea"/>
                <a:sym typeface="+mn-lt"/>
              </a:rPr>
              <a:t>氧耗量增加是加重低氧血症的原因之一</a:t>
            </a:r>
          </a:p>
          <a:p>
            <a:pPr algn="just" indent="0" marL="0">
              <a:lnSpc>
                <a:spcPct val="150000"/>
              </a:lnSpc>
              <a:buClr>
                <a:schemeClr val="tx2"/>
              </a:buClr>
              <a:buNone/>
            </a:pPr>
            <a:r>
              <a:rPr altLang="en-US" kern="0" lang="zh-CN" sz="1800">
                <a:solidFill>
                  <a:schemeClr val="bg1"/>
                </a:solidFill>
                <a:latin charset="-122" panose="020b0502040204020203" pitchFamily="34" typeface="微软雅黑 Light"/>
                <a:ea charset="-122" panose="020b0502040204020203" pitchFamily="34" typeface="微软雅黑 Light"/>
                <a:cs typeface="+mn-ea"/>
                <a:sym typeface="+mn-lt"/>
              </a:rPr>
              <a:t>发热、寒战、呼吸困难、抽搐可增加氧耗量</a:t>
            </a:r>
          </a:p>
          <a:p>
            <a:pPr algn="just" indent="0" marL="0">
              <a:lnSpc>
                <a:spcPct val="150000"/>
              </a:lnSpc>
              <a:buClr>
                <a:schemeClr val="tx2"/>
              </a:buClr>
              <a:buNone/>
            </a:pPr>
            <a:r>
              <a:rPr altLang="en-US" kern="0" lang="zh-CN" sz="1800">
                <a:solidFill>
                  <a:schemeClr val="bg1"/>
                </a:solidFill>
                <a:latin charset="-122" panose="020b0502040204020203" pitchFamily="34" typeface="微软雅黑 Light"/>
                <a:ea charset="-122" panose="020b0502040204020203" pitchFamily="34" typeface="微软雅黑 Light"/>
                <a:cs typeface="+mn-ea"/>
                <a:sym typeface="+mn-lt"/>
              </a:rPr>
              <a:t>氧耗量增加可使肺泡氧分压下降</a:t>
            </a:r>
          </a:p>
          <a:p>
            <a:pPr algn="just" indent="0" marL="0">
              <a:lnSpc>
                <a:spcPct val="150000"/>
              </a:lnSpc>
              <a:buClr>
                <a:schemeClr val="tx2"/>
              </a:buClr>
              <a:buNone/>
            </a:pPr>
            <a:r>
              <a:rPr altLang="en-US" kern="0" lang="zh-CN" sz="1800">
                <a:solidFill>
                  <a:schemeClr val="bg1"/>
                </a:solidFill>
                <a:latin charset="-122" panose="020b0502040204020203" pitchFamily="34" typeface="微软雅黑 Light"/>
                <a:ea charset="-122" panose="020b0502040204020203" pitchFamily="34" typeface="微软雅黑 Light"/>
                <a:cs typeface="+mn-ea"/>
                <a:sym typeface="+mn-lt"/>
              </a:rPr>
              <a:t>氧耗量增多的病人同时伴有通气功能障碍，则会出现严重的缺氧</a:t>
            </a:r>
          </a:p>
        </p:txBody>
      </p:sp>
      <p:pic>
        <p:nvPicPr>
          <p:cNvPr id="11" name="图片 10"/>
          <p:cNvPicPr>
            <a:picLocks noChangeAspect="1"/>
          </p:cNvPicPr>
          <p:nvPr/>
        </p:nvPicPr>
        <p:blipFill>
          <a:blip r:embed="rId3">
            <a:extLst>
              <a:ext uri="{28A0092B-C50C-407E-A947-70E740481C1C}">
                <a14:useLocalDpi val="0"/>
              </a:ext>
            </a:extLst>
          </a:blip>
          <a:stretch>
            <a:fillRect/>
          </a:stretch>
        </p:blipFill>
        <p:spPr>
          <a:xfrm>
            <a:off x="-106548" y="3976767"/>
            <a:ext cx="2792668" cy="2792668"/>
          </a:xfrm>
          <a:prstGeom prst="rect">
            <a:avLst/>
          </a:prstGeom>
        </p:spPr>
      </p:pic>
    </p:spTree>
    <p:extLst>
      <p:ext uri="{BB962C8B-B14F-4D97-AF65-F5344CB8AC3E}">
        <p14:creationId val="4268769495"/>
      </p:ext>
    </p:extLst>
  </p:cSld>
  <p:clrMapOvr>
    <a:masterClrMapping/>
  </p:clrMapOvr>
  <mc:AlternateContent>
    <mc:Choice Requires="p14">
      <p:transition advClick="0" p14:dur="1250" spd="slow">
        <p:push dir="u"/>
      </p:transition>
    </mc:Choice>
    <mc:Fallback>
      <p:transition advClick="0" spd="slow">
        <p:push dir="u"/>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4">
                                  <p:stCondLst>
                                    <p:cond delay="0"/>
                                  </p:stCondLst>
                                  <p:childTnLst>
                                    <p:set>
                                      <p:cBhvr>
                                        <p:cTn dur="1" fill="hold" id="6">
                                          <p:stCondLst>
                                            <p:cond delay="0"/>
                                          </p:stCondLst>
                                        </p:cTn>
                                        <p:tgtEl>
                                          <p:spTgt spid="3"/>
                                        </p:tgtEl>
                                        <p:attrNameLst>
                                          <p:attrName>style.visibility</p:attrName>
                                        </p:attrNameLst>
                                      </p:cBhvr>
                                      <p:to>
                                        <p:strVal val="visible"/>
                                      </p:to>
                                    </p:set>
                                    <p:animEffect filter="wipe(down)" transition="in">
                                      <p:cBhvr>
                                        <p:cTn dur="500" id="7"/>
                                        <p:tgtEl>
                                          <p:spTgt spid="3"/>
                                        </p:tgtEl>
                                      </p:cBhvr>
                                    </p:animEffect>
                                  </p:childTnLst>
                                </p:cTn>
                              </p:par>
                            </p:childTnLst>
                          </p:cTn>
                        </p:par>
                        <p:par>
                          <p:cTn fill="hold" id="8" nodeType="afterGroup">
                            <p:stCondLst>
                              <p:cond delay="500"/>
                            </p:stCondLst>
                            <p:childTnLst>
                              <p:par>
                                <p:cTn fill="hold" grpId="0" id="9" nodeType="afterEffect" presetClass="entr" presetID="22" presetSubtype="4">
                                  <p:stCondLst>
                                    <p:cond delay="0"/>
                                  </p:stCondLst>
                                  <p:childTnLst>
                                    <p:set>
                                      <p:cBhvr>
                                        <p:cTn dur="1" fill="hold" id="10">
                                          <p:stCondLst>
                                            <p:cond delay="0"/>
                                          </p:stCondLst>
                                        </p:cTn>
                                        <p:tgtEl>
                                          <p:spTgt spid="7"/>
                                        </p:tgtEl>
                                        <p:attrNameLst>
                                          <p:attrName>style.visibility</p:attrName>
                                        </p:attrNameLst>
                                      </p:cBhvr>
                                      <p:to>
                                        <p:strVal val="visible"/>
                                      </p:to>
                                    </p:set>
                                    <p:animEffect filter="wipe(down)" transition="in">
                                      <p:cBhvr>
                                        <p:cTn dur="500" id="11"/>
                                        <p:tgtEl>
                                          <p:spTgt spid="7"/>
                                        </p:tgtEl>
                                      </p:cBhvr>
                                    </p:animEffect>
                                  </p:childTnLst>
                                </p:cTn>
                              </p:par>
                            </p:childTnLst>
                          </p:cTn>
                        </p:par>
                        <p:par>
                          <p:cTn fill="hold" id="12" nodeType="afterGroup">
                            <p:stCondLst>
                              <p:cond delay="1000"/>
                            </p:stCondLst>
                            <p:childTnLst>
                              <p:par>
                                <p:cTn fill="hold" grpId="0" id="13" nodeType="afterEffect" presetClass="entr" presetID="16" presetSubtype="21">
                                  <p:stCondLst>
                                    <p:cond delay="0"/>
                                  </p:stCondLst>
                                  <p:childTnLst>
                                    <p:set>
                                      <p:cBhvr>
                                        <p:cTn dur="1" fill="hold" id="14">
                                          <p:stCondLst>
                                            <p:cond delay="0"/>
                                          </p:stCondLst>
                                        </p:cTn>
                                        <p:tgtEl>
                                          <p:spTgt spid="10"/>
                                        </p:tgtEl>
                                        <p:attrNameLst>
                                          <p:attrName>style.visibility</p:attrName>
                                        </p:attrNameLst>
                                      </p:cBhvr>
                                      <p:to>
                                        <p:strVal val="visible"/>
                                      </p:to>
                                    </p:set>
                                    <p:animEffect filter="barn(inVertical)" transition="in">
                                      <p:cBhvr>
                                        <p:cTn dur="500" id="15"/>
                                        <p:tgtEl>
                                          <p:spTgt spid="10"/>
                                        </p:tgtEl>
                                      </p:cBhvr>
                                    </p:animEffect>
                                  </p:childTnLst>
                                </p:cTn>
                              </p:par>
                            </p:childTnLst>
                          </p:cTn>
                        </p:par>
                        <p:par>
                          <p:cTn fill="hold" id="16" nodeType="afterGroup">
                            <p:stCondLst>
                              <p:cond delay="1500"/>
                            </p:stCondLst>
                            <p:childTnLst>
                              <p:par>
                                <p:cTn fill="hold" grpId="0" id="17" nodeType="afterEffect" presetClass="entr" presetID="16" presetSubtype="21">
                                  <p:stCondLst>
                                    <p:cond delay="0"/>
                                  </p:stCondLst>
                                  <p:childTnLst>
                                    <p:set>
                                      <p:cBhvr>
                                        <p:cTn dur="1" fill="hold" id="18">
                                          <p:stCondLst>
                                            <p:cond delay="0"/>
                                          </p:stCondLst>
                                        </p:cTn>
                                        <p:tgtEl>
                                          <p:spTgt spid="8"/>
                                        </p:tgtEl>
                                        <p:attrNameLst>
                                          <p:attrName>style.visibility</p:attrName>
                                        </p:attrNameLst>
                                      </p:cBhvr>
                                      <p:to>
                                        <p:strVal val="visible"/>
                                      </p:to>
                                    </p:set>
                                    <p:animEffect filter="barn(inVertical)" transition="in">
                                      <p:cBhvr>
                                        <p:cTn dur="500" id="19"/>
                                        <p:tgtEl>
                                          <p:spTgt spid="8"/>
                                        </p:tgtEl>
                                      </p:cBhvr>
                                    </p:animEffect>
                                  </p:childTnLst>
                                </p:cTn>
                              </p:par>
                            </p:childTnLst>
                          </p:cTn>
                        </p:par>
                        <p:par>
                          <p:cTn fill="hold" id="20" nodeType="afterGroup">
                            <p:stCondLst>
                              <p:cond delay="2000"/>
                            </p:stCondLst>
                            <p:childTnLst>
                              <p:par>
                                <p:cTn fill="hold" grpId="0" id="21" nodeType="afterEffect" presetClass="entr" presetID="16" presetSubtype="21">
                                  <p:stCondLst>
                                    <p:cond delay="0"/>
                                  </p:stCondLst>
                                  <p:childTnLst>
                                    <p:set>
                                      <p:cBhvr>
                                        <p:cTn dur="1" fill="hold" id="22">
                                          <p:stCondLst>
                                            <p:cond delay="0"/>
                                          </p:stCondLst>
                                        </p:cTn>
                                        <p:tgtEl>
                                          <p:spTgt spid="9"/>
                                        </p:tgtEl>
                                        <p:attrNameLst>
                                          <p:attrName>style.visibility</p:attrName>
                                        </p:attrNameLst>
                                      </p:cBhvr>
                                      <p:to>
                                        <p:strVal val="visible"/>
                                      </p:to>
                                    </p:set>
                                    <p:animEffect filter="barn(inVertical)" transition="in">
                                      <p:cBhvr>
                                        <p:cTn dur="500" id="23"/>
                                        <p:tgtEl>
                                          <p:spTgt spid="9"/>
                                        </p:tgtEl>
                                      </p:cBhvr>
                                    </p:animEffect>
                                  </p:childTnLst>
                                </p:cTn>
                              </p:par>
                            </p:childTnLst>
                          </p:cTn>
                        </p:par>
                        <p:par>
                          <p:cTn fill="hold" id="24" nodeType="afterGroup">
                            <p:stCondLst>
                              <p:cond delay="2500"/>
                            </p:stCondLst>
                            <p:childTnLst>
                              <p:par>
                                <p:cTn fill="hold" id="25" nodeType="afterEffect" presetClass="entr" presetID="2" presetSubtype="6">
                                  <p:stCondLst>
                                    <p:cond delay="0"/>
                                  </p:stCondLst>
                                  <p:childTnLst>
                                    <p:set>
                                      <p:cBhvr>
                                        <p:cTn dur="1" fill="hold" id="26">
                                          <p:stCondLst>
                                            <p:cond delay="0"/>
                                          </p:stCondLst>
                                        </p:cTn>
                                        <p:tgtEl>
                                          <p:spTgt spid="11"/>
                                        </p:tgtEl>
                                        <p:attrNameLst>
                                          <p:attrName>style.visibility</p:attrName>
                                        </p:attrNameLst>
                                      </p:cBhvr>
                                      <p:to>
                                        <p:strVal val="visible"/>
                                      </p:to>
                                    </p:set>
                                    <p:anim calcmode="lin" valueType="num">
                                      <p:cBhvr additive="base">
                                        <p:cTn dur="500" fill="hold" id="27"/>
                                        <p:tgtEl>
                                          <p:spTgt spid="11"/>
                                        </p:tgtEl>
                                        <p:attrNameLst>
                                          <p:attrName>ppt_x</p:attrName>
                                        </p:attrNameLst>
                                      </p:cBhvr>
                                      <p:tavLst>
                                        <p:tav tm="0">
                                          <p:val>
                                            <p:strVal val="1+#ppt_w/2"/>
                                          </p:val>
                                        </p:tav>
                                        <p:tav tm="100000">
                                          <p:val>
                                            <p:strVal val="#ppt_x"/>
                                          </p:val>
                                        </p:tav>
                                      </p:tavLst>
                                    </p:anim>
                                    <p:anim calcmode="lin" valueType="num">
                                      <p:cBhvr additive="base">
                                        <p:cTn dur="500" fill="hold" id="28"/>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10"/>
      <p:bldP grpId="0" spid="7"/>
      <p:bldP grpId="0" spid="8"/>
      <p:bldP grpId="0" spid="9"/>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2" name="直接连接符 1"/>
          <p:cNvCxnSpPr/>
          <p:nvPr/>
        </p:nvCxnSpPr>
        <p:spPr>
          <a:xfrm>
            <a:off x="1408147" y="683603"/>
            <a:ext cx="10619117"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mouth-tube-in-bald-male-head_45957"/>
          <p:cNvSpPr>
            <a:spLocks noChangeAspect="1"/>
          </p:cNvSpPr>
          <p:nvPr/>
        </p:nvSpPr>
        <p:spPr bwMode="auto">
          <a:xfrm>
            <a:off x="564040" y="88565"/>
            <a:ext cx="725746" cy="805065"/>
          </a:xfrm>
          <a:custGeom>
            <a:gdLst>
              <a:gd fmla="*/ 373273 h 605239" name="connsiteX0"/>
              <a:gd fmla="*/ 373273 h 605239" name="connsiteY0"/>
              <a:gd fmla="*/ 373273 h 605239" name="connsiteX1"/>
              <a:gd fmla="*/ 373273 h 605239" name="connsiteY1"/>
              <a:gd fmla="*/ 373273 h 605239" name="connsiteX2"/>
              <a:gd fmla="*/ 373273 h 605239" name="connsiteY2"/>
              <a:gd fmla="*/ 373273 h 605239" name="connsiteX3"/>
              <a:gd fmla="*/ 373273 h 605239" name="connsiteY3"/>
              <a:gd fmla="*/ 373273 h 605239" name="connsiteX4"/>
              <a:gd fmla="*/ 373273 h 605239" name="connsiteY4"/>
              <a:gd fmla="*/ 373273 h 605239" name="connsiteX5"/>
              <a:gd fmla="*/ 373273 h 605239" name="connsiteY5"/>
              <a:gd fmla="*/ 373273 h 605239" name="connsiteX6"/>
              <a:gd fmla="*/ 373273 h 605239" name="connsiteY6"/>
              <a:gd fmla="*/ 373273 h 605239" name="connsiteX7"/>
              <a:gd fmla="*/ 373273 h 605239" name="connsiteY7"/>
              <a:gd fmla="*/ 373273 h 605239" name="connsiteX8"/>
              <a:gd fmla="*/ 373273 h 605239" name="connsiteY8"/>
              <a:gd fmla="*/ 373273 h 605239" name="connsiteX9"/>
              <a:gd fmla="*/ 373273 h 605239" name="connsiteY9"/>
              <a:gd fmla="*/ 373273 h 605239" name="connsiteX10"/>
              <a:gd fmla="*/ 373273 h 605239" name="connsiteY10"/>
              <a:gd fmla="*/ 373273 h 605239" name="connsiteX11"/>
              <a:gd fmla="*/ 373273 h 605239" name="connsiteY11"/>
              <a:gd fmla="*/ 373273 h 605239" name="connsiteX12"/>
              <a:gd fmla="*/ 373273 h 605239" name="connsiteY12"/>
              <a:gd fmla="*/ 373273 h 605239" name="connsiteX13"/>
              <a:gd fmla="*/ 373273 h 605239" name="connsiteY13"/>
              <a:gd fmla="*/ 373273 h 605239" name="connsiteX14"/>
              <a:gd fmla="*/ 373273 h 605239" name="connsiteY14"/>
              <a:gd fmla="*/ 373273 h 605239" name="connsiteX15"/>
              <a:gd fmla="*/ 373273 h 605239" name="connsiteY15"/>
              <a:gd fmla="*/ 373273 h 605239" name="connsiteX16"/>
              <a:gd fmla="*/ 373273 h 605239" name="connsiteY16"/>
              <a:gd fmla="*/ 373273 h 605239" name="connsiteX17"/>
              <a:gd fmla="*/ 373273 h 605239" name="connsiteY17"/>
              <a:gd fmla="*/ 373273 h 605239" name="connsiteX18"/>
              <a:gd fmla="*/ 373273 h 605239" name="connsiteY18"/>
              <a:gd fmla="*/ 373273 h 605239" name="connsiteX19"/>
              <a:gd fmla="*/ 373273 h 605239" name="connsiteY19"/>
              <a:gd fmla="*/ 373273 h 605239" name="connsiteX20"/>
              <a:gd fmla="*/ 373273 h 605239" name="connsiteY20"/>
              <a:gd fmla="*/ 373273 h 605239" name="connsiteX21"/>
              <a:gd fmla="*/ 373273 h 605239" name="connsiteY21"/>
              <a:gd fmla="*/ 373273 h 605239" name="connsiteX22"/>
              <a:gd fmla="*/ 373273 h 605239" name="connsiteY22"/>
              <a:gd fmla="*/ 373273 h 605239" name="connsiteX23"/>
              <a:gd fmla="*/ 373273 h 605239" name="connsiteY23"/>
              <a:gd fmla="*/ 373273 h 605239" name="connsiteX24"/>
              <a:gd fmla="*/ 373273 h 605239" name="connsiteY24"/>
              <a:gd fmla="*/ 373273 h 605239" name="connsiteX25"/>
              <a:gd fmla="*/ 373273 h 605239" name="connsiteY25"/>
              <a:gd fmla="*/ 373273 h 605239" name="connsiteX26"/>
              <a:gd fmla="*/ 373273 h 605239" name="connsiteY2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b="b" l="l" r="r" t="t"/>
            <a:pathLst>
              <a:path h="604637" w="545066">
                <a:moveTo>
                  <a:pt x="36884" y="437043"/>
                </a:moveTo>
                <a:lnTo>
                  <a:pt x="191976" y="437043"/>
                </a:lnTo>
                <a:lnTo>
                  <a:pt x="256598" y="437043"/>
                </a:lnTo>
                <a:cubicBezTo>
                  <a:pt x="259470" y="437043"/>
                  <a:pt x="332708" y="437043"/>
                  <a:pt x="332708" y="487178"/>
                </a:cubicBezTo>
                <a:lnTo>
                  <a:pt x="339888" y="564529"/>
                </a:lnTo>
                <a:cubicBezTo>
                  <a:pt x="305423" y="580286"/>
                  <a:pt x="269522" y="593178"/>
                  <a:pt x="233621" y="604637"/>
                </a:cubicBezTo>
                <a:lnTo>
                  <a:pt x="212081" y="514394"/>
                </a:lnTo>
                <a:lnTo>
                  <a:pt x="210645" y="512962"/>
                </a:lnTo>
                <a:cubicBezTo>
                  <a:pt x="197720" y="517259"/>
                  <a:pt x="177616" y="520124"/>
                  <a:pt x="160384" y="520124"/>
                </a:cubicBezTo>
                <a:cubicBezTo>
                  <a:pt x="64169" y="520124"/>
                  <a:pt x="41192" y="501502"/>
                  <a:pt x="36884" y="437043"/>
                </a:cubicBezTo>
                <a:close/>
                <a:moveTo>
                  <a:pt x="303290" y="0"/>
                </a:moveTo>
                <a:cubicBezTo>
                  <a:pt x="387816" y="202"/>
                  <a:pt x="469112" y="32449"/>
                  <a:pt x="503569" y="74370"/>
                </a:cubicBezTo>
                <a:cubicBezTo>
                  <a:pt x="568175" y="150329"/>
                  <a:pt x="553818" y="312280"/>
                  <a:pt x="484905" y="378207"/>
                </a:cubicBezTo>
                <a:lnTo>
                  <a:pt x="500698" y="448434"/>
                </a:lnTo>
                <a:cubicBezTo>
                  <a:pt x="471984" y="489997"/>
                  <a:pt x="426042" y="517228"/>
                  <a:pt x="382971" y="541592"/>
                </a:cubicBezTo>
                <a:cubicBezTo>
                  <a:pt x="382971" y="541592"/>
                  <a:pt x="382971" y="541592"/>
                  <a:pt x="381535" y="543025"/>
                </a:cubicBezTo>
                <a:lnTo>
                  <a:pt x="377228" y="484264"/>
                </a:lnTo>
                <a:cubicBezTo>
                  <a:pt x="377228" y="411171"/>
                  <a:pt x="298265" y="391106"/>
                  <a:pt x="256630" y="391106"/>
                </a:cubicBezTo>
                <a:lnTo>
                  <a:pt x="181974" y="391106"/>
                </a:lnTo>
                <a:lnTo>
                  <a:pt x="35533" y="391106"/>
                </a:lnTo>
                <a:cubicBezTo>
                  <a:pt x="35533" y="382507"/>
                  <a:pt x="35533" y="372474"/>
                  <a:pt x="36969" y="362442"/>
                </a:cubicBezTo>
                <a:lnTo>
                  <a:pt x="11126" y="353843"/>
                </a:lnTo>
                <a:cubicBezTo>
                  <a:pt x="6819" y="352410"/>
                  <a:pt x="2512" y="349543"/>
                  <a:pt x="1076" y="345244"/>
                </a:cubicBezTo>
                <a:cubicBezTo>
                  <a:pt x="-359" y="340944"/>
                  <a:pt x="-359" y="335211"/>
                  <a:pt x="1076" y="332345"/>
                </a:cubicBezTo>
                <a:lnTo>
                  <a:pt x="38405" y="256386"/>
                </a:lnTo>
                <a:cubicBezTo>
                  <a:pt x="42712" y="120232"/>
                  <a:pt x="100140" y="44273"/>
                  <a:pt x="219302" y="11309"/>
                </a:cubicBezTo>
                <a:cubicBezTo>
                  <a:pt x="246580" y="3427"/>
                  <a:pt x="275115" y="-67"/>
                  <a:pt x="303290" y="0"/>
                </a:cubicBezTo>
                <a:close/>
              </a:path>
            </a:pathLst>
          </a:custGeom>
          <a:solidFill>
            <a:schemeClr val="accent2"/>
          </a:solidFill>
          <a:ln>
            <a:noFill/>
          </a:ln>
        </p:spPr>
        <p:txBody>
          <a:bodyPr/>
          <a:lstStyle/>
          <a:p>
            <a:endParaRPr altLang="en-US" lang="zh-CN">
              <a:latin charset="-122" panose="020b0502040204020203" pitchFamily="34" typeface="微软雅黑 Light"/>
              <a:ea charset="-122" panose="020b0502040204020203" pitchFamily="34" typeface="微软雅黑 Light"/>
              <a:cs typeface="+mn-ea"/>
              <a:sym typeface="+mn-lt"/>
            </a:endParaRPr>
          </a:p>
        </p:txBody>
      </p:sp>
      <p:sp>
        <p:nvSpPr>
          <p:cNvPr id="5" name="标题 3"/>
          <p:cNvSpPr txBox="1"/>
          <p:nvPr/>
        </p:nvSpPr>
        <p:spPr>
          <a:xfrm>
            <a:off x="1395621" y="223505"/>
            <a:ext cx="2225619" cy="409994"/>
          </a:xfrm>
          <a:prstGeom prst="rect">
            <a:avLst/>
          </a:prstGeom>
        </p:spPr>
        <p:txBody>
          <a:bodyPr/>
          <a:lstStyle>
            <a:lvl1pPr algn="l" defTabSz="914400" eaLnBrk="1" hangingPunct="1" latinLnBrk="0" rtl="0">
              <a:lnSpc>
                <a:spcPct val="90000"/>
              </a:lnSpc>
              <a:spcBef>
                <a:spcPct val="0"/>
              </a:spcBef>
              <a:buNone/>
              <a:defRPr kern="1200" sz="4400">
                <a:solidFill>
                  <a:schemeClr val="tx1"/>
                </a:solidFill>
                <a:latin typeface="+mj-lt"/>
                <a:ea typeface="+mj-ea"/>
                <a:cs typeface="+mj-cs"/>
              </a:defRPr>
            </a:lvl1pPr>
          </a:lstStyle>
          <a:p>
            <a:r>
              <a:rPr altLang="en-US" b="1" lang="zh-CN" sz="2400">
                <a:solidFill>
                  <a:schemeClr val="tx1">
                    <a:lumMod val="75000"/>
                    <a:lumOff val="25000"/>
                  </a:schemeClr>
                </a:solidFill>
                <a:latin charset="-122" panose="020b0502040204020203" pitchFamily="34" typeface="微软雅黑 Light"/>
                <a:ea charset="-122" panose="020b0502040204020203" pitchFamily="34" typeface="微软雅黑 Light"/>
                <a:cs typeface="+mn-ea"/>
                <a:sym typeface="+mn-lt"/>
              </a:rPr>
              <a:t>疾病相关知识</a:t>
            </a:r>
          </a:p>
        </p:txBody>
      </p:sp>
      <p:sp>
        <p:nvSpPr>
          <p:cNvPr id="14" name="Rectangle 2"/>
          <p:cNvSpPr txBox="1">
            <a:spLocks noChangeArrowheads="1"/>
          </p:cNvSpPr>
          <p:nvPr/>
        </p:nvSpPr>
        <p:spPr>
          <a:xfrm>
            <a:off x="4743802" y="247330"/>
            <a:ext cx="2190030" cy="1815487"/>
          </a:xfrm>
          <a:prstGeom prst="rect">
            <a:avLst/>
          </a:prstGeom>
        </p:spPr>
        <p:txBody>
          <a:bodyPr anchor="ctr" bIns="45720" lIns="91440" rIns="91440" rtlCol="0" tIns="45720" vert="horz">
            <a:noAutofit/>
          </a:bodyPr>
          <a:lstStyle>
            <a:lvl1pPr algn="l" defTabSz="914400" eaLnBrk="1" hangingPunct="1" latinLnBrk="0" rtl="0">
              <a:lnSpc>
                <a:spcPct val="90000"/>
              </a:lnSpc>
              <a:spcBef>
                <a:spcPct val="0"/>
              </a:spcBef>
              <a:buNone/>
              <a:defRPr kern="1200" sz="4400">
                <a:solidFill>
                  <a:schemeClr val="tx1"/>
                </a:solidFill>
                <a:latin typeface="+mj-lt"/>
                <a:ea typeface="+mj-ea"/>
                <a:cs typeface="+mj-cs"/>
              </a:defRPr>
            </a:lvl1pPr>
          </a:lstStyle>
          <a:p>
            <a:pPr>
              <a:lnSpc>
                <a:spcPct val="170000"/>
              </a:lnSpc>
            </a:pPr>
            <a:r>
              <a:rPr altLang="en-US" b="1" lang="zh-CN" sz="3600">
                <a:latin charset="-122" panose="020b0502040204020203" pitchFamily="34" typeface="微软雅黑 Light"/>
                <a:ea charset="-122" panose="020b0502040204020203" pitchFamily="34" typeface="微软雅黑 Light"/>
                <a:cs typeface="+mn-ea"/>
                <a:sym typeface="+mn-lt"/>
              </a:rPr>
              <a:t>临床表现</a:t>
            </a:r>
          </a:p>
        </p:txBody>
      </p:sp>
      <p:sp>
        <p:nvSpPr>
          <p:cNvPr id="17" name="矩形 16"/>
          <p:cNvSpPr/>
          <p:nvPr/>
        </p:nvSpPr>
        <p:spPr>
          <a:xfrm>
            <a:off x="1726277" y="1636872"/>
            <a:ext cx="1592580" cy="566928"/>
          </a:xfrm>
          <a:prstGeom prst="rect">
            <a:avLst/>
          </a:prstGeom>
        </p:spPr>
        <p:txBody>
          <a:bodyPr wrap="none">
            <a:spAutoFit/>
          </a:bodyPr>
          <a:lstStyle/>
          <a:p>
            <a:pPr>
              <a:lnSpc>
                <a:spcPct val="130000"/>
              </a:lnSpc>
              <a:buFont charset="2" panose="05000000000000000000" pitchFamily="2" typeface="Wingdings"/>
              <a:buNone/>
            </a:pPr>
            <a:r>
              <a:rPr altLang="zh-CN" b="1" lang="en-US" sz="2400">
                <a:solidFill>
                  <a:schemeClr val="tx1">
                    <a:lumMod val="75000"/>
                    <a:lumOff val="25000"/>
                  </a:schemeClr>
                </a:solidFill>
                <a:latin charset="-122" panose="020b0502040204020203" pitchFamily="34" typeface="微软雅黑 Light"/>
                <a:ea charset="-122" panose="020b0502040204020203" pitchFamily="34" typeface="微软雅黑 Light"/>
                <a:cs typeface="+mn-ea"/>
                <a:sym typeface="+mn-lt"/>
              </a:rPr>
              <a:t>1.呼吸困难</a:t>
            </a:r>
          </a:p>
        </p:txBody>
      </p:sp>
      <p:sp>
        <p:nvSpPr>
          <p:cNvPr id="18" name="矩形 17"/>
          <p:cNvSpPr/>
          <p:nvPr/>
        </p:nvSpPr>
        <p:spPr>
          <a:xfrm>
            <a:off x="1806588" y="3607602"/>
            <a:ext cx="1035367" cy="566928"/>
          </a:xfrm>
          <a:prstGeom prst="rect">
            <a:avLst/>
          </a:prstGeom>
        </p:spPr>
        <p:txBody>
          <a:bodyPr wrap="none">
            <a:spAutoFit/>
          </a:bodyPr>
          <a:lstStyle/>
          <a:p>
            <a:pPr>
              <a:lnSpc>
                <a:spcPct val="130000"/>
              </a:lnSpc>
              <a:buFont charset="2" panose="05000000000000000000" pitchFamily="2" typeface="Wingdings"/>
              <a:buNone/>
            </a:pPr>
            <a:r>
              <a:rPr altLang="zh-CN" b="1" lang="en-US" sz="2400">
                <a:solidFill>
                  <a:schemeClr val="tx1">
                    <a:lumMod val="75000"/>
                    <a:lumOff val="25000"/>
                  </a:schemeClr>
                </a:solidFill>
                <a:latin charset="-122" panose="020b0502040204020203" pitchFamily="34" typeface="微软雅黑 Light"/>
                <a:ea charset="-122" panose="020b0502040204020203" pitchFamily="34" typeface="微软雅黑 Light"/>
                <a:cs typeface="+mn-ea"/>
                <a:sym typeface="+mn-lt"/>
              </a:rPr>
              <a:t>2.发绀</a:t>
            </a:r>
          </a:p>
        </p:txBody>
      </p:sp>
      <p:sp>
        <p:nvSpPr>
          <p:cNvPr id="19" name="矩形 18"/>
          <p:cNvSpPr/>
          <p:nvPr/>
        </p:nvSpPr>
        <p:spPr>
          <a:xfrm>
            <a:off x="1605958" y="5602389"/>
            <a:ext cx="2559367" cy="566928"/>
          </a:xfrm>
          <a:prstGeom prst="rect">
            <a:avLst/>
          </a:prstGeom>
        </p:spPr>
        <p:txBody>
          <a:bodyPr wrap="none">
            <a:spAutoFit/>
          </a:bodyPr>
          <a:lstStyle/>
          <a:p>
            <a:pPr>
              <a:lnSpc>
                <a:spcPct val="130000"/>
              </a:lnSpc>
              <a:buFont charset="2" panose="05000000000000000000" pitchFamily="2" typeface="Wingdings"/>
              <a:buNone/>
            </a:pPr>
            <a:r>
              <a:rPr altLang="zh-CN" b="1" lang="en-US" sz="2400">
                <a:solidFill>
                  <a:schemeClr val="tx1">
                    <a:lumMod val="75000"/>
                    <a:lumOff val="25000"/>
                  </a:schemeClr>
                </a:solidFill>
                <a:latin charset="-122" panose="020b0502040204020203" pitchFamily="34" typeface="微软雅黑 Light"/>
                <a:ea charset="-122" panose="020b0502040204020203" pitchFamily="34" typeface="微软雅黑 Light"/>
                <a:cs typeface="+mn-ea"/>
                <a:sym typeface="+mn-lt"/>
              </a:rPr>
              <a:t>3.精神、神经症状</a:t>
            </a:r>
          </a:p>
        </p:txBody>
      </p:sp>
      <p:sp>
        <p:nvSpPr>
          <p:cNvPr id="20" name="矩形 19"/>
          <p:cNvSpPr/>
          <p:nvPr/>
        </p:nvSpPr>
        <p:spPr>
          <a:xfrm>
            <a:off x="8356050" y="1799989"/>
            <a:ext cx="2259330" cy="566928"/>
          </a:xfrm>
          <a:prstGeom prst="rect">
            <a:avLst/>
          </a:prstGeom>
        </p:spPr>
        <p:txBody>
          <a:bodyPr wrap="none">
            <a:spAutoFit/>
          </a:bodyPr>
          <a:lstStyle/>
          <a:p>
            <a:pPr>
              <a:lnSpc>
                <a:spcPct val="130000"/>
              </a:lnSpc>
              <a:buFont charset="2" panose="05000000000000000000" pitchFamily="2" typeface="Wingdings"/>
              <a:buNone/>
            </a:pPr>
            <a:r>
              <a:rPr altLang="zh-CN" b="1" lang="en-US" sz="2400">
                <a:solidFill>
                  <a:schemeClr val="tx1">
                    <a:lumMod val="75000"/>
                    <a:lumOff val="25000"/>
                  </a:schemeClr>
                </a:solidFill>
                <a:latin charset="-122" panose="020b0502040204020203" pitchFamily="34" typeface="微软雅黑 Light"/>
                <a:ea charset="-122" panose="020b0502040204020203" pitchFamily="34" typeface="微软雅黑 Light"/>
                <a:cs typeface="+mn-ea"/>
                <a:sym typeface="+mn-lt"/>
              </a:rPr>
              <a:t>4.血液循环系统</a:t>
            </a:r>
          </a:p>
        </p:txBody>
      </p:sp>
      <p:sp>
        <p:nvSpPr>
          <p:cNvPr id="21" name="矩形 20"/>
          <p:cNvSpPr/>
          <p:nvPr/>
        </p:nvSpPr>
        <p:spPr>
          <a:xfrm>
            <a:off x="8252552" y="3560146"/>
            <a:ext cx="3168967" cy="566928"/>
          </a:xfrm>
          <a:prstGeom prst="rect">
            <a:avLst/>
          </a:prstGeom>
        </p:spPr>
        <p:txBody>
          <a:bodyPr wrap="none">
            <a:spAutoFit/>
          </a:bodyPr>
          <a:lstStyle/>
          <a:p>
            <a:pPr>
              <a:lnSpc>
                <a:spcPct val="130000"/>
              </a:lnSpc>
              <a:buFont charset="2" panose="05000000000000000000" pitchFamily="2" typeface="Wingdings"/>
              <a:buNone/>
            </a:pPr>
            <a:r>
              <a:rPr altLang="zh-CN" b="1" lang="en-US" sz="2400">
                <a:solidFill>
                  <a:schemeClr val="tx1">
                    <a:lumMod val="75000"/>
                    <a:lumOff val="25000"/>
                  </a:schemeClr>
                </a:solidFill>
                <a:latin charset="-122" panose="020b0502040204020203" pitchFamily="34" typeface="微软雅黑 Light"/>
                <a:ea charset="-122" panose="020b0502040204020203" pitchFamily="34" typeface="微软雅黑 Light"/>
                <a:cs typeface="+mn-ea"/>
                <a:sym typeface="+mn-lt"/>
              </a:rPr>
              <a:t>5.消化和泌尿系统症状</a:t>
            </a:r>
          </a:p>
        </p:txBody>
      </p:sp>
      <p:sp>
        <p:nvSpPr>
          <p:cNvPr id="22" name="矩形 21"/>
          <p:cNvSpPr/>
          <p:nvPr/>
        </p:nvSpPr>
        <p:spPr>
          <a:xfrm>
            <a:off x="8052977" y="5486476"/>
            <a:ext cx="3564255" cy="566928"/>
          </a:xfrm>
          <a:prstGeom prst="rect">
            <a:avLst/>
          </a:prstGeom>
        </p:spPr>
        <p:txBody>
          <a:bodyPr wrap="none">
            <a:spAutoFit/>
          </a:bodyPr>
          <a:lstStyle/>
          <a:p>
            <a:pPr>
              <a:lnSpc>
                <a:spcPct val="130000"/>
              </a:lnSpc>
              <a:buFont charset="2" panose="05000000000000000000" pitchFamily="2" typeface="Wingdings"/>
              <a:buNone/>
            </a:pPr>
            <a:r>
              <a:rPr altLang="zh-CN" b="1" lang="en-US" sz="2400">
                <a:solidFill>
                  <a:schemeClr val="tx1">
                    <a:lumMod val="75000"/>
                    <a:lumOff val="25000"/>
                  </a:schemeClr>
                </a:solidFill>
                <a:latin charset="-122" panose="020b0502040204020203" pitchFamily="34" typeface="微软雅黑 Light"/>
                <a:ea charset="-122" panose="020b0502040204020203" pitchFamily="34" typeface="微软雅黑 Light"/>
                <a:cs typeface="+mn-ea"/>
                <a:sym typeface="+mn-lt"/>
              </a:rPr>
              <a:t>6. 酸碱失衡和电解质紊乱</a:t>
            </a:r>
          </a:p>
        </p:txBody>
      </p:sp>
      <p:sp>
        <p:nvSpPr>
          <p:cNvPr id="23" name="Oval 69">
            <a:extLst>
              <a:ext uri="{FF2B5EF4-FFF2-40B4-BE49-F238E27FC236}">
                <a16:creationId xmlns:a16="http://schemas.microsoft.com/office/drawing/2014/main" id="{8F5A5407-E530-4DA3-9500-6AB59967A1D8}"/>
              </a:ext>
            </a:extLst>
          </p:cNvPr>
          <p:cNvSpPr/>
          <p:nvPr/>
        </p:nvSpPr>
        <p:spPr>
          <a:xfrm>
            <a:off x="7353261" y="3034492"/>
            <a:ext cx="677332" cy="677332"/>
          </a:xfrm>
          <a:prstGeom prst="ellipse">
            <a:avLst/>
          </a:prstGeom>
          <a:solidFill>
            <a:schemeClr val="accent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bIns="45715" lIns="91427" rIns="91427" rtlCol="0" tIns="45715"/>
          <a:lstStyle/>
          <a:p>
            <a:pPr algn="ctr"/>
            <a:endParaRPr lang="en-US" sz="2135">
              <a:solidFill>
                <a:schemeClr val="bg1">
                  <a:lumMod val="50000"/>
                </a:schemeClr>
              </a:solidFill>
              <a:latin charset="-122" panose="020b0502040204020203" pitchFamily="34" typeface="微软雅黑 Light"/>
              <a:ea charset="-122" panose="020b0502040204020203" pitchFamily="34" typeface="微软雅黑 Light"/>
              <a:cs typeface="+mn-ea"/>
              <a:sym typeface="+mn-lt"/>
            </a:endParaRPr>
          </a:p>
        </p:txBody>
      </p:sp>
      <p:sp>
        <p:nvSpPr>
          <p:cNvPr id="24" name="Oval 70">
            <a:extLst>
              <a:ext uri="{FF2B5EF4-FFF2-40B4-BE49-F238E27FC236}">
                <a16:creationId xmlns:a16="http://schemas.microsoft.com/office/drawing/2014/main" id="{8B35C870-DEDD-44A6-A39E-8DD0CC7CEA78}"/>
              </a:ext>
            </a:extLst>
          </p:cNvPr>
          <p:cNvSpPr/>
          <p:nvPr/>
        </p:nvSpPr>
        <p:spPr>
          <a:xfrm>
            <a:off x="3933795" y="3034492"/>
            <a:ext cx="677332" cy="677332"/>
          </a:xfrm>
          <a:prstGeom prst="ellipse">
            <a:avLst/>
          </a:prstGeom>
          <a:solidFill>
            <a:schemeClr val="accent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bIns="45715" lIns="91427" rIns="91427" rtlCol="0" tIns="45715"/>
          <a:lstStyle/>
          <a:p>
            <a:pPr algn="ctr"/>
            <a:endParaRPr lang="en-US" sz="2135">
              <a:solidFill>
                <a:schemeClr val="bg1">
                  <a:lumMod val="50000"/>
                </a:schemeClr>
              </a:solidFill>
              <a:latin charset="-122" panose="020b0502040204020203" pitchFamily="34" typeface="微软雅黑 Light"/>
              <a:ea charset="-122" panose="020b0502040204020203" pitchFamily="34" typeface="微软雅黑 Light"/>
              <a:cs typeface="+mn-ea"/>
              <a:sym typeface="+mn-lt"/>
            </a:endParaRPr>
          </a:p>
        </p:txBody>
      </p:sp>
      <p:sp>
        <p:nvSpPr>
          <p:cNvPr id="25" name="Oval 66">
            <a:extLst>
              <a:ext uri="{FF2B5EF4-FFF2-40B4-BE49-F238E27FC236}">
                <a16:creationId xmlns:a16="http://schemas.microsoft.com/office/drawing/2014/main" id="{E5A9486D-C2C4-4A4A-AF71-D65FD0542718}"/>
              </a:ext>
            </a:extLst>
          </p:cNvPr>
          <p:cNvSpPr/>
          <p:nvPr/>
        </p:nvSpPr>
        <p:spPr>
          <a:xfrm>
            <a:off x="4436505" y="1834035"/>
            <a:ext cx="677332" cy="677332"/>
          </a:xfrm>
          <a:prstGeom prst="ellipse">
            <a:avLst/>
          </a:prstGeom>
          <a:solidFill>
            <a:schemeClr val="accent4"/>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bIns="45715" lIns="91427" rIns="91427" rtlCol="0" tIns="45715"/>
          <a:lstStyle/>
          <a:p>
            <a:pPr algn="ctr"/>
            <a:endParaRPr lang="en-US" sz="2135">
              <a:solidFill>
                <a:schemeClr val="bg1">
                  <a:lumMod val="50000"/>
                </a:schemeClr>
              </a:solidFill>
              <a:latin charset="-122" panose="020b0502040204020203" pitchFamily="34" typeface="微软雅黑 Light"/>
              <a:ea charset="-122" panose="020b0502040204020203" pitchFamily="34" typeface="微软雅黑 Light"/>
              <a:cs typeface="+mn-ea"/>
              <a:sym typeface="+mn-lt"/>
            </a:endParaRPr>
          </a:p>
        </p:txBody>
      </p:sp>
      <p:sp>
        <p:nvSpPr>
          <p:cNvPr id="26" name="Oval 68">
            <a:extLst>
              <a:ext uri="{FF2B5EF4-FFF2-40B4-BE49-F238E27FC236}">
                <a16:creationId xmlns:a16="http://schemas.microsoft.com/office/drawing/2014/main" id="{79F76CD8-685F-488B-8229-C9022144FC61}"/>
              </a:ext>
            </a:extLst>
          </p:cNvPr>
          <p:cNvSpPr/>
          <p:nvPr/>
        </p:nvSpPr>
        <p:spPr>
          <a:xfrm>
            <a:off x="6851622" y="1834035"/>
            <a:ext cx="677332" cy="677332"/>
          </a:xfrm>
          <a:prstGeom prst="ellipse">
            <a:avLst/>
          </a:prstGeom>
          <a:solidFill>
            <a:schemeClr val="accent6"/>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bIns="45715" lIns="91427" rIns="91427" rtlCol="0" tIns="45715"/>
          <a:lstStyle/>
          <a:p>
            <a:pPr algn="ctr"/>
            <a:endParaRPr lang="en-US" sz="2135">
              <a:solidFill>
                <a:schemeClr val="bg1">
                  <a:lumMod val="50000"/>
                </a:schemeClr>
              </a:solidFill>
              <a:latin charset="-122" panose="020b0502040204020203" pitchFamily="34" typeface="微软雅黑 Light"/>
              <a:ea charset="-122" panose="020b0502040204020203" pitchFamily="34" typeface="微软雅黑 Light"/>
              <a:cs typeface="+mn-ea"/>
              <a:sym typeface="+mn-lt"/>
            </a:endParaRPr>
          </a:p>
        </p:txBody>
      </p:sp>
      <p:sp>
        <p:nvSpPr>
          <p:cNvPr id="27" name="Oval 71">
            <a:extLst>
              <a:ext uri="{FF2B5EF4-FFF2-40B4-BE49-F238E27FC236}">
                <a16:creationId xmlns:a16="http://schemas.microsoft.com/office/drawing/2014/main" id="{FA39397D-897C-4DD3-B1C7-DCBF64C4C249}"/>
              </a:ext>
            </a:extLst>
          </p:cNvPr>
          <p:cNvSpPr/>
          <p:nvPr/>
        </p:nvSpPr>
        <p:spPr>
          <a:xfrm>
            <a:off x="4436505" y="4236955"/>
            <a:ext cx="677332" cy="677332"/>
          </a:xfrm>
          <a:prstGeom prst="ellipse">
            <a:avLst/>
          </a:prstGeom>
          <a:solidFill>
            <a:schemeClr val="accent2"/>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bIns="45715" lIns="91427" rIns="91427" rtlCol="0" tIns="45715"/>
          <a:lstStyle/>
          <a:p>
            <a:pPr algn="ctr"/>
            <a:endParaRPr lang="en-US" sz="2135">
              <a:solidFill>
                <a:schemeClr val="bg1">
                  <a:lumMod val="50000"/>
                </a:schemeClr>
              </a:solidFill>
              <a:latin charset="-122" panose="020b0502040204020203" pitchFamily="34" typeface="微软雅黑 Light"/>
              <a:ea charset="-122" panose="020b0502040204020203" pitchFamily="34" typeface="微软雅黑 Light"/>
              <a:cs typeface="+mn-ea"/>
              <a:sym typeface="+mn-lt"/>
            </a:endParaRPr>
          </a:p>
        </p:txBody>
      </p:sp>
      <p:sp>
        <p:nvSpPr>
          <p:cNvPr id="28" name="Oval 72">
            <a:extLst>
              <a:ext uri="{FF2B5EF4-FFF2-40B4-BE49-F238E27FC236}">
                <a16:creationId xmlns:a16="http://schemas.microsoft.com/office/drawing/2014/main" id="{C84BE5B9-1104-4CBB-8E34-391B15C60646}"/>
              </a:ext>
            </a:extLst>
          </p:cNvPr>
          <p:cNvSpPr/>
          <p:nvPr/>
        </p:nvSpPr>
        <p:spPr>
          <a:xfrm>
            <a:off x="6851622" y="4236955"/>
            <a:ext cx="677332" cy="677332"/>
          </a:xfrm>
          <a:prstGeom prst="ellipse">
            <a:avLst/>
          </a:prstGeom>
          <a:solidFill>
            <a:schemeClr val="accent4"/>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bIns="45715" lIns="91427" rIns="91427" rtlCol="0" tIns="45715"/>
          <a:lstStyle/>
          <a:p>
            <a:pPr algn="ctr"/>
            <a:endParaRPr lang="en-US" sz="2135">
              <a:solidFill>
                <a:schemeClr val="bg1">
                  <a:lumMod val="50000"/>
                </a:schemeClr>
              </a:solidFill>
              <a:latin charset="-122" panose="020b0502040204020203" pitchFamily="34" typeface="微软雅黑 Light"/>
              <a:ea charset="-122" panose="020b0502040204020203" pitchFamily="34" typeface="微软雅黑 Light"/>
              <a:cs typeface="+mn-ea"/>
              <a:sym typeface="+mn-lt"/>
            </a:endParaRPr>
          </a:p>
        </p:txBody>
      </p:sp>
      <p:cxnSp>
        <p:nvCxnSpPr>
          <p:cNvPr id="29" name="Straight Connector 80">
            <a:extLst>
              <a:ext uri="{FF2B5EF4-FFF2-40B4-BE49-F238E27FC236}">
                <a16:creationId xmlns:a16="http://schemas.microsoft.com/office/drawing/2014/main" id="{802CB2AD-0923-44EB-A149-367F27A0A887}"/>
              </a:ext>
            </a:extLst>
          </p:cNvPr>
          <p:cNvCxnSpPr>
            <a:endCxn id="25" idx="5"/>
          </p:cNvCxnSpPr>
          <p:nvPr/>
        </p:nvCxnSpPr>
        <p:spPr>
          <a:xfrm flipH="1" flipV="1">
            <a:off x="5014643" y="2412175"/>
            <a:ext cx="194760" cy="195009"/>
          </a:xfrm>
          <a:prstGeom prst="line">
            <a:avLst/>
          </a:prstGeom>
          <a:ln w="12700">
            <a:solidFill>
              <a:srgbClr val="196E4E"/>
            </a:solidFill>
          </a:ln>
        </p:spPr>
        <p:style>
          <a:lnRef idx="1">
            <a:schemeClr val="accent1"/>
          </a:lnRef>
          <a:fillRef idx="0">
            <a:schemeClr val="accent1"/>
          </a:fillRef>
          <a:effectRef idx="0">
            <a:schemeClr val="accent1"/>
          </a:effectRef>
          <a:fontRef idx="minor">
            <a:schemeClr val="tx1"/>
          </a:fontRef>
        </p:style>
      </p:cxnSp>
      <p:cxnSp>
        <p:nvCxnSpPr>
          <p:cNvPr id="30" name="Straight Connector 82">
            <a:extLst>
              <a:ext uri="{FF2B5EF4-FFF2-40B4-BE49-F238E27FC236}">
                <a16:creationId xmlns:a16="http://schemas.microsoft.com/office/drawing/2014/main" id="{8972341A-F4BA-4D0A-B7E8-0E5319171D2D}"/>
              </a:ext>
            </a:extLst>
          </p:cNvPr>
          <p:cNvCxnSpPr>
            <a:endCxn id="26" idx="3"/>
          </p:cNvCxnSpPr>
          <p:nvPr/>
        </p:nvCxnSpPr>
        <p:spPr>
          <a:xfrm flipV="1">
            <a:off x="6743356" y="2412175"/>
            <a:ext cx="207457" cy="195009"/>
          </a:xfrm>
          <a:prstGeom prst="line">
            <a:avLst/>
          </a:prstGeom>
          <a:ln w="12700">
            <a:solidFill>
              <a:srgbClr val="196E4E"/>
            </a:solidFill>
          </a:ln>
        </p:spPr>
        <p:style>
          <a:lnRef idx="1">
            <a:schemeClr val="accent1"/>
          </a:lnRef>
          <a:fillRef idx="0">
            <a:schemeClr val="accent1"/>
          </a:fillRef>
          <a:effectRef idx="0">
            <a:schemeClr val="accent1"/>
          </a:effectRef>
          <a:fontRef idx="minor">
            <a:schemeClr val="tx1"/>
          </a:fontRef>
        </p:style>
      </p:cxnSp>
      <p:cxnSp>
        <p:nvCxnSpPr>
          <p:cNvPr id="31" name="Straight Connector 86">
            <a:extLst>
              <a:ext uri="{FF2B5EF4-FFF2-40B4-BE49-F238E27FC236}">
                <a16:creationId xmlns:a16="http://schemas.microsoft.com/office/drawing/2014/main" id="{1FCBC314-32BC-4C4E-8FA3-13C01C171BAB}"/>
              </a:ext>
            </a:extLst>
          </p:cNvPr>
          <p:cNvCxnSpPr>
            <a:stCxn id="24" idx="6"/>
            <a:endCxn id="59" idx="11"/>
          </p:cNvCxnSpPr>
          <p:nvPr/>
        </p:nvCxnSpPr>
        <p:spPr>
          <a:xfrm flipV="1">
            <a:off x="4611129" y="3371218"/>
            <a:ext cx="282332" cy="1937"/>
          </a:xfrm>
          <a:prstGeom prst="line">
            <a:avLst/>
          </a:prstGeom>
          <a:ln w="12700">
            <a:solidFill>
              <a:srgbClr val="196E4E"/>
            </a:solidFill>
          </a:ln>
        </p:spPr>
        <p:style>
          <a:lnRef idx="1">
            <a:schemeClr val="accent1"/>
          </a:lnRef>
          <a:fillRef idx="0">
            <a:schemeClr val="accent1"/>
          </a:fillRef>
          <a:effectRef idx="0">
            <a:schemeClr val="accent1"/>
          </a:effectRef>
          <a:fontRef idx="minor">
            <a:schemeClr val="tx1"/>
          </a:fontRef>
        </p:style>
      </p:cxnSp>
      <p:cxnSp>
        <p:nvCxnSpPr>
          <p:cNvPr id="32" name="Straight Connector 88">
            <a:extLst>
              <a:ext uri="{FF2B5EF4-FFF2-40B4-BE49-F238E27FC236}">
                <a16:creationId xmlns:a16="http://schemas.microsoft.com/office/drawing/2014/main" id="{5A6D4689-13AE-4A86-9521-C7C49BE6832D}"/>
              </a:ext>
            </a:extLst>
          </p:cNvPr>
          <p:cNvCxnSpPr>
            <a:stCxn id="23" idx="2"/>
          </p:cNvCxnSpPr>
          <p:nvPr/>
        </p:nvCxnSpPr>
        <p:spPr>
          <a:xfrm flipH="1">
            <a:off x="7061050" y="3373158"/>
            <a:ext cx="292212" cy="1003"/>
          </a:xfrm>
          <a:prstGeom prst="line">
            <a:avLst/>
          </a:prstGeom>
          <a:ln w="12700">
            <a:solidFill>
              <a:srgbClr val="196E4E"/>
            </a:solidFill>
          </a:ln>
        </p:spPr>
        <p:style>
          <a:lnRef idx="1">
            <a:schemeClr val="accent1"/>
          </a:lnRef>
          <a:fillRef idx="0">
            <a:schemeClr val="accent1"/>
          </a:fillRef>
          <a:effectRef idx="0">
            <a:schemeClr val="accent1"/>
          </a:effectRef>
          <a:fontRef idx="minor">
            <a:schemeClr val="tx1"/>
          </a:fontRef>
        </p:style>
      </p:cxnSp>
      <p:cxnSp>
        <p:nvCxnSpPr>
          <p:cNvPr id="33" name="Straight Connector 90">
            <a:extLst>
              <a:ext uri="{FF2B5EF4-FFF2-40B4-BE49-F238E27FC236}">
                <a16:creationId xmlns:a16="http://schemas.microsoft.com/office/drawing/2014/main" id="{7D393285-F9D8-42FC-8CE5-A4BE245EABCB}"/>
              </a:ext>
            </a:extLst>
          </p:cNvPr>
          <p:cNvCxnSpPr>
            <a:stCxn id="27" idx="7"/>
          </p:cNvCxnSpPr>
          <p:nvPr/>
        </p:nvCxnSpPr>
        <p:spPr>
          <a:xfrm flipV="1">
            <a:off x="5014643" y="4141137"/>
            <a:ext cx="194760" cy="195009"/>
          </a:xfrm>
          <a:prstGeom prst="line">
            <a:avLst/>
          </a:prstGeom>
          <a:ln w="12700">
            <a:solidFill>
              <a:srgbClr val="196E4E"/>
            </a:solidFill>
          </a:ln>
        </p:spPr>
        <p:style>
          <a:lnRef idx="1">
            <a:schemeClr val="accent1"/>
          </a:lnRef>
          <a:fillRef idx="0">
            <a:schemeClr val="accent1"/>
          </a:fillRef>
          <a:effectRef idx="0">
            <a:schemeClr val="accent1"/>
          </a:effectRef>
          <a:fontRef idx="minor">
            <a:schemeClr val="tx1"/>
          </a:fontRef>
        </p:style>
      </p:cxnSp>
      <p:cxnSp>
        <p:nvCxnSpPr>
          <p:cNvPr id="34" name="Straight Connector 92">
            <a:extLst>
              <a:ext uri="{FF2B5EF4-FFF2-40B4-BE49-F238E27FC236}">
                <a16:creationId xmlns:a16="http://schemas.microsoft.com/office/drawing/2014/main" id="{B3D5B0D6-F54C-4CDC-9F7B-DE5139A115C5}"/>
              </a:ext>
            </a:extLst>
          </p:cNvPr>
          <p:cNvCxnSpPr>
            <a:stCxn id="28" idx="1"/>
          </p:cNvCxnSpPr>
          <p:nvPr/>
        </p:nvCxnSpPr>
        <p:spPr>
          <a:xfrm flipH="1" flipV="1">
            <a:off x="6743356" y="4141137"/>
            <a:ext cx="207457" cy="195009"/>
          </a:xfrm>
          <a:prstGeom prst="line">
            <a:avLst/>
          </a:prstGeom>
          <a:ln w="12700">
            <a:solidFill>
              <a:srgbClr val="196E4E"/>
            </a:solidFill>
          </a:ln>
        </p:spPr>
        <p:style>
          <a:lnRef idx="1">
            <a:schemeClr val="accent1"/>
          </a:lnRef>
          <a:fillRef idx="0">
            <a:schemeClr val="accent1"/>
          </a:fillRef>
          <a:effectRef idx="0">
            <a:schemeClr val="accent1"/>
          </a:effectRef>
          <a:fontRef idx="minor">
            <a:schemeClr val="tx1"/>
          </a:fontRef>
        </p:style>
      </p:cxnSp>
      <p:sp>
        <p:nvSpPr>
          <p:cNvPr id="35" name="Freeform 71">
            <a:extLst>
              <a:ext uri="{FF2B5EF4-FFF2-40B4-BE49-F238E27FC236}">
                <a16:creationId xmlns:a16="http://schemas.microsoft.com/office/drawing/2014/main" id="{5398BD42-2DCD-4ABB-BCA2-6CC85094F085}"/>
              </a:ext>
            </a:extLst>
          </p:cNvPr>
          <p:cNvSpPr>
            <a:spLocks noEditPoints="1"/>
          </p:cNvSpPr>
          <p:nvPr/>
        </p:nvSpPr>
        <p:spPr bwMode="auto">
          <a:xfrm>
            <a:off x="7026449" y="4419271"/>
            <a:ext cx="312699" cy="312697"/>
          </a:xfrm>
          <a:custGeom>
            <a:cxnLst>
              <a:cxn ang="0">
                <a:pos x="228" y="58"/>
              </a:cxn>
              <a:cxn ang="0">
                <a:pos x="224" y="16"/>
              </a:cxn>
              <a:cxn ang="0">
                <a:pos x="214" y="2"/>
              </a:cxn>
              <a:cxn ang="0">
                <a:pos x="48" y="0"/>
              </a:cxn>
              <a:cxn ang="0">
                <a:pos x="34" y="10"/>
              </a:cxn>
              <a:cxn ang="0">
                <a:pos x="32" y="54"/>
              </a:cxn>
              <a:cxn ang="0">
                <a:pos x="4" y="90"/>
              </a:cxn>
              <a:cxn ang="0">
                <a:pos x="0" y="112"/>
              </a:cxn>
              <a:cxn ang="0">
                <a:pos x="8" y="128"/>
              </a:cxn>
              <a:cxn ang="0">
                <a:pos x="24" y="240"/>
              </a:cxn>
              <a:cxn ang="0">
                <a:pos x="28" y="252"/>
              </a:cxn>
              <a:cxn ang="0">
                <a:pos x="216" y="256"/>
              </a:cxn>
              <a:cxn ang="0">
                <a:pos x="228" y="252"/>
              </a:cxn>
              <a:cxn ang="0">
                <a:pos x="232" y="136"/>
              </a:cxn>
              <a:cxn ang="0">
                <a:pos x="248" y="128"/>
              </a:cxn>
              <a:cxn ang="0">
                <a:pos x="256" y="104"/>
              </a:cxn>
              <a:cxn ang="0">
                <a:pos x="252" y="90"/>
              </a:cxn>
              <a:cxn ang="0">
                <a:pos x="48" y="48"/>
              </a:cxn>
              <a:cxn ang="0">
                <a:pos x="82" y="120"/>
              </a:cxn>
              <a:cxn ang="0">
                <a:pos x="98" y="64"/>
              </a:cxn>
              <a:cxn ang="0">
                <a:pos x="124" y="64"/>
              </a:cxn>
              <a:cxn ang="0">
                <a:pos x="106" y="64"/>
              </a:cxn>
              <a:cxn ang="0">
                <a:pos x="166" y="120"/>
              </a:cxn>
              <a:cxn ang="0">
                <a:pos x="158" y="64"/>
              </a:cxn>
              <a:cxn ang="0">
                <a:pos x="174" y="120"/>
              </a:cxn>
              <a:cxn ang="0">
                <a:pos x="16" y="104"/>
              </a:cxn>
              <a:cxn ang="0">
                <a:pos x="42" y="68"/>
              </a:cxn>
              <a:cxn ang="0">
                <a:pos x="48" y="64"/>
              </a:cxn>
              <a:cxn ang="0">
                <a:pos x="24" y="120"/>
              </a:cxn>
              <a:cxn ang="0">
                <a:pos x="18" y="118"/>
              </a:cxn>
              <a:cxn ang="0">
                <a:pos x="160" y="240"/>
              </a:cxn>
              <a:cxn ang="0">
                <a:pos x="160" y="160"/>
              </a:cxn>
              <a:cxn ang="0">
                <a:pos x="168" y="240"/>
              </a:cxn>
              <a:cxn ang="0">
                <a:pos x="168" y="156"/>
              </a:cxn>
              <a:cxn ang="0">
                <a:pos x="160" y="152"/>
              </a:cxn>
              <a:cxn ang="0">
                <a:pos x="96" y="152"/>
              </a:cxn>
              <a:cxn ang="0">
                <a:pos x="92" y="160"/>
              </a:cxn>
              <a:cxn ang="0">
                <a:pos x="40" y="136"/>
              </a:cxn>
              <a:cxn ang="0">
                <a:pos x="240" y="112"/>
              </a:cxn>
              <a:cxn ang="0">
                <a:pos x="238" y="118"/>
              </a:cxn>
              <a:cxn ang="0">
                <a:pos x="218" y="120"/>
              </a:cxn>
              <a:cxn ang="0">
                <a:pos x="208" y="64"/>
              </a:cxn>
              <a:cxn ang="0">
                <a:pos x="238" y="100"/>
              </a:cxn>
              <a:cxn ang="0">
                <a:pos x="240" y="112"/>
              </a:cxn>
            </a:cxnLst>
            <a:rect b="b" l="0" r="r" t="0"/>
            <a:pathLst>
              <a:path h="256" w="256">
                <a:moveTo>
                  <a:pt x="252" y="90"/>
                </a:moveTo>
                <a:lnTo>
                  <a:pt x="228" y="58"/>
                </a:lnTo>
                <a:lnTo>
                  <a:pt x="228" y="58"/>
                </a:lnTo>
                <a:lnTo>
                  <a:pt x="224" y="54"/>
                </a:lnTo>
                <a:lnTo>
                  <a:pt x="224" y="16"/>
                </a:lnTo>
                <a:lnTo>
                  <a:pt x="224" y="16"/>
                </a:lnTo>
                <a:lnTo>
                  <a:pt x="222" y="10"/>
                </a:lnTo>
                <a:lnTo>
                  <a:pt x="220" y="4"/>
                </a:lnTo>
                <a:lnTo>
                  <a:pt x="214" y="2"/>
                </a:lnTo>
                <a:lnTo>
                  <a:pt x="208" y="0"/>
                </a:lnTo>
                <a:lnTo>
                  <a:pt x="48" y="0"/>
                </a:lnTo>
                <a:lnTo>
                  <a:pt x="48" y="0"/>
                </a:lnTo>
                <a:lnTo>
                  <a:pt x="42" y="2"/>
                </a:lnTo>
                <a:lnTo>
                  <a:pt x="36" y="4"/>
                </a:lnTo>
                <a:lnTo>
                  <a:pt x="34" y="10"/>
                </a:lnTo>
                <a:lnTo>
                  <a:pt x="32" y="16"/>
                </a:lnTo>
                <a:lnTo>
                  <a:pt x="32" y="54"/>
                </a:lnTo>
                <a:lnTo>
                  <a:pt x="32" y="54"/>
                </a:lnTo>
                <a:lnTo>
                  <a:pt x="28" y="58"/>
                </a:lnTo>
                <a:lnTo>
                  <a:pt x="4" y="90"/>
                </a:lnTo>
                <a:lnTo>
                  <a:pt x="4" y="90"/>
                </a:lnTo>
                <a:lnTo>
                  <a:pt x="2" y="96"/>
                </a:lnTo>
                <a:lnTo>
                  <a:pt x="0" y="104"/>
                </a:lnTo>
                <a:lnTo>
                  <a:pt x="0" y="112"/>
                </a:lnTo>
                <a:lnTo>
                  <a:pt x="0" y="112"/>
                </a:lnTo>
                <a:lnTo>
                  <a:pt x="2" y="122"/>
                </a:lnTo>
                <a:lnTo>
                  <a:pt x="8" y="128"/>
                </a:lnTo>
                <a:lnTo>
                  <a:pt x="14" y="134"/>
                </a:lnTo>
                <a:lnTo>
                  <a:pt x="24" y="136"/>
                </a:lnTo>
                <a:lnTo>
                  <a:pt x="24" y="240"/>
                </a:lnTo>
                <a:lnTo>
                  <a:pt x="24" y="240"/>
                </a:lnTo>
                <a:lnTo>
                  <a:pt x="26" y="246"/>
                </a:lnTo>
                <a:lnTo>
                  <a:pt x="28" y="252"/>
                </a:lnTo>
                <a:lnTo>
                  <a:pt x="34" y="254"/>
                </a:lnTo>
                <a:lnTo>
                  <a:pt x="40" y="256"/>
                </a:lnTo>
                <a:lnTo>
                  <a:pt x="216" y="256"/>
                </a:lnTo>
                <a:lnTo>
                  <a:pt x="216" y="256"/>
                </a:lnTo>
                <a:lnTo>
                  <a:pt x="222" y="254"/>
                </a:lnTo>
                <a:lnTo>
                  <a:pt x="228" y="252"/>
                </a:lnTo>
                <a:lnTo>
                  <a:pt x="230" y="246"/>
                </a:lnTo>
                <a:lnTo>
                  <a:pt x="232" y="240"/>
                </a:lnTo>
                <a:lnTo>
                  <a:pt x="232" y="136"/>
                </a:lnTo>
                <a:lnTo>
                  <a:pt x="232" y="136"/>
                </a:lnTo>
                <a:lnTo>
                  <a:pt x="242" y="134"/>
                </a:lnTo>
                <a:lnTo>
                  <a:pt x="248" y="128"/>
                </a:lnTo>
                <a:lnTo>
                  <a:pt x="254" y="122"/>
                </a:lnTo>
                <a:lnTo>
                  <a:pt x="256" y="112"/>
                </a:lnTo>
                <a:lnTo>
                  <a:pt x="256" y="104"/>
                </a:lnTo>
                <a:lnTo>
                  <a:pt x="256" y="104"/>
                </a:lnTo>
                <a:lnTo>
                  <a:pt x="254" y="96"/>
                </a:lnTo>
                <a:lnTo>
                  <a:pt x="252" y="90"/>
                </a:lnTo>
                <a:close/>
                <a:moveTo>
                  <a:pt x="208" y="16"/>
                </a:moveTo>
                <a:lnTo>
                  <a:pt x="208" y="48"/>
                </a:lnTo>
                <a:lnTo>
                  <a:pt x="48" y="48"/>
                </a:lnTo>
                <a:lnTo>
                  <a:pt x="48" y="16"/>
                </a:lnTo>
                <a:lnTo>
                  <a:pt x="208" y="16"/>
                </a:lnTo>
                <a:close/>
                <a:moveTo>
                  <a:pt x="82" y="120"/>
                </a:moveTo>
                <a:lnTo>
                  <a:pt x="48" y="120"/>
                </a:lnTo>
                <a:lnTo>
                  <a:pt x="80" y="64"/>
                </a:lnTo>
                <a:lnTo>
                  <a:pt x="98" y="64"/>
                </a:lnTo>
                <a:lnTo>
                  <a:pt x="82" y="120"/>
                </a:lnTo>
                <a:close/>
                <a:moveTo>
                  <a:pt x="106" y="64"/>
                </a:moveTo>
                <a:lnTo>
                  <a:pt x="124" y="64"/>
                </a:lnTo>
                <a:lnTo>
                  <a:pt x="124" y="120"/>
                </a:lnTo>
                <a:lnTo>
                  <a:pt x="90" y="120"/>
                </a:lnTo>
                <a:lnTo>
                  <a:pt x="106" y="64"/>
                </a:lnTo>
                <a:close/>
                <a:moveTo>
                  <a:pt x="132" y="64"/>
                </a:moveTo>
                <a:lnTo>
                  <a:pt x="150" y="64"/>
                </a:lnTo>
                <a:lnTo>
                  <a:pt x="166" y="120"/>
                </a:lnTo>
                <a:lnTo>
                  <a:pt x="132" y="120"/>
                </a:lnTo>
                <a:lnTo>
                  <a:pt x="132" y="64"/>
                </a:lnTo>
                <a:close/>
                <a:moveTo>
                  <a:pt x="158" y="64"/>
                </a:moveTo>
                <a:lnTo>
                  <a:pt x="176" y="64"/>
                </a:lnTo>
                <a:lnTo>
                  <a:pt x="208" y="120"/>
                </a:lnTo>
                <a:lnTo>
                  <a:pt x="174" y="120"/>
                </a:lnTo>
                <a:lnTo>
                  <a:pt x="158" y="64"/>
                </a:lnTo>
                <a:close/>
                <a:moveTo>
                  <a:pt x="16" y="112"/>
                </a:moveTo>
                <a:lnTo>
                  <a:pt x="16" y="104"/>
                </a:lnTo>
                <a:lnTo>
                  <a:pt x="16" y="104"/>
                </a:lnTo>
                <a:lnTo>
                  <a:pt x="18" y="100"/>
                </a:lnTo>
                <a:lnTo>
                  <a:pt x="42" y="68"/>
                </a:lnTo>
                <a:lnTo>
                  <a:pt x="42" y="68"/>
                </a:lnTo>
                <a:lnTo>
                  <a:pt x="44" y="64"/>
                </a:lnTo>
                <a:lnTo>
                  <a:pt x="48" y="64"/>
                </a:lnTo>
                <a:lnTo>
                  <a:pt x="70" y="64"/>
                </a:lnTo>
                <a:lnTo>
                  <a:pt x="38" y="120"/>
                </a:lnTo>
                <a:lnTo>
                  <a:pt x="24" y="120"/>
                </a:lnTo>
                <a:lnTo>
                  <a:pt x="24" y="120"/>
                </a:lnTo>
                <a:lnTo>
                  <a:pt x="20" y="120"/>
                </a:lnTo>
                <a:lnTo>
                  <a:pt x="18" y="118"/>
                </a:lnTo>
                <a:lnTo>
                  <a:pt x="16" y="116"/>
                </a:lnTo>
                <a:lnTo>
                  <a:pt x="16" y="112"/>
                </a:lnTo>
                <a:close/>
                <a:moveTo>
                  <a:pt x="160" y="240"/>
                </a:moveTo>
                <a:lnTo>
                  <a:pt x="100" y="240"/>
                </a:lnTo>
                <a:lnTo>
                  <a:pt x="100" y="160"/>
                </a:lnTo>
                <a:lnTo>
                  <a:pt x="160" y="160"/>
                </a:lnTo>
                <a:lnTo>
                  <a:pt x="160" y="240"/>
                </a:lnTo>
                <a:close/>
                <a:moveTo>
                  <a:pt x="216" y="240"/>
                </a:moveTo>
                <a:lnTo>
                  <a:pt x="168" y="240"/>
                </a:lnTo>
                <a:lnTo>
                  <a:pt x="168" y="160"/>
                </a:lnTo>
                <a:lnTo>
                  <a:pt x="168" y="160"/>
                </a:lnTo>
                <a:lnTo>
                  <a:pt x="168" y="156"/>
                </a:lnTo>
                <a:lnTo>
                  <a:pt x="166" y="154"/>
                </a:lnTo>
                <a:lnTo>
                  <a:pt x="164" y="152"/>
                </a:lnTo>
                <a:lnTo>
                  <a:pt x="160" y="152"/>
                </a:lnTo>
                <a:lnTo>
                  <a:pt x="100" y="152"/>
                </a:lnTo>
                <a:lnTo>
                  <a:pt x="100" y="152"/>
                </a:lnTo>
                <a:lnTo>
                  <a:pt x="96" y="152"/>
                </a:lnTo>
                <a:lnTo>
                  <a:pt x="94" y="154"/>
                </a:lnTo>
                <a:lnTo>
                  <a:pt x="92" y="156"/>
                </a:lnTo>
                <a:lnTo>
                  <a:pt x="92" y="160"/>
                </a:lnTo>
                <a:lnTo>
                  <a:pt x="92" y="240"/>
                </a:lnTo>
                <a:lnTo>
                  <a:pt x="40" y="240"/>
                </a:lnTo>
                <a:lnTo>
                  <a:pt x="40" y="136"/>
                </a:lnTo>
                <a:lnTo>
                  <a:pt x="216" y="136"/>
                </a:lnTo>
                <a:lnTo>
                  <a:pt x="216" y="240"/>
                </a:lnTo>
                <a:close/>
                <a:moveTo>
                  <a:pt x="240" y="112"/>
                </a:moveTo>
                <a:lnTo>
                  <a:pt x="240" y="112"/>
                </a:lnTo>
                <a:lnTo>
                  <a:pt x="240" y="116"/>
                </a:lnTo>
                <a:lnTo>
                  <a:pt x="238" y="118"/>
                </a:lnTo>
                <a:lnTo>
                  <a:pt x="236" y="120"/>
                </a:lnTo>
                <a:lnTo>
                  <a:pt x="232" y="120"/>
                </a:lnTo>
                <a:lnTo>
                  <a:pt x="218" y="120"/>
                </a:lnTo>
                <a:lnTo>
                  <a:pt x="186" y="64"/>
                </a:lnTo>
                <a:lnTo>
                  <a:pt x="208" y="64"/>
                </a:lnTo>
                <a:lnTo>
                  <a:pt x="208" y="64"/>
                </a:lnTo>
                <a:lnTo>
                  <a:pt x="212" y="64"/>
                </a:lnTo>
                <a:lnTo>
                  <a:pt x="214" y="68"/>
                </a:lnTo>
                <a:lnTo>
                  <a:pt x="238" y="100"/>
                </a:lnTo>
                <a:lnTo>
                  <a:pt x="238" y="100"/>
                </a:lnTo>
                <a:lnTo>
                  <a:pt x="240" y="104"/>
                </a:lnTo>
                <a:lnTo>
                  <a:pt x="240" y="112"/>
                </a:lnTo>
                <a:close/>
              </a:path>
            </a:pathLst>
          </a:custGeom>
          <a:solidFill>
            <a:schemeClr val="bg1"/>
          </a:solidFill>
          <a:ln w="9525">
            <a:noFill/>
            <a:round/>
          </a:ln>
        </p:spPr>
        <p:txBody>
          <a:bodyPr anchor="t" anchorCtr="0" bIns="60952" compatLnSpc="1" lIns="121903" numCol="1" rIns="121903" tIns="60952" vert="horz" wrap="square"/>
          <a:lstStyle/>
          <a:p>
            <a:endParaRPr lang="ar-SA" sz="2135">
              <a:solidFill>
                <a:schemeClr val="bg1">
                  <a:lumMod val="50000"/>
                </a:schemeClr>
              </a:solidFill>
              <a:latin charset="-122" panose="020b0502040204020203" pitchFamily="34" typeface="微软雅黑 Light"/>
              <a:ea charset="-122" panose="020b0502040204020203" pitchFamily="34" typeface="微软雅黑 Light"/>
              <a:cs typeface="+mn-ea"/>
              <a:sym typeface="+mn-lt"/>
            </a:endParaRPr>
          </a:p>
        </p:txBody>
      </p:sp>
      <p:sp>
        <p:nvSpPr>
          <p:cNvPr id="36" name="Freeform 5">
            <a:extLst>
              <a:ext uri="{FF2B5EF4-FFF2-40B4-BE49-F238E27FC236}">
                <a16:creationId xmlns:a16="http://schemas.microsoft.com/office/drawing/2014/main" id="{9A5BB75B-DEBF-41F8-821C-F571A5203D7A}"/>
              </a:ext>
            </a:extLst>
          </p:cNvPr>
          <p:cNvSpPr>
            <a:spLocks noEditPoints="1"/>
          </p:cNvSpPr>
          <p:nvPr/>
        </p:nvSpPr>
        <p:spPr bwMode="auto">
          <a:xfrm>
            <a:off x="7038825" y="2021238"/>
            <a:ext cx="302927" cy="302923"/>
          </a:xfrm>
          <a:custGeom>
            <a:cxnLst>
              <a:cxn ang="0">
                <a:pos x="100" y="2"/>
              </a:cxn>
              <a:cxn ang="0">
                <a:pos x="36" y="36"/>
              </a:cxn>
              <a:cxn ang="0">
                <a:pos x="2" y="100"/>
              </a:cxn>
              <a:cxn ang="0">
                <a:pos x="0" y="136"/>
              </a:cxn>
              <a:cxn ang="0">
                <a:pos x="22" y="194"/>
              </a:cxn>
              <a:cxn ang="0">
                <a:pos x="88" y="242"/>
              </a:cxn>
              <a:cxn ang="0">
                <a:pos x="124" y="248"/>
              </a:cxn>
              <a:cxn ang="0">
                <a:pos x="172" y="238"/>
              </a:cxn>
              <a:cxn ang="0">
                <a:pos x="238" y="172"/>
              </a:cxn>
              <a:cxn ang="0">
                <a:pos x="248" y="124"/>
              </a:cxn>
              <a:cxn ang="0">
                <a:pos x="242" y="88"/>
              </a:cxn>
              <a:cxn ang="0">
                <a:pos x="194" y="22"/>
              </a:cxn>
              <a:cxn ang="0">
                <a:pos x="136" y="0"/>
              </a:cxn>
              <a:cxn ang="0">
                <a:pos x="184" y="120"/>
              </a:cxn>
              <a:cxn ang="0">
                <a:pos x="190" y="62"/>
              </a:cxn>
              <a:cxn ang="0">
                <a:pos x="224" y="84"/>
              </a:cxn>
              <a:cxn ang="0">
                <a:pos x="120" y="232"/>
              </a:cxn>
              <a:cxn ang="0">
                <a:pos x="86" y="190"/>
              </a:cxn>
              <a:cxn ang="0">
                <a:pos x="120" y="232"/>
              </a:cxn>
              <a:cxn ang="0">
                <a:pos x="140" y="26"/>
              </a:cxn>
              <a:cxn ang="0">
                <a:pos x="164" y="66"/>
              </a:cxn>
              <a:cxn ang="0">
                <a:pos x="128" y="16"/>
              </a:cxn>
              <a:cxn ang="0">
                <a:pos x="158" y="22"/>
              </a:cxn>
              <a:cxn ang="0">
                <a:pos x="200" y="46"/>
              </a:cxn>
              <a:cxn ang="0">
                <a:pos x="166" y="50"/>
              </a:cxn>
              <a:cxn ang="0">
                <a:pos x="120" y="16"/>
              </a:cxn>
              <a:cxn ang="0">
                <a:pos x="84" y="66"/>
              </a:cxn>
              <a:cxn ang="0">
                <a:pos x="108" y="26"/>
              </a:cxn>
              <a:cxn ang="0">
                <a:pos x="76" y="62"/>
              </a:cxn>
              <a:cxn ang="0">
                <a:pos x="48" y="46"/>
              </a:cxn>
              <a:cxn ang="0">
                <a:pos x="106" y="18"/>
              </a:cxn>
              <a:cxn ang="0">
                <a:pos x="82" y="50"/>
              </a:cxn>
              <a:cxn ang="0">
                <a:pos x="100" y="78"/>
              </a:cxn>
              <a:cxn ang="0">
                <a:pos x="72" y="120"/>
              </a:cxn>
              <a:cxn ang="0">
                <a:pos x="120" y="176"/>
              </a:cxn>
              <a:cxn ang="0">
                <a:pos x="84" y="182"/>
              </a:cxn>
              <a:cxn ang="0">
                <a:pos x="72" y="128"/>
              </a:cxn>
              <a:cxn ang="0">
                <a:pos x="92" y="226"/>
              </a:cxn>
              <a:cxn ang="0">
                <a:pos x="54" y="206"/>
              </a:cxn>
              <a:cxn ang="0">
                <a:pos x="92" y="212"/>
              </a:cxn>
              <a:cxn ang="0">
                <a:pos x="128" y="184"/>
              </a:cxn>
              <a:cxn ang="0">
                <a:pos x="154" y="202"/>
              </a:cxn>
              <a:cxn ang="0">
                <a:pos x="128" y="232"/>
              </a:cxn>
              <a:cxn ang="0">
                <a:pos x="194" y="206"/>
              </a:cxn>
              <a:cxn ang="0">
                <a:pos x="156" y="226"/>
              </a:cxn>
              <a:cxn ang="0">
                <a:pos x="168" y="192"/>
              </a:cxn>
              <a:cxn ang="0">
                <a:pos x="128" y="176"/>
              </a:cxn>
              <a:cxn ang="0">
                <a:pos x="174" y="142"/>
              </a:cxn>
              <a:cxn ang="0">
                <a:pos x="128" y="120"/>
              </a:cxn>
              <a:cxn ang="0">
                <a:pos x="168" y="72"/>
              </a:cxn>
              <a:cxn ang="0">
                <a:pos x="128" y="120"/>
              </a:cxn>
              <a:cxn ang="0">
                <a:pos x="74" y="70"/>
              </a:cxn>
              <a:cxn ang="0">
                <a:pos x="16" y="120"/>
              </a:cxn>
              <a:cxn ang="0">
                <a:pos x="32" y="66"/>
              </a:cxn>
              <a:cxn ang="0">
                <a:pos x="64" y="128"/>
              </a:cxn>
              <a:cxn ang="0">
                <a:pos x="76" y="186"/>
              </a:cxn>
              <a:cxn ang="0">
                <a:pos x="48" y="200"/>
              </a:cxn>
              <a:cxn ang="0">
                <a:pos x="16" y="128"/>
              </a:cxn>
              <a:cxn ang="0">
                <a:pos x="172" y="186"/>
              </a:cxn>
              <a:cxn ang="0">
                <a:pos x="182" y="144"/>
              </a:cxn>
              <a:cxn ang="0">
                <a:pos x="230" y="148"/>
              </a:cxn>
            </a:cxnLst>
            <a:rect b="b" l="0" r="r" t="0"/>
            <a:pathLst>
              <a:path h="248" w="248">
                <a:moveTo>
                  <a:pt x="124" y="0"/>
                </a:moveTo>
                <a:lnTo>
                  <a:pt x="124" y="0"/>
                </a:lnTo>
                <a:lnTo>
                  <a:pt x="112" y="0"/>
                </a:lnTo>
                <a:lnTo>
                  <a:pt x="100" y="2"/>
                </a:lnTo>
                <a:lnTo>
                  <a:pt x="88" y="6"/>
                </a:lnTo>
                <a:lnTo>
                  <a:pt x="76" y="10"/>
                </a:lnTo>
                <a:lnTo>
                  <a:pt x="54" y="22"/>
                </a:lnTo>
                <a:lnTo>
                  <a:pt x="36" y="36"/>
                </a:lnTo>
                <a:lnTo>
                  <a:pt x="22" y="54"/>
                </a:lnTo>
                <a:lnTo>
                  <a:pt x="10" y="76"/>
                </a:lnTo>
                <a:lnTo>
                  <a:pt x="6" y="88"/>
                </a:lnTo>
                <a:lnTo>
                  <a:pt x="2" y="100"/>
                </a:lnTo>
                <a:lnTo>
                  <a:pt x="0" y="112"/>
                </a:lnTo>
                <a:lnTo>
                  <a:pt x="0" y="124"/>
                </a:lnTo>
                <a:lnTo>
                  <a:pt x="0" y="124"/>
                </a:lnTo>
                <a:lnTo>
                  <a:pt x="0" y="136"/>
                </a:lnTo>
                <a:lnTo>
                  <a:pt x="2" y="148"/>
                </a:lnTo>
                <a:lnTo>
                  <a:pt x="6" y="160"/>
                </a:lnTo>
                <a:lnTo>
                  <a:pt x="10" y="172"/>
                </a:lnTo>
                <a:lnTo>
                  <a:pt x="22" y="194"/>
                </a:lnTo>
                <a:lnTo>
                  <a:pt x="36" y="212"/>
                </a:lnTo>
                <a:lnTo>
                  <a:pt x="54" y="226"/>
                </a:lnTo>
                <a:lnTo>
                  <a:pt x="76" y="238"/>
                </a:lnTo>
                <a:lnTo>
                  <a:pt x="88" y="242"/>
                </a:lnTo>
                <a:lnTo>
                  <a:pt x="100" y="246"/>
                </a:lnTo>
                <a:lnTo>
                  <a:pt x="112" y="248"/>
                </a:lnTo>
                <a:lnTo>
                  <a:pt x="124" y="248"/>
                </a:lnTo>
                <a:lnTo>
                  <a:pt x="124" y="248"/>
                </a:lnTo>
                <a:lnTo>
                  <a:pt x="136" y="248"/>
                </a:lnTo>
                <a:lnTo>
                  <a:pt x="148" y="246"/>
                </a:lnTo>
                <a:lnTo>
                  <a:pt x="160" y="242"/>
                </a:lnTo>
                <a:lnTo>
                  <a:pt x="172" y="238"/>
                </a:lnTo>
                <a:lnTo>
                  <a:pt x="194" y="226"/>
                </a:lnTo>
                <a:lnTo>
                  <a:pt x="212" y="212"/>
                </a:lnTo>
                <a:lnTo>
                  <a:pt x="226" y="194"/>
                </a:lnTo>
                <a:lnTo>
                  <a:pt x="238" y="172"/>
                </a:lnTo>
                <a:lnTo>
                  <a:pt x="242" y="160"/>
                </a:lnTo>
                <a:lnTo>
                  <a:pt x="246" y="148"/>
                </a:lnTo>
                <a:lnTo>
                  <a:pt x="248" y="136"/>
                </a:lnTo>
                <a:lnTo>
                  <a:pt x="248" y="124"/>
                </a:lnTo>
                <a:lnTo>
                  <a:pt x="248" y="124"/>
                </a:lnTo>
                <a:lnTo>
                  <a:pt x="248" y="112"/>
                </a:lnTo>
                <a:lnTo>
                  <a:pt x="246" y="100"/>
                </a:lnTo>
                <a:lnTo>
                  <a:pt x="242" y="88"/>
                </a:lnTo>
                <a:lnTo>
                  <a:pt x="238" y="76"/>
                </a:lnTo>
                <a:lnTo>
                  <a:pt x="226" y="54"/>
                </a:lnTo>
                <a:lnTo>
                  <a:pt x="212" y="36"/>
                </a:lnTo>
                <a:lnTo>
                  <a:pt x="194" y="22"/>
                </a:lnTo>
                <a:lnTo>
                  <a:pt x="172" y="10"/>
                </a:lnTo>
                <a:lnTo>
                  <a:pt x="160" y="6"/>
                </a:lnTo>
                <a:lnTo>
                  <a:pt x="148" y="2"/>
                </a:lnTo>
                <a:lnTo>
                  <a:pt x="136" y="0"/>
                </a:lnTo>
                <a:lnTo>
                  <a:pt x="124" y="0"/>
                </a:lnTo>
                <a:close/>
                <a:moveTo>
                  <a:pt x="232" y="120"/>
                </a:moveTo>
                <a:lnTo>
                  <a:pt x="184" y="120"/>
                </a:lnTo>
                <a:lnTo>
                  <a:pt x="184" y="120"/>
                </a:lnTo>
                <a:lnTo>
                  <a:pt x="182" y="94"/>
                </a:lnTo>
                <a:lnTo>
                  <a:pt x="174" y="70"/>
                </a:lnTo>
                <a:lnTo>
                  <a:pt x="174" y="70"/>
                </a:lnTo>
                <a:lnTo>
                  <a:pt x="190" y="62"/>
                </a:lnTo>
                <a:lnTo>
                  <a:pt x="204" y="52"/>
                </a:lnTo>
                <a:lnTo>
                  <a:pt x="204" y="52"/>
                </a:lnTo>
                <a:lnTo>
                  <a:pt x="216" y="66"/>
                </a:lnTo>
                <a:lnTo>
                  <a:pt x="224" y="84"/>
                </a:lnTo>
                <a:lnTo>
                  <a:pt x="230" y="102"/>
                </a:lnTo>
                <a:lnTo>
                  <a:pt x="232" y="120"/>
                </a:lnTo>
                <a:close/>
                <a:moveTo>
                  <a:pt x="120" y="232"/>
                </a:moveTo>
                <a:lnTo>
                  <a:pt x="120" y="232"/>
                </a:lnTo>
                <a:lnTo>
                  <a:pt x="110" y="222"/>
                </a:lnTo>
                <a:lnTo>
                  <a:pt x="102" y="212"/>
                </a:lnTo>
                <a:lnTo>
                  <a:pt x="94" y="202"/>
                </a:lnTo>
                <a:lnTo>
                  <a:pt x="86" y="190"/>
                </a:lnTo>
                <a:lnTo>
                  <a:pt x="86" y="190"/>
                </a:lnTo>
                <a:lnTo>
                  <a:pt x="104" y="186"/>
                </a:lnTo>
                <a:lnTo>
                  <a:pt x="120" y="184"/>
                </a:lnTo>
                <a:lnTo>
                  <a:pt x="120" y="232"/>
                </a:lnTo>
                <a:lnTo>
                  <a:pt x="120" y="232"/>
                </a:lnTo>
                <a:close/>
                <a:moveTo>
                  <a:pt x="128" y="16"/>
                </a:moveTo>
                <a:lnTo>
                  <a:pt x="128" y="16"/>
                </a:lnTo>
                <a:lnTo>
                  <a:pt x="140" y="26"/>
                </a:lnTo>
                <a:lnTo>
                  <a:pt x="148" y="38"/>
                </a:lnTo>
                <a:lnTo>
                  <a:pt x="158" y="52"/>
                </a:lnTo>
                <a:lnTo>
                  <a:pt x="164" y="66"/>
                </a:lnTo>
                <a:lnTo>
                  <a:pt x="164" y="66"/>
                </a:lnTo>
                <a:lnTo>
                  <a:pt x="146" y="70"/>
                </a:lnTo>
                <a:lnTo>
                  <a:pt x="128" y="72"/>
                </a:lnTo>
                <a:lnTo>
                  <a:pt x="128" y="16"/>
                </a:lnTo>
                <a:lnTo>
                  <a:pt x="128" y="16"/>
                </a:lnTo>
                <a:lnTo>
                  <a:pt x="128" y="16"/>
                </a:lnTo>
                <a:close/>
                <a:moveTo>
                  <a:pt x="142" y="18"/>
                </a:moveTo>
                <a:lnTo>
                  <a:pt x="142" y="18"/>
                </a:lnTo>
                <a:lnTo>
                  <a:pt x="158" y="22"/>
                </a:lnTo>
                <a:lnTo>
                  <a:pt x="172" y="28"/>
                </a:lnTo>
                <a:lnTo>
                  <a:pt x="186" y="36"/>
                </a:lnTo>
                <a:lnTo>
                  <a:pt x="200" y="46"/>
                </a:lnTo>
                <a:lnTo>
                  <a:pt x="200" y="46"/>
                </a:lnTo>
                <a:lnTo>
                  <a:pt x="186" y="56"/>
                </a:lnTo>
                <a:lnTo>
                  <a:pt x="172" y="62"/>
                </a:lnTo>
                <a:lnTo>
                  <a:pt x="172" y="62"/>
                </a:lnTo>
                <a:lnTo>
                  <a:pt x="166" y="50"/>
                </a:lnTo>
                <a:lnTo>
                  <a:pt x="158" y="38"/>
                </a:lnTo>
                <a:lnTo>
                  <a:pt x="150" y="28"/>
                </a:lnTo>
                <a:lnTo>
                  <a:pt x="142" y="18"/>
                </a:lnTo>
                <a:close/>
                <a:moveTo>
                  <a:pt x="120" y="16"/>
                </a:moveTo>
                <a:lnTo>
                  <a:pt x="120" y="72"/>
                </a:lnTo>
                <a:lnTo>
                  <a:pt x="120" y="72"/>
                </a:lnTo>
                <a:lnTo>
                  <a:pt x="102" y="70"/>
                </a:lnTo>
                <a:lnTo>
                  <a:pt x="84" y="66"/>
                </a:lnTo>
                <a:lnTo>
                  <a:pt x="84" y="66"/>
                </a:lnTo>
                <a:lnTo>
                  <a:pt x="90" y="52"/>
                </a:lnTo>
                <a:lnTo>
                  <a:pt x="100" y="38"/>
                </a:lnTo>
                <a:lnTo>
                  <a:pt x="108" y="26"/>
                </a:lnTo>
                <a:lnTo>
                  <a:pt x="120" y="16"/>
                </a:lnTo>
                <a:lnTo>
                  <a:pt x="120" y="16"/>
                </a:lnTo>
                <a:lnTo>
                  <a:pt x="120" y="16"/>
                </a:lnTo>
                <a:close/>
                <a:moveTo>
                  <a:pt x="76" y="62"/>
                </a:moveTo>
                <a:lnTo>
                  <a:pt x="76" y="62"/>
                </a:lnTo>
                <a:lnTo>
                  <a:pt x="62" y="56"/>
                </a:lnTo>
                <a:lnTo>
                  <a:pt x="48" y="46"/>
                </a:lnTo>
                <a:lnTo>
                  <a:pt x="48" y="46"/>
                </a:lnTo>
                <a:lnTo>
                  <a:pt x="62" y="36"/>
                </a:lnTo>
                <a:lnTo>
                  <a:pt x="76" y="28"/>
                </a:lnTo>
                <a:lnTo>
                  <a:pt x="90" y="22"/>
                </a:lnTo>
                <a:lnTo>
                  <a:pt x="106" y="18"/>
                </a:lnTo>
                <a:lnTo>
                  <a:pt x="106" y="18"/>
                </a:lnTo>
                <a:lnTo>
                  <a:pt x="98" y="28"/>
                </a:lnTo>
                <a:lnTo>
                  <a:pt x="90" y="38"/>
                </a:lnTo>
                <a:lnTo>
                  <a:pt x="82" y="50"/>
                </a:lnTo>
                <a:lnTo>
                  <a:pt x="76" y="62"/>
                </a:lnTo>
                <a:close/>
                <a:moveTo>
                  <a:pt x="80" y="72"/>
                </a:moveTo>
                <a:lnTo>
                  <a:pt x="80" y="72"/>
                </a:lnTo>
                <a:lnTo>
                  <a:pt x="100" y="78"/>
                </a:lnTo>
                <a:lnTo>
                  <a:pt x="120" y="80"/>
                </a:lnTo>
                <a:lnTo>
                  <a:pt x="120" y="120"/>
                </a:lnTo>
                <a:lnTo>
                  <a:pt x="72" y="120"/>
                </a:lnTo>
                <a:lnTo>
                  <a:pt x="72" y="120"/>
                </a:lnTo>
                <a:lnTo>
                  <a:pt x="74" y="96"/>
                </a:lnTo>
                <a:lnTo>
                  <a:pt x="80" y="72"/>
                </a:lnTo>
                <a:close/>
                <a:moveTo>
                  <a:pt x="120" y="128"/>
                </a:moveTo>
                <a:lnTo>
                  <a:pt x="120" y="176"/>
                </a:lnTo>
                <a:lnTo>
                  <a:pt x="120" y="176"/>
                </a:lnTo>
                <a:lnTo>
                  <a:pt x="102" y="178"/>
                </a:lnTo>
                <a:lnTo>
                  <a:pt x="84" y="182"/>
                </a:lnTo>
                <a:lnTo>
                  <a:pt x="84" y="182"/>
                </a:lnTo>
                <a:lnTo>
                  <a:pt x="80" y="170"/>
                </a:lnTo>
                <a:lnTo>
                  <a:pt x="76" y="156"/>
                </a:lnTo>
                <a:lnTo>
                  <a:pt x="74" y="142"/>
                </a:lnTo>
                <a:lnTo>
                  <a:pt x="72" y="128"/>
                </a:lnTo>
                <a:lnTo>
                  <a:pt x="120" y="128"/>
                </a:lnTo>
                <a:close/>
                <a:moveTo>
                  <a:pt x="106" y="230"/>
                </a:moveTo>
                <a:lnTo>
                  <a:pt x="106" y="230"/>
                </a:lnTo>
                <a:lnTo>
                  <a:pt x="92" y="226"/>
                </a:lnTo>
                <a:lnTo>
                  <a:pt x="78" y="222"/>
                </a:lnTo>
                <a:lnTo>
                  <a:pt x="66" y="214"/>
                </a:lnTo>
                <a:lnTo>
                  <a:pt x="54" y="206"/>
                </a:lnTo>
                <a:lnTo>
                  <a:pt x="54" y="206"/>
                </a:lnTo>
                <a:lnTo>
                  <a:pt x="66" y="198"/>
                </a:lnTo>
                <a:lnTo>
                  <a:pt x="80" y="192"/>
                </a:lnTo>
                <a:lnTo>
                  <a:pt x="80" y="192"/>
                </a:lnTo>
                <a:lnTo>
                  <a:pt x="92" y="212"/>
                </a:lnTo>
                <a:lnTo>
                  <a:pt x="106" y="230"/>
                </a:lnTo>
                <a:close/>
                <a:moveTo>
                  <a:pt x="128" y="232"/>
                </a:moveTo>
                <a:lnTo>
                  <a:pt x="128" y="184"/>
                </a:lnTo>
                <a:lnTo>
                  <a:pt x="128" y="184"/>
                </a:lnTo>
                <a:lnTo>
                  <a:pt x="144" y="186"/>
                </a:lnTo>
                <a:lnTo>
                  <a:pt x="162" y="190"/>
                </a:lnTo>
                <a:lnTo>
                  <a:pt x="162" y="190"/>
                </a:lnTo>
                <a:lnTo>
                  <a:pt x="154" y="202"/>
                </a:lnTo>
                <a:lnTo>
                  <a:pt x="146" y="212"/>
                </a:lnTo>
                <a:lnTo>
                  <a:pt x="138" y="222"/>
                </a:lnTo>
                <a:lnTo>
                  <a:pt x="128" y="232"/>
                </a:lnTo>
                <a:lnTo>
                  <a:pt x="128" y="232"/>
                </a:lnTo>
                <a:close/>
                <a:moveTo>
                  <a:pt x="168" y="192"/>
                </a:moveTo>
                <a:lnTo>
                  <a:pt x="168" y="192"/>
                </a:lnTo>
                <a:lnTo>
                  <a:pt x="182" y="198"/>
                </a:lnTo>
                <a:lnTo>
                  <a:pt x="194" y="206"/>
                </a:lnTo>
                <a:lnTo>
                  <a:pt x="194" y="206"/>
                </a:lnTo>
                <a:lnTo>
                  <a:pt x="182" y="214"/>
                </a:lnTo>
                <a:lnTo>
                  <a:pt x="170" y="222"/>
                </a:lnTo>
                <a:lnTo>
                  <a:pt x="156" y="226"/>
                </a:lnTo>
                <a:lnTo>
                  <a:pt x="142" y="230"/>
                </a:lnTo>
                <a:lnTo>
                  <a:pt x="142" y="230"/>
                </a:lnTo>
                <a:lnTo>
                  <a:pt x="156" y="212"/>
                </a:lnTo>
                <a:lnTo>
                  <a:pt x="168" y="192"/>
                </a:lnTo>
                <a:close/>
                <a:moveTo>
                  <a:pt x="164" y="182"/>
                </a:moveTo>
                <a:lnTo>
                  <a:pt x="164" y="182"/>
                </a:lnTo>
                <a:lnTo>
                  <a:pt x="146" y="178"/>
                </a:lnTo>
                <a:lnTo>
                  <a:pt x="128" y="176"/>
                </a:lnTo>
                <a:lnTo>
                  <a:pt x="128" y="128"/>
                </a:lnTo>
                <a:lnTo>
                  <a:pt x="176" y="128"/>
                </a:lnTo>
                <a:lnTo>
                  <a:pt x="176" y="128"/>
                </a:lnTo>
                <a:lnTo>
                  <a:pt x="174" y="142"/>
                </a:lnTo>
                <a:lnTo>
                  <a:pt x="172" y="156"/>
                </a:lnTo>
                <a:lnTo>
                  <a:pt x="168" y="170"/>
                </a:lnTo>
                <a:lnTo>
                  <a:pt x="164" y="182"/>
                </a:lnTo>
                <a:close/>
                <a:moveTo>
                  <a:pt x="128" y="120"/>
                </a:moveTo>
                <a:lnTo>
                  <a:pt x="128" y="80"/>
                </a:lnTo>
                <a:lnTo>
                  <a:pt x="128" y="80"/>
                </a:lnTo>
                <a:lnTo>
                  <a:pt x="148" y="78"/>
                </a:lnTo>
                <a:lnTo>
                  <a:pt x="168" y="72"/>
                </a:lnTo>
                <a:lnTo>
                  <a:pt x="168" y="72"/>
                </a:lnTo>
                <a:lnTo>
                  <a:pt x="174" y="96"/>
                </a:lnTo>
                <a:lnTo>
                  <a:pt x="176" y="120"/>
                </a:lnTo>
                <a:lnTo>
                  <a:pt x="128" y="120"/>
                </a:lnTo>
                <a:close/>
                <a:moveTo>
                  <a:pt x="44" y="52"/>
                </a:moveTo>
                <a:lnTo>
                  <a:pt x="44" y="52"/>
                </a:lnTo>
                <a:lnTo>
                  <a:pt x="58" y="62"/>
                </a:lnTo>
                <a:lnTo>
                  <a:pt x="74" y="70"/>
                </a:lnTo>
                <a:lnTo>
                  <a:pt x="74" y="70"/>
                </a:lnTo>
                <a:lnTo>
                  <a:pt x="66" y="94"/>
                </a:lnTo>
                <a:lnTo>
                  <a:pt x="64" y="120"/>
                </a:lnTo>
                <a:lnTo>
                  <a:pt x="16" y="120"/>
                </a:lnTo>
                <a:lnTo>
                  <a:pt x="16" y="120"/>
                </a:lnTo>
                <a:lnTo>
                  <a:pt x="18" y="102"/>
                </a:lnTo>
                <a:lnTo>
                  <a:pt x="24" y="84"/>
                </a:lnTo>
                <a:lnTo>
                  <a:pt x="32" y="66"/>
                </a:lnTo>
                <a:lnTo>
                  <a:pt x="44" y="52"/>
                </a:lnTo>
                <a:close/>
                <a:moveTo>
                  <a:pt x="16" y="128"/>
                </a:moveTo>
                <a:lnTo>
                  <a:pt x="64" y="128"/>
                </a:lnTo>
                <a:lnTo>
                  <a:pt x="64" y="128"/>
                </a:lnTo>
                <a:lnTo>
                  <a:pt x="66" y="144"/>
                </a:lnTo>
                <a:lnTo>
                  <a:pt x="68" y="158"/>
                </a:lnTo>
                <a:lnTo>
                  <a:pt x="72" y="172"/>
                </a:lnTo>
                <a:lnTo>
                  <a:pt x="76" y="186"/>
                </a:lnTo>
                <a:lnTo>
                  <a:pt x="76" y="186"/>
                </a:lnTo>
                <a:lnTo>
                  <a:pt x="62" y="192"/>
                </a:lnTo>
                <a:lnTo>
                  <a:pt x="48" y="200"/>
                </a:lnTo>
                <a:lnTo>
                  <a:pt x="48" y="200"/>
                </a:lnTo>
                <a:lnTo>
                  <a:pt x="36" y="186"/>
                </a:lnTo>
                <a:lnTo>
                  <a:pt x="26" y="168"/>
                </a:lnTo>
                <a:lnTo>
                  <a:pt x="18" y="148"/>
                </a:lnTo>
                <a:lnTo>
                  <a:pt x="16" y="128"/>
                </a:lnTo>
                <a:close/>
                <a:moveTo>
                  <a:pt x="200" y="200"/>
                </a:moveTo>
                <a:lnTo>
                  <a:pt x="200" y="200"/>
                </a:lnTo>
                <a:lnTo>
                  <a:pt x="186" y="192"/>
                </a:lnTo>
                <a:lnTo>
                  <a:pt x="172" y="186"/>
                </a:lnTo>
                <a:lnTo>
                  <a:pt x="172" y="186"/>
                </a:lnTo>
                <a:lnTo>
                  <a:pt x="176" y="172"/>
                </a:lnTo>
                <a:lnTo>
                  <a:pt x="180" y="158"/>
                </a:lnTo>
                <a:lnTo>
                  <a:pt x="182" y="144"/>
                </a:lnTo>
                <a:lnTo>
                  <a:pt x="184" y="128"/>
                </a:lnTo>
                <a:lnTo>
                  <a:pt x="232" y="128"/>
                </a:lnTo>
                <a:lnTo>
                  <a:pt x="232" y="128"/>
                </a:lnTo>
                <a:lnTo>
                  <a:pt x="230" y="148"/>
                </a:lnTo>
                <a:lnTo>
                  <a:pt x="222" y="168"/>
                </a:lnTo>
                <a:lnTo>
                  <a:pt x="212" y="186"/>
                </a:lnTo>
                <a:lnTo>
                  <a:pt x="200" y="200"/>
                </a:lnTo>
                <a:close/>
              </a:path>
            </a:pathLst>
          </a:custGeom>
          <a:solidFill>
            <a:schemeClr val="bg1"/>
          </a:solidFill>
          <a:ln w="9525">
            <a:noFill/>
            <a:round/>
          </a:ln>
        </p:spPr>
        <p:txBody>
          <a:bodyPr anchor="t" anchorCtr="0" bIns="60952" compatLnSpc="1" lIns="121903" numCol="1" rIns="121903" tIns="60952" vert="horz" wrap="square"/>
          <a:lstStyle/>
          <a:p>
            <a:endParaRPr lang="ar-SA" sz="2135">
              <a:solidFill>
                <a:schemeClr val="bg1">
                  <a:lumMod val="50000"/>
                </a:schemeClr>
              </a:solidFill>
              <a:latin charset="-122" panose="020b0502040204020203" pitchFamily="34" typeface="微软雅黑 Light"/>
              <a:ea charset="-122" panose="020b0502040204020203" pitchFamily="34" typeface="微软雅黑 Light"/>
              <a:cs typeface="+mn-ea"/>
              <a:sym typeface="+mn-lt"/>
            </a:endParaRPr>
          </a:p>
        </p:txBody>
      </p:sp>
      <p:grpSp>
        <p:nvGrpSpPr>
          <p:cNvPr id="37" name="Group 250">
            <a:extLst>
              <a:ext uri="{FF2B5EF4-FFF2-40B4-BE49-F238E27FC236}">
                <a16:creationId xmlns:a16="http://schemas.microsoft.com/office/drawing/2014/main" id="{F2CD9E96-F61B-4ABD-8C79-E02181CF106D}"/>
              </a:ext>
            </a:extLst>
          </p:cNvPr>
          <p:cNvGrpSpPr/>
          <p:nvPr/>
        </p:nvGrpSpPr>
        <p:grpSpPr>
          <a:xfrm>
            <a:off x="7535576" y="3244186"/>
            <a:ext cx="312699" cy="254067"/>
            <a:chOff x="5588000" y="3625850"/>
            <a:chExt cx="406400" cy="330200"/>
          </a:xfrm>
          <a:solidFill>
            <a:schemeClr val="bg1"/>
          </a:solidFill>
        </p:grpSpPr>
        <p:sp>
          <p:nvSpPr>
            <p:cNvPr id="38" name="Freeform 23">
              <a:extLst>
                <a:ext uri="{FF2B5EF4-FFF2-40B4-BE49-F238E27FC236}">
                  <a16:creationId xmlns:a16="http://schemas.microsoft.com/office/drawing/2014/main" id="{A48D122D-3E80-445F-BEB1-193D27FA4857}"/>
                </a:ext>
              </a:extLst>
            </p:cNvPr>
            <p:cNvSpPr>
              <a:spLocks noEditPoints="1"/>
            </p:cNvSpPr>
            <p:nvPr/>
          </p:nvSpPr>
          <p:spPr bwMode="auto">
            <a:xfrm>
              <a:off x="5867400" y="3727450"/>
              <a:ext cx="76200" cy="101600"/>
            </a:xfrm>
            <a:custGeom>
              <a:cxnLst>
                <a:cxn ang="0">
                  <a:pos x="22" y="4"/>
                </a:cxn>
                <a:cxn ang="0">
                  <a:pos x="22" y="4"/>
                </a:cxn>
                <a:cxn ang="0">
                  <a:pos x="20" y="0"/>
                </a:cxn>
                <a:cxn ang="0">
                  <a:pos x="16" y="0"/>
                </a:cxn>
                <a:cxn ang="0">
                  <a:pos x="8" y="0"/>
                </a:cxn>
                <a:cxn ang="0">
                  <a:pos x="8" y="0"/>
                </a:cxn>
                <a:cxn ang="0">
                  <a:pos x="4" y="0"/>
                </a:cxn>
                <a:cxn ang="0">
                  <a:pos x="2" y="2"/>
                </a:cxn>
                <a:cxn ang="0">
                  <a:pos x="0" y="4"/>
                </a:cxn>
                <a:cxn ang="0">
                  <a:pos x="0" y="8"/>
                </a:cxn>
                <a:cxn ang="0">
                  <a:pos x="0" y="56"/>
                </a:cxn>
                <a:cxn ang="0">
                  <a:pos x="0" y="56"/>
                </a:cxn>
                <a:cxn ang="0">
                  <a:pos x="0" y="60"/>
                </a:cxn>
                <a:cxn ang="0">
                  <a:pos x="2" y="62"/>
                </a:cxn>
                <a:cxn ang="0">
                  <a:pos x="4" y="64"/>
                </a:cxn>
                <a:cxn ang="0">
                  <a:pos x="8" y="64"/>
                </a:cxn>
                <a:cxn ang="0">
                  <a:pos x="40" y="64"/>
                </a:cxn>
                <a:cxn ang="0">
                  <a:pos x="40" y="64"/>
                </a:cxn>
                <a:cxn ang="0">
                  <a:pos x="44" y="64"/>
                </a:cxn>
                <a:cxn ang="0">
                  <a:pos x="46" y="62"/>
                </a:cxn>
                <a:cxn ang="0">
                  <a:pos x="48" y="60"/>
                </a:cxn>
                <a:cxn ang="0">
                  <a:pos x="48" y="56"/>
                </a:cxn>
                <a:cxn ang="0">
                  <a:pos x="48" y="44"/>
                </a:cxn>
                <a:cxn ang="0">
                  <a:pos x="48" y="44"/>
                </a:cxn>
                <a:cxn ang="0">
                  <a:pos x="46" y="40"/>
                </a:cxn>
                <a:cxn ang="0">
                  <a:pos x="22" y="4"/>
                </a:cxn>
                <a:cxn ang="0">
                  <a:pos x="40" y="56"/>
                </a:cxn>
                <a:cxn ang="0">
                  <a:pos x="8" y="56"/>
                </a:cxn>
                <a:cxn ang="0">
                  <a:pos x="8" y="8"/>
                </a:cxn>
                <a:cxn ang="0">
                  <a:pos x="16" y="8"/>
                </a:cxn>
                <a:cxn ang="0">
                  <a:pos x="40" y="44"/>
                </a:cxn>
                <a:cxn ang="0">
                  <a:pos x="40" y="56"/>
                </a:cxn>
              </a:cxnLst>
              <a:rect b="b" l="0" r="r" t="0"/>
              <a:pathLst>
                <a:path h="64" w="48">
                  <a:moveTo>
                    <a:pt x="22" y="4"/>
                  </a:moveTo>
                  <a:lnTo>
                    <a:pt x="22" y="4"/>
                  </a:lnTo>
                  <a:lnTo>
                    <a:pt x="20" y="0"/>
                  </a:lnTo>
                  <a:lnTo>
                    <a:pt x="16" y="0"/>
                  </a:lnTo>
                  <a:lnTo>
                    <a:pt x="8" y="0"/>
                  </a:lnTo>
                  <a:lnTo>
                    <a:pt x="8" y="0"/>
                  </a:lnTo>
                  <a:lnTo>
                    <a:pt x="4" y="0"/>
                  </a:lnTo>
                  <a:lnTo>
                    <a:pt x="2" y="2"/>
                  </a:lnTo>
                  <a:lnTo>
                    <a:pt x="0" y="4"/>
                  </a:lnTo>
                  <a:lnTo>
                    <a:pt x="0" y="8"/>
                  </a:lnTo>
                  <a:lnTo>
                    <a:pt x="0" y="56"/>
                  </a:lnTo>
                  <a:lnTo>
                    <a:pt x="0" y="56"/>
                  </a:lnTo>
                  <a:lnTo>
                    <a:pt x="0" y="60"/>
                  </a:lnTo>
                  <a:lnTo>
                    <a:pt x="2" y="62"/>
                  </a:lnTo>
                  <a:lnTo>
                    <a:pt x="4" y="64"/>
                  </a:lnTo>
                  <a:lnTo>
                    <a:pt x="8" y="64"/>
                  </a:lnTo>
                  <a:lnTo>
                    <a:pt x="40" y="64"/>
                  </a:lnTo>
                  <a:lnTo>
                    <a:pt x="40" y="64"/>
                  </a:lnTo>
                  <a:lnTo>
                    <a:pt x="44" y="64"/>
                  </a:lnTo>
                  <a:lnTo>
                    <a:pt x="46" y="62"/>
                  </a:lnTo>
                  <a:lnTo>
                    <a:pt x="48" y="60"/>
                  </a:lnTo>
                  <a:lnTo>
                    <a:pt x="48" y="56"/>
                  </a:lnTo>
                  <a:lnTo>
                    <a:pt x="48" y="44"/>
                  </a:lnTo>
                  <a:lnTo>
                    <a:pt x="48" y="44"/>
                  </a:lnTo>
                  <a:lnTo>
                    <a:pt x="46" y="40"/>
                  </a:lnTo>
                  <a:lnTo>
                    <a:pt x="22" y="4"/>
                  </a:lnTo>
                  <a:close/>
                  <a:moveTo>
                    <a:pt x="40" y="56"/>
                  </a:moveTo>
                  <a:lnTo>
                    <a:pt x="8" y="56"/>
                  </a:lnTo>
                  <a:lnTo>
                    <a:pt x="8" y="8"/>
                  </a:lnTo>
                  <a:lnTo>
                    <a:pt x="16" y="8"/>
                  </a:lnTo>
                  <a:lnTo>
                    <a:pt x="40" y="44"/>
                  </a:lnTo>
                  <a:lnTo>
                    <a:pt x="40" y="56"/>
                  </a:lnTo>
                  <a:close/>
                </a:path>
              </a:pathLst>
            </a:custGeom>
            <a:grpFill/>
            <a:ln w="9525">
              <a:noFill/>
              <a:round/>
            </a:ln>
          </p:spPr>
          <p:txBody>
            <a:bodyPr anchor="t" anchorCtr="0" bIns="81280" compatLnSpc="1" lIns="162560" numCol="1" rIns="162560" tIns="81280" vert="horz" wrap="square"/>
            <a:lstStyle/>
            <a:p>
              <a:endParaRPr lang="ar-SA" sz="2135">
                <a:solidFill>
                  <a:schemeClr val="bg1">
                    <a:lumMod val="50000"/>
                  </a:schemeClr>
                </a:solidFill>
                <a:latin charset="-122" panose="020b0502040204020203" pitchFamily="34" typeface="微软雅黑 Light"/>
                <a:ea charset="-122" panose="020b0502040204020203" pitchFamily="34" typeface="微软雅黑 Light"/>
                <a:cs typeface="+mn-ea"/>
                <a:sym typeface="+mn-lt"/>
              </a:endParaRPr>
            </a:p>
          </p:txBody>
        </p:sp>
        <p:sp>
          <p:nvSpPr>
            <p:cNvPr id="39" name="Freeform 24">
              <a:extLst>
                <a:ext uri="{FF2B5EF4-FFF2-40B4-BE49-F238E27FC236}">
                  <a16:creationId xmlns:a16="http://schemas.microsoft.com/office/drawing/2014/main" id="{1B005C14-8392-4C74-B8A6-6CF05F7CD807}"/>
                </a:ext>
              </a:extLst>
            </p:cNvPr>
            <p:cNvSpPr>
              <a:spLocks noEditPoints="1"/>
            </p:cNvSpPr>
            <p:nvPr/>
          </p:nvSpPr>
          <p:spPr bwMode="auto">
            <a:xfrm>
              <a:off x="5588000" y="3625850"/>
              <a:ext cx="406400" cy="330200"/>
            </a:xfrm>
            <a:custGeom>
              <a:cxnLst>
                <a:cxn ang="0">
                  <a:pos x="220" y="50"/>
                </a:cxn>
                <a:cxn ang="0">
                  <a:pos x="206" y="40"/>
                </a:cxn>
                <a:cxn ang="0">
                  <a:pos x="168" y="24"/>
                </a:cxn>
                <a:cxn ang="0">
                  <a:pos x="160" y="8"/>
                </a:cxn>
                <a:cxn ang="0">
                  <a:pos x="24" y="0"/>
                </a:cxn>
                <a:cxn ang="0">
                  <a:pos x="8" y="8"/>
                </a:cxn>
                <a:cxn ang="0">
                  <a:pos x="0" y="112"/>
                </a:cxn>
                <a:cxn ang="0">
                  <a:pos x="8" y="128"/>
                </a:cxn>
                <a:cxn ang="0">
                  <a:pos x="24" y="136"/>
                </a:cxn>
                <a:cxn ang="0">
                  <a:pos x="26" y="170"/>
                </a:cxn>
                <a:cxn ang="0">
                  <a:pos x="48" y="184"/>
                </a:cxn>
                <a:cxn ang="0">
                  <a:pos x="62" y="194"/>
                </a:cxn>
                <a:cxn ang="0">
                  <a:pos x="88" y="208"/>
                </a:cxn>
                <a:cxn ang="0">
                  <a:pos x="108" y="202"/>
                </a:cxn>
                <a:cxn ang="0">
                  <a:pos x="162" y="184"/>
                </a:cxn>
                <a:cxn ang="0">
                  <a:pos x="172" y="202"/>
                </a:cxn>
                <a:cxn ang="0">
                  <a:pos x="192" y="208"/>
                </a:cxn>
                <a:cxn ang="0">
                  <a:pos x="218" y="194"/>
                </a:cxn>
                <a:cxn ang="0">
                  <a:pos x="232" y="184"/>
                </a:cxn>
                <a:cxn ang="0">
                  <a:pos x="254" y="170"/>
                </a:cxn>
                <a:cxn ang="0">
                  <a:pos x="256" y="112"/>
                </a:cxn>
                <a:cxn ang="0">
                  <a:pos x="24" y="120"/>
                </a:cxn>
                <a:cxn ang="0">
                  <a:pos x="18" y="118"/>
                </a:cxn>
                <a:cxn ang="0">
                  <a:pos x="16" y="24"/>
                </a:cxn>
                <a:cxn ang="0">
                  <a:pos x="18" y="18"/>
                </a:cxn>
                <a:cxn ang="0">
                  <a:pos x="144" y="16"/>
                </a:cxn>
                <a:cxn ang="0">
                  <a:pos x="150" y="18"/>
                </a:cxn>
                <a:cxn ang="0">
                  <a:pos x="152" y="40"/>
                </a:cxn>
                <a:cxn ang="0">
                  <a:pos x="152" y="112"/>
                </a:cxn>
                <a:cxn ang="0">
                  <a:pos x="148" y="120"/>
                </a:cxn>
                <a:cxn ang="0">
                  <a:pos x="88" y="192"/>
                </a:cxn>
                <a:cxn ang="0">
                  <a:pos x="76" y="188"/>
                </a:cxn>
                <a:cxn ang="0">
                  <a:pos x="72" y="176"/>
                </a:cxn>
                <a:cxn ang="0">
                  <a:pos x="82" y="162"/>
                </a:cxn>
                <a:cxn ang="0">
                  <a:pos x="94" y="162"/>
                </a:cxn>
                <a:cxn ang="0">
                  <a:pos x="104" y="176"/>
                </a:cxn>
                <a:cxn ang="0">
                  <a:pos x="100" y="188"/>
                </a:cxn>
                <a:cxn ang="0">
                  <a:pos x="192" y="192"/>
                </a:cxn>
                <a:cxn ang="0">
                  <a:pos x="180" y="188"/>
                </a:cxn>
                <a:cxn ang="0">
                  <a:pos x="176" y="176"/>
                </a:cxn>
                <a:cxn ang="0">
                  <a:pos x="186" y="162"/>
                </a:cxn>
                <a:cxn ang="0">
                  <a:pos x="198" y="162"/>
                </a:cxn>
                <a:cxn ang="0">
                  <a:pos x="208" y="176"/>
                </a:cxn>
                <a:cxn ang="0">
                  <a:pos x="204" y="188"/>
                </a:cxn>
                <a:cxn ang="0">
                  <a:pos x="240" y="160"/>
                </a:cxn>
                <a:cxn ang="0">
                  <a:pos x="238" y="166"/>
                </a:cxn>
                <a:cxn ang="0">
                  <a:pos x="222" y="168"/>
                </a:cxn>
                <a:cxn ang="0">
                  <a:pos x="212" y="150"/>
                </a:cxn>
                <a:cxn ang="0">
                  <a:pos x="192" y="144"/>
                </a:cxn>
                <a:cxn ang="0">
                  <a:pos x="166" y="158"/>
                </a:cxn>
                <a:cxn ang="0">
                  <a:pos x="118" y="168"/>
                </a:cxn>
                <a:cxn ang="0">
                  <a:pos x="98" y="146"/>
                </a:cxn>
                <a:cxn ang="0">
                  <a:pos x="78" y="146"/>
                </a:cxn>
                <a:cxn ang="0">
                  <a:pos x="58" y="168"/>
                </a:cxn>
                <a:cxn ang="0">
                  <a:pos x="44" y="168"/>
                </a:cxn>
                <a:cxn ang="0">
                  <a:pos x="40" y="160"/>
                </a:cxn>
                <a:cxn ang="0">
                  <a:pos x="144" y="136"/>
                </a:cxn>
                <a:cxn ang="0">
                  <a:pos x="166" y="122"/>
                </a:cxn>
                <a:cxn ang="0">
                  <a:pos x="200" y="56"/>
                </a:cxn>
                <a:cxn ang="0">
                  <a:pos x="206" y="60"/>
                </a:cxn>
                <a:cxn ang="0">
                  <a:pos x="240" y="112"/>
                </a:cxn>
              </a:cxnLst>
              <a:rect b="b" l="0" r="r" t="0"/>
              <a:pathLst>
                <a:path h="208" w="256">
                  <a:moveTo>
                    <a:pt x="252" y="98"/>
                  </a:moveTo>
                  <a:lnTo>
                    <a:pt x="220" y="50"/>
                  </a:lnTo>
                  <a:lnTo>
                    <a:pt x="220" y="50"/>
                  </a:lnTo>
                  <a:lnTo>
                    <a:pt x="216" y="46"/>
                  </a:lnTo>
                  <a:lnTo>
                    <a:pt x="212" y="42"/>
                  </a:lnTo>
                  <a:lnTo>
                    <a:pt x="206" y="40"/>
                  </a:lnTo>
                  <a:lnTo>
                    <a:pt x="200" y="40"/>
                  </a:lnTo>
                  <a:lnTo>
                    <a:pt x="168" y="40"/>
                  </a:lnTo>
                  <a:lnTo>
                    <a:pt x="168" y="24"/>
                  </a:lnTo>
                  <a:lnTo>
                    <a:pt x="168" y="24"/>
                  </a:lnTo>
                  <a:lnTo>
                    <a:pt x="166" y="14"/>
                  </a:lnTo>
                  <a:lnTo>
                    <a:pt x="160" y="8"/>
                  </a:lnTo>
                  <a:lnTo>
                    <a:pt x="154" y="2"/>
                  </a:lnTo>
                  <a:lnTo>
                    <a:pt x="144" y="0"/>
                  </a:lnTo>
                  <a:lnTo>
                    <a:pt x="24" y="0"/>
                  </a:lnTo>
                  <a:lnTo>
                    <a:pt x="24" y="0"/>
                  </a:lnTo>
                  <a:lnTo>
                    <a:pt x="14" y="2"/>
                  </a:lnTo>
                  <a:lnTo>
                    <a:pt x="8" y="8"/>
                  </a:lnTo>
                  <a:lnTo>
                    <a:pt x="2" y="14"/>
                  </a:lnTo>
                  <a:lnTo>
                    <a:pt x="0" y="24"/>
                  </a:lnTo>
                  <a:lnTo>
                    <a:pt x="0" y="112"/>
                  </a:lnTo>
                  <a:lnTo>
                    <a:pt x="0" y="112"/>
                  </a:lnTo>
                  <a:lnTo>
                    <a:pt x="2" y="122"/>
                  </a:lnTo>
                  <a:lnTo>
                    <a:pt x="8" y="128"/>
                  </a:lnTo>
                  <a:lnTo>
                    <a:pt x="14" y="134"/>
                  </a:lnTo>
                  <a:lnTo>
                    <a:pt x="24" y="136"/>
                  </a:lnTo>
                  <a:lnTo>
                    <a:pt x="24" y="136"/>
                  </a:lnTo>
                  <a:lnTo>
                    <a:pt x="24" y="160"/>
                  </a:lnTo>
                  <a:lnTo>
                    <a:pt x="24" y="160"/>
                  </a:lnTo>
                  <a:lnTo>
                    <a:pt x="26" y="170"/>
                  </a:lnTo>
                  <a:lnTo>
                    <a:pt x="32" y="176"/>
                  </a:lnTo>
                  <a:lnTo>
                    <a:pt x="38" y="182"/>
                  </a:lnTo>
                  <a:lnTo>
                    <a:pt x="48" y="184"/>
                  </a:lnTo>
                  <a:lnTo>
                    <a:pt x="58" y="184"/>
                  </a:lnTo>
                  <a:lnTo>
                    <a:pt x="58" y="184"/>
                  </a:lnTo>
                  <a:lnTo>
                    <a:pt x="62" y="194"/>
                  </a:lnTo>
                  <a:lnTo>
                    <a:pt x="68" y="202"/>
                  </a:lnTo>
                  <a:lnTo>
                    <a:pt x="78" y="206"/>
                  </a:lnTo>
                  <a:lnTo>
                    <a:pt x="88" y="208"/>
                  </a:lnTo>
                  <a:lnTo>
                    <a:pt x="88" y="208"/>
                  </a:lnTo>
                  <a:lnTo>
                    <a:pt x="98" y="206"/>
                  </a:lnTo>
                  <a:lnTo>
                    <a:pt x="108" y="202"/>
                  </a:lnTo>
                  <a:lnTo>
                    <a:pt x="114" y="194"/>
                  </a:lnTo>
                  <a:lnTo>
                    <a:pt x="118" y="184"/>
                  </a:lnTo>
                  <a:lnTo>
                    <a:pt x="162" y="184"/>
                  </a:lnTo>
                  <a:lnTo>
                    <a:pt x="162" y="184"/>
                  </a:lnTo>
                  <a:lnTo>
                    <a:pt x="166" y="194"/>
                  </a:lnTo>
                  <a:lnTo>
                    <a:pt x="172" y="202"/>
                  </a:lnTo>
                  <a:lnTo>
                    <a:pt x="182" y="206"/>
                  </a:lnTo>
                  <a:lnTo>
                    <a:pt x="192" y="208"/>
                  </a:lnTo>
                  <a:lnTo>
                    <a:pt x="192" y="208"/>
                  </a:lnTo>
                  <a:lnTo>
                    <a:pt x="202" y="206"/>
                  </a:lnTo>
                  <a:lnTo>
                    <a:pt x="212" y="202"/>
                  </a:lnTo>
                  <a:lnTo>
                    <a:pt x="218" y="194"/>
                  </a:lnTo>
                  <a:lnTo>
                    <a:pt x="222" y="184"/>
                  </a:lnTo>
                  <a:lnTo>
                    <a:pt x="232" y="184"/>
                  </a:lnTo>
                  <a:lnTo>
                    <a:pt x="232" y="184"/>
                  </a:lnTo>
                  <a:lnTo>
                    <a:pt x="242" y="182"/>
                  </a:lnTo>
                  <a:lnTo>
                    <a:pt x="248" y="176"/>
                  </a:lnTo>
                  <a:lnTo>
                    <a:pt x="254" y="170"/>
                  </a:lnTo>
                  <a:lnTo>
                    <a:pt x="256" y="160"/>
                  </a:lnTo>
                  <a:lnTo>
                    <a:pt x="256" y="112"/>
                  </a:lnTo>
                  <a:lnTo>
                    <a:pt x="256" y="112"/>
                  </a:lnTo>
                  <a:lnTo>
                    <a:pt x="254" y="106"/>
                  </a:lnTo>
                  <a:lnTo>
                    <a:pt x="252" y="98"/>
                  </a:lnTo>
                  <a:close/>
                  <a:moveTo>
                    <a:pt x="24" y="120"/>
                  </a:moveTo>
                  <a:lnTo>
                    <a:pt x="24" y="120"/>
                  </a:lnTo>
                  <a:lnTo>
                    <a:pt x="20" y="120"/>
                  </a:lnTo>
                  <a:lnTo>
                    <a:pt x="18" y="118"/>
                  </a:lnTo>
                  <a:lnTo>
                    <a:pt x="16" y="116"/>
                  </a:lnTo>
                  <a:lnTo>
                    <a:pt x="16" y="112"/>
                  </a:lnTo>
                  <a:lnTo>
                    <a:pt x="16" y="24"/>
                  </a:lnTo>
                  <a:lnTo>
                    <a:pt x="16" y="24"/>
                  </a:lnTo>
                  <a:lnTo>
                    <a:pt x="16" y="20"/>
                  </a:lnTo>
                  <a:lnTo>
                    <a:pt x="18" y="18"/>
                  </a:lnTo>
                  <a:lnTo>
                    <a:pt x="20" y="16"/>
                  </a:lnTo>
                  <a:lnTo>
                    <a:pt x="24" y="16"/>
                  </a:lnTo>
                  <a:lnTo>
                    <a:pt x="144" y="16"/>
                  </a:lnTo>
                  <a:lnTo>
                    <a:pt x="144" y="16"/>
                  </a:lnTo>
                  <a:lnTo>
                    <a:pt x="148" y="16"/>
                  </a:lnTo>
                  <a:lnTo>
                    <a:pt x="150" y="18"/>
                  </a:lnTo>
                  <a:lnTo>
                    <a:pt x="152" y="20"/>
                  </a:lnTo>
                  <a:lnTo>
                    <a:pt x="152" y="24"/>
                  </a:lnTo>
                  <a:lnTo>
                    <a:pt x="152" y="40"/>
                  </a:lnTo>
                  <a:lnTo>
                    <a:pt x="152" y="56"/>
                  </a:lnTo>
                  <a:lnTo>
                    <a:pt x="152" y="112"/>
                  </a:lnTo>
                  <a:lnTo>
                    <a:pt x="152" y="112"/>
                  </a:lnTo>
                  <a:lnTo>
                    <a:pt x="152" y="116"/>
                  </a:lnTo>
                  <a:lnTo>
                    <a:pt x="150" y="118"/>
                  </a:lnTo>
                  <a:lnTo>
                    <a:pt x="148" y="120"/>
                  </a:lnTo>
                  <a:lnTo>
                    <a:pt x="144" y="120"/>
                  </a:lnTo>
                  <a:lnTo>
                    <a:pt x="24" y="120"/>
                  </a:lnTo>
                  <a:close/>
                  <a:moveTo>
                    <a:pt x="88" y="192"/>
                  </a:moveTo>
                  <a:lnTo>
                    <a:pt x="88" y="192"/>
                  </a:lnTo>
                  <a:lnTo>
                    <a:pt x="82" y="190"/>
                  </a:lnTo>
                  <a:lnTo>
                    <a:pt x="76" y="188"/>
                  </a:lnTo>
                  <a:lnTo>
                    <a:pt x="74" y="182"/>
                  </a:lnTo>
                  <a:lnTo>
                    <a:pt x="72" y="176"/>
                  </a:lnTo>
                  <a:lnTo>
                    <a:pt x="72" y="176"/>
                  </a:lnTo>
                  <a:lnTo>
                    <a:pt x="74" y="170"/>
                  </a:lnTo>
                  <a:lnTo>
                    <a:pt x="76" y="164"/>
                  </a:lnTo>
                  <a:lnTo>
                    <a:pt x="82" y="162"/>
                  </a:lnTo>
                  <a:lnTo>
                    <a:pt x="88" y="160"/>
                  </a:lnTo>
                  <a:lnTo>
                    <a:pt x="88" y="160"/>
                  </a:lnTo>
                  <a:lnTo>
                    <a:pt x="94" y="162"/>
                  </a:lnTo>
                  <a:lnTo>
                    <a:pt x="100" y="164"/>
                  </a:lnTo>
                  <a:lnTo>
                    <a:pt x="102" y="170"/>
                  </a:lnTo>
                  <a:lnTo>
                    <a:pt x="104" y="176"/>
                  </a:lnTo>
                  <a:lnTo>
                    <a:pt x="104" y="176"/>
                  </a:lnTo>
                  <a:lnTo>
                    <a:pt x="102" y="182"/>
                  </a:lnTo>
                  <a:lnTo>
                    <a:pt x="100" y="188"/>
                  </a:lnTo>
                  <a:lnTo>
                    <a:pt x="94" y="190"/>
                  </a:lnTo>
                  <a:lnTo>
                    <a:pt x="88" y="192"/>
                  </a:lnTo>
                  <a:close/>
                  <a:moveTo>
                    <a:pt x="192" y="192"/>
                  </a:moveTo>
                  <a:lnTo>
                    <a:pt x="192" y="192"/>
                  </a:lnTo>
                  <a:lnTo>
                    <a:pt x="186" y="190"/>
                  </a:lnTo>
                  <a:lnTo>
                    <a:pt x="180" y="188"/>
                  </a:lnTo>
                  <a:lnTo>
                    <a:pt x="178" y="182"/>
                  </a:lnTo>
                  <a:lnTo>
                    <a:pt x="176" y="176"/>
                  </a:lnTo>
                  <a:lnTo>
                    <a:pt x="176" y="176"/>
                  </a:lnTo>
                  <a:lnTo>
                    <a:pt x="178" y="170"/>
                  </a:lnTo>
                  <a:lnTo>
                    <a:pt x="180" y="164"/>
                  </a:lnTo>
                  <a:lnTo>
                    <a:pt x="186" y="162"/>
                  </a:lnTo>
                  <a:lnTo>
                    <a:pt x="192" y="160"/>
                  </a:lnTo>
                  <a:lnTo>
                    <a:pt x="192" y="160"/>
                  </a:lnTo>
                  <a:lnTo>
                    <a:pt x="198" y="162"/>
                  </a:lnTo>
                  <a:lnTo>
                    <a:pt x="204" y="164"/>
                  </a:lnTo>
                  <a:lnTo>
                    <a:pt x="206" y="170"/>
                  </a:lnTo>
                  <a:lnTo>
                    <a:pt x="208" y="176"/>
                  </a:lnTo>
                  <a:lnTo>
                    <a:pt x="208" y="176"/>
                  </a:lnTo>
                  <a:lnTo>
                    <a:pt x="206" y="182"/>
                  </a:lnTo>
                  <a:lnTo>
                    <a:pt x="204" y="188"/>
                  </a:lnTo>
                  <a:lnTo>
                    <a:pt x="198" y="190"/>
                  </a:lnTo>
                  <a:lnTo>
                    <a:pt x="192" y="192"/>
                  </a:lnTo>
                  <a:close/>
                  <a:moveTo>
                    <a:pt x="240" y="160"/>
                  </a:moveTo>
                  <a:lnTo>
                    <a:pt x="240" y="160"/>
                  </a:lnTo>
                  <a:lnTo>
                    <a:pt x="240" y="164"/>
                  </a:lnTo>
                  <a:lnTo>
                    <a:pt x="238" y="166"/>
                  </a:lnTo>
                  <a:lnTo>
                    <a:pt x="236" y="168"/>
                  </a:lnTo>
                  <a:lnTo>
                    <a:pt x="232" y="168"/>
                  </a:lnTo>
                  <a:lnTo>
                    <a:pt x="222" y="168"/>
                  </a:lnTo>
                  <a:lnTo>
                    <a:pt x="222" y="168"/>
                  </a:lnTo>
                  <a:lnTo>
                    <a:pt x="218" y="158"/>
                  </a:lnTo>
                  <a:lnTo>
                    <a:pt x="212" y="150"/>
                  </a:lnTo>
                  <a:lnTo>
                    <a:pt x="202" y="146"/>
                  </a:lnTo>
                  <a:lnTo>
                    <a:pt x="192" y="144"/>
                  </a:lnTo>
                  <a:lnTo>
                    <a:pt x="192" y="144"/>
                  </a:lnTo>
                  <a:lnTo>
                    <a:pt x="182" y="146"/>
                  </a:lnTo>
                  <a:lnTo>
                    <a:pt x="172" y="150"/>
                  </a:lnTo>
                  <a:lnTo>
                    <a:pt x="166" y="158"/>
                  </a:lnTo>
                  <a:lnTo>
                    <a:pt x="162" y="168"/>
                  </a:lnTo>
                  <a:lnTo>
                    <a:pt x="118" y="168"/>
                  </a:lnTo>
                  <a:lnTo>
                    <a:pt x="118" y="168"/>
                  </a:lnTo>
                  <a:lnTo>
                    <a:pt x="114" y="158"/>
                  </a:lnTo>
                  <a:lnTo>
                    <a:pt x="108" y="150"/>
                  </a:lnTo>
                  <a:lnTo>
                    <a:pt x="98" y="146"/>
                  </a:lnTo>
                  <a:lnTo>
                    <a:pt x="88" y="144"/>
                  </a:lnTo>
                  <a:lnTo>
                    <a:pt x="88" y="144"/>
                  </a:lnTo>
                  <a:lnTo>
                    <a:pt x="78" y="146"/>
                  </a:lnTo>
                  <a:lnTo>
                    <a:pt x="68" y="150"/>
                  </a:lnTo>
                  <a:lnTo>
                    <a:pt x="62" y="158"/>
                  </a:lnTo>
                  <a:lnTo>
                    <a:pt x="58" y="168"/>
                  </a:lnTo>
                  <a:lnTo>
                    <a:pt x="48" y="168"/>
                  </a:lnTo>
                  <a:lnTo>
                    <a:pt x="48" y="168"/>
                  </a:lnTo>
                  <a:lnTo>
                    <a:pt x="44" y="168"/>
                  </a:lnTo>
                  <a:lnTo>
                    <a:pt x="42" y="166"/>
                  </a:lnTo>
                  <a:lnTo>
                    <a:pt x="40" y="164"/>
                  </a:lnTo>
                  <a:lnTo>
                    <a:pt x="40" y="160"/>
                  </a:lnTo>
                  <a:lnTo>
                    <a:pt x="40" y="136"/>
                  </a:lnTo>
                  <a:lnTo>
                    <a:pt x="144" y="136"/>
                  </a:lnTo>
                  <a:lnTo>
                    <a:pt x="144" y="136"/>
                  </a:lnTo>
                  <a:lnTo>
                    <a:pt x="154" y="134"/>
                  </a:lnTo>
                  <a:lnTo>
                    <a:pt x="160" y="128"/>
                  </a:lnTo>
                  <a:lnTo>
                    <a:pt x="166" y="122"/>
                  </a:lnTo>
                  <a:lnTo>
                    <a:pt x="168" y="112"/>
                  </a:lnTo>
                  <a:lnTo>
                    <a:pt x="168" y="56"/>
                  </a:lnTo>
                  <a:lnTo>
                    <a:pt x="200" y="56"/>
                  </a:lnTo>
                  <a:lnTo>
                    <a:pt x="200" y="56"/>
                  </a:lnTo>
                  <a:lnTo>
                    <a:pt x="204" y="56"/>
                  </a:lnTo>
                  <a:lnTo>
                    <a:pt x="206" y="60"/>
                  </a:lnTo>
                  <a:lnTo>
                    <a:pt x="238" y="108"/>
                  </a:lnTo>
                  <a:lnTo>
                    <a:pt x="238" y="108"/>
                  </a:lnTo>
                  <a:lnTo>
                    <a:pt x="240" y="112"/>
                  </a:lnTo>
                  <a:lnTo>
                    <a:pt x="240" y="160"/>
                  </a:lnTo>
                  <a:close/>
                </a:path>
              </a:pathLst>
            </a:custGeom>
            <a:grpFill/>
            <a:ln w="9525">
              <a:noFill/>
              <a:round/>
            </a:ln>
          </p:spPr>
          <p:txBody>
            <a:bodyPr anchor="t" anchorCtr="0" bIns="81280" compatLnSpc="1" lIns="162560" numCol="1" rIns="162560" tIns="81280" vert="horz" wrap="square"/>
            <a:lstStyle/>
            <a:p>
              <a:endParaRPr lang="ar-SA" sz="2135">
                <a:solidFill>
                  <a:schemeClr val="bg1">
                    <a:lumMod val="50000"/>
                  </a:schemeClr>
                </a:solidFill>
                <a:latin charset="-122" panose="020b0502040204020203" pitchFamily="34" typeface="微软雅黑 Light"/>
                <a:ea charset="-122" panose="020b0502040204020203" pitchFamily="34" typeface="微软雅黑 Light"/>
                <a:cs typeface="+mn-ea"/>
                <a:sym typeface="+mn-lt"/>
              </a:endParaRPr>
            </a:p>
          </p:txBody>
        </p:sp>
      </p:grpSp>
      <p:grpSp>
        <p:nvGrpSpPr>
          <p:cNvPr id="40" name="Group 257">
            <a:extLst>
              <a:ext uri="{FF2B5EF4-FFF2-40B4-BE49-F238E27FC236}">
                <a16:creationId xmlns:a16="http://schemas.microsoft.com/office/drawing/2014/main" id="{1E7289ED-3F65-4CAD-80D2-8E4E472480B0}"/>
              </a:ext>
            </a:extLst>
          </p:cNvPr>
          <p:cNvGrpSpPr/>
          <p:nvPr/>
        </p:nvGrpSpPr>
        <p:grpSpPr>
          <a:xfrm>
            <a:off x="4160438" y="3214870"/>
            <a:ext cx="214977" cy="312697"/>
            <a:chOff x="4838700" y="2774950"/>
            <a:chExt cx="279400" cy="406400"/>
          </a:xfrm>
          <a:solidFill>
            <a:schemeClr val="bg1"/>
          </a:solidFill>
        </p:grpSpPr>
        <p:sp>
          <p:nvSpPr>
            <p:cNvPr id="41" name="Freeform 60">
              <a:extLst>
                <a:ext uri="{FF2B5EF4-FFF2-40B4-BE49-F238E27FC236}">
                  <a16:creationId xmlns:a16="http://schemas.microsoft.com/office/drawing/2014/main" id="{EA406BD2-5499-47D6-9711-8B3A6F4E8922}"/>
                </a:ext>
              </a:extLst>
            </p:cNvPr>
            <p:cNvSpPr>
              <a:spLocks noEditPoints="1"/>
            </p:cNvSpPr>
            <p:nvPr/>
          </p:nvSpPr>
          <p:spPr bwMode="auto">
            <a:xfrm>
              <a:off x="4838700" y="2774950"/>
              <a:ext cx="279400" cy="406400"/>
            </a:xfrm>
            <a:custGeom>
              <a:cxnLst>
                <a:cxn ang="0">
                  <a:pos x="88" y="0"/>
                </a:cxn>
                <a:cxn ang="0">
                  <a:pos x="54" y="6"/>
                </a:cxn>
                <a:cxn ang="0">
                  <a:pos x="26" y="26"/>
                </a:cxn>
                <a:cxn ang="0">
                  <a:pos x="6" y="54"/>
                </a:cxn>
                <a:cxn ang="0">
                  <a:pos x="0" y="88"/>
                </a:cxn>
                <a:cxn ang="0">
                  <a:pos x="2" y="100"/>
                </a:cxn>
                <a:cxn ang="0">
                  <a:pos x="16" y="138"/>
                </a:cxn>
                <a:cxn ang="0">
                  <a:pos x="40" y="184"/>
                </a:cxn>
                <a:cxn ang="0">
                  <a:pos x="50" y="214"/>
                </a:cxn>
                <a:cxn ang="0">
                  <a:pos x="62" y="246"/>
                </a:cxn>
                <a:cxn ang="0">
                  <a:pos x="76" y="254"/>
                </a:cxn>
                <a:cxn ang="0">
                  <a:pos x="88" y="256"/>
                </a:cxn>
                <a:cxn ang="0">
                  <a:pos x="108" y="252"/>
                </a:cxn>
                <a:cxn ang="0">
                  <a:pos x="118" y="238"/>
                </a:cxn>
                <a:cxn ang="0">
                  <a:pos x="136" y="184"/>
                </a:cxn>
                <a:cxn ang="0">
                  <a:pos x="146" y="162"/>
                </a:cxn>
                <a:cxn ang="0">
                  <a:pos x="172" y="112"/>
                </a:cxn>
                <a:cxn ang="0">
                  <a:pos x="176" y="88"/>
                </a:cxn>
                <a:cxn ang="0">
                  <a:pos x="174" y="70"/>
                </a:cxn>
                <a:cxn ang="0">
                  <a:pos x="160" y="38"/>
                </a:cxn>
                <a:cxn ang="0">
                  <a:pos x="138" y="16"/>
                </a:cxn>
                <a:cxn ang="0">
                  <a:pos x="106" y="2"/>
                </a:cxn>
                <a:cxn ang="0">
                  <a:pos x="108" y="218"/>
                </a:cxn>
                <a:cxn ang="0">
                  <a:pos x="70" y="222"/>
                </a:cxn>
                <a:cxn ang="0">
                  <a:pos x="64" y="208"/>
                </a:cxn>
                <a:cxn ang="0">
                  <a:pos x="114" y="200"/>
                </a:cxn>
                <a:cxn ang="0">
                  <a:pos x="112" y="208"/>
                </a:cxn>
                <a:cxn ang="0">
                  <a:pos x="108" y="218"/>
                </a:cxn>
                <a:cxn ang="0">
                  <a:pos x="62" y="200"/>
                </a:cxn>
                <a:cxn ang="0">
                  <a:pos x="120" y="184"/>
                </a:cxn>
                <a:cxn ang="0">
                  <a:pos x="116" y="192"/>
                </a:cxn>
                <a:cxn ang="0">
                  <a:pos x="88" y="240"/>
                </a:cxn>
                <a:cxn ang="0">
                  <a:pos x="82" y="240"/>
                </a:cxn>
                <a:cxn ang="0">
                  <a:pos x="76" y="236"/>
                </a:cxn>
                <a:cxn ang="0">
                  <a:pos x="106" y="226"/>
                </a:cxn>
                <a:cxn ang="0">
                  <a:pos x="102" y="234"/>
                </a:cxn>
                <a:cxn ang="0">
                  <a:pos x="94" y="240"/>
                </a:cxn>
                <a:cxn ang="0">
                  <a:pos x="126" y="168"/>
                </a:cxn>
                <a:cxn ang="0">
                  <a:pos x="50" y="168"/>
                </a:cxn>
                <a:cxn ang="0">
                  <a:pos x="38" y="142"/>
                </a:cxn>
                <a:cxn ang="0">
                  <a:pos x="18" y="100"/>
                </a:cxn>
                <a:cxn ang="0">
                  <a:pos x="16" y="88"/>
                </a:cxn>
                <a:cxn ang="0">
                  <a:pos x="22" y="60"/>
                </a:cxn>
                <a:cxn ang="0">
                  <a:pos x="38" y="38"/>
                </a:cxn>
                <a:cxn ang="0">
                  <a:pos x="60" y="22"/>
                </a:cxn>
                <a:cxn ang="0">
                  <a:pos x="88" y="16"/>
                </a:cxn>
                <a:cxn ang="0">
                  <a:pos x="102" y="18"/>
                </a:cxn>
                <a:cxn ang="0">
                  <a:pos x="128" y="28"/>
                </a:cxn>
                <a:cxn ang="0">
                  <a:pos x="148" y="48"/>
                </a:cxn>
                <a:cxn ang="0">
                  <a:pos x="158" y="74"/>
                </a:cxn>
                <a:cxn ang="0">
                  <a:pos x="160" y="88"/>
                </a:cxn>
                <a:cxn ang="0">
                  <a:pos x="154" y="114"/>
                </a:cxn>
                <a:cxn ang="0">
                  <a:pos x="138" y="142"/>
                </a:cxn>
              </a:cxnLst>
              <a:rect b="b" l="0" r="r" t="0"/>
              <a:pathLst>
                <a:path h="256" w="176">
                  <a:moveTo>
                    <a:pt x="88" y="0"/>
                  </a:moveTo>
                  <a:lnTo>
                    <a:pt x="88" y="0"/>
                  </a:lnTo>
                  <a:lnTo>
                    <a:pt x="70" y="2"/>
                  </a:lnTo>
                  <a:lnTo>
                    <a:pt x="54" y="6"/>
                  </a:lnTo>
                  <a:lnTo>
                    <a:pt x="38" y="16"/>
                  </a:lnTo>
                  <a:lnTo>
                    <a:pt x="26" y="26"/>
                  </a:lnTo>
                  <a:lnTo>
                    <a:pt x="16" y="38"/>
                  </a:lnTo>
                  <a:lnTo>
                    <a:pt x="6" y="54"/>
                  </a:lnTo>
                  <a:lnTo>
                    <a:pt x="2" y="70"/>
                  </a:lnTo>
                  <a:lnTo>
                    <a:pt x="0" y="88"/>
                  </a:lnTo>
                  <a:lnTo>
                    <a:pt x="0" y="88"/>
                  </a:lnTo>
                  <a:lnTo>
                    <a:pt x="2" y="100"/>
                  </a:lnTo>
                  <a:lnTo>
                    <a:pt x="4" y="112"/>
                  </a:lnTo>
                  <a:lnTo>
                    <a:pt x="16" y="138"/>
                  </a:lnTo>
                  <a:lnTo>
                    <a:pt x="30" y="162"/>
                  </a:lnTo>
                  <a:lnTo>
                    <a:pt x="40" y="184"/>
                  </a:lnTo>
                  <a:lnTo>
                    <a:pt x="40" y="184"/>
                  </a:lnTo>
                  <a:lnTo>
                    <a:pt x="50" y="214"/>
                  </a:lnTo>
                  <a:lnTo>
                    <a:pt x="58" y="238"/>
                  </a:lnTo>
                  <a:lnTo>
                    <a:pt x="62" y="246"/>
                  </a:lnTo>
                  <a:lnTo>
                    <a:pt x="68" y="252"/>
                  </a:lnTo>
                  <a:lnTo>
                    <a:pt x="76" y="254"/>
                  </a:lnTo>
                  <a:lnTo>
                    <a:pt x="88" y="256"/>
                  </a:lnTo>
                  <a:lnTo>
                    <a:pt x="88" y="256"/>
                  </a:lnTo>
                  <a:lnTo>
                    <a:pt x="100" y="254"/>
                  </a:lnTo>
                  <a:lnTo>
                    <a:pt x="108" y="252"/>
                  </a:lnTo>
                  <a:lnTo>
                    <a:pt x="114" y="246"/>
                  </a:lnTo>
                  <a:lnTo>
                    <a:pt x="118" y="238"/>
                  </a:lnTo>
                  <a:lnTo>
                    <a:pt x="126" y="214"/>
                  </a:lnTo>
                  <a:lnTo>
                    <a:pt x="136" y="184"/>
                  </a:lnTo>
                  <a:lnTo>
                    <a:pt x="136" y="184"/>
                  </a:lnTo>
                  <a:lnTo>
                    <a:pt x="146" y="162"/>
                  </a:lnTo>
                  <a:lnTo>
                    <a:pt x="160" y="138"/>
                  </a:lnTo>
                  <a:lnTo>
                    <a:pt x="172" y="112"/>
                  </a:lnTo>
                  <a:lnTo>
                    <a:pt x="174" y="100"/>
                  </a:lnTo>
                  <a:lnTo>
                    <a:pt x="176" y="88"/>
                  </a:lnTo>
                  <a:lnTo>
                    <a:pt x="176" y="88"/>
                  </a:lnTo>
                  <a:lnTo>
                    <a:pt x="174" y="70"/>
                  </a:lnTo>
                  <a:lnTo>
                    <a:pt x="170" y="54"/>
                  </a:lnTo>
                  <a:lnTo>
                    <a:pt x="160" y="38"/>
                  </a:lnTo>
                  <a:lnTo>
                    <a:pt x="150" y="26"/>
                  </a:lnTo>
                  <a:lnTo>
                    <a:pt x="138" y="16"/>
                  </a:lnTo>
                  <a:lnTo>
                    <a:pt x="122" y="6"/>
                  </a:lnTo>
                  <a:lnTo>
                    <a:pt x="106" y="2"/>
                  </a:lnTo>
                  <a:lnTo>
                    <a:pt x="88" y="0"/>
                  </a:lnTo>
                  <a:close/>
                  <a:moveTo>
                    <a:pt x="108" y="218"/>
                  </a:moveTo>
                  <a:lnTo>
                    <a:pt x="70" y="222"/>
                  </a:lnTo>
                  <a:lnTo>
                    <a:pt x="70" y="222"/>
                  </a:lnTo>
                  <a:lnTo>
                    <a:pt x="64" y="208"/>
                  </a:lnTo>
                  <a:lnTo>
                    <a:pt x="64" y="208"/>
                  </a:lnTo>
                  <a:lnTo>
                    <a:pt x="64" y="206"/>
                  </a:lnTo>
                  <a:lnTo>
                    <a:pt x="114" y="200"/>
                  </a:lnTo>
                  <a:lnTo>
                    <a:pt x="114" y="200"/>
                  </a:lnTo>
                  <a:lnTo>
                    <a:pt x="112" y="208"/>
                  </a:lnTo>
                  <a:lnTo>
                    <a:pt x="112" y="208"/>
                  </a:lnTo>
                  <a:lnTo>
                    <a:pt x="108" y="218"/>
                  </a:lnTo>
                  <a:close/>
                  <a:moveTo>
                    <a:pt x="62" y="200"/>
                  </a:moveTo>
                  <a:lnTo>
                    <a:pt x="62" y="200"/>
                  </a:lnTo>
                  <a:lnTo>
                    <a:pt x="56" y="184"/>
                  </a:lnTo>
                  <a:lnTo>
                    <a:pt x="120" y="184"/>
                  </a:lnTo>
                  <a:lnTo>
                    <a:pt x="120" y="184"/>
                  </a:lnTo>
                  <a:lnTo>
                    <a:pt x="116" y="192"/>
                  </a:lnTo>
                  <a:lnTo>
                    <a:pt x="62" y="200"/>
                  </a:lnTo>
                  <a:close/>
                  <a:moveTo>
                    <a:pt x="88" y="240"/>
                  </a:moveTo>
                  <a:lnTo>
                    <a:pt x="88" y="240"/>
                  </a:lnTo>
                  <a:lnTo>
                    <a:pt x="82" y="240"/>
                  </a:lnTo>
                  <a:lnTo>
                    <a:pt x="78" y="238"/>
                  </a:lnTo>
                  <a:lnTo>
                    <a:pt x="76" y="236"/>
                  </a:lnTo>
                  <a:lnTo>
                    <a:pt x="72" y="230"/>
                  </a:lnTo>
                  <a:lnTo>
                    <a:pt x="106" y="226"/>
                  </a:lnTo>
                  <a:lnTo>
                    <a:pt x="106" y="226"/>
                  </a:lnTo>
                  <a:lnTo>
                    <a:pt x="102" y="234"/>
                  </a:lnTo>
                  <a:lnTo>
                    <a:pt x="98" y="238"/>
                  </a:lnTo>
                  <a:lnTo>
                    <a:pt x="94" y="240"/>
                  </a:lnTo>
                  <a:lnTo>
                    <a:pt x="88" y="240"/>
                  </a:lnTo>
                  <a:close/>
                  <a:moveTo>
                    <a:pt x="126" y="168"/>
                  </a:moveTo>
                  <a:lnTo>
                    <a:pt x="50" y="168"/>
                  </a:lnTo>
                  <a:lnTo>
                    <a:pt x="50" y="168"/>
                  </a:lnTo>
                  <a:lnTo>
                    <a:pt x="38" y="142"/>
                  </a:lnTo>
                  <a:lnTo>
                    <a:pt x="38" y="142"/>
                  </a:lnTo>
                  <a:lnTo>
                    <a:pt x="22" y="114"/>
                  </a:lnTo>
                  <a:lnTo>
                    <a:pt x="18" y="100"/>
                  </a:lnTo>
                  <a:lnTo>
                    <a:pt x="16" y="88"/>
                  </a:lnTo>
                  <a:lnTo>
                    <a:pt x="16" y="88"/>
                  </a:lnTo>
                  <a:lnTo>
                    <a:pt x="18" y="74"/>
                  </a:lnTo>
                  <a:lnTo>
                    <a:pt x="22" y="60"/>
                  </a:lnTo>
                  <a:lnTo>
                    <a:pt x="28" y="48"/>
                  </a:lnTo>
                  <a:lnTo>
                    <a:pt x="38" y="38"/>
                  </a:lnTo>
                  <a:lnTo>
                    <a:pt x="48" y="28"/>
                  </a:lnTo>
                  <a:lnTo>
                    <a:pt x="60" y="22"/>
                  </a:lnTo>
                  <a:lnTo>
                    <a:pt x="74" y="18"/>
                  </a:lnTo>
                  <a:lnTo>
                    <a:pt x="88" y="16"/>
                  </a:lnTo>
                  <a:lnTo>
                    <a:pt x="88" y="16"/>
                  </a:lnTo>
                  <a:lnTo>
                    <a:pt x="102" y="18"/>
                  </a:lnTo>
                  <a:lnTo>
                    <a:pt x="116" y="22"/>
                  </a:lnTo>
                  <a:lnTo>
                    <a:pt x="128" y="28"/>
                  </a:lnTo>
                  <a:lnTo>
                    <a:pt x="138" y="38"/>
                  </a:lnTo>
                  <a:lnTo>
                    <a:pt x="148" y="48"/>
                  </a:lnTo>
                  <a:lnTo>
                    <a:pt x="154" y="60"/>
                  </a:lnTo>
                  <a:lnTo>
                    <a:pt x="158" y="74"/>
                  </a:lnTo>
                  <a:lnTo>
                    <a:pt x="160" y="88"/>
                  </a:lnTo>
                  <a:lnTo>
                    <a:pt x="160" y="88"/>
                  </a:lnTo>
                  <a:lnTo>
                    <a:pt x="158" y="100"/>
                  </a:lnTo>
                  <a:lnTo>
                    <a:pt x="154" y="114"/>
                  </a:lnTo>
                  <a:lnTo>
                    <a:pt x="138" y="142"/>
                  </a:lnTo>
                  <a:lnTo>
                    <a:pt x="138" y="142"/>
                  </a:lnTo>
                  <a:lnTo>
                    <a:pt x="126" y="168"/>
                  </a:lnTo>
                  <a:close/>
                </a:path>
              </a:pathLst>
            </a:custGeom>
            <a:grpFill/>
            <a:ln w="9525">
              <a:noFill/>
              <a:round/>
            </a:ln>
          </p:spPr>
          <p:txBody>
            <a:bodyPr anchor="t" anchorCtr="0" bIns="81280" compatLnSpc="1" lIns="162560" numCol="1" rIns="162560" tIns="81280" vert="horz" wrap="square"/>
            <a:lstStyle/>
            <a:p>
              <a:endParaRPr lang="ar-SA" sz="2135">
                <a:solidFill>
                  <a:schemeClr val="bg1">
                    <a:lumMod val="50000"/>
                  </a:schemeClr>
                </a:solidFill>
                <a:latin charset="-122" panose="020b0502040204020203" pitchFamily="34" typeface="微软雅黑 Light"/>
                <a:ea charset="-122" panose="020b0502040204020203" pitchFamily="34" typeface="微软雅黑 Light"/>
                <a:cs typeface="+mn-ea"/>
                <a:sym typeface="+mn-lt"/>
              </a:endParaRPr>
            </a:p>
          </p:txBody>
        </p:sp>
        <p:sp>
          <p:nvSpPr>
            <p:cNvPr id="42" name="Freeform 66">
              <a:extLst>
                <a:ext uri="{FF2B5EF4-FFF2-40B4-BE49-F238E27FC236}">
                  <a16:creationId xmlns:a16="http://schemas.microsoft.com/office/drawing/2014/main" id="{77D7C868-8521-44E0-A9F5-DCE0B425192D}"/>
                </a:ext>
              </a:extLst>
            </p:cNvPr>
            <p:cNvSpPr/>
            <p:nvPr/>
          </p:nvSpPr>
          <p:spPr bwMode="auto">
            <a:xfrm>
              <a:off x="4902200" y="2838450"/>
              <a:ext cx="82550" cy="82550"/>
            </a:xfrm>
            <a:custGeom>
              <a:cxnLst>
                <a:cxn ang="0">
                  <a:pos x="48" y="0"/>
                </a:cxn>
                <a:cxn ang="0">
                  <a:pos x="48" y="0"/>
                </a:cxn>
                <a:cxn ang="0">
                  <a:pos x="38" y="0"/>
                </a:cxn>
                <a:cxn ang="0">
                  <a:pos x="30" y="4"/>
                </a:cxn>
                <a:cxn ang="0">
                  <a:pos x="22" y="8"/>
                </a:cxn>
                <a:cxn ang="0">
                  <a:pos x="14" y="14"/>
                </a:cxn>
                <a:cxn ang="0">
                  <a:pos x="8" y="22"/>
                </a:cxn>
                <a:cxn ang="0">
                  <a:pos x="4" y="30"/>
                </a:cxn>
                <a:cxn ang="0">
                  <a:pos x="0" y="38"/>
                </a:cxn>
                <a:cxn ang="0">
                  <a:pos x="0" y="48"/>
                </a:cxn>
                <a:cxn ang="0">
                  <a:pos x="0" y="48"/>
                </a:cxn>
                <a:cxn ang="0">
                  <a:pos x="2" y="50"/>
                </a:cxn>
                <a:cxn ang="0">
                  <a:pos x="4" y="52"/>
                </a:cxn>
                <a:cxn ang="0">
                  <a:pos x="4" y="52"/>
                </a:cxn>
                <a:cxn ang="0">
                  <a:pos x="6" y="50"/>
                </a:cxn>
                <a:cxn ang="0">
                  <a:pos x="8" y="48"/>
                </a:cxn>
                <a:cxn ang="0">
                  <a:pos x="8" y="48"/>
                </a:cxn>
                <a:cxn ang="0">
                  <a:pos x="8" y="40"/>
                </a:cxn>
                <a:cxn ang="0">
                  <a:pos x="12" y="32"/>
                </a:cxn>
                <a:cxn ang="0">
                  <a:pos x="14" y="26"/>
                </a:cxn>
                <a:cxn ang="0">
                  <a:pos x="20" y="20"/>
                </a:cxn>
                <a:cxn ang="0">
                  <a:pos x="26" y="14"/>
                </a:cxn>
                <a:cxn ang="0">
                  <a:pos x="32" y="12"/>
                </a:cxn>
                <a:cxn ang="0">
                  <a:pos x="40" y="8"/>
                </a:cxn>
                <a:cxn ang="0">
                  <a:pos x="48" y="8"/>
                </a:cxn>
                <a:cxn ang="0">
                  <a:pos x="48" y="8"/>
                </a:cxn>
                <a:cxn ang="0">
                  <a:pos x="50" y="6"/>
                </a:cxn>
                <a:cxn ang="0">
                  <a:pos x="52" y="4"/>
                </a:cxn>
                <a:cxn ang="0">
                  <a:pos x="52" y="4"/>
                </a:cxn>
                <a:cxn ang="0">
                  <a:pos x="50" y="2"/>
                </a:cxn>
                <a:cxn ang="0">
                  <a:pos x="48" y="0"/>
                </a:cxn>
              </a:cxnLst>
              <a:rect b="b" l="0" r="r" t="0"/>
              <a:pathLst>
                <a:path h="52" w="52">
                  <a:moveTo>
                    <a:pt x="48" y="0"/>
                  </a:moveTo>
                  <a:lnTo>
                    <a:pt x="48" y="0"/>
                  </a:lnTo>
                  <a:lnTo>
                    <a:pt x="38" y="0"/>
                  </a:lnTo>
                  <a:lnTo>
                    <a:pt x="30" y="4"/>
                  </a:lnTo>
                  <a:lnTo>
                    <a:pt x="22" y="8"/>
                  </a:lnTo>
                  <a:lnTo>
                    <a:pt x="14" y="14"/>
                  </a:lnTo>
                  <a:lnTo>
                    <a:pt x="8" y="22"/>
                  </a:lnTo>
                  <a:lnTo>
                    <a:pt x="4" y="30"/>
                  </a:lnTo>
                  <a:lnTo>
                    <a:pt x="0" y="38"/>
                  </a:lnTo>
                  <a:lnTo>
                    <a:pt x="0" y="48"/>
                  </a:lnTo>
                  <a:lnTo>
                    <a:pt x="0" y="48"/>
                  </a:lnTo>
                  <a:lnTo>
                    <a:pt x="2" y="50"/>
                  </a:lnTo>
                  <a:lnTo>
                    <a:pt x="4" y="52"/>
                  </a:lnTo>
                  <a:lnTo>
                    <a:pt x="4" y="52"/>
                  </a:lnTo>
                  <a:lnTo>
                    <a:pt x="6" y="50"/>
                  </a:lnTo>
                  <a:lnTo>
                    <a:pt x="8" y="48"/>
                  </a:lnTo>
                  <a:lnTo>
                    <a:pt x="8" y="48"/>
                  </a:lnTo>
                  <a:lnTo>
                    <a:pt x="8" y="40"/>
                  </a:lnTo>
                  <a:lnTo>
                    <a:pt x="12" y="32"/>
                  </a:lnTo>
                  <a:lnTo>
                    <a:pt x="14" y="26"/>
                  </a:lnTo>
                  <a:lnTo>
                    <a:pt x="20" y="20"/>
                  </a:lnTo>
                  <a:lnTo>
                    <a:pt x="26" y="14"/>
                  </a:lnTo>
                  <a:lnTo>
                    <a:pt x="32" y="12"/>
                  </a:lnTo>
                  <a:lnTo>
                    <a:pt x="40" y="8"/>
                  </a:lnTo>
                  <a:lnTo>
                    <a:pt x="48" y="8"/>
                  </a:lnTo>
                  <a:lnTo>
                    <a:pt x="48" y="8"/>
                  </a:lnTo>
                  <a:lnTo>
                    <a:pt x="50" y="6"/>
                  </a:lnTo>
                  <a:lnTo>
                    <a:pt x="52" y="4"/>
                  </a:lnTo>
                  <a:lnTo>
                    <a:pt x="52" y="4"/>
                  </a:lnTo>
                  <a:lnTo>
                    <a:pt x="50" y="2"/>
                  </a:lnTo>
                  <a:lnTo>
                    <a:pt x="48" y="0"/>
                  </a:lnTo>
                  <a:close/>
                </a:path>
              </a:pathLst>
            </a:custGeom>
            <a:grpFill/>
            <a:ln w="9525">
              <a:noFill/>
              <a:round/>
            </a:ln>
          </p:spPr>
          <p:txBody>
            <a:bodyPr anchor="t" anchorCtr="0" bIns="81280" compatLnSpc="1" lIns="162560" numCol="1" rIns="162560" tIns="81280" vert="horz" wrap="square"/>
            <a:lstStyle/>
            <a:p>
              <a:endParaRPr lang="ar-SA" sz="2135">
                <a:solidFill>
                  <a:schemeClr val="bg1">
                    <a:lumMod val="50000"/>
                  </a:schemeClr>
                </a:solidFill>
                <a:latin charset="-122" panose="020b0502040204020203" pitchFamily="34" typeface="微软雅黑 Light"/>
                <a:ea charset="-122" panose="020b0502040204020203" pitchFamily="34" typeface="微软雅黑 Light"/>
                <a:cs typeface="+mn-ea"/>
                <a:sym typeface="+mn-lt"/>
              </a:endParaRPr>
            </a:p>
          </p:txBody>
        </p:sp>
        <p:sp>
          <p:nvSpPr>
            <p:cNvPr id="43" name="Freeform 67">
              <a:extLst>
                <a:ext uri="{FF2B5EF4-FFF2-40B4-BE49-F238E27FC236}">
                  <a16:creationId xmlns:a16="http://schemas.microsoft.com/office/drawing/2014/main" id="{20D8FBB1-BAB8-4FB6-A93E-F2113B25F67A}"/>
                </a:ext>
              </a:extLst>
            </p:cNvPr>
            <p:cNvSpPr/>
            <p:nvPr/>
          </p:nvSpPr>
          <p:spPr bwMode="auto">
            <a:xfrm>
              <a:off x="4902200" y="2838450"/>
              <a:ext cx="82550" cy="82550"/>
            </a:xfrm>
            <a:custGeom>
              <a:cxnLst>
                <a:cxn ang="0">
                  <a:pos x="48" y="0"/>
                </a:cxn>
                <a:cxn ang="0">
                  <a:pos x="48" y="0"/>
                </a:cxn>
                <a:cxn ang="0">
                  <a:pos x="38" y="0"/>
                </a:cxn>
                <a:cxn ang="0">
                  <a:pos x="30" y="4"/>
                </a:cxn>
                <a:cxn ang="0">
                  <a:pos x="22" y="8"/>
                </a:cxn>
                <a:cxn ang="0">
                  <a:pos x="14" y="14"/>
                </a:cxn>
                <a:cxn ang="0">
                  <a:pos x="8" y="22"/>
                </a:cxn>
                <a:cxn ang="0">
                  <a:pos x="4" y="30"/>
                </a:cxn>
                <a:cxn ang="0">
                  <a:pos x="0" y="38"/>
                </a:cxn>
                <a:cxn ang="0">
                  <a:pos x="0" y="48"/>
                </a:cxn>
                <a:cxn ang="0">
                  <a:pos x="0" y="48"/>
                </a:cxn>
                <a:cxn ang="0">
                  <a:pos x="2" y="50"/>
                </a:cxn>
                <a:cxn ang="0">
                  <a:pos x="4" y="52"/>
                </a:cxn>
                <a:cxn ang="0">
                  <a:pos x="4" y="52"/>
                </a:cxn>
                <a:cxn ang="0">
                  <a:pos x="6" y="50"/>
                </a:cxn>
                <a:cxn ang="0">
                  <a:pos x="8" y="48"/>
                </a:cxn>
                <a:cxn ang="0">
                  <a:pos x="8" y="48"/>
                </a:cxn>
                <a:cxn ang="0">
                  <a:pos x="8" y="40"/>
                </a:cxn>
                <a:cxn ang="0">
                  <a:pos x="12" y="32"/>
                </a:cxn>
                <a:cxn ang="0">
                  <a:pos x="14" y="26"/>
                </a:cxn>
                <a:cxn ang="0">
                  <a:pos x="20" y="20"/>
                </a:cxn>
                <a:cxn ang="0">
                  <a:pos x="26" y="14"/>
                </a:cxn>
                <a:cxn ang="0">
                  <a:pos x="32" y="12"/>
                </a:cxn>
                <a:cxn ang="0">
                  <a:pos x="40" y="8"/>
                </a:cxn>
                <a:cxn ang="0">
                  <a:pos x="48" y="8"/>
                </a:cxn>
                <a:cxn ang="0">
                  <a:pos x="48" y="8"/>
                </a:cxn>
                <a:cxn ang="0">
                  <a:pos x="50" y="6"/>
                </a:cxn>
                <a:cxn ang="0">
                  <a:pos x="52" y="4"/>
                </a:cxn>
                <a:cxn ang="0">
                  <a:pos x="52" y="4"/>
                </a:cxn>
                <a:cxn ang="0">
                  <a:pos x="50" y="2"/>
                </a:cxn>
                <a:cxn ang="0">
                  <a:pos x="48" y="0"/>
                </a:cxn>
              </a:cxnLst>
              <a:rect b="b" l="0" r="r" t="0"/>
              <a:pathLst>
                <a:path h="52" w="52">
                  <a:moveTo>
                    <a:pt x="48" y="0"/>
                  </a:moveTo>
                  <a:lnTo>
                    <a:pt x="48" y="0"/>
                  </a:lnTo>
                  <a:lnTo>
                    <a:pt x="38" y="0"/>
                  </a:lnTo>
                  <a:lnTo>
                    <a:pt x="30" y="4"/>
                  </a:lnTo>
                  <a:lnTo>
                    <a:pt x="22" y="8"/>
                  </a:lnTo>
                  <a:lnTo>
                    <a:pt x="14" y="14"/>
                  </a:lnTo>
                  <a:lnTo>
                    <a:pt x="8" y="22"/>
                  </a:lnTo>
                  <a:lnTo>
                    <a:pt x="4" y="30"/>
                  </a:lnTo>
                  <a:lnTo>
                    <a:pt x="0" y="38"/>
                  </a:lnTo>
                  <a:lnTo>
                    <a:pt x="0" y="48"/>
                  </a:lnTo>
                  <a:lnTo>
                    <a:pt x="0" y="48"/>
                  </a:lnTo>
                  <a:lnTo>
                    <a:pt x="2" y="50"/>
                  </a:lnTo>
                  <a:lnTo>
                    <a:pt x="4" y="52"/>
                  </a:lnTo>
                  <a:lnTo>
                    <a:pt x="4" y="52"/>
                  </a:lnTo>
                  <a:lnTo>
                    <a:pt x="6" y="50"/>
                  </a:lnTo>
                  <a:lnTo>
                    <a:pt x="8" y="48"/>
                  </a:lnTo>
                  <a:lnTo>
                    <a:pt x="8" y="48"/>
                  </a:lnTo>
                  <a:lnTo>
                    <a:pt x="8" y="40"/>
                  </a:lnTo>
                  <a:lnTo>
                    <a:pt x="12" y="32"/>
                  </a:lnTo>
                  <a:lnTo>
                    <a:pt x="14" y="26"/>
                  </a:lnTo>
                  <a:lnTo>
                    <a:pt x="20" y="20"/>
                  </a:lnTo>
                  <a:lnTo>
                    <a:pt x="26" y="14"/>
                  </a:lnTo>
                  <a:lnTo>
                    <a:pt x="32" y="12"/>
                  </a:lnTo>
                  <a:lnTo>
                    <a:pt x="40" y="8"/>
                  </a:lnTo>
                  <a:lnTo>
                    <a:pt x="48" y="8"/>
                  </a:lnTo>
                  <a:lnTo>
                    <a:pt x="48" y="8"/>
                  </a:lnTo>
                  <a:lnTo>
                    <a:pt x="50" y="6"/>
                  </a:lnTo>
                  <a:lnTo>
                    <a:pt x="52" y="4"/>
                  </a:lnTo>
                  <a:lnTo>
                    <a:pt x="52" y="4"/>
                  </a:lnTo>
                  <a:lnTo>
                    <a:pt x="50" y="2"/>
                  </a:lnTo>
                  <a:lnTo>
                    <a:pt x="48" y="0"/>
                  </a:lnTo>
                </a:path>
              </a:pathLst>
            </a:custGeom>
            <a:grpFill/>
            <a:ln w="9525">
              <a:noFill/>
              <a:round/>
            </a:ln>
          </p:spPr>
          <p:txBody>
            <a:bodyPr anchor="t" anchorCtr="0" bIns="81280" compatLnSpc="1" lIns="162560" numCol="1" rIns="162560" tIns="81280" vert="horz" wrap="square"/>
            <a:lstStyle/>
            <a:p>
              <a:endParaRPr lang="ar-SA" sz="2135">
                <a:solidFill>
                  <a:schemeClr val="bg1">
                    <a:lumMod val="50000"/>
                  </a:schemeClr>
                </a:solidFill>
                <a:latin charset="-122" panose="020b0502040204020203" pitchFamily="34" typeface="微软雅黑 Light"/>
                <a:ea charset="-122" panose="020b0502040204020203" pitchFamily="34" typeface="微软雅黑 Light"/>
                <a:cs typeface="+mn-ea"/>
                <a:sym typeface="+mn-lt"/>
              </a:endParaRPr>
            </a:p>
          </p:txBody>
        </p:sp>
      </p:grpSp>
      <p:grpSp>
        <p:nvGrpSpPr>
          <p:cNvPr id="44" name="Group 261">
            <a:extLst>
              <a:ext uri="{FF2B5EF4-FFF2-40B4-BE49-F238E27FC236}">
                <a16:creationId xmlns:a16="http://schemas.microsoft.com/office/drawing/2014/main" id="{294D86AD-BBCB-44E8-BC15-B52E655819A3}"/>
              </a:ext>
            </a:extLst>
          </p:cNvPr>
          <p:cNvGrpSpPr/>
          <p:nvPr/>
        </p:nvGrpSpPr>
        <p:grpSpPr>
          <a:xfrm>
            <a:off x="4618820" y="4419271"/>
            <a:ext cx="312699" cy="312697"/>
            <a:chOff x="5588000" y="1962150"/>
            <a:chExt cx="406400" cy="406400"/>
          </a:xfrm>
          <a:solidFill>
            <a:schemeClr val="bg1"/>
          </a:solidFill>
        </p:grpSpPr>
        <p:sp>
          <p:nvSpPr>
            <p:cNvPr id="45" name="Freeform 106">
              <a:extLst>
                <a:ext uri="{FF2B5EF4-FFF2-40B4-BE49-F238E27FC236}">
                  <a16:creationId xmlns:a16="http://schemas.microsoft.com/office/drawing/2014/main" id="{E70CEF14-D050-42E4-96E2-D6627E82456A}"/>
                </a:ext>
              </a:extLst>
            </p:cNvPr>
            <p:cNvSpPr>
              <a:spLocks noEditPoints="1"/>
            </p:cNvSpPr>
            <p:nvPr/>
          </p:nvSpPr>
          <p:spPr bwMode="auto">
            <a:xfrm>
              <a:off x="5588000" y="1962150"/>
              <a:ext cx="406400" cy="406400"/>
            </a:xfrm>
            <a:custGeom>
              <a:cxnLst>
                <a:cxn ang="0">
                  <a:pos x="214" y="86"/>
                </a:cxn>
                <a:cxn ang="0">
                  <a:pos x="230" y="54"/>
                </a:cxn>
                <a:cxn ang="0">
                  <a:pos x="210" y="30"/>
                </a:cxn>
                <a:cxn ang="0">
                  <a:pos x="194" y="26"/>
                </a:cxn>
                <a:cxn ang="0">
                  <a:pos x="160" y="38"/>
                </a:cxn>
                <a:cxn ang="0">
                  <a:pos x="150" y="4"/>
                </a:cxn>
                <a:cxn ang="0">
                  <a:pos x="118" y="0"/>
                </a:cxn>
                <a:cxn ang="0">
                  <a:pos x="102" y="12"/>
                </a:cxn>
                <a:cxn ang="0">
                  <a:pos x="66" y="28"/>
                </a:cxn>
                <a:cxn ang="0">
                  <a:pos x="56" y="26"/>
                </a:cxn>
                <a:cxn ang="0">
                  <a:pos x="30" y="46"/>
                </a:cxn>
                <a:cxn ang="0">
                  <a:pos x="28" y="66"/>
                </a:cxn>
                <a:cxn ang="0">
                  <a:pos x="12" y="102"/>
                </a:cxn>
                <a:cxn ang="0">
                  <a:pos x="0" y="112"/>
                </a:cxn>
                <a:cxn ang="0">
                  <a:pos x="0" y="144"/>
                </a:cxn>
                <a:cxn ang="0">
                  <a:pos x="38" y="160"/>
                </a:cxn>
                <a:cxn ang="0">
                  <a:pos x="28" y="190"/>
                </a:cxn>
                <a:cxn ang="0">
                  <a:pos x="30" y="210"/>
                </a:cxn>
                <a:cxn ang="0">
                  <a:pos x="56" y="230"/>
                </a:cxn>
                <a:cxn ang="0">
                  <a:pos x="86" y="214"/>
                </a:cxn>
                <a:cxn ang="0">
                  <a:pos x="102" y="244"/>
                </a:cxn>
                <a:cxn ang="0">
                  <a:pos x="118" y="256"/>
                </a:cxn>
                <a:cxn ang="0">
                  <a:pos x="150" y="252"/>
                </a:cxn>
                <a:cxn ang="0">
                  <a:pos x="160" y="218"/>
                </a:cxn>
                <a:cxn ang="0">
                  <a:pos x="194" y="230"/>
                </a:cxn>
                <a:cxn ang="0">
                  <a:pos x="210" y="226"/>
                </a:cxn>
                <a:cxn ang="0">
                  <a:pos x="230" y="202"/>
                </a:cxn>
                <a:cxn ang="0">
                  <a:pos x="214" y="170"/>
                </a:cxn>
                <a:cxn ang="0">
                  <a:pos x="248" y="152"/>
                </a:cxn>
                <a:cxn ang="0">
                  <a:pos x="256" y="118"/>
                </a:cxn>
                <a:cxn ang="0">
                  <a:pos x="248" y="104"/>
                </a:cxn>
                <a:cxn ang="0">
                  <a:pos x="208" y="148"/>
                </a:cxn>
                <a:cxn ang="0">
                  <a:pos x="200" y="162"/>
                </a:cxn>
                <a:cxn ang="0">
                  <a:pos x="200" y="214"/>
                </a:cxn>
                <a:cxn ang="0">
                  <a:pos x="170" y="198"/>
                </a:cxn>
                <a:cxn ang="0">
                  <a:pos x="154" y="204"/>
                </a:cxn>
                <a:cxn ang="0">
                  <a:pos x="138" y="240"/>
                </a:cxn>
                <a:cxn ang="0">
                  <a:pos x="108" y="208"/>
                </a:cxn>
                <a:cxn ang="0">
                  <a:pos x="94" y="200"/>
                </a:cxn>
                <a:cxn ang="0">
                  <a:pos x="78" y="202"/>
                </a:cxn>
                <a:cxn ang="0">
                  <a:pos x="54" y="178"/>
                </a:cxn>
                <a:cxn ang="0">
                  <a:pos x="52" y="154"/>
                </a:cxn>
                <a:cxn ang="0">
                  <a:pos x="16" y="138"/>
                </a:cxn>
                <a:cxn ang="0">
                  <a:pos x="48" y="108"/>
                </a:cxn>
                <a:cxn ang="0">
                  <a:pos x="56" y="94"/>
                </a:cxn>
                <a:cxn ang="0">
                  <a:pos x="56" y="42"/>
                </a:cxn>
                <a:cxn ang="0">
                  <a:pos x="86" y="58"/>
                </a:cxn>
                <a:cxn ang="0">
                  <a:pos x="102" y="52"/>
                </a:cxn>
                <a:cxn ang="0">
                  <a:pos x="118" y="16"/>
                </a:cxn>
                <a:cxn ang="0">
                  <a:pos x="148" y="48"/>
                </a:cxn>
                <a:cxn ang="0">
                  <a:pos x="162" y="56"/>
                </a:cxn>
                <a:cxn ang="0">
                  <a:pos x="178" y="54"/>
                </a:cxn>
                <a:cxn ang="0">
                  <a:pos x="202" y="78"/>
                </a:cxn>
                <a:cxn ang="0">
                  <a:pos x="204" y="102"/>
                </a:cxn>
                <a:cxn ang="0">
                  <a:pos x="240" y="118"/>
                </a:cxn>
              </a:cxnLst>
              <a:rect b="b" l="0" r="r" t="0"/>
              <a:pathLst>
                <a:path h="256" w="256">
                  <a:moveTo>
                    <a:pt x="244" y="102"/>
                  </a:moveTo>
                  <a:lnTo>
                    <a:pt x="218" y="96"/>
                  </a:lnTo>
                  <a:lnTo>
                    <a:pt x="218" y="96"/>
                  </a:lnTo>
                  <a:lnTo>
                    <a:pt x="214" y="86"/>
                  </a:lnTo>
                  <a:lnTo>
                    <a:pt x="228" y="66"/>
                  </a:lnTo>
                  <a:lnTo>
                    <a:pt x="228" y="66"/>
                  </a:lnTo>
                  <a:lnTo>
                    <a:pt x="230" y="60"/>
                  </a:lnTo>
                  <a:lnTo>
                    <a:pt x="230" y="54"/>
                  </a:lnTo>
                  <a:lnTo>
                    <a:pt x="230" y="50"/>
                  </a:lnTo>
                  <a:lnTo>
                    <a:pt x="226" y="46"/>
                  </a:lnTo>
                  <a:lnTo>
                    <a:pt x="210" y="30"/>
                  </a:lnTo>
                  <a:lnTo>
                    <a:pt x="210" y="30"/>
                  </a:lnTo>
                  <a:lnTo>
                    <a:pt x="206" y="26"/>
                  </a:lnTo>
                  <a:lnTo>
                    <a:pt x="200" y="26"/>
                  </a:lnTo>
                  <a:lnTo>
                    <a:pt x="200" y="26"/>
                  </a:lnTo>
                  <a:lnTo>
                    <a:pt x="194" y="26"/>
                  </a:lnTo>
                  <a:lnTo>
                    <a:pt x="190" y="28"/>
                  </a:lnTo>
                  <a:lnTo>
                    <a:pt x="170" y="42"/>
                  </a:lnTo>
                  <a:lnTo>
                    <a:pt x="170" y="42"/>
                  </a:lnTo>
                  <a:lnTo>
                    <a:pt x="160" y="38"/>
                  </a:lnTo>
                  <a:lnTo>
                    <a:pt x="154" y="12"/>
                  </a:lnTo>
                  <a:lnTo>
                    <a:pt x="154" y="12"/>
                  </a:lnTo>
                  <a:lnTo>
                    <a:pt x="152" y="8"/>
                  </a:lnTo>
                  <a:lnTo>
                    <a:pt x="150" y="4"/>
                  </a:lnTo>
                  <a:lnTo>
                    <a:pt x="144" y="0"/>
                  </a:lnTo>
                  <a:lnTo>
                    <a:pt x="138" y="0"/>
                  </a:lnTo>
                  <a:lnTo>
                    <a:pt x="118" y="0"/>
                  </a:lnTo>
                  <a:lnTo>
                    <a:pt x="118" y="0"/>
                  </a:lnTo>
                  <a:lnTo>
                    <a:pt x="112" y="0"/>
                  </a:lnTo>
                  <a:lnTo>
                    <a:pt x="106" y="4"/>
                  </a:lnTo>
                  <a:lnTo>
                    <a:pt x="104" y="8"/>
                  </a:lnTo>
                  <a:lnTo>
                    <a:pt x="102" y="12"/>
                  </a:lnTo>
                  <a:lnTo>
                    <a:pt x="96" y="38"/>
                  </a:lnTo>
                  <a:lnTo>
                    <a:pt x="96" y="38"/>
                  </a:lnTo>
                  <a:lnTo>
                    <a:pt x="86" y="42"/>
                  </a:lnTo>
                  <a:lnTo>
                    <a:pt x="66" y="28"/>
                  </a:lnTo>
                  <a:lnTo>
                    <a:pt x="66" y="28"/>
                  </a:lnTo>
                  <a:lnTo>
                    <a:pt x="62" y="26"/>
                  </a:lnTo>
                  <a:lnTo>
                    <a:pt x="56" y="26"/>
                  </a:lnTo>
                  <a:lnTo>
                    <a:pt x="56" y="26"/>
                  </a:lnTo>
                  <a:lnTo>
                    <a:pt x="50" y="26"/>
                  </a:lnTo>
                  <a:lnTo>
                    <a:pt x="46" y="30"/>
                  </a:lnTo>
                  <a:lnTo>
                    <a:pt x="30" y="46"/>
                  </a:lnTo>
                  <a:lnTo>
                    <a:pt x="30" y="46"/>
                  </a:lnTo>
                  <a:lnTo>
                    <a:pt x="26" y="50"/>
                  </a:lnTo>
                  <a:lnTo>
                    <a:pt x="26" y="54"/>
                  </a:lnTo>
                  <a:lnTo>
                    <a:pt x="26" y="60"/>
                  </a:lnTo>
                  <a:lnTo>
                    <a:pt x="28" y="66"/>
                  </a:lnTo>
                  <a:lnTo>
                    <a:pt x="42" y="86"/>
                  </a:lnTo>
                  <a:lnTo>
                    <a:pt x="42" y="86"/>
                  </a:lnTo>
                  <a:lnTo>
                    <a:pt x="38" y="96"/>
                  </a:lnTo>
                  <a:lnTo>
                    <a:pt x="12" y="102"/>
                  </a:lnTo>
                  <a:lnTo>
                    <a:pt x="12" y="102"/>
                  </a:lnTo>
                  <a:lnTo>
                    <a:pt x="8" y="104"/>
                  </a:lnTo>
                  <a:lnTo>
                    <a:pt x="4" y="106"/>
                  </a:lnTo>
                  <a:lnTo>
                    <a:pt x="0" y="112"/>
                  </a:lnTo>
                  <a:lnTo>
                    <a:pt x="0" y="118"/>
                  </a:lnTo>
                  <a:lnTo>
                    <a:pt x="0" y="138"/>
                  </a:lnTo>
                  <a:lnTo>
                    <a:pt x="0" y="138"/>
                  </a:lnTo>
                  <a:lnTo>
                    <a:pt x="0" y="144"/>
                  </a:lnTo>
                  <a:lnTo>
                    <a:pt x="4" y="150"/>
                  </a:lnTo>
                  <a:lnTo>
                    <a:pt x="8" y="152"/>
                  </a:lnTo>
                  <a:lnTo>
                    <a:pt x="12" y="154"/>
                  </a:lnTo>
                  <a:lnTo>
                    <a:pt x="38" y="160"/>
                  </a:lnTo>
                  <a:lnTo>
                    <a:pt x="38" y="160"/>
                  </a:lnTo>
                  <a:lnTo>
                    <a:pt x="42" y="170"/>
                  </a:lnTo>
                  <a:lnTo>
                    <a:pt x="28" y="190"/>
                  </a:lnTo>
                  <a:lnTo>
                    <a:pt x="28" y="190"/>
                  </a:lnTo>
                  <a:lnTo>
                    <a:pt x="26" y="196"/>
                  </a:lnTo>
                  <a:lnTo>
                    <a:pt x="26" y="202"/>
                  </a:lnTo>
                  <a:lnTo>
                    <a:pt x="26" y="206"/>
                  </a:lnTo>
                  <a:lnTo>
                    <a:pt x="30" y="210"/>
                  </a:lnTo>
                  <a:lnTo>
                    <a:pt x="46" y="226"/>
                  </a:lnTo>
                  <a:lnTo>
                    <a:pt x="46" y="226"/>
                  </a:lnTo>
                  <a:lnTo>
                    <a:pt x="50" y="230"/>
                  </a:lnTo>
                  <a:lnTo>
                    <a:pt x="56" y="230"/>
                  </a:lnTo>
                  <a:lnTo>
                    <a:pt x="56" y="230"/>
                  </a:lnTo>
                  <a:lnTo>
                    <a:pt x="62" y="230"/>
                  </a:lnTo>
                  <a:lnTo>
                    <a:pt x="66" y="228"/>
                  </a:lnTo>
                  <a:lnTo>
                    <a:pt x="86" y="214"/>
                  </a:lnTo>
                  <a:lnTo>
                    <a:pt x="86" y="214"/>
                  </a:lnTo>
                  <a:lnTo>
                    <a:pt x="96" y="218"/>
                  </a:lnTo>
                  <a:lnTo>
                    <a:pt x="102" y="244"/>
                  </a:lnTo>
                  <a:lnTo>
                    <a:pt x="102" y="244"/>
                  </a:lnTo>
                  <a:lnTo>
                    <a:pt x="104" y="248"/>
                  </a:lnTo>
                  <a:lnTo>
                    <a:pt x="106" y="252"/>
                  </a:lnTo>
                  <a:lnTo>
                    <a:pt x="112" y="256"/>
                  </a:lnTo>
                  <a:lnTo>
                    <a:pt x="118" y="256"/>
                  </a:lnTo>
                  <a:lnTo>
                    <a:pt x="138" y="256"/>
                  </a:lnTo>
                  <a:lnTo>
                    <a:pt x="138" y="256"/>
                  </a:lnTo>
                  <a:lnTo>
                    <a:pt x="144" y="256"/>
                  </a:lnTo>
                  <a:lnTo>
                    <a:pt x="150" y="252"/>
                  </a:lnTo>
                  <a:lnTo>
                    <a:pt x="152" y="248"/>
                  </a:lnTo>
                  <a:lnTo>
                    <a:pt x="154" y="244"/>
                  </a:lnTo>
                  <a:lnTo>
                    <a:pt x="160" y="218"/>
                  </a:lnTo>
                  <a:lnTo>
                    <a:pt x="160" y="218"/>
                  </a:lnTo>
                  <a:lnTo>
                    <a:pt x="170" y="214"/>
                  </a:lnTo>
                  <a:lnTo>
                    <a:pt x="190" y="228"/>
                  </a:lnTo>
                  <a:lnTo>
                    <a:pt x="190" y="228"/>
                  </a:lnTo>
                  <a:lnTo>
                    <a:pt x="194" y="230"/>
                  </a:lnTo>
                  <a:lnTo>
                    <a:pt x="200" y="230"/>
                  </a:lnTo>
                  <a:lnTo>
                    <a:pt x="200" y="230"/>
                  </a:lnTo>
                  <a:lnTo>
                    <a:pt x="206" y="230"/>
                  </a:lnTo>
                  <a:lnTo>
                    <a:pt x="210" y="226"/>
                  </a:lnTo>
                  <a:lnTo>
                    <a:pt x="226" y="210"/>
                  </a:lnTo>
                  <a:lnTo>
                    <a:pt x="226" y="210"/>
                  </a:lnTo>
                  <a:lnTo>
                    <a:pt x="230" y="206"/>
                  </a:lnTo>
                  <a:lnTo>
                    <a:pt x="230" y="202"/>
                  </a:lnTo>
                  <a:lnTo>
                    <a:pt x="230" y="196"/>
                  </a:lnTo>
                  <a:lnTo>
                    <a:pt x="228" y="190"/>
                  </a:lnTo>
                  <a:lnTo>
                    <a:pt x="214" y="170"/>
                  </a:lnTo>
                  <a:lnTo>
                    <a:pt x="214" y="170"/>
                  </a:lnTo>
                  <a:lnTo>
                    <a:pt x="218" y="160"/>
                  </a:lnTo>
                  <a:lnTo>
                    <a:pt x="244" y="154"/>
                  </a:lnTo>
                  <a:lnTo>
                    <a:pt x="244" y="154"/>
                  </a:lnTo>
                  <a:lnTo>
                    <a:pt x="248" y="152"/>
                  </a:lnTo>
                  <a:lnTo>
                    <a:pt x="252" y="150"/>
                  </a:lnTo>
                  <a:lnTo>
                    <a:pt x="256" y="144"/>
                  </a:lnTo>
                  <a:lnTo>
                    <a:pt x="256" y="138"/>
                  </a:lnTo>
                  <a:lnTo>
                    <a:pt x="256" y="118"/>
                  </a:lnTo>
                  <a:lnTo>
                    <a:pt x="256" y="118"/>
                  </a:lnTo>
                  <a:lnTo>
                    <a:pt x="256" y="112"/>
                  </a:lnTo>
                  <a:lnTo>
                    <a:pt x="252" y="106"/>
                  </a:lnTo>
                  <a:lnTo>
                    <a:pt x="248" y="104"/>
                  </a:lnTo>
                  <a:lnTo>
                    <a:pt x="244" y="102"/>
                  </a:lnTo>
                  <a:close/>
                  <a:moveTo>
                    <a:pt x="216" y="144"/>
                  </a:moveTo>
                  <a:lnTo>
                    <a:pt x="216" y="144"/>
                  </a:lnTo>
                  <a:lnTo>
                    <a:pt x="208" y="148"/>
                  </a:lnTo>
                  <a:lnTo>
                    <a:pt x="204" y="154"/>
                  </a:lnTo>
                  <a:lnTo>
                    <a:pt x="204" y="154"/>
                  </a:lnTo>
                  <a:lnTo>
                    <a:pt x="200" y="162"/>
                  </a:lnTo>
                  <a:lnTo>
                    <a:pt x="200" y="162"/>
                  </a:lnTo>
                  <a:lnTo>
                    <a:pt x="198" y="170"/>
                  </a:lnTo>
                  <a:lnTo>
                    <a:pt x="202" y="178"/>
                  </a:lnTo>
                  <a:lnTo>
                    <a:pt x="214" y="200"/>
                  </a:lnTo>
                  <a:lnTo>
                    <a:pt x="200" y="214"/>
                  </a:lnTo>
                  <a:lnTo>
                    <a:pt x="178" y="202"/>
                  </a:lnTo>
                  <a:lnTo>
                    <a:pt x="178" y="202"/>
                  </a:lnTo>
                  <a:lnTo>
                    <a:pt x="174" y="198"/>
                  </a:lnTo>
                  <a:lnTo>
                    <a:pt x="170" y="198"/>
                  </a:lnTo>
                  <a:lnTo>
                    <a:pt x="170" y="198"/>
                  </a:lnTo>
                  <a:lnTo>
                    <a:pt x="162" y="200"/>
                  </a:lnTo>
                  <a:lnTo>
                    <a:pt x="162" y="200"/>
                  </a:lnTo>
                  <a:lnTo>
                    <a:pt x="154" y="204"/>
                  </a:lnTo>
                  <a:lnTo>
                    <a:pt x="154" y="204"/>
                  </a:lnTo>
                  <a:lnTo>
                    <a:pt x="148" y="208"/>
                  </a:lnTo>
                  <a:lnTo>
                    <a:pt x="144" y="216"/>
                  </a:lnTo>
                  <a:lnTo>
                    <a:pt x="138" y="240"/>
                  </a:lnTo>
                  <a:lnTo>
                    <a:pt x="118" y="240"/>
                  </a:lnTo>
                  <a:lnTo>
                    <a:pt x="112" y="216"/>
                  </a:lnTo>
                  <a:lnTo>
                    <a:pt x="112" y="216"/>
                  </a:lnTo>
                  <a:lnTo>
                    <a:pt x="108" y="208"/>
                  </a:lnTo>
                  <a:lnTo>
                    <a:pt x="102" y="204"/>
                  </a:lnTo>
                  <a:lnTo>
                    <a:pt x="102" y="204"/>
                  </a:lnTo>
                  <a:lnTo>
                    <a:pt x="94" y="200"/>
                  </a:lnTo>
                  <a:lnTo>
                    <a:pt x="94" y="200"/>
                  </a:lnTo>
                  <a:lnTo>
                    <a:pt x="86" y="198"/>
                  </a:lnTo>
                  <a:lnTo>
                    <a:pt x="86" y="198"/>
                  </a:lnTo>
                  <a:lnTo>
                    <a:pt x="82" y="198"/>
                  </a:lnTo>
                  <a:lnTo>
                    <a:pt x="78" y="202"/>
                  </a:lnTo>
                  <a:lnTo>
                    <a:pt x="56" y="214"/>
                  </a:lnTo>
                  <a:lnTo>
                    <a:pt x="42" y="200"/>
                  </a:lnTo>
                  <a:lnTo>
                    <a:pt x="54" y="178"/>
                  </a:lnTo>
                  <a:lnTo>
                    <a:pt x="54" y="178"/>
                  </a:lnTo>
                  <a:lnTo>
                    <a:pt x="58" y="170"/>
                  </a:lnTo>
                  <a:lnTo>
                    <a:pt x="56" y="162"/>
                  </a:lnTo>
                  <a:lnTo>
                    <a:pt x="56" y="162"/>
                  </a:lnTo>
                  <a:lnTo>
                    <a:pt x="52" y="154"/>
                  </a:lnTo>
                  <a:lnTo>
                    <a:pt x="52" y="154"/>
                  </a:lnTo>
                  <a:lnTo>
                    <a:pt x="48" y="148"/>
                  </a:lnTo>
                  <a:lnTo>
                    <a:pt x="40" y="144"/>
                  </a:lnTo>
                  <a:lnTo>
                    <a:pt x="16" y="138"/>
                  </a:lnTo>
                  <a:lnTo>
                    <a:pt x="16" y="118"/>
                  </a:lnTo>
                  <a:lnTo>
                    <a:pt x="40" y="112"/>
                  </a:lnTo>
                  <a:lnTo>
                    <a:pt x="40" y="112"/>
                  </a:lnTo>
                  <a:lnTo>
                    <a:pt x="48" y="108"/>
                  </a:lnTo>
                  <a:lnTo>
                    <a:pt x="52" y="102"/>
                  </a:lnTo>
                  <a:lnTo>
                    <a:pt x="52" y="102"/>
                  </a:lnTo>
                  <a:lnTo>
                    <a:pt x="56" y="94"/>
                  </a:lnTo>
                  <a:lnTo>
                    <a:pt x="56" y="94"/>
                  </a:lnTo>
                  <a:lnTo>
                    <a:pt x="58" y="86"/>
                  </a:lnTo>
                  <a:lnTo>
                    <a:pt x="54" y="78"/>
                  </a:lnTo>
                  <a:lnTo>
                    <a:pt x="42" y="56"/>
                  </a:lnTo>
                  <a:lnTo>
                    <a:pt x="56" y="42"/>
                  </a:lnTo>
                  <a:lnTo>
                    <a:pt x="78" y="54"/>
                  </a:lnTo>
                  <a:lnTo>
                    <a:pt x="78" y="54"/>
                  </a:lnTo>
                  <a:lnTo>
                    <a:pt x="82" y="58"/>
                  </a:lnTo>
                  <a:lnTo>
                    <a:pt x="86" y="58"/>
                  </a:lnTo>
                  <a:lnTo>
                    <a:pt x="86" y="58"/>
                  </a:lnTo>
                  <a:lnTo>
                    <a:pt x="94" y="56"/>
                  </a:lnTo>
                  <a:lnTo>
                    <a:pt x="94" y="56"/>
                  </a:lnTo>
                  <a:lnTo>
                    <a:pt x="102" y="52"/>
                  </a:lnTo>
                  <a:lnTo>
                    <a:pt x="102" y="52"/>
                  </a:lnTo>
                  <a:lnTo>
                    <a:pt x="108" y="48"/>
                  </a:lnTo>
                  <a:lnTo>
                    <a:pt x="112" y="40"/>
                  </a:lnTo>
                  <a:lnTo>
                    <a:pt x="118" y="16"/>
                  </a:lnTo>
                  <a:lnTo>
                    <a:pt x="138" y="16"/>
                  </a:lnTo>
                  <a:lnTo>
                    <a:pt x="144" y="40"/>
                  </a:lnTo>
                  <a:lnTo>
                    <a:pt x="144" y="40"/>
                  </a:lnTo>
                  <a:lnTo>
                    <a:pt x="148" y="48"/>
                  </a:lnTo>
                  <a:lnTo>
                    <a:pt x="154" y="52"/>
                  </a:lnTo>
                  <a:lnTo>
                    <a:pt x="154" y="52"/>
                  </a:lnTo>
                  <a:lnTo>
                    <a:pt x="162" y="56"/>
                  </a:lnTo>
                  <a:lnTo>
                    <a:pt x="162" y="56"/>
                  </a:lnTo>
                  <a:lnTo>
                    <a:pt x="170" y="58"/>
                  </a:lnTo>
                  <a:lnTo>
                    <a:pt x="170" y="58"/>
                  </a:lnTo>
                  <a:lnTo>
                    <a:pt x="174" y="58"/>
                  </a:lnTo>
                  <a:lnTo>
                    <a:pt x="178" y="54"/>
                  </a:lnTo>
                  <a:lnTo>
                    <a:pt x="200" y="42"/>
                  </a:lnTo>
                  <a:lnTo>
                    <a:pt x="214" y="56"/>
                  </a:lnTo>
                  <a:lnTo>
                    <a:pt x="202" y="78"/>
                  </a:lnTo>
                  <a:lnTo>
                    <a:pt x="202" y="78"/>
                  </a:lnTo>
                  <a:lnTo>
                    <a:pt x="198" y="86"/>
                  </a:lnTo>
                  <a:lnTo>
                    <a:pt x="200" y="94"/>
                  </a:lnTo>
                  <a:lnTo>
                    <a:pt x="200" y="94"/>
                  </a:lnTo>
                  <a:lnTo>
                    <a:pt x="204" y="102"/>
                  </a:lnTo>
                  <a:lnTo>
                    <a:pt x="204" y="102"/>
                  </a:lnTo>
                  <a:lnTo>
                    <a:pt x="208" y="108"/>
                  </a:lnTo>
                  <a:lnTo>
                    <a:pt x="216" y="112"/>
                  </a:lnTo>
                  <a:lnTo>
                    <a:pt x="240" y="118"/>
                  </a:lnTo>
                  <a:lnTo>
                    <a:pt x="240" y="138"/>
                  </a:lnTo>
                  <a:lnTo>
                    <a:pt x="216" y="144"/>
                  </a:lnTo>
                  <a:close/>
                </a:path>
              </a:pathLst>
            </a:custGeom>
            <a:grpFill/>
            <a:ln w="9525">
              <a:noFill/>
              <a:round/>
            </a:ln>
          </p:spPr>
          <p:txBody>
            <a:bodyPr anchor="t" anchorCtr="0" bIns="81280" compatLnSpc="1" lIns="162560" numCol="1" rIns="162560" tIns="81280" vert="horz" wrap="square"/>
            <a:lstStyle/>
            <a:p>
              <a:endParaRPr lang="ar-SA" sz="2135">
                <a:solidFill>
                  <a:schemeClr val="bg1">
                    <a:lumMod val="50000"/>
                  </a:schemeClr>
                </a:solidFill>
                <a:latin charset="-122" panose="020b0502040204020203" pitchFamily="34" typeface="微软雅黑 Light"/>
                <a:ea charset="-122" panose="020b0502040204020203" pitchFamily="34" typeface="微软雅黑 Light"/>
                <a:cs typeface="+mn-ea"/>
                <a:sym typeface="+mn-lt"/>
              </a:endParaRPr>
            </a:p>
          </p:txBody>
        </p:sp>
        <p:sp>
          <p:nvSpPr>
            <p:cNvPr id="46" name="Freeform 109">
              <a:extLst>
                <a:ext uri="{FF2B5EF4-FFF2-40B4-BE49-F238E27FC236}">
                  <a16:creationId xmlns:a16="http://schemas.microsoft.com/office/drawing/2014/main" id="{D1B3FD43-CA33-4348-84EC-77D597FB36BC}"/>
                </a:ext>
              </a:extLst>
            </p:cNvPr>
            <p:cNvSpPr>
              <a:spLocks noEditPoints="1"/>
            </p:cNvSpPr>
            <p:nvPr/>
          </p:nvSpPr>
          <p:spPr bwMode="auto">
            <a:xfrm>
              <a:off x="5702300" y="2076450"/>
              <a:ext cx="177800" cy="177800"/>
            </a:xfrm>
            <a:custGeom>
              <a:cxnLst>
                <a:cxn ang="0">
                  <a:pos x="56" y="0"/>
                </a:cxn>
                <a:cxn ang="0">
                  <a:pos x="34" y="4"/>
                </a:cxn>
                <a:cxn ang="0">
                  <a:pos x="16" y="16"/>
                </a:cxn>
                <a:cxn ang="0">
                  <a:pos x="4" y="34"/>
                </a:cxn>
                <a:cxn ang="0">
                  <a:pos x="0" y="56"/>
                </a:cxn>
                <a:cxn ang="0">
                  <a:pos x="2" y="68"/>
                </a:cxn>
                <a:cxn ang="0">
                  <a:pos x="10" y="88"/>
                </a:cxn>
                <a:cxn ang="0">
                  <a:pos x="24" y="102"/>
                </a:cxn>
                <a:cxn ang="0">
                  <a:pos x="44" y="110"/>
                </a:cxn>
                <a:cxn ang="0">
                  <a:pos x="56" y="112"/>
                </a:cxn>
                <a:cxn ang="0">
                  <a:pos x="78" y="108"/>
                </a:cxn>
                <a:cxn ang="0">
                  <a:pos x="96" y="96"/>
                </a:cxn>
                <a:cxn ang="0">
                  <a:pos x="108" y="78"/>
                </a:cxn>
                <a:cxn ang="0">
                  <a:pos x="112" y="56"/>
                </a:cxn>
                <a:cxn ang="0">
                  <a:pos x="110" y="44"/>
                </a:cxn>
                <a:cxn ang="0">
                  <a:pos x="102" y="24"/>
                </a:cxn>
                <a:cxn ang="0">
                  <a:pos x="88" y="10"/>
                </a:cxn>
                <a:cxn ang="0">
                  <a:pos x="68" y="2"/>
                </a:cxn>
                <a:cxn ang="0">
                  <a:pos x="56" y="104"/>
                </a:cxn>
                <a:cxn ang="0">
                  <a:pos x="46" y="104"/>
                </a:cxn>
                <a:cxn ang="0">
                  <a:pos x="28" y="96"/>
                </a:cxn>
                <a:cxn ang="0">
                  <a:pos x="16" y="84"/>
                </a:cxn>
                <a:cxn ang="0">
                  <a:pos x="8" y="66"/>
                </a:cxn>
                <a:cxn ang="0">
                  <a:pos x="8" y="56"/>
                </a:cxn>
                <a:cxn ang="0">
                  <a:pos x="10" y="36"/>
                </a:cxn>
                <a:cxn ang="0">
                  <a:pos x="22" y="22"/>
                </a:cxn>
                <a:cxn ang="0">
                  <a:pos x="36" y="10"/>
                </a:cxn>
                <a:cxn ang="0">
                  <a:pos x="56" y="6"/>
                </a:cxn>
                <a:cxn ang="0">
                  <a:pos x="66" y="8"/>
                </a:cxn>
                <a:cxn ang="0">
                  <a:pos x="84" y="16"/>
                </a:cxn>
                <a:cxn ang="0">
                  <a:pos x="96" y="28"/>
                </a:cxn>
                <a:cxn ang="0">
                  <a:pos x="104" y="46"/>
                </a:cxn>
                <a:cxn ang="0">
                  <a:pos x="106" y="56"/>
                </a:cxn>
                <a:cxn ang="0">
                  <a:pos x="102" y="76"/>
                </a:cxn>
                <a:cxn ang="0">
                  <a:pos x="90" y="90"/>
                </a:cxn>
                <a:cxn ang="0">
                  <a:pos x="76" y="102"/>
                </a:cxn>
                <a:cxn ang="0">
                  <a:pos x="56" y="104"/>
                </a:cxn>
              </a:cxnLst>
              <a:rect b="b" l="0" r="r" t="0"/>
              <a:pathLst>
                <a:path h="112" w="112">
                  <a:moveTo>
                    <a:pt x="56" y="0"/>
                  </a:moveTo>
                  <a:lnTo>
                    <a:pt x="56" y="0"/>
                  </a:lnTo>
                  <a:lnTo>
                    <a:pt x="44" y="2"/>
                  </a:lnTo>
                  <a:lnTo>
                    <a:pt x="34" y="4"/>
                  </a:lnTo>
                  <a:lnTo>
                    <a:pt x="24" y="10"/>
                  </a:lnTo>
                  <a:lnTo>
                    <a:pt x="16" y="16"/>
                  </a:lnTo>
                  <a:lnTo>
                    <a:pt x="10" y="24"/>
                  </a:lnTo>
                  <a:lnTo>
                    <a:pt x="4" y="34"/>
                  </a:lnTo>
                  <a:lnTo>
                    <a:pt x="2" y="44"/>
                  </a:lnTo>
                  <a:lnTo>
                    <a:pt x="0" y="56"/>
                  </a:lnTo>
                  <a:lnTo>
                    <a:pt x="0" y="56"/>
                  </a:lnTo>
                  <a:lnTo>
                    <a:pt x="2" y="68"/>
                  </a:lnTo>
                  <a:lnTo>
                    <a:pt x="4" y="78"/>
                  </a:lnTo>
                  <a:lnTo>
                    <a:pt x="10" y="88"/>
                  </a:lnTo>
                  <a:lnTo>
                    <a:pt x="16" y="96"/>
                  </a:lnTo>
                  <a:lnTo>
                    <a:pt x="24" y="102"/>
                  </a:lnTo>
                  <a:lnTo>
                    <a:pt x="34" y="108"/>
                  </a:lnTo>
                  <a:lnTo>
                    <a:pt x="44" y="110"/>
                  </a:lnTo>
                  <a:lnTo>
                    <a:pt x="56" y="112"/>
                  </a:lnTo>
                  <a:lnTo>
                    <a:pt x="56" y="112"/>
                  </a:lnTo>
                  <a:lnTo>
                    <a:pt x="68" y="110"/>
                  </a:lnTo>
                  <a:lnTo>
                    <a:pt x="78" y="108"/>
                  </a:lnTo>
                  <a:lnTo>
                    <a:pt x="88" y="102"/>
                  </a:lnTo>
                  <a:lnTo>
                    <a:pt x="96" y="96"/>
                  </a:lnTo>
                  <a:lnTo>
                    <a:pt x="102" y="88"/>
                  </a:lnTo>
                  <a:lnTo>
                    <a:pt x="108" y="78"/>
                  </a:lnTo>
                  <a:lnTo>
                    <a:pt x="110" y="68"/>
                  </a:lnTo>
                  <a:lnTo>
                    <a:pt x="112" y="56"/>
                  </a:lnTo>
                  <a:lnTo>
                    <a:pt x="112" y="56"/>
                  </a:lnTo>
                  <a:lnTo>
                    <a:pt x="110" y="44"/>
                  </a:lnTo>
                  <a:lnTo>
                    <a:pt x="108" y="34"/>
                  </a:lnTo>
                  <a:lnTo>
                    <a:pt x="102" y="24"/>
                  </a:lnTo>
                  <a:lnTo>
                    <a:pt x="96" y="16"/>
                  </a:lnTo>
                  <a:lnTo>
                    <a:pt x="88" y="10"/>
                  </a:lnTo>
                  <a:lnTo>
                    <a:pt x="78" y="4"/>
                  </a:lnTo>
                  <a:lnTo>
                    <a:pt x="68" y="2"/>
                  </a:lnTo>
                  <a:lnTo>
                    <a:pt x="56" y="0"/>
                  </a:lnTo>
                  <a:close/>
                  <a:moveTo>
                    <a:pt x="56" y="104"/>
                  </a:moveTo>
                  <a:lnTo>
                    <a:pt x="56" y="104"/>
                  </a:lnTo>
                  <a:lnTo>
                    <a:pt x="46" y="104"/>
                  </a:lnTo>
                  <a:lnTo>
                    <a:pt x="36" y="102"/>
                  </a:lnTo>
                  <a:lnTo>
                    <a:pt x="28" y="96"/>
                  </a:lnTo>
                  <a:lnTo>
                    <a:pt x="22" y="90"/>
                  </a:lnTo>
                  <a:lnTo>
                    <a:pt x="16" y="84"/>
                  </a:lnTo>
                  <a:lnTo>
                    <a:pt x="10" y="76"/>
                  </a:lnTo>
                  <a:lnTo>
                    <a:pt x="8" y="66"/>
                  </a:lnTo>
                  <a:lnTo>
                    <a:pt x="8" y="56"/>
                  </a:lnTo>
                  <a:lnTo>
                    <a:pt x="8" y="56"/>
                  </a:lnTo>
                  <a:lnTo>
                    <a:pt x="8" y="46"/>
                  </a:lnTo>
                  <a:lnTo>
                    <a:pt x="10" y="36"/>
                  </a:lnTo>
                  <a:lnTo>
                    <a:pt x="16" y="28"/>
                  </a:lnTo>
                  <a:lnTo>
                    <a:pt x="22" y="22"/>
                  </a:lnTo>
                  <a:lnTo>
                    <a:pt x="28" y="16"/>
                  </a:lnTo>
                  <a:lnTo>
                    <a:pt x="36" y="10"/>
                  </a:lnTo>
                  <a:lnTo>
                    <a:pt x="46" y="8"/>
                  </a:lnTo>
                  <a:lnTo>
                    <a:pt x="56" y="6"/>
                  </a:lnTo>
                  <a:lnTo>
                    <a:pt x="56" y="6"/>
                  </a:lnTo>
                  <a:lnTo>
                    <a:pt x="66" y="8"/>
                  </a:lnTo>
                  <a:lnTo>
                    <a:pt x="76" y="10"/>
                  </a:lnTo>
                  <a:lnTo>
                    <a:pt x="84" y="16"/>
                  </a:lnTo>
                  <a:lnTo>
                    <a:pt x="90" y="22"/>
                  </a:lnTo>
                  <a:lnTo>
                    <a:pt x="96" y="28"/>
                  </a:lnTo>
                  <a:lnTo>
                    <a:pt x="102" y="36"/>
                  </a:lnTo>
                  <a:lnTo>
                    <a:pt x="104" y="46"/>
                  </a:lnTo>
                  <a:lnTo>
                    <a:pt x="106" y="56"/>
                  </a:lnTo>
                  <a:lnTo>
                    <a:pt x="106" y="56"/>
                  </a:lnTo>
                  <a:lnTo>
                    <a:pt x="104" y="66"/>
                  </a:lnTo>
                  <a:lnTo>
                    <a:pt x="102" y="76"/>
                  </a:lnTo>
                  <a:lnTo>
                    <a:pt x="96" y="84"/>
                  </a:lnTo>
                  <a:lnTo>
                    <a:pt x="90" y="90"/>
                  </a:lnTo>
                  <a:lnTo>
                    <a:pt x="84" y="96"/>
                  </a:lnTo>
                  <a:lnTo>
                    <a:pt x="76" y="102"/>
                  </a:lnTo>
                  <a:lnTo>
                    <a:pt x="66" y="104"/>
                  </a:lnTo>
                  <a:lnTo>
                    <a:pt x="56" y="104"/>
                  </a:lnTo>
                  <a:close/>
                </a:path>
              </a:pathLst>
            </a:custGeom>
            <a:grpFill/>
            <a:ln w="9525">
              <a:noFill/>
              <a:round/>
            </a:ln>
          </p:spPr>
          <p:txBody>
            <a:bodyPr anchor="t" anchorCtr="0" bIns="81280" compatLnSpc="1" lIns="162560" numCol="1" rIns="162560" tIns="81280" vert="horz" wrap="square"/>
            <a:lstStyle/>
            <a:p>
              <a:endParaRPr lang="ar-SA" sz="2135">
                <a:solidFill>
                  <a:schemeClr val="bg1">
                    <a:lumMod val="50000"/>
                  </a:schemeClr>
                </a:solidFill>
                <a:latin charset="-122" panose="020b0502040204020203" pitchFamily="34" typeface="微软雅黑 Light"/>
                <a:ea charset="-122" panose="020b0502040204020203" pitchFamily="34" typeface="微软雅黑 Light"/>
                <a:cs typeface="+mn-ea"/>
                <a:sym typeface="+mn-lt"/>
              </a:endParaRPr>
            </a:p>
          </p:txBody>
        </p:sp>
        <p:sp>
          <p:nvSpPr>
            <p:cNvPr id="47" name="Freeform 112">
              <a:extLst>
                <a:ext uri="{FF2B5EF4-FFF2-40B4-BE49-F238E27FC236}">
                  <a16:creationId xmlns:a16="http://schemas.microsoft.com/office/drawing/2014/main" id="{D020252D-D207-4CB1-86B7-6900DC0C0DCB}"/>
                </a:ext>
              </a:extLst>
            </p:cNvPr>
            <p:cNvSpPr>
              <a:spLocks noEditPoints="1"/>
            </p:cNvSpPr>
            <p:nvPr/>
          </p:nvSpPr>
          <p:spPr bwMode="auto">
            <a:xfrm>
              <a:off x="5740400" y="2114550"/>
              <a:ext cx="101600" cy="101600"/>
            </a:xfrm>
            <a:custGeom>
              <a:cxnLst>
                <a:cxn ang="0">
                  <a:pos x="32" y="0"/>
                </a:cxn>
                <a:cxn ang="0">
                  <a:pos x="32" y="0"/>
                </a:cxn>
                <a:cxn ang="0">
                  <a:pos x="26" y="0"/>
                </a:cxn>
                <a:cxn ang="0">
                  <a:pos x="20" y="2"/>
                </a:cxn>
                <a:cxn ang="0">
                  <a:pos x="10" y="10"/>
                </a:cxn>
                <a:cxn ang="0">
                  <a:pos x="2" y="20"/>
                </a:cxn>
                <a:cxn ang="0">
                  <a:pos x="0" y="26"/>
                </a:cxn>
                <a:cxn ang="0">
                  <a:pos x="0" y="32"/>
                </a:cxn>
                <a:cxn ang="0">
                  <a:pos x="0" y="32"/>
                </a:cxn>
                <a:cxn ang="0">
                  <a:pos x="0" y="38"/>
                </a:cxn>
                <a:cxn ang="0">
                  <a:pos x="2" y="44"/>
                </a:cxn>
                <a:cxn ang="0">
                  <a:pos x="10" y="54"/>
                </a:cxn>
                <a:cxn ang="0">
                  <a:pos x="20" y="62"/>
                </a:cxn>
                <a:cxn ang="0">
                  <a:pos x="26" y="64"/>
                </a:cxn>
                <a:cxn ang="0">
                  <a:pos x="32" y="64"/>
                </a:cxn>
                <a:cxn ang="0">
                  <a:pos x="32" y="64"/>
                </a:cxn>
                <a:cxn ang="0">
                  <a:pos x="38" y="64"/>
                </a:cxn>
                <a:cxn ang="0">
                  <a:pos x="44" y="62"/>
                </a:cxn>
                <a:cxn ang="0">
                  <a:pos x="54" y="54"/>
                </a:cxn>
                <a:cxn ang="0">
                  <a:pos x="62" y="44"/>
                </a:cxn>
                <a:cxn ang="0">
                  <a:pos x="64" y="38"/>
                </a:cxn>
                <a:cxn ang="0">
                  <a:pos x="64" y="32"/>
                </a:cxn>
                <a:cxn ang="0">
                  <a:pos x="64" y="32"/>
                </a:cxn>
                <a:cxn ang="0">
                  <a:pos x="64" y="26"/>
                </a:cxn>
                <a:cxn ang="0">
                  <a:pos x="62" y="20"/>
                </a:cxn>
                <a:cxn ang="0">
                  <a:pos x="54" y="10"/>
                </a:cxn>
                <a:cxn ang="0">
                  <a:pos x="44" y="2"/>
                </a:cxn>
                <a:cxn ang="0">
                  <a:pos x="38" y="0"/>
                </a:cxn>
                <a:cxn ang="0">
                  <a:pos x="32" y="0"/>
                </a:cxn>
                <a:cxn ang="0">
                  <a:pos x="32" y="56"/>
                </a:cxn>
                <a:cxn ang="0">
                  <a:pos x="32" y="56"/>
                </a:cxn>
                <a:cxn ang="0">
                  <a:pos x="22" y="54"/>
                </a:cxn>
                <a:cxn ang="0">
                  <a:pos x="16" y="48"/>
                </a:cxn>
                <a:cxn ang="0">
                  <a:pos x="10" y="42"/>
                </a:cxn>
                <a:cxn ang="0">
                  <a:pos x="8" y="32"/>
                </a:cxn>
                <a:cxn ang="0">
                  <a:pos x="8" y="32"/>
                </a:cxn>
                <a:cxn ang="0">
                  <a:pos x="10" y="22"/>
                </a:cxn>
                <a:cxn ang="0">
                  <a:pos x="16" y="16"/>
                </a:cxn>
                <a:cxn ang="0">
                  <a:pos x="22" y="10"/>
                </a:cxn>
                <a:cxn ang="0">
                  <a:pos x="32" y="8"/>
                </a:cxn>
                <a:cxn ang="0">
                  <a:pos x="32" y="8"/>
                </a:cxn>
                <a:cxn ang="0">
                  <a:pos x="42" y="10"/>
                </a:cxn>
                <a:cxn ang="0">
                  <a:pos x="48" y="16"/>
                </a:cxn>
                <a:cxn ang="0">
                  <a:pos x="54" y="22"/>
                </a:cxn>
                <a:cxn ang="0">
                  <a:pos x="56" y="32"/>
                </a:cxn>
                <a:cxn ang="0">
                  <a:pos x="56" y="32"/>
                </a:cxn>
                <a:cxn ang="0">
                  <a:pos x="54" y="42"/>
                </a:cxn>
                <a:cxn ang="0">
                  <a:pos x="48" y="48"/>
                </a:cxn>
                <a:cxn ang="0">
                  <a:pos x="42" y="54"/>
                </a:cxn>
                <a:cxn ang="0">
                  <a:pos x="32" y="56"/>
                </a:cxn>
              </a:cxnLst>
              <a:rect b="b" l="0" r="r" t="0"/>
              <a:pathLst>
                <a:path h="64" w="64">
                  <a:moveTo>
                    <a:pt x="32" y="0"/>
                  </a:moveTo>
                  <a:lnTo>
                    <a:pt x="32" y="0"/>
                  </a:lnTo>
                  <a:lnTo>
                    <a:pt x="26" y="0"/>
                  </a:lnTo>
                  <a:lnTo>
                    <a:pt x="20" y="2"/>
                  </a:lnTo>
                  <a:lnTo>
                    <a:pt x="10" y="10"/>
                  </a:lnTo>
                  <a:lnTo>
                    <a:pt x="2" y="20"/>
                  </a:lnTo>
                  <a:lnTo>
                    <a:pt x="0" y="26"/>
                  </a:lnTo>
                  <a:lnTo>
                    <a:pt x="0" y="32"/>
                  </a:lnTo>
                  <a:lnTo>
                    <a:pt x="0" y="32"/>
                  </a:lnTo>
                  <a:lnTo>
                    <a:pt x="0" y="38"/>
                  </a:lnTo>
                  <a:lnTo>
                    <a:pt x="2" y="44"/>
                  </a:lnTo>
                  <a:lnTo>
                    <a:pt x="10" y="54"/>
                  </a:lnTo>
                  <a:lnTo>
                    <a:pt x="20" y="62"/>
                  </a:lnTo>
                  <a:lnTo>
                    <a:pt x="26" y="64"/>
                  </a:lnTo>
                  <a:lnTo>
                    <a:pt x="32" y="64"/>
                  </a:lnTo>
                  <a:lnTo>
                    <a:pt x="32" y="64"/>
                  </a:lnTo>
                  <a:lnTo>
                    <a:pt x="38" y="64"/>
                  </a:lnTo>
                  <a:lnTo>
                    <a:pt x="44" y="62"/>
                  </a:lnTo>
                  <a:lnTo>
                    <a:pt x="54" y="54"/>
                  </a:lnTo>
                  <a:lnTo>
                    <a:pt x="62" y="44"/>
                  </a:lnTo>
                  <a:lnTo>
                    <a:pt x="64" y="38"/>
                  </a:lnTo>
                  <a:lnTo>
                    <a:pt x="64" y="32"/>
                  </a:lnTo>
                  <a:lnTo>
                    <a:pt x="64" y="32"/>
                  </a:lnTo>
                  <a:lnTo>
                    <a:pt x="64" y="26"/>
                  </a:lnTo>
                  <a:lnTo>
                    <a:pt x="62" y="20"/>
                  </a:lnTo>
                  <a:lnTo>
                    <a:pt x="54" y="10"/>
                  </a:lnTo>
                  <a:lnTo>
                    <a:pt x="44" y="2"/>
                  </a:lnTo>
                  <a:lnTo>
                    <a:pt x="38" y="0"/>
                  </a:lnTo>
                  <a:lnTo>
                    <a:pt x="32" y="0"/>
                  </a:lnTo>
                  <a:close/>
                  <a:moveTo>
                    <a:pt x="32" y="56"/>
                  </a:moveTo>
                  <a:lnTo>
                    <a:pt x="32" y="56"/>
                  </a:lnTo>
                  <a:lnTo>
                    <a:pt x="22" y="54"/>
                  </a:lnTo>
                  <a:lnTo>
                    <a:pt x="16" y="48"/>
                  </a:lnTo>
                  <a:lnTo>
                    <a:pt x="10" y="42"/>
                  </a:lnTo>
                  <a:lnTo>
                    <a:pt x="8" y="32"/>
                  </a:lnTo>
                  <a:lnTo>
                    <a:pt x="8" y="32"/>
                  </a:lnTo>
                  <a:lnTo>
                    <a:pt x="10" y="22"/>
                  </a:lnTo>
                  <a:lnTo>
                    <a:pt x="16" y="16"/>
                  </a:lnTo>
                  <a:lnTo>
                    <a:pt x="22" y="10"/>
                  </a:lnTo>
                  <a:lnTo>
                    <a:pt x="32" y="8"/>
                  </a:lnTo>
                  <a:lnTo>
                    <a:pt x="32" y="8"/>
                  </a:lnTo>
                  <a:lnTo>
                    <a:pt x="42" y="10"/>
                  </a:lnTo>
                  <a:lnTo>
                    <a:pt x="48" y="16"/>
                  </a:lnTo>
                  <a:lnTo>
                    <a:pt x="54" y="22"/>
                  </a:lnTo>
                  <a:lnTo>
                    <a:pt x="56" y="32"/>
                  </a:lnTo>
                  <a:lnTo>
                    <a:pt x="56" y="32"/>
                  </a:lnTo>
                  <a:lnTo>
                    <a:pt x="54" y="42"/>
                  </a:lnTo>
                  <a:lnTo>
                    <a:pt x="48" y="48"/>
                  </a:lnTo>
                  <a:lnTo>
                    <a:pt x="42" y="54"/>
                  </a:lnTo>
                  <a:lnTo>
                    <a:pt x="32" y="56"/>
                  </a:lnTo>
                  <a:close/>
                </a:path>
              </a:pathLst>
            </a:custGeom>
            <a:grpFill/>
            <a:ln w="9525">
              <a:noFill/>
              <a:round/>
            </a:ln>
          </p:spPr>
          <p:txBody>
            <a:bodyPr anchor="t" anchorCtr="0" bIns="81280" compatLnSpc="1" lIns="162560" numCol="1" rIns="162560" tIns="81280" vert="horz" wrap="square"/>
            <a:lstStyle/>
            <a:p>
              <a:endParaRPr lang="ar-SA" sz="2135">
                <a:solidFill>
                  <a:schemeClr val="bg1">
                    <a:lumMod val="50000"/>
                  </a:schemeClr>
                </a:solidFill>
                <a:latin charset="-122" panose="020b0502040204020203" pitchFamily="34" typeface="微软雅黑 Light"/>
                <a:ea charset="-122" panose="020b0502040204020203" pitchFamily="34" typeface="微软雅黑 Light"/>
                <a:cs typeface="+mn-ea"/>
                <a:sym typeface="+mn-lt"/>
              </a:endParaRPr>
            </a:p>
          </p:txBody>
        </p:sp>
      </p:grpSp>
      <p:grpSp>
        <p:nvGrpSpPr>
          <p:cNvPr id="48" name="Group 265">
            <a:extLst>
              <a:ext uri="{FF2B5EF4-FFF2-40B4-BE49-F238E27FC236}">
                <a16:creationId xmlns:a16="http://schemas.microsoft.com/office/drawing/2014/main" id="{DBE07B18-195A-4902-8507-0B970E44FBC6}"/>
              </a:ext>
            </a:extLst>
          </p:cNvPr>
          <p:cNvGrpSpPr/>
          <p:nvPr/>
        </p:nvGrpSpPr>
        <p:grpSpPr>
          <a:xfrm>
            <a:off x="4626759" y="2050721"/>
            <a:ext cx="312699" cy="244293"/>
            <a:chOff x="3962400" y="1200150"/>
            <a:chExt cx="406400" cy="317500"/>
          </a:xfrm>
          <a:solidFill>
            <a:schemeClr val="bg1"/>
          </a:solidFill>
        </p:grpSpPr>
        <p:sp>
          <p:nvSpPr>
            <p:cNvPr id="49" name="Freeform 157">
              <a:extLst>
                <a:ext uri="{FF2B5EF4-FFF2-40B4-BE49-F238E27FC236}">
                  <a16:creationId xmlns:a16="http://schemas.microsoft.com/office/drawing/2014/main" id="{911973EF-8A42-4F43-85B5-73DA2705EDE8}"/>
                </a:ext>
              </a:extLst>
            </p:cNvPr>
            <p:cNvSpPr>
              <a:spLocks noEditPoints="1"/>
            </p:cNvSpPr>
            <p:nvPr/>
          </p:nvSpPr>
          <p:spPr bwMode="auto">
            <a:xfrm>
              <a:off x="4013200" y="1247775"/>
              <a:ext cx="254000" cy="206375"/>
            </a:xfrm>
            <a:custGeom>
              <a:cxnLst>
                <a:cxn ang="0">
                  <a:pos x="146" y="6"/>
                </a:cxn>
                <a:cxn ang="0">
                  <a:pos x="146" y="6"/>
                </a:cxn>
                <a:cxn ang="0">
                  <a:pos x="112" y="2"/>
                </a:cxn>
                <a:cxn ang="0">
                  <a:pos x="80" y="0"/>
                </a:cxn>
                <a:cxn ang="0">
                  <a:pos x="80" y="0"/>
                </a:cxn>
                <a:cxn ang="0">
                  <a:pos x="48" y="2"/>
                </a:cxn>
                <a:cxn ang="0">
                  <a:pos x="14" y="6"/>
                </a:cxn>
                <a:cxn ang="0">
                  <a:pos x="14" y="6"/>
                </a:cxn>
                <a:cxn ang="0">
                  <a:pos x="10" y="8"/>
                </a:cxn>
                <a:cxn ang="0">
                  <a:pos x="8" y="12"/>
                </a:cxn>
                <a:cxn ang="0">
                  <a:pos x="8" y="12"/>
                </a:cxn>
                <a:cxn ang="0">
                  <a:pos x="2" y="38"/>
                </a:cxn>
                <a:cxn ang="0">
                  <a:pos x="0" y="66"/>
                </a:cxn>
                <a:cxn ang="0">
                  <a:pos x="2" y="92"/>
                </a:cxn>
                <a:cxn ang="0">
                  <a:pos x="8" y="118"/>
                </a:cxn>
                <a:cxn ang="0">
                  <a:pos x="8" y="118"/>
                </a:cxn>
                <a:cxn ang="0">
                  <a:pos x="10" y="122"/>
                </a:cxn>
                <a:cxn ang="0">
                  <a:pos x="14" y="124"/>
                </a:cxn>
                <a:cxn ang="0">
                  <a:pos x="14" y="124"/>
                </a:cxn>
                <a:cxn ang="0">
                  <a:pos x="48" y="128"/>
                </a:cxn>
                <a:cxn ang="0">
                  <a:pos x="80" y="130"/>
                </a:cxn>
                <a:cxn ang="0">
                  <a:pos x="80" y="130"/>
                </a:cxn>
                <a:cxn ang="0">
                  <a:pos x="112" y="128"/>
                </a:cxn>
                <a:cxn ang="0">
                  <a:pos x="146" y="124"/>
                </a:cxn>
                <a:cxn ang="0">
                  <a:pos x="146" y="124"/>
                </a:cxn>
                <a:cxn ang="0">
                  <a:pos x="148" y="122"/>
                </a:cxn>
                <a:cxn ang="0">
                  <a:pos x="152" y="118"/>
                </a:cxn>
                <a:cxn ang="0">
                  <a:pos x="152" y="118"/>
                </a:cxn>
                <a:cxn ang="0">
                  <a:pos x="158" y="92"/>
                </a:cxn>
                <a:cxn ang="0">
                  <a:pos x="160" y="66"/>
                </a:cxn>
                <a:cxn ang="0">
                  <a:pos x="158" y="38"/>
                </a:cxn>
                <a:cxn ang="0">
                  <a:pos x="152" y="12"/>
                </a:cxn>
                <a:cxn ang="0">
                  <a:pos x="152" y="12"/>
                </a:cxn>
                <a:cxn ang="0">
                  <a:pos x="148" y="8"/>
                </a:cxn>
                <a:cxn ang="0">
                  <a:pos x="146" y="6"/>
                </a:cxn>
                <a:cxn ang="0">
                  <a:pos x="144" y="116"/>
                </a:cxn>
                <a:cxn ang="0">
                  <a:pos x="144" y="116"/>
                </a:cxn>
                <a:cxn ang="0">
                  <a:pos x="112" y="120"/>
                </a:cxn>
                <a:cxn ang="0">
                  <a:pos x="80" y="122"/>
                </a:cxn>
                <a:cxn ang="0">
                  <a:pos x="48" y="120"/>
                </a:cxn>
                <a:cxn ang="0">
                  <a:pos x="16" y="116"/>
                </a:cxn>
                <a:cxn ang="0">
                  <a:pos x="16" y="116"/>
                </a:cxn>
                <a:cxn ang="0">
                  <a:pos x="10" y="90"/>
                </a:cxn>
                <a:cxn ang="0">
                  <a:pos x="8" y="66"/>
                </a:cxn>
                <a:cxn ang="0">
                  <a:pos x="10" y="40"/>
                </a:cxn>
                <a:cxn ang="0">
                  <a:pos x="16" y="14"/>
                </a:cxn>
                <a:cxn ang="0">
                  <a:pos x="16" y="14"/>
                </a:cxn>
                <a:cxn ang="0">
                  <a:pos x="48" y="10"/>
                </a:cxn>
                <a:cxn ang="0">
                  <a:pos x="80" y="8"/>
                </a:cxn>
                <a:cxn ang="0">
                  <a:pos x="112" y="10"/>
                </a:cxn>
                <a:cxn ang="0">
                  <a:pos x="144" y="14"/>
                </a:cxn>
                <a:cxn ang="0">
                  <a:pos x="144" y="14"/>
                </a:cxn>
                <a:cxn ang="0">
                  <a:pos x="150" y="40"/>
                </a:cxn>
                <a:cxn ang="0">
                  <a:pos x="152" y="66"/>
                </a:cxn>
                <a:cxn ang="0">
                  <a:pos x="150" y="90"/>
                </a:cxn>
                <a:cxn ang="0">
                  <a:pos x="144" y="116"/>
                </a:cxn>
              </a:cxnLst>
              <a:rect b="b" l="0" r="r" t="0"/>
              <a:pathLst>
                <a:path h="130" w="160">
                  <a:moveTo>
                    <a:pt x="146" y="6"/>
                  </a:moveTo>
                  <a:lnTo>
                    <a:pt x="146" y="6"/>
                  </a:lnTo>
                  <a:lnTo>
                    <a:pt x="112" y="2"/>
                  </a:lnTo>
                  <a:lnTo>
                    <a:pt x="80" y="0"/>
                  </a:lnTo>
                  <a:lnTo>
                    <a:pt x="80" y="0"/>
                  </a:lnTo>
                  <a:lnTo>
                    <a:pt x="48" y="2"/>
                  </a:lnTo>
                  <a:lnTo>
                    <a:pt x="14" y="6"/>
                  </a:lnTo>
                  <a:lnTo>
                    <a:pt x="14" y="6"/>
                  </a:lnTo>
                  <a:lnTo>
                    <a:pt x="10" y="8"/>
                  </a:lnTo>
                  <a:lnTo>
                    <a:pt x="8" y="12"/>
                  </a:lnTo>
                  <a:lnTo>
                    <a:pt x="8" y="12"/>
                  </a:lnTo>
                  <a:lnTo>
                    <a:pt x="2" y="38"/>
                  </a:lnTo>
                  <a:lnTo>
                    <a:pt x="0" y="66"/>
                  </a:lnTo>
                  <a:lnTo>
                    <a:pt x="2" y="92"/>
                  </a:lnTo>
                  <a:lnTo>
                    <a:pt x="8" y="118"/>
                  </a:lnTo>
                  <a:lnTo>
                    <a:pt x="8" y="118"/>
                  </a:lnTo>
                  <a:lnTo>
                    <a:pt x="10" y="122"/>
                  </a:lnTo>
                  <a:lnTo>
                    <a:pt x="14" y="124"/>
                  </a:lnTo>
                  <a:lnTo>
                    <a:pt x="14" y="124"/>
                  </a:lnTo>
                  <a:lnTo>
                    <a:pt x="48" y="128"/>
                  </a:lnTo>
                  <a:lnTo>
                    <a:pt x="80" y="130"/>
                  </a:lnTo>
                  <a:lnTo>
                    <a:pt x="80" y="130"/>
                  </a:lnTo>
                  <a:lnTo>
                    <a:pt x="112" y="128"/>
                  </a:lnTo>
                  <a:lnTo>
                    <a:pt x="146" y="124"/>
                  </a:lnTo>
                  <a:lnTo>
                    <a:pt x="146" y="124"/>
                  </a:lnTo>
                  <a:lnTo>
                    <a:pt x="148" y="122"/>
                  </a:lnTo>
                  <a:lnTo>
                    <a:pt x="152" y="118"/>
                  </a:lnTo>
                  <a:lnTo>
                    <a:pt x="152" y="118"/>
                  </a:lnTo>
                  <a:lnTo>
                    <a:pt x="158" y="92"/>
                  </a:lnTo>
                  <a:lnTo>
                    <a:pt x="160" y="66"/>
                  </a:lnTo>
                  <a:lnTo>
                    <a:pt x="158" y="38"/>
                  </a:lnTo>
                  <a:lnTo>
                    <a:pt x="152" y="12"/>
                  </a:lnTo>
                  <a:lnTo>
                    <a:pt x="152" y="12"/>
                  </a:lnTo>
                  <a:lnTo>
                    <a:pt x="148" y="8"/>
                  </a:lnTo>
                  <a:lnTo>
                    <a:pt x="146" y="6"/>
                  </a:lnTo>
                  <a:close/>
                  <a:moveTo>
                    <a:pt x="144" y="116"/>
                  </a:moveTo>
                  <a:lnTo>
                    <a:pt x="144" y="116"/>
                  </a:lnTo>
                  <a:lnTo>
                    <a:pt x="112" y="120"/>
                  </a:lnTo>
                  <a:lnTo>
                    <a:pt x="80" y="122"/>
                  </a:lnTo>
                  <a:lnTo>
                    <a:pt x="48" y="120"/>
                  </a:lnTo>
                  <a:lnTo>
                    <a:pt x="16" y="116"/>
                  </a:lnTo>
                  <a:lnTo>
                    <a:pt x="16" y="116"/>
                  </a:lnTo>
                  <a:lnTo>
                    <a:pt x="10" y="90"/>
                  </a:lnTo>
                  <a:lnTo>
                    <a:pt x="8" y="66"/>
                  </a:lnTo>
                  <a:lnTo>
                    <a:pt x="10" y="40"/>
                  </a:lnTo>
                  <a:lnTo>
                    <a:pt x="16" y="14"/>
                  </a:lnTo>
                  <a:lnTo>
                    <a:pt x="16" y="14"/>
                  </a:lnTo>
                  <a:lnTo>
                    <a:pt x="48" y="10"/>
                  </a:lnTo>
                  <a:lnTo>
                    <a:pt x="80" y="8"/>
                  </a:lnTo>
                  <a:lnTo>
                    <a:pt x="112" y="10"/>
                  </a:lnTo>
                  <a:lnTo>
                    <a:pt x="144" y="14"/>
                  </a:lnTo>
                  <a:lnTo>
                    <a:pt x="144" y="14"/>
                  </a:lnTo>
                  <a:lnTo>
                    <a:pt x="150" y="40"/>
                  </a:lnTo>
                  <a:lnTo>
                    <a:pt x="152" y="66"/>
                  </a:lnTo>
                  <a:lnTo>
                    <a:pt x="150" y="90"/>
                  </a:lnTo>
                  <a:lnTo>
                    <a:pt x="144" y="116"/>
                  </a:lnTo>
                  <a:close/>
                </a:path>
              </a:pathLst>
            </a:custGeom>
            <a:grpFill/>
            <a:ln w="9525">
              <a:noFill/>
              <a:round/>
            </a:ln>
          </p:spPr>
          <p:txBody>
            <a:bodyPr anchor="t" anchorCtr="0" bIns="81280" compatLnSpc="1" lIns="162560" numCol="1" rIns="162560" tIns="81280" vert="horz" wrap="square"/>
            <a:lstStyle/>
            <a:p>
              <a:endParaRPr lang="ar-SA" sz="2135">
                <a:solidFill>
                  <a:schemeClr val="bg1">
                    <a:lumMod val="50000"/>
                  </a:schemeClr>
                </a:solidFill>
                <a:latin charset="-122" panose="020b0502040204020203" pitchFamily="34" typeface="微软雅黑 Light"/>
                <a:ea charset="-122" panose="020b0502040204020203" pitchFamily="34" typeface="微软雅黑 Light"/>
                <a:cs typeface="+mn-ea"/>
                <a:sym typeface="+mn-lt"/>
              </a:endParaRPr>
            </a:p>
          </p:txBody>
        </p:sp>
        <p:sp>
          <p:nvSpPr>
            <p:cNvPr id="50" name="Freeform 160">
              <a:extLst>
                <a:ext uri="{FF2B5EF4-FFF2-40B4-BE49-F238E27FC236}">
                  <a16:creationId xmlns:a16="http://schemas.microsoft.com/office/drawing/2014/main" id="{2120C061-2076-45F4-8ED3-C38F6E871D07}"/>
                </a:ext>
              </a:extLst>
            </p:cNvPr>
            <p:cNvSpPr>
              <a:spLocks noEditPoints="1"/>
            </p:cNvSpPr>
            <p:nvPr/>
          </p:nvSpPr>
          <p:spPr bwMode="auto">
            <a:xfrm>
              <a:off x="3962400" y="1200150"/>
              <a:ext cx="406400" cy="317500"/>
            </a:xfrm>
            <a:custGeom>
              <a:cxnLst>
                <a:cxn ang="0">
                  <a:pos x="246" y="18"/>
                </a:cxn>
                <a:cxn ang="0">
                  <a:pos x="242" y="10"/>
                </a:cxn>
                <a:cxn ang="0">
                  <a:pos x="234" y="6"/>
                </a:cxn>
                <a:cxn ang="0">
                  <a:pos x="180" y="2"/>
                </a:cxn>
                <a:cxn ang="0">
                  <a:pos x="128" y="0"/>
                </a:cxn>
                <a:cxn ang="0">
                  <a:pos x="22" y="6"/>
                </a:cxn>
                <a:cxn ang="0">
                  <a:pos x="18" y="8"/>
                </a:cxn>
                <a:cxn ang="0">
                  <a:pos x="12" y="14"/>
                </a:cxn>
                <a:cxn ang="0">
                  <a:pos x="10" y="18"/>
                </a:cxn>
                <a:cxn ang="0">
                  <a:pos x="0" y="96"/>
                </a:cxn>
                <a:cxn ang="0">
                  <a:pos x="10" y="174"/>
                </a:cxn>
                <a:cxn ang="0">
                  <a:pos x="12" y="178"/>
                </a:cxn>
                <a:cxn ang="0">
                  <a:pos x="18" y="184"/>
                </a:cxn>
                <a:cxn ang="0">
                  <a:pos x="22" y="186"/>
                </a:cxn>
                <a:cxn ang="0">
                  <a:pos x="74" y="190"/>
                </a:cxn>
                <a:cxn ang="0">
                  <a:pos x="72" y="192"/>
                </a:cxn>
                <a:cxn ang="0">
                  <a:pos x="76" y="196"/>
                </a:cxn>
                <a:cxn ang="0">
                  <a:pos x="106" y="200"/>
                </a:cxn>
                <a:cxn ang="0">
                  <a:pos x="128" y="200"/>
                </a:cxn>
                <a:cxn ang="0">
                  <a:pos x="168" y="198"/>
                </a:cxn>
                <a:cxn ang="0">
                  <a:pos x="182" y="194"/>
                </a:cxn>
                <a:cxn ang="0">
                  <a:pos x="184" y="192"/>
                </a:cxn>
                <a:cxn ang="0">
                  <a:pos x="182" y="190"/>
                </a:cxn>
                <a:cxn ang="0">
                  <a:pos x="234" y="186"/>
                </a:cxn>
                <a:cxn ang="0">
                  <a:pos x="242" y="182"/>
                </a:cxn>
                <a:cxn ang="0">
                  <a:pos x="246" y="174"/>
                </a:cxn>
                <a:cxn ang="0">
                  <a:pos x="254" y="134"/>
                </a:cxn>
                <a:cxn ang="0">
                  <a:pos x="254" y="58"/>
                </a:cxn>
                <a:cxn ang="0">
                  <a:pos x="232" y="170"/>
                </a:cxn>
                <a:cxn ang="0">
                  <a:pos x="180" y="174"/>
                </a:cxn>
                <a:cxn ang="0">
                  <a:pos x="76" y="174"/>
                </a:cxn>
                <a:cxn ang="0">
                  <a:pos x="24" y="170"/>
                </a:cxn>
                <a:cxn ang="0">
                  <a:pos x="16" y="96"/>
                </a:cxn>
                <a:cxn ang="0">
                  <a:pos x="24" y="22"/>
                </a:cxn>
                <a:cxn ang="0">
                  <a:pos x="76" y="18"/>
                </a:cxn>
                <a:cxn ang="0">
                  <a:pos x="180" y="18"/>
                </a:cxn>
                <a:cxn ang="0">
                  <a:pos x="232" y="22"/>
                </a:cxn>
                <a:cxn ang="0">
                  <a:pos x="240" y="96"/>
                </a:cxn>
                <a:cxn ang="0">
                  <a:pos x="232" y="170"/>
                </a:cxn>
              </a:cxnLst>
              <a:rect b="b" l="0" r="r" t="0"/>
              <a:pathLst>
                <a:path h="200" w="256">
                  <a:moveTo>
                    <a:pt x="246" y="18"/>
                  </a:moveTo>
                  <a:lnTo>
                    <a:pt x="246" y="18"/>
                  </a:lnTo>
                  <a:lnTo>
                    <a:pt x="244" y="14"/>
                  </a:lnTo>
                  <a:lnTo>
                    <a:pt x="242" y="10"/>
                  </a:lnTo>
                  <a:lnTo>
                    <a:pt x="238" y="8"/>
                  </a:lnTo>
                  <a:lnTo>
                    <a:pt x="234" y="6"/>
                  </a:lnTo>
                  <a:lnTo>
                    <a:pt x="234" y="6"/>
                  </a:lnTo>
                  <a:lnTo>
                    <a:pt x="180" y="2"/>
                  </a:lnTo>
                  <a:lnTo>
                    <a:pt x="128" y="0"/>
                  </a:lnTo>
                  <a:lnTo>
                    <a:pt x="128" y="0"/>
                  </a:lnTo>
                  <a:lnTo>
                    <a:pt x="76" y="2"/>
                  </a:lnTo>
                  <a:lnTo>
                    <a:pt x="22" y="6"/>
                  </a:lnTo>
                  <a:lnTo>
                    <a:pt x="22" y="6"/>
                  </a:lnTo>
                  <a:lnTo>
                    <a:pt x="18" y="8"/>
                  </a:lnTo>
                  <a:lnTo>
                    <a:pt x="14" y="10"/>
                  </a:lnTo>
                  <a:lnTo>
                    <a:pt x="12" y="14"/>
                  </a:lnTo>
                  <a:lnTo>
                    <a:pt x="10" y="18"/>
                  </a:lnTo>
                  <a:lnTo>
                    <a:pt x="10" y="18"/>
                  </a:lnTo>
                  <a:lnTo>
                    <a:pt x="2" y="58"/>
                  </a:lnTo>
                  <a:lnTo>
                    <a:pt x="0" y="96"/>
                  </a:lnTo>
                  <a:lnTo>
                    <a:pt x="2" y="134"/>
                  </a:lnTo>
                  <a:lnTo>
                    <a:pt x="10" y="174"/>
                  </a:lnTo>
                  <a:lnTo>
                    <a:pt x="10" y="174"/>
                  </a:lnTo>
                  <a:lnTo>
                    <a:pt x="12" y="178"/>
                  </a:lnTo>
                  <a:lnTo>
                    <a:pt x="14" y="182"/>
                  </a:lnTo>
                  <a:lnTo>
                    <a:pt x="18" y="184"/>
                  </a:lnTo>
                  <a:lnTo>
                    <a:pt x="22" y="186"/>
                  </a:lnTo>
                  <a:lnTo>
                    <a:pt x="22" y="186"/>
                  </a:lnTo>
                  <a:lnTo>
                    <a:pt x="74" y="190"/>
                  </a:lnTo>
                  <a:lnTo>
                    <a:pt x="74" y="190"/>
                  </a:lnTo>
                  <a:lnTo>
                    <a:pt x="72" y="192"/>
                  </a:lnTo>
                  <a:lnTo>
                    <a:pt x="72" y="192"/>
                  </a:lnTo>
                  <a:lnTo>
                    <a:pt x="74" y="194"/>
                  </a:lnTo>
                  <a:lnTo>
                    <a:pt x="76" y="196"/>
                  </a:lnTo>
                  <a:lnTo>
                    <a:pt x="88" y="198"/>
                  </a:lnTo>
                  <a:lnTo>
                    <a:pt x="106" y="200"/>
                  </a:lnTo>
                  <a:lnTo>
                    <a:pt x="128" y="200"/>
                  </a:lnTo>
                  <a:lnTo>
                    <a:pt x="128" y="200"/>
                  </a:lnTo>
                  <a:lnTo>
                    <a:pt x="150" y="200"/>
                  </a:lnTo>
                  <a:lnTo>
                    <a:pt x="168" y="198"/>
                  </a:lnTo>
                  <a:lnTo>
                    <a:pt x="180" y="196"/>
                  </a:lnTo>
                  <a:lnTo>
                    <a:pt x="182" y="194"/>
                  </a:lnTo>
                  <a:lnTo>
                    <a:pt x="184" y="192"/>
                  </a:lnTo>
                  <a:lnTo>
                    <a:pt x="184" y="192"/>
                  </a:lnTo>
                  <a:lnTo>
                    <a:pt x="182" y="190"/>
                  </a:lnTo>
                  <a:lnTo>
                    <a:pt x="182" y="190"/>
                  </a:lnTo>
                  <a:lnTo>
                    <a:pt x="234" y="186"/>
                  </a:lnTo>
                  <a:lnTo>
                    <a:pt x="234" y="186"/>
                  </a:lnTo>
                  <a:lnTo>
                    <a:pt x="238" y="184"/>
                  </a:lnTo>
                  <a:lnTo>
                    <a:pt x="242" y="182"/>
                  </a:lnTo>
                  <a:lnTo>
                    <a:pt x="244" y="178"/>
                  </a:lnTo>
                  <a:lnTo>
                    <a:pt x="246" y="174"/>
                  </a:lnTo>
                  <a:lnTo>
                    <a:pt x="246" y="174"/>
                  </a:lnTo>
                  <a:lnTo>
                    <a:pt x="254" y="134"/>
                  </a:lnTo>
                  <a:lnTo>
                    <a:pt x="256" y="96"/>
                  </a:lnTo>
                  <a:lnTo>
                    <a:pt x="254" y="58"/>
                  </a:lnTo>
                  <a:lnTo>
                    <a:pt x="246" y="18"/>
                  </a:lnTo>
                  <a:close/>
                  <a:moveTo>
                    <a:pt x="232" y="170"/>
                  </a:moveTo>
                  <a:lnTo>
                    <a:pt x="232" y="170"/>
                  </a:lnTo>
                  <a:lnTo>
                    <a:pt x="180" y="174"/>
                  </a:lnTo>
                  <a:lnTo>
                    <a:pt x="128" y="176"/>
                  </a:lnTo>
                  <a:lnTo>
                    <a:pt x="76" y="174"/>
                  </a:lnTo>
                  <a:lnTo>
                    <a:pt x="24" y="170"/>
                  </a:lnTo>
                  <a:lnTo>
                    <a:pt x="24" y="170"/>
                  </a:lnTo>
                  <a:lnTo>
                    <a:pt x="18" y="132"/>
                  </a:lnTo>
                  <a:lnTo>
                    <a:pt x="16" y="96"/>
                  </a:lnTo>
                  <a:lnTo>
                    <a:pt x="18" y="60"/>
                  </a:lnTo>
                  <a:lnTo>
                    <a:pt x="24" y="22"/>
                  </a:lnTo>
                  <a:lnTo>
                    <a:pt x="24" y="22"/>
                  </a:lnTo>
                  <a:lnTo>
                    <a:pt x="76" y="18"/>
                  </a:lnTo>
                  <a:lnTo>
                    <a:pt x="128" y="16"/>
                  </a:lnTo>
                  <a:lnTo>
                    <a:pt x="180" y="18"/>
                  </a:lnTo>
                  <a:lnTo>
                    <a:pt x="232" y="22"/>
                  </a:lnTo>
                  <a:lnTo>
                    <a:pt x="232" y="22"/>
                  </a:lnTo>
                  <a:lnTo>
                    <a:pt x="238" y="60"/>
                  </a:lnTo>
                  <a:lnTo>
                    <a:pt x="240" y="96"/>
                  </a:lnTo>
                  <a:lnTo>
                    <a:pt x="238" y="132"/>
                  </a:lnTo>
                  <a:lnTo>
                    <a:pt x="232" y="170"/>
                  </a:lnTo>
                  <a:close/>
                </a:path>
              </a:pathLst>
            </a:custGeom>
            <a:grpFill/>
            <a:ln w="9525">
              <a:noFill/>
              <a:round/>
            </a:ln>
          </p:spPr>
          <p:txBody>
            <a:bodyPr anchor="t" anchorCtr="0" bIns="81280" compatLnSpc="1" lIns="162560" numCol="1" rIns="162560" tIns="81280" vert="horz" wrap="square"/>
            <a:lstStyle/>
            <a:p>
              <a:endParaRPr lang="ar-SA" sz="2135">
                <a:solidFill>
                  <a:schemeClr val="bg1">
                    <a:lumMod val="50000"/>
                  </a:schemeClr>
                </a:solidFill>
                <a:latin charset="-122" panose="020b0502040204020203" pitchFamily="34" typeface="微软雅黑 Light"/>
                <a:ea charset="-122" panose="020b0502040204020203" pitchFamily="34" typeface="微软雅黑 Light"/>
                <a:cs typeface="+mn-ea"/>
                <a:sym typeface="+mn-lt"/>
              </a:endParaRPr>
            </a:p>
          </p:txBody>
        </p:sp>
        <p:sp>
          <p:nvSpPr>
            <p:cNvPr id="51" name="Freeform 163">
              <a:extLst>
                <a:ext uri="{FF2B5EF4-FFF2-40B4-BE49-F238E27FC236}">
                  <a16:creationId xmlns:a16="http://schemas.microsoft.com/office/drawing/2014/main" id="{71349B35-DBC1-413B-93B5-FADFA741260F}"/>
                </a:ext>
              </a:extLst>
            </p:cNvPr>
            <p:cNvSpPr>
              <a:spLocks noEditPoints="1"/>
            </p:cNvSpPr>
            <p:nvPr/>
          </p:nvSpPr>
          <p:spPr bwMode="auto">
            <a:xfrm>
              <a:off x="4279900" y="1263650"/>
              <a:ext cx="38100" cy="38100"/>
            </a:xfrm>
            <a:custGeom>
              <a:cxnLst>
                <a:cxn ang="0">
                  <a:pos x="12" y="24"/>
                </a:cxn>
                <a:cxn ang="0">
                  <a:pos x="12" y="24"/>
                </a:cxn>
                <a:cxn ang="0">
                  <a:pos x="16" y="24"/>
                </a:cxn>
                <a:cxn ang="0">
                  <a:pos x="20" y="20"/>
                </a:cxn>
                <a:cxn ang="0">
                  <a:pos x="24" y="16"/>
                </a:cxn>
                <a:cxn ang="0">
                  <a:pos x="24" y="12"/>
                </a:cxn>
                <a:cxn ang="0">
                  <a:pos x="24" y="12"/>
                </a:cxn>
                <a:cxn ang="0">
                  <a:pos x="24" y="8"/>
                </a:cxn>
                <a:cxn ang="0">
                  <a:pos x="20" y="4"/>
                </a:cxn>
                <a:cxn ang="0">
                  <a:pos x="16" y="0"/>
                </a:cxn>
                <a:cxn ang="0">
                  <a:pos x="12" y="0"/>
                </a:cxn>
                <a:cxn ang="0">
                  <a:pos x="12" y="0"/>
                </a:cxn>
                <a:cxn ang="0">
                  <a:pos x="8" y="0"/>
                </a:cxn>
                <a:cxn ang="0">
                  <a:pos x="4" y="4"/>
                </a:cxn>
                <a:cxn ang="0">
                  <a:pos x="0" y="8"/>
                </a:cxn>
                <a:cxn ang="0">
                  <a:pos x="0" y="12"/>
                </a:cxn>
                <a:cxn ang="0">
                  <a:pos x="0" y="12"/>
                </a:cxn>
                <a:cxn ang="0">
                  <a:pos x="0" y="16"/>
                </a:cxn>
                <a:cxn ang="0">
                  <a:pos x="4" y="20"/>
                </a:cxn>
                <a:cxn ang="0">
                  <a:pos x="8" y="24"/>
                </a:cxn>
                <a:cxn ang="0">
                  <a:pos x="12" y="24"/>
                </a:cxn>
                <a:cxn ang="0">
                  <a:pos x="12" y="8"/>
                </a:cxn>
                <a:cxn ang="0">
                  <a:pos x="12" y="8"/>
                </a:cxn>
                <a:cxn ang="0">
                  <a:pos x="14" y="10"/>
                </a:cxn>
                <a:cxn ang="0">
                  <a:pos x="16" y="12"/>
                </a:cxn>
                <a:cxn ang="0">
                  <a:pos x="16" y="12"/>
                </a:cxn>
                <a:cxn ang="0">
                  <a:pos x="14" y="14"/>
                </a:cxn>
                <a:cxn ang="0">
                  <a:pos x="12" y="16"/>
                </a:cxn>
                <a:cxn ang="0">
                  <a:pos x="12" y="16"/>
                </a:cxn>
                <a:cxn ang="0">
                  <a:pos x="10" y="14"/>
                </a:cxn>
                <a:cxn ang="0">
                  <a:pos x="8" y="12"/>
                </a:cxn>
                <a:cxn ang="0">
                  <a:pos x="8" y="12"/>
                </a:cxn>
                <a:cxn ang="0">
                  <a:pos x="10" y="10"/>
                </a:cxn>
                <a:cxn ang="0">
                  <a:pos x="12" y="8"/>
                </a:cxn>
              </a:cxnLst>
              <a:rect b="b" l="0" r="r" t="0"/>
              <a:pathLst>
                <a:path h="24" w="24">
                  <a:moveTo>
                    <a:pt x="12" y="24"/>
                  </a:moveTo>
                  <a:lnTo>
                    <a:pt x="12" y="24"/>
                  </a:lnTo>
                  <a:lnTo>
                    <a:pt x="16" y="24"/>
                  </a:lnTo>
                  <a:lnTo>
                    <a:pt x="20" y="20"/>
                  </a:lnTo>
                  <a:lnTo>
                    <a:pt x="24" y="16"/>
                  </a:lnTo>
                  <a:lnTo>
                    <a:pt x="24" y="12"/>
                  </a:lnTo>
                  <a:lnTo>
                    <a:pt x="24" y="12"/>
                  </a:lnTo>
                  <a:lnTo>
                    <a:pt x="24" y="8"/>
                  </a:lnTo>
                  <a:lnTo>
                    <a:pt x="20" y="4"/>
                  </a:lnTo>
                  <a:lnTo>
                    <a:pt x="16" y="0"/>
                  </a:lnTo>
                  <a:lnTo>
                    <a:pt x="12" y="0"/>
                  </a:lnTo>
                  <a:lnTo>
                    <a:pt x="12" y="0"/>
                  </a:lnTo>
                  <a:lnTo>
                    <a:pt x="8" y="0"/>
                  </a:lnTo>
                  <a:lnTo>
                    <a:pt x="4" y="4"/>
                  </a:lnTo>
                  <a:lnTo>
                    <a:pt x="0" y="8"/>
                  </a:lnTo>
                  <a:lnTo>
                    <a:pt x="0" y="12"/>
                  </a:lnTo>
                  <a:lnTo>
                    <a:pt x="0" y="12"/>
                  </a:lnTo>
                  <a:lnTo>
                    <a:pt x="0" y="16"/>
                  </a:lnTo>
                  <a:lnTo>
                    <a:pt x="4" y="20"/>
                  </a:lnTo>
                  <a:lnTo>
                    <a:pt x="8" y="24"/>
                  </a:lnTo>
                  <a:lnTo>
                    <a:pt x="12" y="24"/>
                  </a:lnTo>
                  <a:close/>
                  <a:moveTo>
                    <a:pt x="12" y="8"/>
                  </a:moveTo>
                  <a:lnTo>
                    <a:pt x="12" y="8"/>
                  </a:lnTo>
                  <a:lnTo>
                    <a:pt x="14" y="10"/>
                  </a:lnTo>
                  <a:lnTo>
                    <a:pt x="16" y="12"/>
                  </a:lnTo>
                  <a:lnTo>
                    <a:pt x="16" y="12"/>
                  </a:lnTo>
                  <a:lnTo>
                    <a:pt x="14" y="14"/>
                  </a:lnTo>
                  <a:lnTo>
                    <a:pt x="12" y="16"/>
                  </a:lnTo>
                  <a:lnTo>
                    <a:pt x="12" y="16"/>
                  </a:lnTo>
                  <a:lnTo>
                    <a:pt x="10" y="14"/>
                  </a:lnTo>
                  <a:lnTo>
                    <a:pt x="8" y="12"/>
                  </a:lnTo>
                  <a:lnTo>
                    <a:pt x="8" y="12"/>
                  </a:lnTo>
                  <a:lnTo>
                    <a:pt x="10" y="10"/>
                  </a:lnTo>
                  <a:lnTo>
                    <a:pt x="12" y="8"/>
                  </a:lnTo>
                  <a:close/>
                </a:path>
              </a:pathLst>
            </a:custGeom>
            <a:grpFill/>
            <a:ln w="9525">
              <a:noFill/>
              <a:round/>
            </a:ln>
          </p:spPr>
          <p:txBody>
            <a:bodyPr anchor="t" anchorCtr="0" bIns="81280" compatLnSpc="1" lIns="162560" numCol="1" rIns="162560" tIns="81280" vert="horz" wrap="square"/>
            <a:lstStyle/>
            <a:p>
              <a:endParaRPr lang="ar-SA" sz="2135">
                <a:solidFill>
                  <a:schemeClr val="bg1">
                    <a:lumMod val="50000"/>
                  </a:schemeClr>
                </a:solidFill>
                <a:latin charset="-122" panose="020b0502040204020203" pitchFamily="34" typeface="微软雅黑 Light"/>
                <a:ea charset="-122" panose="020b0502040204020203" pitchFamily="34" typeface="微软雅黑 Light"/>
                <a:cs typeface="+mn-ea"/>
                <a:sym typeface="+mn-lt"/>
              </a:endParaRPr>
            </a:p>
          </p:txBody>
        </p:sp>
        <p:sp>
          <p:nvSpPr>
            <p:cNvPr id="52" name="Freeform 166">
              <a:extLst>
                <a:ext uri="{FF2B5EF4-FFF2-40B4-BE49-F238E27FC236}">
                  <a16:creationId xmlns:a16="http://schemas.microsoft.com/office/drawing/2014/main" id="{5FC4C830-8F99-4B9D-9CB9-2E6085654838}"/>
                </a:ext>
              </a:extLst>
            </p:cNvPr>
            <p:cNvSpPr/>
            <p:nvPr/>
          </p:nvSpPr>
          <p:spPr bwMode="auto">
            <a:xfrm>
              <a:off x="4267200" y="1428750"/>
              <a:ext cx="50800" cy="18000"/>
            </a:xfrm>
            <a:custGeom>
              <a:cxnLst>
                <a:cxn ang="0">
                  <a:pos x="28" y="0"/>
                </a:cxn>
                <a:cxn ang="0">
                  <a:pos x="4" y="0"/>
                </a:cxn>
                <a:cxn ang="0">
                  <a:pos x="4" y="0"/>
                </a:cxn>
                <a:cxn ang="0">
                  <a:pos x="2" y="2"/>
                </a:cxn>
                <a:cxn ang="0">
                  <a:pos x="0" y="4"/>
                </a:cxn>
                <a:cxn ang="0">
                  <a:pos x="0" y="4"/>
                </a:cxn>
                <a:cxn ang="0">
                  <a:pos x="2" y="6"/>
                </a:cxn>
                <a:cxn ang="0">
                  <a:pos x="4" y="8"/>
                </a:cxn>
                <a:cxn ang="0">
                  <a:pos x="28" y="8"/>
                </a:cxn>
                <a:cxn ang="0">
                  <a:pos x="28" y="8"/>
                </a:cxn>
                <a:cxn ang="0">
                  <a:pos x="30" y="6"/>
                </a:cxn>
                <a:cxn ang="0">
                  <a:pos x="32" y="4"/>
                </a:cxn>
                <a:cxn ang="0">
                  <a:pos x="32" y="4"/>
                </a:cxn>
                <a:cxn ang="0">
                  <a:pos x="30" y="2"/>
                </a:cxn>
                <a:cxn ang="0">
                  <a:pos x="28" y="0"/>
                </a:cxn>
              </a:cxnLst>
              <a:rect b="b" l="0" r="r" t="0"/>
              <a:pathLst>
                <a:path h="8" w="32">
                  <a:moveTo>
                    <a:pt x="28" y="0"/>
                  </a:moveTo>
                  <a:lnTo>
                    <a:pt x="4" y="0"/>
                  </a:lnTo>
                  <a:lnTo>
                    <a:pt x="4" y="0"/>
                  </a:lnTo>
                  <a:lnTo>
                    <a:pt x="2" y="2"/>
                  </a:lnTo>
                  <a:lnTo>
                    <a:pt x="0" y="4"/>
                  </a:lnTo>
                  <a:lnTo>
                    <a:pt x="0" y="4"/>
                  </a:lnTo>
                  <a:lnTo>
                    <a:pt x="2" y="6"/>
                  </a:lnTo>
                  <a:lnTo>
                    <a:pt x="4" y="8"/>
                  </a:lnTo>
                  <a:lnTo>
                    <a:pt x="28" y="8"/>
                  </a:lnTo>
                  <a:lnTo>
                    <a:pt x="28" y="8"/>
                  </a:lnTo>
                  <a:lnTo>
                    <a:pt x="30" y="6"/>
                  </a:lnTo>
                  <a:lnTo>
                    <a:pt x="32" y="4"/>
                  </a:lnTo>
                  <a:lnTo>
                    <a:pt x="32" y="4"/>
                  </a:lnTo>
                  <a:lnTo>
                    <a:pt x="30" y="2"/>
                  </a:lnTo>
                  <a:lnTo>
                    <a:pt x="28" y="0"/>
                  </a:lnTo>
                  <a:close/>
                </a:path>
              </a:pathLst>
            </a:custGeom>
            <a:grpFill/>
            <a:ln w="9525">
              <a:noFill/>
              <a:round/>
            </a:ln>
          </p:spPr>
          <p:txBody>
            <a:bodyPr anchor="t" anchorCtr="0" bIns="81280" compatLnSpc="1" lIns="162560" numCol="1" rIns="162560" tIns="81280" vert="horz" wrap="square"/>
            <a:lstStyle/>
            <a:p>
              <a:endParaRPr lang="ar-SA" sz="2135">
                <a:solidFill>
                  <a:schemeClr val="bg1">
                    <a:lumMod val="50000"/>
                  </a:schemeClr>
                </a:solidFill>
                <a:latin charset="-122" panose="020b0502040204020203" pitchFamily="34" typeface="微软雅黑 Light"/>
                <a:ea charset="-122" panose="020b0502040204020203" pitchFamily="34" typeface="微软雅黑 Light"/>
                <a:cs typeface="+mn-ea"/>
                <a:sym typeface="+mn-lt"/>
              </a:endParaRPr>
            </a:p>
          </p:txBody>
        </p:sp>
        <p:sp>
          <p:nvSpPr>
            <p:cNvPr id="53" name="Freeform 168">
              <a:extLst>
                <a:ext uri="{FF2B5EF4-FFF2-40B4-BE49-F238E27FC236}">
                  <a16:creationId xmlns:a16="http://schemas.microsoft.com/office/drawing/2014/main" id="{28178CD7-DA12-4F32-9A45-5ABC383B34AC}"/>
                </a:ext>
              </a:extLst>
            </p:cNvPr>
            <p:cNvSpPr/>
            <p:nvPr/>
          </p:nvSpPr>
          <p:spPr bwMode="auto">
            <a:xfrm>
              <a:off x="4279900" y="1390650"/>
              <a:ext cx="50800" cy="18000"/>
            </a:xfrm>
            <a:custGeom>
              <a:cxnLst>
                <a:cxn ang="0">
                  <a:pos x="28" y="0"/>
                </a:cxn>
                <a:cxn ang="0">
                  <a:pos x="4" y="0"/>
                </a:cxn>
                <a:cxn ang="0">
                  <a:pos x="4" y="0"/>
                </a:cxn>
                <a:cxn ang="0">
                  <a:pos x="2" y="2"/>
                </a:cxn>
                <a:cxn ang="0">
                  <a:pos x="0" y="4"/>
                </a:cxn>
                <a:cxn ang="0">
                  <a:pos x="0" y="4"/>
                </a:cxn>
                <a:cxn ang="0">
                  <a:pos x="2" y="6"/>
                </a:cxn>
                <a:cxn ang="0">
                  <a:pos x="4" y="8"/>
                </a:cxn>
                <a:cxn ang="0">
                  <a:pos x="28" y="8"/>
                </a:cxn>
                <a:cxn ang="0">
                  <a:pos x="28" y="8"/>
                </a:cxn>
                <a:cxn ang="0">
                  <a:pos x="30" y="6"/>
                </a:cxn>
                <a:cxn ang="0">
                  <a:pos x="32" y="4"/>
                </a:cxn>
                <a:cxn ang="0">
                  <a:pos x="32" y="4"/>
                </a:cxn>
                <a:cxn ang="0">
                  <a:pos x="30" y="2"/>
                </a:cxn>
                <a:cxn ang="0">
                  <a:pos x="28" y="0"/>
                </a:cxn>
              </a:cxnLst>
              <a:rect b="b" l="0" r="r" t="0"/>
              <a:pathLst>
                <a:path h="8" w="32">
                  <a:moveTo>
                    <a:pt x="28" y="0"/>
                  </a:moveTo>
                  <a:lnTo>
                    <a:pt x="4" y="0"/>
                  </a:lnTo>
                  <a:lnTo>
                    <a:pt x="4" y="0"/>
                  </a:lnTo>
                  <a:lnTo>
                    <a:pt x="2" y="2"/>
                  </a:lnTo>
                  <a:lnTo>
                    <a:pt x="0" y="4"/>
                  </a:lnTo>
                  <a:lnTo>
                    <a:pt x="0" y="4"/>
                  </a:lnTo>
                  <a:lnTo>
                    <a:pt x="2" y="6"/>
                  </a:lnTo>
                  <a:lnTo>
                    <a:pt x="4" y="8"/>
                  </a:lnTo>
                  <a:lnTo>
                    <a:pt x="28" y="8"/>
                  </a:lnTo>
                  <a:lnTo>
                    <a:pt x="28" y="8"/>
                  </a:lnTo>
                  <a:lnTo>
                    <a:pt x="30" y="6"/>
                  </a:lnTo>
                  <a:lnTo>
                    <a:pt x="32" y="4"/>
                  </a:lnTo>
                  <a:lnTo>
                    <a:pt x="32" y="4"/>
                  </a:lnTo>
                  <a:lnTo>
                    <a:pt x="30" y="2"/>
                  </a:lnTo>
                  <a:lnTo>
                    <a:pt x="28" y="0"/>
                  </a:lnTo>
                  <a:close/>
                </a:path>
              </a:pathLst>
            </a:custGeom>
            <a:grpFill/>
            <a:ln w="9525">
              <a:noFill/>
              <a:round/>
            </a:ln>
          </p:spPr>
          <p:txBody>
            <a:bodyPr anchor="t" anchorCtr="0" bIns="81280" compatLnSpc="1" lIns="162560" numCol="1" rIns="162560" tIns="81280" vert="horz" wrap="square"/>
            <a:lstStyle/>
            <a:p>
              <a:endParaRPr lang="ar-SA" sz="2135">
                <a:solidFill>
                  <a:schemeClr val="bg1">
                    <a:lumMod val="50000"/>
                  </a:schemeClr>
                </a:solidFill>
                <a:latin charset="-122" panose="020b0502040204020203" pitchFamily="34" typeface="微软雅黑 Light"/>
                <a:ea charset="-122" panose="020b0502040204020203" pitchFamily="34" typeface="微软雅黑 Light"/>
                <a:cs typeface="+mn-ea"/>
                <a:sym typeface="+mn-lt"/>
              </a:endParaRPr>
            </a:p>
          </p:txBody>
        </p:sp>
        <p:sp>
          <p:nvSpPr>
            <p:cNvPr id="54" name="Freeform 170">
              <a:extLst>
                <a:ext uri="{FF2B5EF4-FFF2-40B4-BE49-F238E27FC236}">
                  <a16:creationId xmlns:a16="http://schemas.microsoft.com/office/drawing/2014/main" id="{5D0128E7-6EA4-45C2-B361-CCDDF40DD523}"/>
                </a:ext>
              </a:extLst>
            </p:cNvPr>
            <p:cNvSpPr/>
            <p:nvPr/>
          </p:nvSpPr>
          <p:spPr bwMode="auto">
            <a:xfrm>
              <a:off x="4279900" y="1352550"/>
              <a:ext cx="50800" cy="21600"/>
            </a:xfrm>
            <a:custGeom>
              <a:cxnLst>
                <a:cxn ang="0">
                  <a:pos x="28" y="0"/>
                </a:cxn>
                <a:cxn ang="0">
                  <a:pos x="4" y="0"/>
                </a:cxn>
                <a:cxn ang="0">
                  <a:pos x="4" y="0"/>
                </a:cxn>
                <a:cxn ang="0">
                  <a:pos x="2" y="2"/>
                </a:cxn>
                <a:cxn ang="0">
                  <a:pos x="0" y="4"/>
                </a:cxn>
                <a:cxn ang="0">
                  <a:pos x="0" y="4"/>
                </a:cxn>
                <a:cxn ang="0">
                  <a:pos x="2" y="6"/>
                </a:cxn>
                <a:cxn ang="0">
                  <a:pos x="4" y="8"/>
                </a:cxn>
                <a:cxn ang="0">
                  <a:pos x="28" y="8"/>
                </a:cxn>
                <a:cxn ang="0">
                  <a:pos x="28" y="8"/>
                </a:cxn>
                <a:cxn ang="0">
                  <a:pos x="30" y="6"/>
                </a:cxn>
                <a:cxn ang="0">
                  <a:pos x="32" y="4"/>
                </a:cxn>
                <a:cxn ang="0">
                  <a:pos x="32" y="4"/>
                </a:cxn>
                <a:cxn ang="0">
                  <a:pos x="30" y="2"/>
                </a:cxn>
                <a:cxn ang="0">
                  <a:pos x="28" y="0"/>
                </a:cxn>
              </a:cxnLst>
              <a:rect b="b" l="0" r="r" t="0"/>
              <a:pathLst>
                <a:path h="8" w="32">
                  <a:moveTo>
                    <a:pt x="28" y="0"/>
                  </a:moveTo>
                  <a:lnTo>
                    <a:pt x="4" y="0"/>
                  </a:lnTo>
                  <a:lnTo>
                    <a:pt x="4" y="0"/>
                  </a:lnTo>
                  <a:lnTo>
                    <a:pt x="2" y="2"/>
                  </a:lnTo>
                  <a:lnTo>
                    <a:pt x="0" y="4"/>
                  </a:lnTo>
                  <a:lnTo>
                    <a:pt x="0" y="4"/>
                  </a:lnTo>
                  <a:lnTo>
                    <a:pt x="2" y="6"/>
                  </a:lnTo>
                  <a:lnTo>
                    <a:pt x="4" y="8"/>
                  </a:lnTo>
                  <a:lnTo>
                    <a:pt x="28" y="8"/>
                  </a:lnTo>
                  <a:lnTo>
                    <a:pt x="28" y="8"/>
                  </a:lnTo>
                  <a:lnTo>
                    <a:pt x="30" y="6"/>
                  </a:lnTo>
                  <a:lnTo>
                    <a:pt x="32" y="4"/>
                  </a:lnTo>
                  <a:lnTo>
                    <a:pt x="32" y="4"/>
                  </a:lnTo>
                  <a:lnTo>
                    <a:pt x="30" y="2"/>
                  </a:lnTo>
                  <a:lnTo>
                    <a:pt x="28" y="0"/>
                  </a:lnTo>
                  <a:close/>
                </a:path>
              </a:pathLst>
            </a:custGeom>
            <a:grpFill/>
            <a:ln w="9525">
              <a:noFill/>
              <a:round/>
            </a:ln>
          </p:spPr>
          <p:txBody>
            <a:bodyPr anchor="t" anchorCtr="0" bIns="81280" compatLnSpc="1" lIns="162560" numCol="1" rIns="162560" tIns="81280" vert="horz" wrap="square"/>
            <a:lstStyle/>
            <a:p>
              <a:endParaRPr lang="ar-SA" sz="2135">
                <a:solidFill>
                  <a:schemeClr val="bg1">
                    <a:lumMod val="50000"/>
                  </a:schemeClr>
                </a:solidFill>
                <a:latin charset="-122" panose="020b0502040204020203" pitchFamily="34" typeface="微软雅黑 Light"/>
                <a:ea charset="-122" panose="020b0502040204020203" pitchFamily="34" typeface="微软雅黑 Light"/>
                <a:cs typeface="+mn-ea"/>
                <a:sym typeface="+mn-lt"/>
              </a:endParaRPr>
            </a:p>
          </p:txBody>
        </p:sp>
        <p:sp>
          <p:nvSpPr>
            <p:cNvPr id="55" name="Freeform 172">
              <a:extLst>
                <a:ext uri="{FF2B5EF4-FFF2-40B4-BE49-F238E27FC236}">
                  <a16:creationId xmlns:a16="http://schemas.microsoft.com/office/drawing/2014/main" id="{225A5760-660A-4163-A5AB-3110F8444EF3}"/>
                </a:ext>
              </a:extLst>
            </p:cNvPr>
            <p:cNvSpPr/>
            <p:nvPr/>
          </p:nvSpPr>
          <p:spPr bwMode="auto">
            <a:xfrm>
              <a:off x="4064000" y="1298575"/>
              <a:ext cx="76200" cy="53975"/>
            </a:xfrm>
            <a:custGeom>
              <a:cxnLst>
                <a:cxn ang="0">
                  <a:pos x="44" y="0"/>
                </a:cxn>
                <a:cxn ang="0">
                  <a:pos x="8" y="4"/>
                </a:cxn>
                <a:cxn ang="0">
                  <a:pos x="8" y="4"/>
                </a:cxn>
                <a:cxn ang="0">
                  <a:pos x="4" y="4"/>
                </a:cxn>
                <a:cxn ang="0">
                  <a:pos x="2" y="8"/>
                </a:cxn>
                <a:cxn ang="0">
                  <a:pos x="0" y="30"/>
                </a:cxn>
                <a:cxn ang="0">
                  <a:pos x="0" y="30"/>
                </a:cxn>
                <a:cxn ang="0">
                  <a:pos x="2" y="32"/>
                </a:cxn>
                <a:cxn ang="0">
                  <a:pos x="4" y="34"/>
                </a:cxn>
                <a:cxn ang="0">
                  <a:pos x="4" y="34"/>
                </a:cxn>
                <a:cxn ang="0">
                  <a:pos x="6" y="32"/>
                </a:cxn>
                <a:cxn ang="0">
                  <a:pos x="8" y="30"/>
                </a:cxn>
                <a:cxn ang="0">
                  <a:pos x="10" y="14"/>
                </a:cxn>
                <a:cxn ang="0">
                  <a:pos x="10" y="14"/>
                </a:cxn>
                <a:cxn ang="0">
                  <a:pos x="12" y="12"/>
                </a:cxn>
                <a:cxn ang="0">
                  <a:pos x="14" y="10"/>
                </a:cxn>
                <a:cxn ang="0">
                  <a:pos x="44" y="8"/>
                </a:cxn>
                <a:cxn ang="0">
                  <a:pos x="44" y="8"/>
                </a:cxn>
                <a:cxn ang="0">
                  <a:pos x="46" y="8"/>
                </a:cxn>
                <a:cxn ang="0">
                  <a:pos x="48" y="4"/>
                </a:cxn>
                <a:cxn ang="0">
                  <a:pos x="48" y="4"/>
                </a:cxn>
                <a:cxn ang="0">
                  <a:pos x="46" y="2"/>
                </a:cxn>
                <a:cxn ang="0">
                  <a:pos x="44" y="0"/>
                </a:cxn>
              </a:cxnLst>
              <a:rect b="b" l="0" r="r" t="0"/>
              <a:pathLst>
                <a:path h="34" w="48">
                  <a:moveTo>
                    <a:pt x="44" y="0"/>
                  </a:moveTo>
                  <a:lnTo>
                    <a:pt x="8" y="4"/>
                  </a:lnTo>
                  <a:lnTo>
                    <a:pt x="8" y="4"/>
                  </a:lnTo>
                  <a:lnTo>
                    <a:pt x="4" y="4"/>
                  </a:lnTo>
                  <a:lnTo>
                    <a:pt x="2" y="8"/>
                  </a:lnTo>
                  <a:lnTo>
                    <a:pt x="0" y="30"/>
                  </a:lnTo>
                  <a:lnTo>
                    <a:pt x="0" y="30"/>
                  </a:lnTo>
                  <a:lnTo>
                    <a:pt x="2" y="32"/>
                  </a:lnTo>
                  <a:lnTo>
                    <a:pt x="4" y="34"/>
                  </a:lnTo>
                  <a:lnTo>
                    <a:pt x="4" y="34"/>
                  </a:lnTo>
                  <a:lnTo>
                    <a:pt x="6" y="32"/>
                  </a:lnTo>
                  <a:lnTo>
                    <a:pt x="8" y="30"/>
                  </a:lnTo>
                  <a:lnTo>
                    <a:pt x="10" y="14"/>
                  </a:lnTo>
                  <a:lnTo>
                    <a:pt x="10" y="14"/>
                  </a:lnTo>
                  <a:lnTo>
                    <a:pt x="12" y="12"/>
                  </a:lnTo>
                  <a:lnTo>
                    <a:pt x="14" y="10"/>
                  </a:lnTo>
                  <a:lnTo>
                    <a:pt x="44" y="8"/>
                  </a:lnTo>
                  <a:lnTo>
                    <a:pt x="44" y="8"/>
                  </a:lnTo>
                  <a:lnTo>
                    <a:pt x="46" y="8"/>
                  </a:lnTo>
                  <a:lnTo>
                    <a:pt x="48" y="4"/>
                  </a:lnTo>
                  <a:lnTo>
                    <a:pt x="48" y="4"/>
                  </a:lnTo>
                  <a:lnTo>
                    <a:pt x="46" y="2"/>
                  </a:lnTo>
                  <a:lnTo>
                    <a:pt x="44" y="0"/>
                  </a:lnTo>
                  <a:close/>
                </a:path>
              </a:pathLst>
            </a:custGeom>
            <a:grpFill/>
            <a:ln w="9525">
              <a:noFill/>
              <a:round/>
            </a:ln>
          </p:spPr>
          <p:txBody>
            <a:bodyPr anchor="t" anchorCtr="0" bIns="81280" compatLnSpc="1" lIns="162560" numCol="1" rIns="162560" tIns="81280" vert="horz" wrap="square"/>
            <a:lstStyle/>
            <a:p>
              <a:endParaRPr lang="ar-SA" sz="2135">
                <a:solidFill>
                  <a:schemeClr val="bg1">
                    <a:lumMod val="50000"/>
                  </a:schemeClr>
                </a:solidFill>
                <a:latin charset="-122" panose="020b0502040204020203" pitchFamily="34" typeface="微软雅黑 Light"/>
                <a:ea charset="-122" panose="020b0502040204020203" pitchFamily="34" typeface="微软雅黑 Light"/>
                <a:cs typeface="+mn-ea"/>
                <a:sym typeface="+mn-lt"/>
              </a:endParaRPr>
            </a:p>
          </p:txBody>
        </p:sp>
      </p:grpSp>
      <p:sp>
        <p:nvSpPr>
          <p:cNvPr id="56" name="Freeform 62">
            <a:extLst>
              <a:ext uri="{FF2B5EF4-FFF2-40B4-BE49-F238E27FC236}">
                <a16:creationId xmlns:a16="http://schemas.microsoft.com/office/drawing/2014/main" id="{F5D00B1E-C472-4F53-8E4B-5B44489C6C0E}"/>
              </a:ext>
            </a:extLst>
          </p:cNvPr>
          <p:cNvSpPr/>
          <p:nvPr/>
        </p:nvSpPr>
        <p:spPr>
          <a:xfrm>
            <a:off x="5805321" y="4415192"/>
            <a:ext cx="354820" cy="1489543"/>
          </a:xfrm>
          <a:custGeom>
            <a:gdLst>
              <a:gd fmla="*/ 70702 w 314943" name="connsiteX0"/>
              <a:gd fmla="*/ 0 h 1322136" name="connsiteY0"/>
              <a:gd fmla="*/ 244242 w 314943" name="connsiteX1"/>
              <a:gd fmla="*/ 0 h 1322136" name="connsiteY1"/>
              <a:gd fmla="*/ 244242 w 314943" name="connsiteX2"/>
              <a:gd fmla="*/ 518712 h 1322136" name="connsiteY2"/>
              <a:gd fmla="*/ 262452 w 314943" name="connsiteX3"/>
              <a:gd fmla="*/ 518712 h 1322136" name="connsiteY3"/>
              <a:gd fmla="*/ 314943 w 314943" name="connsiteX4"/>
              <a:gd fmla="*/ 571203 h 1322136" name="connsiteY4"/>
              <a:gd fmla="*/ 314943 w 314943" name="connsiteX5"/>
              <a:gd fmla="*/ 1269645 h 1322136" name="connsiteY5"/>
              <a:gd fmla="*/ 262452 w 314943" name="connsiteX6"/>
              <a:gd fmla="*/ 1322136 h 1322136" name="connsiteY6"/>
              <a:gd fmla="*/ 52491 w 314943" name="connsiteX7"/>
              <a:gd fmla="*/ 1322136 h 1322136" name="connsiteY7"/>
              <a:gd fmla="*/ 0 w 314943" name="connsiteX8"/>
              <a:gd fmla="*/ 1269645 h 1322136" name="connsiteY8"/>
              <a:gd fmla="*/ 0 w 314943" name="connsiteX9"/>
              <a:gd fmla="*/ 571203 h 1322136" name="connsiteY9"/>
              <a:gd fmla="*/ 52491 w 314943" name="connsiteX10"/>
              <a:gd fmla="*/ 518712 h 1322136" name="connsiteY10"/>
              <a:gd fmla="*/ 70702 w 314943" name="connsiteX11"/>
              <a:gd fmla="*/ 518712 h 1322136"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1322136" w="314943">
                <a:moveTo>
                  <a:pt x="70702" y="0"/>
                </a:moveTo>
                <a:lnTo>
                  <a:pt x="244242" y="0"/>
                </a:lnTo>
                <a:lnTo>
                  <a:pt x="244242" y="518712"/>
                </a:lnTo>
                <a:lnTo>
                  <a:pt x="262452" y="518712"/>
                </a:lnTo>
                <a:cubicBezTo>
                  <a:pt x="291443" y="518712"/>
                  <a:pt x="314943" y="542212"/>
                  <a:pt x="314943" y="571203"/>
                </a:cubicBezTo>
                <a:lnTo>
                  <a:pt x="314943" y="1269645"/>
                </a:lnTo>
                <a:cubicBezTo>
                  <a:pt x="314943" y="1298636"/>
                  <a:pt x="291443" y="1322136"/>
                  <a:pt x="262452" y="1322136"/>
                </a:cubicBezTo>
                <a:lnTo>
                  <a:pt x="52491" y="1322136"/>
                </a:lnTo>
                <a:cubicBezTo>
                  <a:pt x="23501" y="1322136"/>
                  <a:pt x="0" y="1298636"/>
                  <a:pt x="0" y="1269645"/>
                </a:cubicBezTo>
                <a:lnTo>
                  <a:pt x="0" y="571203"/>
                </a:lnTo>
                <a:cubicBezTo>
                  <a:pt x="0" y="542212"/>
                  <a:pt x="23501" y="518712"/>
                  <a:pt x="52491" y="518712"/>
                </a:cubicBezTo>
                <a:lnTo>
                  <a:pt x="70702" y="51871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15" lIns="91427" rIns="91427" rtlCol="0" tIns="45715"/>
          <a:lstStyle/>
          <a:p>
            <a:pPr algn="ctr"/>
            <a:endParaRPr lang="en-US" sz="2135">
              <a:solidFill>
                <a:schemeClr val="bg1">
                  <a:lumMod val="50000"/>
                </a:schemeClr>
              </a:solidFill>
              <a:latin charset="-122" panose="020b0502040204020203" pitchFamily="34" typeface="微软雅黑 Light"/>
              <a:ea charset="-122" panose="020b0502040204020203" pitchFamily="34" typeface="微软雅黑 Light"/>
              <a:cs typeface="+mn-ea"/>
              <a:sym typeface="+mn-lt"/>
            </a:endParaRPr>
          </a:p>
        </p:txBody>
      </p:sp>
      <p:sp>
        <p:nvSpPr>
          <p:cNvPr id="57" name="Rectangle 55">
            <a:extLst>
              <a:ext uri="{FF2B5EF4-FFF2-40B4-BE49-F238E27FC236}">
                <a16:creationId xmlns:a16="http://schemas.microsoft.com/office/drawing/2014/main" id="{EFF3098F-960A-461B-AC55-DB24FF988DF4}"/>
              </a:ext>
            </a:extLst>
          </p:cNvPr>
          <p:cNvSpPr/>
          <p:nvPr/>
        </p:nvSpPr>
        <p:spPr>
          <a:xfrm>
            <a:off x="5806769" y="5127543"/>
            <a:ext cx="351923" cy="651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15" lIns="91427" rIns="91427" rtlCol="0" tIns="45715"/>
          <a:lstStyle/>
          <a:p>
            <a:pPr algn="ctr"/>
            <a:endParaRPr lang="en-US" sz="2135">
              <a:solidFill>
                <a:schemeClr val="bg1">
                  <a:lumMod val="50000"/>
                </a:schemeClr>
              </a:solidFill>
              <a:latin charset="-122" panose="020b0502040204020203" pitchFamily="34" typeface="微软雅黑 Light"/>
              <a:ea charset="-122" panose="020b0502040204020203" pitchFamily="34" typeface="微软雅黑 Light"/>
              <a:cs typeface="+mn-ea"/>
              <a:sym typeface="+mn-lt"/>
            </a:endParaRPr>
          </a:p>
        </p:txBody>
      </p:sp>
      <p:sp>
        <p:nvSpPr>
          <p:cNvPr id="58" name="Rectangle 56">
            <a:extLst>
              <a:ext uri="{FF2B5EF4-FFF2-40B4-BE49-F238E27FC236}">
                <a16:creationId xmlns:a16="http://schemas.microsoft.com/office/drawing/2014/main" id="{1C6462BD-513C-464A-A7DA-15F7E2323C20}"/>
              </a:ext>
            </a:extLst>
          </p:cNvPr>
          <p:cNvSpPr/>
          <p:nvPr/>
        </p:nvSpPr>
        <p:spPr>
          <a:xfrm>
            <a:off x="5806769" y="5727895"/>
            <a:ext cx="351923" cy="651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15" lIns="91427" rIns="91427" rtlCol="0" tIns="45715"/>
          <a:lstStyle/>
          <a:p>
            <a:pPr algn="ctr"/>
            <a:endParaRPr lang="en-US" sz="2135">
              <a:solidFill>
                <a:schemeClr val="bg1">
                  <a:lumMod val="50000"/>
                </a:schemeClr>
              </a:solidFill>
              <a:latin charset="-122" panose="020b0502040204020203" pitchFamily="34" typeface="微软雅黑 Light"/>
              <a:ea charset="-122" panose="020b0502040204020203" pitchFamily="34" typeface="微软雅黑 Light"/>
              <a:cs typeface="+mn-ea"/>
              <a:sym typeface="+mn-lt"/>
            </a:endParaRPr>
          </a:p>
        </p:txBody>
      </p:sp>
      <p:sp>
        <p:nvSpPr>
          <p:cNvPr id="59" name="Freeform 41">
            <a:extLst>
              <a:ext uri="{FF2B5EF4-FFF2-40B4-BE49-F238E27FC236}">
                <a16:creationId xmlns:a16="http://schemas.microsoft.com/office/drawing/2014/main" id="{8442A045-4FA6-4017-B9A8-15729091049A}"/>
              </a:ext>
            </a:extLst>
          </p:cNvPr>
          <p:cNvSpPr/>
          <p:nvPr/>
        </p:nvSpPr>
        <p:spPr bwMode="auto">
          <a:xfrm>
            <a:off x="4893461" y="2283903"/>
            <a:ext cx="2178539" cy="2242468"/>
          </a:xfrm>
          <a:custGeom>
            <a:gdLst>
              <a:gd fmla="*/ 703262 w 1406525" name="connsiteX0"/>
              <a:gd fmla="*/ 85725 h 1447800" name="connsiteY0"/>
              <a:gd fmla="*/ 87312 w 1406525" name="connsiteX1"/>
              <a:gd fmla="*/ 701675 h 1447800" name="connsiteY1"/>
              <a:gd fmla="*/ 703262 w 1406525" name="connsiteX2"/>
              <a:gd fmla="*/ 1317625 h 1447800" name="connsiteY2"/>
              <a:gd fmla="*/ 1319212 w 1406525" name="connsiteX3"/>
              <a:gd fmla="*/ 701675 h 1447800" name="connsiteY3"/>
              <a:gd fmla="*/ 703262 w 1406525" name="connsiteX4"/>
              <a:gd fmla="*/ 85725 h 1447800" name="connsiteY4"/>
              <a:gd fmla="*/ 702958 w 1406525" name="connsiteX5"/>
              <a:gd fmla="*/ 0 h 1447800" name="connsiteY5"/>
              <a:gd fmla="*/ 1406525 w 1406525" name="connsiteX6"/>
              <a:gd fmla="*/ 702001 h 1447800" name="connsiteY6"/>
              <a:gd fmla="*/ 938699 w 1406525" name="connsiteX7"/>
              <a:gd fmla="*/ 1363852 h 1447800" name="connsiteY7"/>
              <a:gd fmla="*/ 938699 w 1406525" name="connsiteX8"/>
              <a:gd fmla="*/ 1365677 h 1447800" name="connsiteY8"/>
              <a:gd fmla="*/ 709659 w 1406525" name="connsiteX9"/>
              <a:gd fmla="*/ 1447800 h 1447800" name="connsiteY9"/>
              <a:gd fmla="*/ 481228 w 1406525" name="connsiteX10"/>
              <a:gd fmla="*/ 1368110 h 1447800" name="connsiteY10"/>
              <a:gd fmla="*/ 0 w 1406525" name="connsiteX11"/>
              <a:gd fmla="*/ 702001 h 1447800" name="connsiteY11"/>
              <a:gd fmla="*/ 702958 w 1406525" name="connsiteX12"/>
              <a:gd fmla="*/ 0 h 1447800" name="connsiteY1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b="b" l="l" r="r" t="t"/>
            <a:pathLst>
              <a:path h="1447800" w="1406525">
                <a:moveTo>
                  <a:pt x="703262" y="85725"/>
                </a:moveTo>
                <a:cubicBezTo>
                  <a:pt x="363082" y="85725"/>
                  <a:pt x="87312" y="361495"/>
                  <a:pt x="87312" y="701675"/>
                </a:cubicBezTo>
                <a:cubicBezTo>
                  <a:pt x="87312" y="1041855"/>
                  <a:pt x="363082" y="1317625"/>
                  <a:pt x="703262" y="1317625"/>
                </a:cubicBezTo>
                <a:cubicBezTo>
                  <a:pt x="1043442" y="1317625"/>
                  <a:pt x="1319212" y="1041855"/>
                  <a:pt x="1319212" y="701675"/>
                </a:cubicBezTo>
                <a:cubicBezTo>
                  <a:pt x="1319212" y="361495"/>
                  <a:pt x="1043442" y="85725"/>
                  <a:pt x="703262" y="85725"/>
                </a:cubicBezTo>
                <a:close/>
                <a:moveTo>
                  <a:pt x="702958" y="0"/>
                </a:moveTo>
                <a:cubicBezTo>
                  <a:pt x="1091595" y="0"/>
                  <a:pt x="1406525" y="313893"/>
                  <a:pt x="1406525" y="702001"/>
                </a:cubicBezTo>
                <a:cubicBezTo>
                  <a:pt x="1406525" y="1007377"/>
                  <a:pt x="1210988" y="1267129"/>
                  <a:pt x="938699" y="1363852"/>
                </a:cubicBezTo>
                <a:cubicBezTo>
                  <a:pt x="938699" y="1364460"/>
                  <a:pt x="938699" y="1365069"/>
                  <a:pt x="938699" y="1365677"/>
                </a:cubicBezTo>
                <a:cubicBezTo>
                  <a:pt x="938699" y="1410693"/>
                  <a:pt x="836362" y="1447800"/>
                  <a:pt x="709659" y="1447800"/>
                </a:cubicBezTo>
                <a:cubicBezTo>
                  <a:pt x="586001" y="1447800"/>
                  <a:pt x="485492" y="1412518"/>
                  <a:pt x="481228" y="1368110"/>
                </a:cubicBezTo>
                <a:cubicBezTo>
                  <a:pt x="201628" y="1275646"/>
                  <a:pt x="0" y="1012244"/>
                  <a:pt x="0" y="702001"/>
                </a:cubicBezTo>
                <a:cubicBezTo>
                  <a:pt x="0" y="313893"/>
                  <a:pt x="314930" y="0"/>
                  <a:pt x="702958" y="0"/>
                </a:cubicBezTo>
                <a:close/>
              </a:path>
            </a:pathLst>
          </a:custGeom>
          <a:solidFill>
            <a:schemeClr val="accent1"/>
          </a:solidFill>
          <a:ln cap="flat" w="3175">
            <a:noFill/>
            <a:prstDash val="solid"/>
            <a:miter lim="800000"/>
          </a:ln>
        </p:spPr>
        <p:txBody>
          <a:bodyPr anchor="t" anchorCtr="0" bIns="60952" compatLnSpc="1" lIns="121903" numCol="1" rIns="121903" tIns="60952" vert="horz" wrap="square">
            <a:noAutofit/>
          </a:bodyPr>
          <a:lstStyle/>
          <a:p>
            <a:endParaRPr lang="en-US" sz="2135">
              <a:solidFill>
                <a:schemeClr val="bg1">
                  <a:lumMod val="50000"/>
                </a:schemeClr>
              </a:solidFill>
              <a:latin charset="-122" panose="020b0502040204020203" pitchFamily="34" typeface="微软雅黑 Light"/>
              <a:ea charset="-122" panose="020b0502040204020203" pitchFamily="34" typeface="微软雅黑 Light"/>
              <a:cs typeface="+mn-ea"/>
              <a:sym typeface="+mn-lt"/>
            </a:endParaRPr>
          </a:p>
        </p:txBody>
      </p:sp>
    </p:spTree>
    <p:extLst>
      <p:ext uri="{BB962C8B-B14F-4D97-AF65-F5344CB8AC3E}">
        <p14:creationId val="1137613182"/>
      </p:ext>
    </p:extLst>
  </p:cSld>
  <p:clrMapOvr>
    <a:masterClrMapping/>
  </p:clrMapOvr>
  <mc:AlternateContent>
    <mc:Choice Requires="p14">
      <p:transition advClick="0" p14:dur="1250" spd="slow">
        <p:push dir="u"/>
      </p:transition>
    </mc:Choice>
    <mc:Fallback>
      <p:transition advClick="0" spd="slow">
        <p:push dir="u"/>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14"/>
                                        </p:tgtEl>
                                        <p:attrNameLst>
                                          <p:attrName>style.visibility</p:attrName>
                                        </p:attrNameLst>
                                      </p:cBhvr>
                                      <p:to>
                                        <p:strVal val="visible"/>
                                      </p:to>
                                    </p:set>
                                    <p:anim calcmode="lin" valueType="num">
                                      <p:cBhvr>
                                        <p:cTn dur="500" fill="hold" id="7"/>
                                        <p:tgtEl>
                                          <p:spTgt spid="14"/>
                                        </p:tgtEl>
                                        <p:attrNameLst>
                                          <p:attrName>ppt_w</p:attrName>
                                        </p:attrNameLst>
                                      </p:cBhvr>
                                      <p:tavLst>
                                        <p:tav tm="0">
                                          <p:val>
                                            <p:fltVal val="0"/>
                                          </p:val>
                                        </p:tav>
                                        <p:tav tm="100000">
                                          <p:val>
                                            <p:strVal val="#ppt_w"/>
                                          </p:val>
                                        </p:tav>
                                      </p:tavLst>
                                    </p:anim>
                                    <p:anim calcmode="lin" valueType="num">
                                      <p:cBhvr>
                                        <p:cTn dur="500" fill="hold" id="8"/>
                                        <p:tgtEl>
                                          <p:spTgt spid="14"/>
                                        </p:tgtEl>
                                        <p:attrNameLst>
                                          <p:attrName>ppt_h</p:attrName>
                                        </p:attrNameLst>
                                      </p:cBhvr>
                                      <p:tavLst>
                                        <p:tav tm="0">
                                          <p:val>
                                            <p:fltVal val="0"/>
                                          </p:val>
                                        </p:tav>
                                        <p:tav tm="100000">
                                          <p:val>
                                            <p:strVal val="#ppt_h"/>
                                          </p:val>
                                        </p:tav>
                                      </p:tavLst>
                                    </p:anim>
                                    <p:animEffect filter="fade" transition="in">
                                      <p:cBhvr>
                                        <p:cTn dur="500" id="9"/>
                                        <p:tgtEl>
                                          <p:spTgt spid="14"/>
                                        </p:tgtEl>
                                      </p:cBhvr>
                                    </p:animEffect>
                                  </p:childTnLst>
                                </p:cTn>
                              </p:par>
                            </p:childTnLst>
                          </p:cTn>
                        </p:par>
                        <p:par>
                          <p:cTn fill="hold" id="10" nodeType="afterGroup">
                            <p:stCondLst>
                              <p:cond delay="500"/>
                            </p:stCondLst>
                            <p:childTnLst>
                              <p:par>
                                <p:cTn fill="hold" grpId="0" id="11" nodeType="afterEffect" presetClass="entr" presetID="16" presetSubtype="21">
                                  <p:stCondLst>
                                    <p:cond delay="0"/>
                                  </p:stCondLst>
                                  <p:childTnLst>
                                    <p:set>
                                      <p:cBhvr>
                                        <p:cTn dur="1" fill="hold" id="12">
                                          <p:stCondLst>
                                            <p:cond delay="0"/>
                                          </p:stCondLst>
                                        </p:cTn>
                                        <p:tgtEl>
                                          <p:spTgt spid="17"/>
                                        </p:tgtEl>
                                        <p:attrNameLst>
                                          <p:attrName>style.visibility</p:attrName>
                                        </p:attrNameLst>
                                      </p:cBhvr>
                                      <p:to>
                                        <p:strVal val="visible"/>
                                      </p:to>
                                    </p:set>
                                    <p:animEffect filter="barn(inVertical)" transition="in">
                                      <p:cBhvr>
                                        <p:cTn dur="500" id="13"/>
                                        <p:tgtEl>
                                          <p:spTgt spid="17"/>
                                        </p:tgtEl>
                                      </p:cBhvr>
                                    </p:animEffect>
                                  </p:childTnLst>
                                </p:cTn>
                              </p:par>
                            </p:childTnLst>
                          </p:cTn>
                        </p:par>
                        <p:par>
                          <p:cTn fill="hold" id="14" nodeType="afterGroup">
                            <p:stCondLst>
                              <p:cond delay="1000"/>
                            </p:stCondLst>
                            <p:childTnLst>
                              <p:par>
                                <p:cTn fill="hold" grpId="0" id="15" nodeType="afterEffect" presetClass="entr" presetID="16" presetSubtype="21">
                                  <p:stCondLst>
                                    <p:cond delay="0"/>
                                  </p:stCondLst>
                                  <p:childTnLst>
                                    <p:set>
                                      <p:cBhvr>
                                        <p:cTn dur="1" fill="hold" id="16">
                                          <p:stCondLst>
                                            <p:cond delay="0"/>
                                          </p:stCondLst>
                                        </p:cTn>
                                        <p:tgtEl>
                                          <p:spTgt spid="18"/>
                                        </p:tgtEl>
                                        <p:attrNameLst>
                                          <p:attrName>style.visibility</p:attrName>
                                        </p:attrNameLst>
                                      </p:cBhvr>
                                      <p:to>
                                        <p:strVal val="visible"/>
                                      </p:to>
                                    </p:set>
                                    <p:animEffect filter="barn(inVertical)" transition="in">
                                      <p:cBhvr>
                                        <p:cTn dur="500" id="17"/>
                                        <p:tgtEl>
                                          <p:spTgt spid="18"/>
                                        </p:tgtEl>
                                      </p:cBhvr>
                                    </p:animEffect>
                                  </p:childTnLst>
                                </p:cTn>
                              </p:par>
                            </p:childTnLst>
                          </p:cTn>
                        </p:par>
                        <p:par>
                          <p:cTn fill="hold" id="18" nodeType="afterGroup">
                            <p:stCondLst>
                              <p:cond delay="1500"/>
                            </p:stCondLst>
                            <p:childTnLst>
                              <p:par>
                                <p:cTn fill="hold" grpId="0" id="19" nodeType="afterEffect" presetClass="entr" presetID="16" presetSubtype="21">
                                  <p:stCondLst>
                                    <p:cond delay="0"/>
                                  </p:stCondLst>
                                  <p:childTnLst>
                                    <p:set>
                                      <p:cBhvr>
                                        <p:cTn dur="1" fill="hold" id="20">
                                          <p:stCondLst>
                                            <p:cond delay="0"/>
                                          </p:stCondLst>
                                        </p:cTn>
                                        <p:tgtEl>
                                          <p:spTgt spid="19"/>
                                        </p:tgtEl>
                                        <p:attrNameLst>
                                          <p:attrName>style.visibility</p:attrName>
                                        </p:attrNameLst>
                                      </p:cBhvr>
                                      <p:to>
                                        <p:strVal val="visible"/>
                                      </p:to>
                                    </p:set>
                                    <p:animEffect filter="barn(inVertical)" transition="in">
                                      <p:cBhvr>
                                        <p:cTn dur="500" id="21"/>
                                        <p:tgtEl>
                                          <p:spTgt spid="19"/>
                                        </p:tgtEl>
                                      </p:cBhvr>
                                    </p:animEffect>
                                  </p:childTnLst>
                                </p:cTn>
                              </p:par>
                            </p:childTnLst>
                          </p:cTn>
                        </p:par>
                        <p:par>
                          <p:cTn fill="hold" id="22" nodeType="afterGroup">
                            <p:stCondLst>
                              <p:cond delay="2000"/>
                            </p:stCondLst>
                            <p:childTnLst>
                              <p:par>
                                <p:cTn fill="hold" grpId="0" id="23" nodeType="afterEffect" presetClass="entr" presetID="16" presetSubtype="21">
                                  <p:stCondLst>
                                    <p:cond delay="0"/>
                                  </p:stCondLst>
                                  <p:childTnLst>
                                    <p:set>
                                      <p:cBhvr>
                                        <p:cTn dur="1" fill="hold" id="24">
                                          <p:stCondLst>
                                            <p:cond delay="0"/>
                                          </p:stCondLst>
                                        </p:cTn>
                                        <p:tgtEl>
                                          <p:spTgt spid="20"/>
                                        </p:tgtEl>
                                        <p:attrNameLst>
                                          <p:attrName>style.visibility</p:attrName>
                                        </p:attrNameLst>
                                      </p:cBhvr>
                                      <p:to>
                                        <p:strVal val="visible"/>
                                      </p:to>
                                    </p:set>
                                    <p:animEffect filter="barn(inVertical)" transition="in">
                                      <p:cBhvr>
                                        <p:cTn dur="500" id="25"/>
                                        <p:tgtEl>
                                          <p:spTgt spid="20"/>
                                        </p:tgtEl>
                                      </p:cBhvr>
                                    </p:animEffect>
                                  </p:childTnLst>
                                </p:cTn>
                              </p:par>
                            </p:childTnLst>
                          </p:cTn>
                        </p:par>
                        <p:par>
                          <p:cTn fill="hold" id="26" nodeType="afterGroup">
                            <p:stCondLst>
                              <p:cond delay="2500"/>
                            </p:stCondLst>
                            <p:childTnLst>
                              <p:par>
                                <p:cTn fill="hold" grpId="0" id="27" nodeType="afterEffect" presetClass="entr" presetID="16" presetSubtype="21">
                                  <p:stCondLst>
                                    <p:cond delay="0"/>
                                  </p:stCondLst>
                                  <p:childTnLst>
                                    <p:set>
                                      <p:cBhvr>
                                        <p:cTn dur="1" fill="hold" id="28">
                                          <p:stCondLst>
                                            <p:cond delay="0"/>
                                          </p:stCondLst>
                                        </p:cTn>
                                        <p:tgtEl>
                                          <p:spTgt spid="21"/>
                                        </p:tgtEl>
                                        <p:attrNameLst>
                                          <p:attrName>style.visibility</p:attrName>
                                        </p:attrNameLst>
                                      </p:cBhvr>
                                      <p:to>
                                        <p:strVal val="visible"/>
                                      </p:to>
                                    </p:set>
                                    <p:animEffect filter="barn(inVertical)" transition="in">
                                      <p:cBhvr>
                                        <p:cTn dur="500" id="29"/>
                                        <p:tgtEl>
                                          <p:spTgt spid="21"/>
                                        </p:tgtEl>
                                      </p:cBhvr>
                                    </p:animEffect>
                                  </p:childTnLst>
                                </p:cTn>
                              </p:par>
                            </p:childTnLst>
                          </p:cTn>
                        </p:par>
                        <p:par>
                          <p:cTn fill="hold" id="30" nodeType="afterGroup">
                            <p:stCondLst>
                              <p:cond delay="3000"/>
                            </p:stCondLst>
                            <p:childTnLst>
                              <p:par>
                                <p:cTn fill="hold" grpId="0" id="31" nodeType="afterEffect" presetClass="entr" presetID="16" presetSubtype="21">
                                  <p:stCondLst>
                                    <p:cond delay="0"/>
                                  </p:stCondLst>
                                  <p:childTnLst>
                                    <p:set>
                                      <p:cBhvr>
                                        <p:cTn dur="1" fill="hold" id="32">
                                          <p:stCondLst>
                                            <p:cond delay="0"/>
                                          </p:stCondLst>
                                        </p:cTn>
                                        <p:tgtEl>
                                          <p:spTgt spid="22"/>
                                        </p:tgtEl>
                                        <p:attrNameLst>
                                          <p:attrName>style.visibility</p:attrName>
                                        </p:attrNameLst>
                                      </p:cBhvr>
                                      <p:to>
                                        <p:strVal val="visible"/>
                                      </p:to>
                                    </p:set>
                                    <p:animEffect filter="barn(inVertical)" transition="in">
                                      <p:cBhvr>
                                        <p:cTn dur="500" id="33"/>
                                        <p:tgtEl>
                                          <p:spTgt spid="22"/>
                                        </p:tgtEl>
                                      </p:cBhvr>
                                    </p:animEffect>
                                  </p:childTnLst>
                                </p:cTn>
                              </p:par>
                            </p:childTnLst>
                          </p:cTn>
                        </p:par>
                        <p:par>
                          <p:cTn fill="hold" id="34" nodeType="afterGroup">
                            <p:stCondLst>
                              <p:cond delay="3500"/>
                            </p:stCondLst>
                            <p:childTnLst>
                              <p:par>
                                <p:cTn fill="hold" grpId="0" id="35" nodeType="afterEffect" presetClass="entr" presetID="42" presetSubtype="0">
                                  <p:stCondLst>
                                    <p:cond delay="0"/>
                                  </p:stCondLst>
                                  <p:childTnLst>
                                    <p:set>
                                      <p:cBhvr>
                                        <p:cTn dur="1" fill="hold" id="36">
                                          <p:stCondLst>
                                            <p:cond delay="0"/>
                                          </p:stCondLst>
                                        </p:cTn>
                                        <p:tgtEl>
                                          <p:spTgt spid="23"/>
                                        </p:tgtEl>
                                        <p:attrNameLst>
                                          <p:attrName>style.visibility</p:attrName>
                                        </p:attrNameLst>
                                      </p:cBhvr>
                                      <p:to>
                                        <p:strVal val="visible"/>
                                      </p:to>
                                    </p:set>
                                    <p:animEffect filter="fade" transition="in">
                                      <p:cBhvr>
                                        <p:cTn dur="1000" id="37"/>
                                        <p:tgtEl>
                                          <p:spTgt spid="23"/>
                                        </p:tgtEl>
                                      </p:cBhvr>
                                    </p:animEffect>
                                    <p:anim calcmode="lin" valueType="num">
                                      <p:cBhvr>
                                        <p:cTn dur="1000" fill="hold" id="38"/>
                                        <p:tgtEl>
                                          <p:spTgt spid="23"/>
                                        </p:tgtEl>
                                        <p:attrNameLst>
                                          <p:attrName>ppt_x</p:attrName>
                                        </p:attrNameLst>
                                      </p:cBhvr>
                                      <p:tavLst>
                                        <p:tav tm="0">
                                          <p:val>
                                            <p:strVal val="#ppt_x"/>
                                          </p:val>
                                        </p:tav>
                                        <p:tav tm="100000">
                                          <p:val>
                                            <p:strVal val="#ppt_x"/>
                                          </p:val>
                                        </p:tav>
                                      </p:tavLst>
                                    </p:anim>
                                    <p:anim calcmode="lin" valueType="num">
                                      <p:cBhvr>
                                        <p:cTn dur="1000" fill="hold" id="39"/>
                                        <p:tgtEl>
                                          <p:spTgt spid="23"/>
                                        </p:tgtEl>
                                        <p:attrNameLst>
                                          <p:attrName>ppt_y</p:attrName>
                                        </p:attrNameLst>
                                      </p:cBhvr>
                                      <p:tavLst>
                                        <p:tav tm="0">
                                          <p:val>
                                            <p:strVal val="#ppt_y+.1"/>
                                          </p:val>
                                        </p:tav>
                                        <p:tav tm="100000">
                                          <p:val>
                                            <p:strVal val="#ppt_y"/>
                                          </p:val>
                                        </p:tav>
                                      </p:tavLst>
                                    </p:anim>
                                  </p:childTnLst>
                                </p:cTn>
                              </p:par>
                            </p:childTnLst>
                          </p:cTn>
                        </p:par>
                        <p:par>
                          <p:cTn fill="hold" id="40" nodeType="afterGroup">
                            <p:stCondLst>
                              <p:cond delay="4500"/>
                            </p:stCondLst>
                            <p:childTnLst>
                              <p:par>
                                <p:cTn fill="hold" grpId="0" id="41" nodeType="afterEffect" presetClass="entr" presetID="42" presetSubtype="0">
                                  <p:stCondLst>
                                    <p:cond delay="0"/>
                                  </p:stCondLst>
                                  <p:childTnLst>
                                    <p:set>
                                      <p:cBhvr>
                                        <p:cTn dur="1" fill="hold" id="42">
                                          <p:stCondLst>
                                            <p:cond delay="0"/>
                                          </p:stCondLst>
                                        </p:cTn>
                                        <p:tgtEl>
                                          <p:spTgt spid="24"/>
                                        </p:tgtEl>
                                        <p:attrNameLst>
                                          <p:attrName>style.visibility</p:attrName>
                                        </p:attrNameLst>
                                      </p:cBhvr>
                                      <p:to>
                                        <p:strVal val="visible"/>
                                      </p:to>
                                    </p:set>
                                    <p:animEffect filter="fade" transition="in">
                                      <p:cBhvr>
                                        <p:cTn dur="1000" id="43"/>
                                        <p:tgtEl>
                                          <p:spTgt spid="24"/>
                                        </p:tgtEl>
                                      </p:cBhvr>
                                    </p:animEffect>
                                    <p:anim calcmode="lin" valueType="num">
                                      <p:cBhvr>
                                        <p:cTn dur="1000" fill="hold" id="44"/>
                                        <p:tgtEl>
                                          <p:spTgt spid="24"/>
                                        </p:tgtEl>
                                        <p:attrNameLst>
                                          <p:attrName>ppt_x</p:attrName>
                                        </p:attrNameLst>
                                      </p:cBhvr>
                                      <p:tavLst>
                                        <p:tav tm="0">
                                          <p:val>
                                            <p:strVal val="#ppt_x"/>
                                          </p:val>
                                        </p:tav>
                                        <p:tav tm="100000">
                                          <p:val>
                                            <p:strVal val="#ppt_x"/>
                                          </p:val>
                                        </p:tav>
                                      </p:tavLst>
                                    </p:anim>
                                    <p:anim calcmode="lin" valueType="num">
                                      <p:cBhvr>
                                        <p:cTn dur="1000" fill="hold" id="45"/>
                                        <p:tgtEl>
                                          <p:spTgt spid="24"/>
                                        </p:tgtEl>
                                        <p:attrNameLst>
                                          <p:attrName>ppt_y</p:attrName>
                                        </p:attrNameLst>
                                      </p:cBhvr>
                                      <p:tavLst>
                                        <p:tav tm="0">
                                          <p:val>
                                            <p:strVal val="#ppt_y+.1"/>
                                          </p:val>
                                        </p:tav>
                                        <p:tav tm="100000">
                                          <p:val>
                                            <p:strVal val="#ppt_y"/>
                                          </p:val>
                                        </p:tav>
                                      </p:tavLst>
                                    </p:anim>
                                  </p:childTnLst>
                                </p:cTn>
                              </p:par>
                            </p:childTnLst>
                          </p:cTn>
                        </p:par>
                        <p:par>
                          <p:cTn fill="hold" id="46" nodeType="afterGroup">
                            <p:stCondLst>
                              <p:cond delay="5500"/>
                            </p:stCondLst>
                            <p:childTnLst>
                              <p:par>
                                <p:cTn fill="hold" grpId="0" id="47" nodeType="afterEffect" presetClass="entr" presetID="42" presetSubtype="0">
                                  <p:stCondLst>
                                    <p:cond delay="0"/>
                                  </p:stCondLst>
                                  <p:childTnLst>
                                    <p:set>
                                      <p:cBhvr>
                                        <p:cTn dur="1" fill="hold" id="48">
                                          <p:stCondLst>
                                            <p:cond delay="0"/>
                                          </p:stCondLst>
                                        </p:cTn>
                                        <p:tgtEl>
                                          <p:spTgt spid="25"/>
                                        </p:tgtEl>
                                        <p:attrNameLst>
                                          <p:attrName>style.visibility</p:attrName>
                                        </p:attrNameLst>
                                      </p:cBhvr>
                                      <p:to>
                                        <p:strVal val="visible"/>
                                      </p:to>
                                    </p:set>
                                    <p:animEffect filter="fade" transition="in">
                                      <p:cBhvr>
                                        <p:cTn dur="1000" id="49"/>
                                        <p:tgtEl>
                                          <p:spTgt spid="25"/>
                                        </p:tgtEl>
                                      </p:cBhvr>
                                    </p:animEffect>
                                    <p:anim calcmode="lin" valueType="num">
                                      <p:cBhvr>
                                        <p:cTn dur="1000" fill="hold" id="50"/>
                                        <p:tgtEl>
                                          <p:spTgt spid="25"/>
                                        </p:tgtEl>
                                        <p:attrNameLst>
                                          <p:attrName>ppt_x</p:attrName>
                                        </p:attrNameLst>
                                      </p:cBhvr>
                                      <p:tavLst>
                                        <p:tav tm="0">
                                          <p:val>
                                            <p:strVal val="#ppt_x"/>
                                          </p:val>
                                        </p:tav>
                                        <p:tav tm="100000">
                                          <p:val>
                                            <p:strVal val="#ppt_x"/>
                                          </p:val>
                                        </p:tav>
                                      </p:tavLst>
                                    </p:anim>
                                    <p:anim calcmode="lin" valueType="num">
                                      <p:cBhvr>
                                        <p:cTn dur="1000" fill="hold" id="51"/>
                                        <p:tgtEl>
                                          <p:spTgt spid="25"/>
                                        </p:tgtEl>
                                        <p:attrNameLst>
                                          <p:attrName>ppt_y</p:attrName>
                                        </p:attrNameLst>
                                      </p:cBhvr>
                                      <p:tavLst>
                                        <p:tav tm="0">
                                          <p:val>
                                            <p:strVal val="#ppt_y+.1"/>
                                          </p:val>
                                        </p:tav>
                                        <p:tav tm="100000">
                                          <p:val>
                                            <p:strVal val="#ppt_y"/>
                                          </p:val>
                                        </p:tav>
                                      </p:tavLst>
                                    </p:anim>
                                  </p:childTnLst>
                                </p:cTn>
                              </p:par>
                            </p:childTnLst>
                          </p:cTn>
                        </p:par>
                        <p:par>
                          <p:cTn fill="hold" id="52" nodeType="afterGroup">
                            <p:stCondLst>
                              <p:cond delay="6500"/>
                            </p:stCondLst>
                            <p:childTnLst>
                              <p:par>
                                <p:cTn fill="hold" grpId="0" id="53" nodeType="afterEffect" presetClass="entr" presetID="42" presetSubtype="0">
                                  <p:stCondLst>
                                    <p:cond delay="0"/>
                                  </p:stCondLst>
                                  <p:childTnLst>
                                    <p:set>
                                      <p:cBhvr>
                                        <p:cTn dur="1" fill="hold" id="54">
                                          <p:stCondLst>
                                            <p:cond delay="0"/>
                                          </p:stCondLst>
                                        </p:cTn>
                                        <p:tgtEl>
                                          <p:spTgt spid="26"/>
                                        </p:tgtEl>
                                        <p:attrNameLst>
                                          <p:attrName>style.visibility</p:attrName>
                                        </p:attrNameLst>
                                      </p:cBhvr>
                                      <p:to>
                                        <p:strVal val="visible"/>
                                      </p:to>
                                    </p:set>
                                    <p:animEffect filter="fade" transition="in">
                                      <p:cBhvr>
                                        <p:cTn dur="1000" id="55"/>
                                        <p:tgtEl>
                                          <p:spTgt spid="26"/>
                                        </p:tgtEl>
                                      </p:cBhvr>
                                    </p:animEffect>
                                    <p:anim calcmode="lin" valueType="num">
                                      <p:cBhvr>
                                        <p:cTn dur="1000" fill="hold" id="56"/>
                                        <p:tgtEl>
                                          <p:spTgt spid="26"/>
                                        </p:tgtEl>
                                        <p:attrNameLst>
                                          <p:attrName>ppt_x</p:attrName>
                                        </p:attrNameLst>
                                      </p:cBhvr>
                                      <p:tavLst>
                                        <p:tav tm="0">
                                          <p:val>
                                            <p:strVal val="#ppt_x"/>
                                          </p:val>
                                        </p:tav>
                                        <p:tav tm="100000">
                                          <p:val>
                                            <p:strVal val="#ppt_x"/>
                                          </p:val>
                                        </p:tav>
                                      </p:tavLst>
                                    </p:anim>
                                    <p:anim calcmode="lin" valueType="num">
                                      <p:cBhvr>
                                        <p:cTn dur="1000" fill="hold" id="57"/>
                                        <p:tgtEl>
                                          <p:spTgt spid="26"/>
                                        </p:tgtEl>
                                        <p:attrNameLst>
                                          <p:attrName>ppt_y</p:attrName>
                                        </p:attrNameLst>
                                      </p:cBhvr>
                                      <p:tavLst>
                                        <p:tav tm="0">
                                          <p:val>
                                            <p:strVal val="#ppt_y+.1"/>
                                          </p:val>
                                        </p:tav>
                                        <p:tav tm="100000">
                                          <p:val>
                                            <p:strVal val="#ppt_y"/>
                                          </p:val>
                                        </p:tav>
                                      </p:tavLst>
                                    </p:anim>
                                  </p:childTnLst>
                                </p:cTn>
                              </p:par>
                            </p:childTnLst>
                          </p:cTn>
                        </p:par>
                        <p:par>
                          <p:cTn fill="hold" id="58" nodeType="afterGroup">
                            <p:stCondLst>
                              <p:cond delay="7500"/>
                            </p:stCondLst>
                            <p:childTnLst>
                              <p:par>
                                <p:cTn fill="hold" grpId="0" id="59" nodeType="afterEffect" presetClass="entr" presetID="42" presetSubtype="0">
                                  <p:stCondLst>
                                    <p:cond delay="0"/>
                                  </p:stCondLst>
                                  <p:childTnLst>
                                    <p:set>
                                      <p:cBhvr>
                                        <p:cTn dur="1" fill="hold" id="60">
                                          <p:stCondLst>
                                            <p:cond delay="0"/>
                                          </p:stCondLst>
                                        </p:cTn>
                                        <p:tgtEl>
                                          <p:spTgt spid="27"/>
                                        </p:tgtEl>
                                        <p:attrNameLst>
                                          <p:attrName>style.visibility</p:attrName>
                                        </p:attrNameLst>
                                      </p:cBhvr>
                                      <p:to>
                                        <p:strVal val="visible"/>
                                      </p:to>
                                    </p:set>
                                    <p:animEffect filter="fade" transition="in">
                                      <p:cBhvr>
                                        <p:cTn dur="1000" id="61"/>
                                        <p:tgtEl>
                                          <p:spTgt spid="27"/>
                                        </p:tgtEl>
                                      </p:cBhvr>
                                    </p:animEffect>
                                    <p:anim calcmode="lin" valueType="num">
                                      <p:cBhvr>
                                        <p:cTn dur="1000" fill="hold" id="62"/>
                                        <p:tgtEl>
                                          <p:spTgt spid="27"/>
                                        </p:tgtEl>
                                        <p:attrNameLst>
                                          <p:attrName>ppt_x</p:attrName>
                                        </p:attrNameLst>
                                      </p:cBhvr>
                                      <p:tavLst>
                                        <p:tav tm="0">
                                          <p:val>
                                            <p:strVal val="#ppt_x"/>
                                          </p:val>
                                        </p:tav>
                                        <p:tav tm="100000">
                                          <p:val>
                                            <p:strVal val="#ppt_x"/>
                                          </p:val>
                                        </p:tav>
                                      </p:tavLst>
                                    </p:anim>
                                    <p:anim calcmode="lin" valueType="num">
                                      <p:cBhvr>
                                        <p:cTn dur="1000" fill="hold" id="63"/>
                                        <p:tgtEl>
                                          <p:spTgt spid="27"/>
                                        </p:tgtEl>
                                        <p:attrNameLst>
                                          <p:attrName>ppt_y</p:attrName>
                                        </p:attrNameLst>
                                      </p:cBhvr>
                                      <p:tavLst>
                                        <p:tav tm="0">
                                          <p:val>
                                            <p:strVal val="#ppt_y+.1"/>
                                          </p:val>
                                        </p:tav>
                                        <p:tav tm="100000">
                                          <p:val>
                                            <p:strVal val="#ppt_y"/>
                                          </p:val>
                                        </p:tav>
                                      </p:tavLst>
                                    </p:anim>
                                  </p:childTnLst>
                                </p:cTn>
                              </p:par>
                            </p:childTnLst>
                          </p:cTn>
                        </p:par>
                        <p:par>
                          <p:cTn fill="hold" id="64" nodeType="afterGroup">
                            <p:stCondLst>
                              <p:cond delay="8500"/>
                            </p:stCondLst>
                            <p:childTnLst>
                              <p:par>
                                <p:cTn fill="hold" grpId="0" id="65" nodeType="afterEffect" presetClass="entr" presetID="42" presetSubtype="0">
                                  <p:stCondLst>
                                    <p:cond delay="0"/>
                                  </p:stCondLst>
                                  <p:childTnLst>
                                    <p:set>
                                      <p:cBhvr>
                                        <p:cTn dur="1" fill="hold" id="66">
                                          <p:stCondLst>
                                            <p:cond delay="0"/>
                                          </p:stCondLst>
                                        </p:cTn>
                                        <p:tgtEl>
                                          <p:spTgt spid="28"/>
                                        </p:tgtEl>
                                        <p:attrNameLst>
                                          <p:attrName>style.visibility</p:attrName>
                                        </p:attrNameLst>
                                      </p:cBhvr>
                                      <p:to>
                                        <p:strVal val="visible"/>
                                      </p:to>
                                    </p:set>
                                    <p:animEffect filter="fade" transition="in">
                                      <p:cBhvr>
                                        <p:cTn dur="1000" id="67"/>
                                        <p:tgtEl>
                                          <p:spTgt spid="28"/>
                                        </p:tgtEl>
                                      </p:cBhvr>
                                    </p:animEffect>
                                    <p:anim calcmode="lin" valueType="num">
                                      <p:cBhvr>
                                        <p:cTn dur="1000" fill="hold" id="68"/>
                                        <p:tgtEl>
                                          <p:spTgt spid="28"/>
                                        </p:tgtEl>
                                        <p:attrNameLst>
                                          <p:attrName>ppt_x</p:attrName>
                                        </p:attrNameLst>
                                      </p:cBhvr>
                                      <p:tavLst>
                                        <p:tav tm="0">
                                          <p:val>
                                            <p:strVal val="#ppt_x"/>
                                          </p:val>
                                        </p:tav>
                                        <p:tav tm="100000">
                                          <p:val>
                                            <p:strVal val="#ppt_x"/>
                                          </p:val>
                                        </p:tav>
                                      </p:tavLst>
                                    </p:anim>
                                    <p:anim calcmode="lin" valueType="num">
                                      <p:cBhvr>
                                        <p:cTn dur="1000" fill="hold" id="69"/>
                                        <p:tgtEl>
                                          <p:spTgt spid="28"/>
                                        </p:tgtEl>
                                        <p:attrNameLst>
                                          <p:attrName>ppt_y</p:attrName>
                                        </p:attrNameLst>
                                      </p:cBhvr>
                                      <p:tavLst>
                                        <p:tav tm="0">
                                          <p:val>
                                            <p:strVal val="#ppt_y+.1"/>
                                          </p:val>
                                        </p:tav>
                                        <p:tav tm="100000">
                                          <p:val>
                                            <p:strVal val="#ppt_y"/>
                                          </p:val>
                                        </p:tav>
                                      </p:tavLst>
                                    </p:anim>
                                  </p:childTnLst>
                                </p:cTn>
                              </p:par>
                            </p:childTnLst>
                          </p:cTn>
                        </p:par>
                        <p:par>
                          <p:cTn fill="hold" id="70" nodeType="afterGroup">
                            <p:stCondLst>
                              <p:cond delay="9500"/>
                            </p:stCondLst>
                            <p:childTnLst>
                              <p:par>
                                <p:cTn fill="hold" id="71" nodeType="afterEffect" presetClass="entr" presetID="42" presetSubtype="0">
                                  <p:stCondLst>
                                    <p:cond delay="0"/>
                                  </p:stCondLst>
                                  <p:childTnLst>
                                    <p:set>
                                      <p:cBhvr>
                                        <p:cTn dur="1" fill="hold" id="72">
                                          <p:stCondLst>
                                            <p:cond delay="0"/>
                                          </p:stCondLst>
                                        </p:cTn>
                                        <p:tgtEl>
                                          <p:spTgt spid="29"/>
                                        </p:tgtEl>
                                        <p:attrNameLst>
                                          <p:attrName>style.visibility</p:attrName>
                                        </p:attrNameLst>
                                      </p:cBhvr>
                                      <p:to>
                                        <p:strVal val="visible"/>
                                      </p:to>
                                    </p:set>
                                    <p:animEffect filter="fade" transition="in">
                                      <p:cBhvr>
                                        <p:cTn dur="1000" id="73"/>
                                        <p:tgtEl>
                                          <p:spTgt spid="29"/>
                                        </p:tgtEl>
                                      </p:cBhvr>
                                    </p:animEffect>
                                    <p:anim calcmode="lin" valueType="num">
                                      <p:cBhvr>
                                        <p:cTn dur="1000" fill="hold" id="74"/>
                                        <p:tgtEl>
                                          <p:spTgt spid="29"/>
                                        </p:tgtEl>
                                        <p:attrNameLst>
                                          <p:attrName>ppt_x</p:attrName>
                                        </p:attrNameLst>
                                      </p:cBhvr>
                                      <p:tavLst>
                                        <p:tav tm="0">
                                          <p:val>
                                            <p:strVal val="#ppt_x"/>
                                          </p:val>
                                        </p:tav>
                                        <p:tav tm="100000">
                                          <p:val>
                                            <p:strVal val="#ppt_x"/>
                                          </p:val>
                                        </p:tav>
                                      </p:tavLst>
                                    </p:anim>
                                    <p:anim calcmode="lin" valueType="num">
                                      <p:cBhvr>
                                        <p:cTn dur="1000" fill="hold" id="75"/>
                                        <p:tgtEl>
                                          <p:spTgt spid="29"/>
                                        </p:tgtEl>
                                        <p:attrNameLst>
                                          <p:attrName>ppt_y</p:attrName>
                                        </p:attrNameLst>
                                      </p:cBhvr>
                                      <p:tavLst>
                                        <p:tav tm="0">
                                          <p:val>
                                            <p:strVal val="#ppt_y+.1"/>
                                          </p:val>
                                        </p:tav>
                                        <p:tav tm="100000">
                                          <p:val>
                                            <p:strVal val="#ppt_y"/>
                                          </p:val>
                                        </p:tav>
                                      </p:tavLst>
                                    </p:anim>
                                  </p:childTnLst>
                                </p:cTn>
                              </p:par>
                            </p:childTnLst>
                          </p:cTn>
                        </p:par>
                        <p:par>
                          <p:cTn fill="hold" id="76" nodeType="afterGroup">
                            <p:stCondLst>
                              <p:cond delay="10500"/>
                            </p:stCondLst>
                            <p:childTnLst>
                              <p:par>
                                <p:cTn fill="hold" id="77" nodeType="afterEffect" presetClass="entr" presetID="42" presetSubtype="0">
                                  <p:stCondLst>
                                    <p:cond delay="0"/>
                                  </p:stCondLst>
                                  <p:childTnLst>
                                    <p:set>
                                      <p:cBhvr>
                                        <p:cTn dur="1" fill="hold" id="78">
                                          <p:stCondLst>
                                            <p:cond delay="0"/>
                                          </p:stCondLst>
                                        </p:cTn>
                                        <p:tgtEl>
                                          <p:spTgt spid="30"/>
                                        </p:tgtEl>
                                        <p:attrNameLst>
                                          <p:attrName>style.visibility</p:attrName>
                                        </p:attrNameLst>
                                      </p:cBhvr>
                                      <p:to>
                                        <p:strVal val="visible"/>
                                      </p:to>
                                    </p:set>
                                    <p:animEffect filter="fade" transition="in">
                                      <p:cBhvr>
                                        <p:cTn dur="1000" id="79"/>
                                        <p:tgtEl>
                                          <p:spTgt spid="30"/>
                                        </p:tgtEl>
                                      </p:cBhvr>
                                    </p:animEffect>
                                    <p:anim calcmode="lin" valueType="num">
                                      <p:cBhvr>
                                        <p:cTn dur="1000" fill="hold" id="80"/>
                                        <p:tgtEl>
                                          <p:spTgt spid="30"/>
                                        </p:tgtEl>
                                        <p:attrNameLst>
                                          <p:attrName>ppt_x</p:attrName>
                                        </p:attrNameLst>
                                      </p:cBhvr>
                                      <p:tavLst>
                                        <p:tav tm="0">
                                          <p:val>
                                            <p:strVal val="#ppt_x"/>
                                          </p:val>
                                        </p:tav>
                                        <p:tav tm="100000">
                                          <p:val>
                                            <p:strVal val="#ppt_x"/>
                                          </p:val>
                                        </p:tav>
                                      </p:tavLst>
                                    </p:anim>
                                    <p:anim calcmode="lin" valueType="num">
                                      <p:cBhvr>
                                        <p:cTn dur="1000" fill="hold" id="81"/>
                                        <p:tgtEl>
                                          <p:spTgt spid="30"/>
                                        </p:tgtEl>
                                        <p:attrNameLst>
                                          <p:attrName>ppt_y</p:attrName>
                                        </p:attrNameLst>
                                      </p:cBhvr>
                                      <p:tavLst>
                                        <p:tav tm="0">
                                          <p:val>
                                            <p:strVal val="#ppt_y+.1"/>
                                          </p:val>
                                        </p:tav>
                                        <p:tav tm="100000">
                                          <p:val>
                                            <p:strVal val="#ppt_y"/>
                                          </p:val>
                                        </p:tav>
                                      </p:tavLst>
                                    </p:anim>
                                  </p:childTnLst>
                                </p:cTn>
                              </p:par>
                            </p:childTnLst>
                          </p:cTn>
                        </p:par>
                        <p:par>
                          <p:cTn fill="hold" id="82" nodeType="afterGroup">
                            <p:stCondLst>
                              <p:cond delay="11500"/>
                            </p:stCondLst>
                            <p:childTnLst>
                              <p:par>
                                <p:cTn fill="hold" id="83" nodeType="afterEffect" presetClass="entr" presetID="42" presetSubtype="0">
                                  <p:stCondLst>
                                    <p:cond delay="0"/>
                                  </p:stCondLst>
                                  <p:childTnLst>
                                    <p:set>
                                      <p:cBhvr>
                                        <p:cTn dur="1" fill="hold" id="84">
                                          <p:stCondLst>
                                            <p:cond delay="0"/>
                                          </p:stCondLst>
                                        </p:cTn>
                                        <p:tgtEl>
                                          <p:spTgt spid="31"/>
                                        </p:tgtEl>
                                        <p:attrNameLst>
                                          <p:attrName>style.visibility</p:attrName>
                                        </p:attrNameLst>
                                      </p:cBhvr>
                                      <p:to>
                                        <p:strVal val="visible"/>
                                      </p:to>
                                    </p:set>
                                    <p:animEffect filter="fade" transition="in">
                                      <p:cBhvr>
                                        <p:cTn dur="1000" id="85"/>
                                        <p:tgtEl>
                                          <p:spTgt spid="31"/>
                                        </p:tgtEl>
                                      </p:cBhvr>
                                    </p:animEffect>
                                    <p:anim calcmode="lin" valueType="num">
                                      <p:cBhvr>
                                        <p:cTn dur="1000" fill="hold" id="86"/>
                                        <p:tgtEl>
                                          <p:spTgt spid="31"/>
                                        </p:tgtEl>
                                        <p:attrNameLst>
                                          <p:attrName>ppt_x</p:attrName>
                                        </p:attrNameLst>
                                      </p:cBhvr>
                                      <p:tavLst>
                                        <p:tav tm="0">
                                          <p:val>
                                            <p:strVal val="#ppt_x"/>
                                          </p:val>
                                        </p:tav>
                                        <p:tav tm="100000">
                                          <p:val>
                                            <p:strVal val="#ppt_x"/>
                                          </p:val>
                                        </p:tav>
                                      </p:tavLst>
                                    </p:anim>
                                    <p:anim calcmode="lin" valueType="num">
                                      <p:cBhvr>
                                        <p:cTn dur="1000" fill="hold" id="87"/>
                                        <p:tgtEl>
                                          <p:spTgt spid="31"/>
                                        </p:tgtEl>
                                        <p:attrNameLst>
                                          <p:attrName>ppt_y</p:attrName>
                                        </p:attrNameLst>
                                      </p:cBhvr>
                                      <p:tavLst>
                                        <p:tav tm="0">
                                          <p:val>
                                            <p:strVal val="#ppt_y+.1"/>
                                          </p:val>
                                        </p:tav>
                                        <p:tav tm="100000">
                                          <p:val>
                                            <p:strVal val="#ppt_y"/>
                                          </p:val>
                                        </p:tav>
                                      </p:tavLst>
                                    </p:anim>
                                  </p:childTnLst>
                                </p:cTn>
                              </p:par>
                            </p:childTnLst>
                          </p:cTn>
                        </p:par>
                        <p:par>
                          <p:cTn fill="hold" id="88" nodeType="afterGroup">
                            <p:stCondLst>
                              <p:cond delay="12500"/>
                            </p:stCondLst>
                            <p:childTnLst>
                              <p:par>
                                <p:cTn fill="hold" id="89" nodeType="afterEffect" presetClass="entr" presetID="42" presetSubtype="0">
                                  <p:stCondLst>
                                    <p:cond delay="0"/>
                                  </p:stCondLst>
                                  <p:childTnLst>
                                    <p:set>
                                      <p:cBhvr>
                                        <p:cTn dur="1" fill="hold" id="90">
                                          <p:stCondLst>
                                            <p:cond delay="0"/>
                                          </p:stCondLst>
                                        </p:cTn>
                                        <p:tgtEl>
                                          <p:spTgt spid="32"/>
                                        </p:tgtEl>
                                        <p:attrNameLst>
                                          <p:attrName>style.visibility</p:attrName>
                                        </p:attrNameLst>
                                      </p:cBhvr>
                                      <p:to>
                                        <p:strVal val="visible"/>
                                      </p:to>
                                    </p:set>
                                    <p:animEffect filter="fade" transition="in">
                                      <p:cBhvr>
                                        <p:cTn dur="1000" id="91"/>
                                        <p:tgtEl>
                                          <p:spTgt spid="32"/>
                                        </p:tgtEl>
                                      </p:cBhvr>
                                    </p:animEffect>
                                    <p:anim calcmode="lin" valueType="num">
                                      <p:cBhvr>
                                        <p:cTn dur="1000" fill="hold" id="92"/>
                                        <p:tgtEl>
                                          <p:spTgt spid="32"/>
                                        </p:tgtEl>
                                        <p:attrNameLst>
                                          <p:attrName>ppt_x</p:attrName>
                                        </p:attrNameLst>
                                      </p:cBhvr>
                                      <p:tavLst>
                                        <p:tav tm="0">
                                          <p:val>
                                            <p:strVal val="#ppt_x"/>
                                          </p:val>
                                        </p:tav>
                                        <p:tav tm="100000">
                                          <p:val>
                                            <p:strVal val="#ppt_x"/>
                                          </p:val>
                                        </p:tav>
                                      </p:tavLst>
                                    </p:anim>
                                    <p:anim calcmode="lin" valueType="num">
                                      <p:cBhvr>
                                        <p:cTn dur="1000" fill="hold" id="93"/>
                                        <p:tgtEl>
                                          <p:spTgt spid="32"/>
                                        </p:tgtEl>
                                        <p:attrNameLst>
                                          <p:attrName>ppt_y</p:attrName>
                                        </p:attrNameLst>
                                      </p:cBhvr>
                                      <p:tavLst>
                                        <p:tav tm="0">
                                          <p:val>
                                            <p:strVal val="#ppt_y+.1"/>
                                          </p:val>
                                        </p:tav>
                                        <p:tav tm="100000">
                                          <p:val>
                                            <p:strVal val="#ppt_y"/>
                                          </p:val>
                                        </p:tav>
                                      </p:tavLst>
                                    </p:anim>
                                  </p:childTnLst>
                                </p:cTn>
                              </p:par>
                            </p:childTnLst>
                          </p:cTn>
                        </p:par>
                        <p:par>
                          <p:cTn fill="hold" id="94" nodeType="afterGroup">
                            <p:stCondLst>
                              <p:cond delay="13500"/>
                            </p:stCondLst>
                            <p:childTnLst>
                              <p:par>
                                <p:cTn fill="hold" id="95" nodeType="afterEffect" presetClass="entr" presetID="42" presetSubtype="0">
                                  <p:stCondLst>
                                    <p:cond delay="0"/>
                                  </p:stCondLst>
                                  <p:childTnLst>
                                    <p:set>
                                      <p:cBhvr>
                                        <p:cTn dur="1" fill="hold" id="96">
                                          <p:stCondLst>
                                            <p:cond delay="0"/>
                                          </p:stCondLst>
                                        </p:cTn>
                                        <p:tgtEl>
                                          <p:spTgt spid="33"/>
                                        </p:tgtEl>
                                        <p:attrNameLst>
                                          <p:attrName>style.visibility</p:attrName>
                                        </p:attrNameLst>
                                      </p:cBhvr>
                                      <p:to>
                                        <p:strVal val="visible"/>
                                      </p:to>
                                    </p:set>
                                    <p:animEffect filter="fade" transition="in">
                                      <p:cBhvr>
                                        <p:cTn dur="1000" id="97"/>
                                        <p:tgtEl>
                                          <p:spTgt spid="33"/>
                                        </p:tgtEl>
                                      </p:cBhvr>
                                    </p:animEffect>
                                    <p:anim calcmode="lin" valueType="num">
                                      <p:cBhvr>
                                        <p:cTn dur="1000" fill="hold" id="98"/>
                                        <p:tgtEl>
                                          <p:spTgt spid="33"/>
                                        </p:tgtEl>
                                        <p:attrNameLst>
                                          <p:attrName>ppt_x</p:attrName>
                                        </p:attrNameLst>
                                      </p:cBhvr>
                                      <p:tavLst>
                                        <p:tav tm="0">
                                          <p:val>
                                            <p:strVal val="#ppt_x"/>
                                          </p:val>
                                        </p:tav>
                                        <p:tav tm="100000">
                                          <p:val>
                                            <p:strVal val="#ppt_x"/>
                                          </p:val>
                                        </p:tav>
                                      </p:tavLst>
                                    </p:anim>
                                    <p:anim calcmode="lin" valueType="num">
                                      <p:cBhvr>
                                        <p:cTn dur="1000" fill="hold" id="99"/>
                                        <p:tgtEl>
                                          <p:spTgt spid="33"/>
                                        </p:tgtEl>
                                        <p:attrNameLst>
                                          <p:attrName>ppt_y</p:attrName>
                                        </p:attrNameLst>
                                      </p:cBhvr>
                                      <p:tavLst>
                                        <p:tav tm="0">
                                          <p:val>
                                            <p:strVal val="#ppt_y+.1"/>
                                          </p:val>
                                        </p:tav>
                                        <p:tav tm="100000">
                                          <p:val>
                                            <p:strVal val="#ppt_y"/>
                                          </p:val>
                                        </p:tav>
                                      </p:tavLst>
                                    </p:anim>
                                  </p:childTnLst>
                                </p:cTn>
                              </p:par>
                            </p:childTnLst>
                          </p:cTn>
                        </p:par>
                        <p:par>
                          <p:cTn fill="hold" id="100" nodeType="afterGroup">
                            <p:stCondLst>
                              <p:cond delay="14500"/>
                            </p:stCondLst>
                            <p:childTnLst>
                              <p:par>
                                <p:cTn fill="hold" id="101" nodeType="afterEffect" presetClass="entr" presetID="42" presetSubtype="0">
                                  <p:stCondLst>
                                    <p:cond delay="0"/>
                                  </p:stCondLst>
                                  <p:childTnLst>
                                    <p:set>
                                      <p:cBhvr>
                                        <p:cTn dur="1" fill="hold" id="102">
                                          <p:stCondLst>
                                            <p:cond delay="0"/>
                                          </p:stCondLst>
                                        </p:cTn>
                                        <p:tgtEl>
                                          <p:spTgt spid="34"/>
                                        </p:tgtEl>
                                        <p:attrNameLst>
                                          <p:attrName>style.visibility</p:attrName>
                                        </p:attrNameLst>
                                      </p:cBhvr>
                                      <p:to>
                                        <p:strVal val="visible"/>
                                      </p:to>
                                    </p:set>
                                    <p:animEffect filter="fade" transition="in">
                                      <p:cBhvr>
                                        <p:cTn dur="1000" id="103"/>
                                        <p:tgtEl>
                                          <p:spTgt spid="34"/>
                                        </p:tgtEl>
                                      </p:cBhvr>
                                    </p:animEffect>
                                    <p:anim calcmode="lin" valueType="num">
                                      <p:cBhvr>
                                        <p:cTn dur="1000" fill="hold" id="104"/>
                                        <p:tgtEl>
                                          <p:spTgt spid="34"/>
                                        </p:tgtEl>
                                        <p:attrNameLst>
                                          <p:attrName>ppt_x</p:attrName>
                                        </p:attrNameLst>
                                      </p:cBhvr>
                                      <p:tavLst>
                                        <p:tav tm="0">
                                          <p:val>
                                            <p:strVal val="#ppt_x"/>
                                          </p:val>
                                        </p:tav>
                                        <p:tav tm="100000">
                                          <p:val>
                                            <p:strVal val="#ppt_x"/>
                                          </p:val>
                                        </p:tav>
                                      </p:tavLst>
                                    </p:anim>
                                    <p:anim calcmode="lin" valueType="num">
                                      <p:cBhvr>
                                        <p:cTn dur="1000" fill="hold" id="105"/>
                                        <p:tgtEl>
                                          <p:spTgt spid="34"/>
                                        </p:tgtEl>
                                        <p:attrNameLst>
                                          <p:attrName>ppt_y</p:attrName>
                                        </p:attrNameLst>
                                      </p:cBhvr>
                                      <p:tavLst>
                                        <p:tav tm="0">
                                          <p:val>
                                            <p:strVal val="#ppt_y+.1"/>
                                          </p:val>
                                        </p:tav>
                                        <p:tav tm="100000">
                                          <p:val>
                                            <p:strVal val="#ppt_y"/>
                                          </p:val>
                                        </p:tav>
                                      </p:tavLst>
                                    </p:anim>
                                  </p:childTnLst>
                                </p:cTn>
                              </p:par>
                            </p:childTnLst>
                          </p:cTn>
                        </p:par>
                        <p:par>
                          <p:cTn fill="hold" id="106" nodeType="afterGroup">
                            <p:stCondLst>
                              <p:cond delay="15500"/>
                            </p:stCondLst>
                            <p:childTnLst>
                              <p:par>
                                <p:cTn fill="hold" grpId="0" id="107" nodeType="afterEffect" presetClass="entr" presetID="42" presetSubtype="0">
                                  <p:stCondLst>
                                    <p:cond delay="0"/>
                                  </p:stCondLst>
                                  <p:childTnLst>
                                    <p:set>
                                      <p:cBhvr>
                                        <p:cTn dur="1" fill="hold" id="108">
                                          <p:stCondLst>
                                            <p:cond delay="0"/>
                                          </p:stCondLst>
                                        </p:cTn>
                                        <p:tgtEl>
                                          <p:spTgt spid="35"/>
                                        </p:tgtEl>
                                        <p:attrNameLst>
                                          <p:attrName>style.visibility</p:attrName>
                                        </p:attrNameLst>
                                      </p:cBhvr>
                                      <p:to>
                                        <p:strVal val="visible"/>
                                      </p:to>
                                    </p:set>
                                    <p:animEffect filter="fade" transition="in">
                                      <p:cBhvr>
                                        <p:cTn dur="1000" id="109"/>
                                        <p:tgtEl>
                                          <p:spTgt spid="35"/>
                                        </p:tgtEl>
                                      </p:cBhvr>
                                    </p:animEffect>
                                    <p:anim calcmode="lin" valueType="num">
                                      <p:cBhvr>
                                        <p:cTn dur="1000" fill="hold" id="110"/>
                                        <p:tgtEl>
                                          <p:spTgt spid="35"/>
                                        </p:tgtEl>
                                        <p:attrNameLst>
                                          <p:attrName>ppt_x</p:attrName>
                                        </p:attrNameLst>
                                      </p:cBhvr>
                                      <p:tavLst>
                                        <p:tav tm="0">
                                          <p:val>
                                            <p:strVal val="#ppt_x"/>
                                          </p:val>
                                        </p:tav>
                                        <p:tav tm="100000">
                                          <p:val>
                                            <p:strVal val="#ppt_x"/>
                                          </p:val>
                                        </p:tav>
                                      </p:tavLst>
                                    </p:anim>
                                    <p:anim calcmode="lin" valueType="num">
                                      <p:cBhvr>
                                        <p:cTn dur="1000" fill="hold" id="111"/>
                                        <p:tgtEl>
                                          <p:spTgt spid="35"/>
                                        </p:tgtEl>
                                        <p:attrNameLst>
                                          <p:attrName>ppt_y</p:attrName>
                                        </p:attrNameLst>
                                      </p:cBhvr>
                                      <p:tavLst>
                                        <p:tav tm="0">
                                          <p:val>
                                            <p:strVal val="#ppt_y+.1"/>
                                          </p:val>
                                        </p:tav>
                                        <p:tav tm="100000">
                                          <p:val>
                                            <p:strVal val="#ppt_y"/>
                                          </p:val>
                                        </p:tav>
                                      </p:tavLst>
                                    </p:anim>
                                  </p:childTnLst>
                                </p:cTn>
                              </p:par>
                            </p:childTnLst>
                          </p:cTn>
                        </p:par>
                        <p:par>
                          <p:cTn fill="hold" id="112" nodeType="afterGroup">
                            <p:stCondLst>
                              <p:cond delay="16500"/>
                            </p:stCondLst>
                            <p:childTnLst>
                              <p:par>
                                <p:cTn fill="hold" grpId="0" id="113" nodeType="afterEffect" presetClass="entr" presetID="42" presetSubtype="0">
                                  <p:stCondLst>
                                    <p:cond delay="0"/>
                                  </p:stCondLst>
                                  <p:childTnLst>
                                    <p:set>
                                      <p:cBhvr>
                                        <p:cTn dur="1" fill="hold" id="114">
                                          <p:stCondLst>
                                            <p:cond delay="0"/>
                                          </p:stCondLst>
                                        </p:cTn>
                                        <p:tgtEl>
                                          <p:spTgt spid="36"/>
                                        </p:tgtEl>
                                        <p:attrNameLst>
                                          <p:attrName>style.visibility</p:attrName>
                                        </p:attrNameLst>
                                      </p:cBhvr>
                                      <p:to>
                                        <p:strVal val="visible"/>
                                      </p:to>
                                    </p:set>
                                    <p:animEffect filter="fade" transition="in">
                                      <p:cBhvr>
                                        <p:cTn dur="1000" id="115"/>
                                        <p:tgtEl>
                                          <p:spTgt spid="36"/>
                                        </p:tgtEl>
                                      </p:cBhvr>
                                    </p:animEffect>
                                    <p:anim calcmode="lin" valueType="num">
                                      <p:cBhvr>
                                        <p:cTn dur="1000" fill="hold" id="116"/>
                                        <p:tgtEl>
                                          <p:spTgt spid="36"/>
                                        </p:tgtEl>
                                        <p:attrNameLst>
                                          <p:attrName>ppt_x</p:attrName>
                                        </p:attrNameLst>
                                      </p:cBhvr>
                                      <p:tavLst>
                                        <p:tav tm="0">
                                          <p:val>
                                            <p:strVal val="#ppt_x"/>
                                          </p:val>
                                        </p:tav>
                                        <p:tav tm="100000">
                                          <p:val>
                                            <p:strVal val="#ppt_x"/>
                                          </p:val>
                                        </p:tav>
                                      </p:tavLst>
                                    </p:anim>
                                    <p:anim calcmode="lin" valueType="num">
                                      <p:cBhvr>
                                        <p:cTn dur="1000" fill="hold" id="117"/>
                                        <p:tgtEl>
                                          <p:spTgt spid="36"/>
                                        </p:tgtEl>
                                        <p:attrNameLst>
                                          <p:attrName>ppt_y</p:attrName>
                                        </p:attrNameLst>
                                      </p:cBhvr>
                                      <p:tavLst>
                                        <p:tav tm="0">
                                          <p:val>
                                            <p:strVal val="#ppt_y+.1"/>
                                          </p:val>
                                        </p:tav>
                                        <p:tav tm="100000">
                                          <p:val>
                                            <p:strVal val="#ppt_y"/>
                                          </p:val>
                                        </p:tav>
                                      </p:tavLst>
                                    </p:anim>
                                  </p:childTnLst>
                                </p:cTn>
                              </p:par>
                            </p:childTnLst>
                          </p:cTn>
                        </p:par>
                        <p:par>
                          <p:cTn fill="hold" id="118" nodeType="afterGroup">
                            <p:stCondLst>
                              <p:cond delay="17500"/>
                            </p:stCondLst>
                            <p:childTnLst>
                              <p:par>
                                <p:cTn fill="hold" id="119" nodeType="afterEffect" presetClass="entr" presetID="42" presetSubtype="0">
                                  <p:stCondLst>
                                    <p:cond delay="0"/>
                                  </p:stCondLst>
                                  <p:childTnLst>
                                    <p:set>
                                      <p:cBhvr>
                                        <p:cTn dur="1" fill="hold" id="120">
                                          <p:stCondLst>
                                            <p:cond delay="0"/>
                                          </p:stCondLst>
                                        </p:cTn>
                                        <p:tgtEl>
                                          <p:spTgt spid="37"/>
                                        </p:tgtEl>
                                        <p:attrNameLst>
                                          <p:attrName>style.visibility</p:attrName>
                                        </p:attrNameLst>
                                      </p:cBhvr>
                                      <p:to>
                                        <p:strVal val="visible"/>
                                      </p:to>
                                    </p:set>
                                    <p:animEffect filter="fade" transition="in">
                                      <p:cBhvr>
                                        <p:cTn dur="1000" id="121"/>
                                        <p:tgtEl>
                                          <p:spTgt spid="37"/>
                                        </p:tgtEl>
                                      </p:cBhvr>
                                    </p:animEffect>
                                    <p:anim calcmode="lin" valueType="num">
                                      <p:cBhvr>
                                        <p:cTn dur="1000" fill="hold" id="122"/>
                                        <p:tgtEl>
                                          <p:spTgt spid="37"/>
                                        </p:tgtEl>
                                        <p:attrNameLst>
                                          <p:attrName>ppt_x</p:attrName>
                                        </p:attrNameLst>
                                      </p:cBhvr>
                                      <p:tavLst>
                                        <p:tav tm="0">
                                          <p:val>
                                            <p:strVal val="#ppt_x"/>
                                          </p:val>
                                        </p:tav>
                                        <p:tav tm="100000">
                                          <p:val>
                                            <p:strVal val="#ppt_x"/>
                                          </p:val>
                                        </p:tav>
                                      </p:tavLst>
                                    </p:anim>
                                    <p:anim calcmode="lin" valueType="num">
                                      <p:cBhvr>
                                        <p:cTn dur="1000" fill="hold" id="123"/>
                                        <p:tgtEl>
                                          <p:spTgt spid="37"/>
                                        </p:tgtEl>
                                        <p:attrNameLst>
                                          <p:attrName>ppt_y</p:attrName>
                                        </p:attrNameLst>
                                      </p:cBhvr>
                                      <p:tavLst>
                                        <p:tav tm="0">
                                          <p:val>
                                            <p:strVal val="#ppt_y+.1"/>
                                          </p:val>
                                        </p:tav>
                                        <p:tav tm="100000">
                                          <p:val>
                                            <p:strVal val="#ppt_y"/>
                                          </p:val>
                                        </p:tav>
                                      </p:tavLst>
                                    </p:anim>
                                  </p:childTnLst>
                                </p:cTn>
                              </p:par>
                            </p:childTnLst>
                          </p:cTn>
                        </p:par>
                        <p:par>
                          <p:cTn fill="hold" id="124" nodeType="afterGroup">
                            <p:stCondLst>
                              <p:cond delay="18500"/>
                            </p:stCondLst>
                            <p:childTnLst>
                              <p:par>
                                <p:cTn fill="hold" id="125" nodeType="afterEffect" presetClass="entr" presetID="42" presetSubtype="0">
                                  <p:stCondLst>
                                    <p:cond delay="0"/>
                                  </p:stCondLst>
                                  <p:childTnLst>
                                    <p:set>
                                      <p:cBhvr>
                                        <p:cTn dur="1" fill="hold" id="126">
                                          <p:stCondLst>
                                            <p:cond delay="0"/>
                                          </p:stCondLst>
                                        </p:cTn>
                                        <p:tgtEl>
                                          <p:spTgt spid="40"/>
                                        </p:tgtEl>
                                        <p:attrNameLst>
                                          <p:attrName>style.visibility</p:attrName>
                                        </p:attrNameLst>
                                      </p:cBhvr>
                                      <p:to>
                                        <p:strVal val="visible"/>
                                      </p:to>
                                    </p:set>
                                    <p:animEffect filter="fade" transition="in">
                                      <p:cBhvr>
                                        <p:cTn dur="1000" id="127"/>
                                        <p:tgtEl>
                                          <p:spTgt spid="40"/>
                                        </p:tgtEl>
                                      </p:cBhvr>
                                    </p:animEffect>
                                    <p:anim calcmode="lin" valueType="num">
                                      <p:cBhvr>
                                        <p:cTn dur="1000" fill="hold" id="128"/>
                                        <p:tgtEl>
                                          <p:spTgt spid="40"/>
                                        </p:tgtEl>
                                        <p:attrNameLst>
                                          <p:attrName>ppt_x</p:attrName>
                                        </p:attrNameLst>
                                      </p:cBhvr>
                                      <p:tavLst>
                                        <p:tav tm="0">
                                          <p:val>
                                            <p:strVal val="#ppt_x"/>
                                          </p:val>
                                        </p:tav>
                                        <p:tav tm="100000">
                                          <p:val>
                                            <p:strVal val="#ppt_x"/>
                                          </p:val>
                                        </p:tav>
                                      </p:tavLst>
                                    </p:anim>
                                    <p:anim calcmode="lin" valueType="num">
                                      <p:cBhvr>
                                        <p:cTn dur="1000" fill="hold" id="129"/>
                                        <p:tgtEl>
                                          <p:spTgt spid="40"/>
                                        </p:tgtEl>
                                        <p:attrNameLst>
                                          <p:attrName>ppt_y</p:attrName>
                                        </p:attrNameLst>
                                      </p:cBhvr>
                                      <p:tavLst>
                                        <p:tav tm="0">
                                          <p:val>
                                            <p:strVal val="#ppt_y+.1"/>
                                          </p:val>
                                        </p:tav>
                                        <p:tav tm="100000">
                                          <p:val>
                                            <p:strVal val="#ppt_y"/>
                                          </p:val>
                                        </p:tav>
                                      </p:tavLst>
                                    </p:anim>
                                  </p:childTnLst>
                                </p:cTn>
                              </p:par>
                            </p:childTnLst>
                          </p:cTn>
                        </p:par>
                        <p:par>
                          <p:cTn fill="hold" id="130" nodeType="afterGroup">
                            <p:stCondLst>
                              <p:cond delay="19500"/>
                            </p:stCondLst>
                            <p:childTnLst>
                              <p:par>
                                <p:cTn fill="hold" id="131" nodeType="afterEffect" presetClass="entr" presetID="42" presetSubtype="0">
                                  <p:stCondLst>
                                    <p:cond delay="0"/>
                                  </p:stCondLst>
                                  <p:childTnLst>
                                    <p:set>
                                      <p:cBhvr>
                                        <p:cTn dur="1" fill="hold" id="132">
                                          <p:stCondLst>
                                            <p:cond delay="0"/>
                                          </p:stCondLst>
                                        </p:cTn>
                                        <p:tgtEl>
                                          <p:spTgt spid="44"/>
                                        </p:tgtEl>
                                        <p:attrNameLst>
                                          <p:attrName>style.visibility</p:attrName>
                                        </p:attrNameLst>
                                      </p:cBhvr>
                                      <p:to>
                                        <p:strVal val="visible"/>
                                      </p:to>
                                    </p:set>
                                    <p:animEffect filter="fade" transition="in">
                                      <p:cBhvr>
                                        <p:cTn dur="1000" id="133"/>
                                        <p:tgtEl>
                                          <p:spTgt spid="44"/>
                                        </p:tgtEl>
                                      </p:cBhvr>
                                    </p:animEffect>
                                    <p:anim calcmode="lin" valueType="num">
                                      <p:cBhvr>
                                        <p:cTn dur="1000" fill="hold" id="134"/>
                                        <p:tgtEl>
                                          <p:spTgt spid="44"/>
                                        </p:tgtEl>
                                        <p:attrNameLst>
                                          <p:attrName>ppt_x</p:attrName>
                                        </p:attrNameLst>
                                      </p:cBhvr>
                                      <p:tavLst>
                                        <p:tav tm="0">
                                          <p:val>
                                            <p:strVal val="#ppt_x"/>
                                          </p:val>
                                        </p:tav>
                                        <p:tav tm="100000">
                                          <p:val>
                                            <p:strVal val="#ppt_x"/>
                                          </p:val>
                                        </p:tav>
                                      </p:tavLst>
                                    </p:anim>
                                    <p:anim calcmode="lin" valueType="num">
                                      <p:cBhvr>
                                        <p:cTn dur="1000" fill="hold" id="135"/>
                                        <p:tgtEl>
                                          <p:spTgt spid="44"/>
                                        </p:tgtEl>
                                        <p:attrNameLst>
                                          <p:attrName>ppt_y</p:attrName>
                                        </p:attrNameLst>
                                      </p:cBhvr>
                                      <p:tavLst>
                                        <p:tav tm="0">
                                          <p:val>
                                            <p:strVal val="#ppt_y+.1"/>
                                          </p:val>
                                        </p:tav>
                                        <p:tav tm="100000">
                                          <p:val>
                                            <p:strVal val="#ppt_y"/>
                                          </p:val>
                                        </p:tav>
                                      </p:tavLst>
                                    </p:anim>
                                  </p:childTnLst>
                                </p:cTn>
                              </p:par>
                            </p:childTnLst>
                          </p:cTn>
                        </p:par>
                        <p:par>
                          <p:cTn fill="hold" id="136" nodeType="afterGroup">
                            <p:stCondLst>
                              <p:cond delay="20500"/>
                            </p:stCondLst>
                            <p:childTnLst>
                              <p:par>
                                <p:cTn fill="hold" id="137" nodeType="afterEffect" presetClass="entr" presetID="42" presetSubtype="0">
                                  <p:stCondLst>
                                    <p:cond delay="0"/>
                                  </p:stCondLst>
                                  <p:childTnLst>
                                    <p:set>
                                      <p:cBhvr>
                                        <p:cTn dur="1" fill="hold" id="138">
                                          <p:stCondLst>
                                            <p:cond delay="0"/>
                                          </p:stCondLst>
                                        </p:cTn>
                                        <p:tgtEl>
                                          <p:spTgt spid="48"/>
                                        </p:tgtEl>
                                        <p:attrNameLst>
                                          <p:attrName>style.visibility</p:attrName>
                                        </p:attrNameLst>
                                      </p:cBhvr>
                                      <p:to>
                                        <p:strVal val="visible"/>
                                      </p:to>
                                    </p:set>
                                    <p:animEffect filter="fade" transition="in">
                                      <p:cBhvr>
                                        <p:cTn dur="1000" id="139"/>
                                        <p:tgtEl>
                                          <p:spTgt spid="48"/>
                                        </p:tgtEl>
                                      </p:cBhvr>
                                    </p:animEffect>
                                    <p:anim calcmode="lin" valueType="num">
                                      <p:cBhvr>
                                        <p:cTn dur="1000" fill="hold" id="140"/>
                                        <p:tgtEl>
                                          <p:spTgt spid="48"/>
                                        </p:tgtEl>
                                        <p:attrNameLst>
                                          <p:attrName>ppt_x</p:attrName>
                                        </p:attrNameLst>
                                      </p:cBhvr>
                                      <p:tavLst>
                                        <p:tav tm="0">
                                          <p:val>
                                            <p:strVal val="#ppt_x"/>
                                          </p:val>
                                        </p:tav>
                                        <p:tav tm="100000">
                                          <p:val>
                                            <p:strVal val="#ppt_x"/>
                                          </p:val>
                                        </p:tav>
                                      </p:tavLst>
                                    </p:anim>
                                    <p:anim calcmode="lin" valueType="num">
                                      <p:cBhvr>
                                        <p:cTn dur="1000" fill="hold" id="141"/>
                                        <p:tgtEl>
                                          <p:spTgt spid="48"/>
                                        </p:tgtEl>
                                        <p:attrNameLst>
                                          <p:attrName>ppt_y</p:attrName>
                                        </p:attrNameLst>
                                      </p:cBhvr>
                                      <p:tavLst>
                                        <p:tav tm="0">
                                          <p:val>
                                            <p:strVal val="#ppt_y+.1"/>
                                          </p:val>
                                        </p:tav>
                                        <p:tav tm="100000">
                                          <p:val>
                                            <p:strVal val="#ppt_y"/>
                                          </p:val>
                                        </p:tav>
                                      </p:tavLst>
                                    </p:anim>
                                  </p:childTnLst>
                                </p:cTn>
                              </p:par>
                            </p:childTnLst>
                          </p:cTn>
                        </p:par>
                        <p:par>
                          <p:cTn fill="hold" id="142" nodeType="afterGroup">
                            <p:stCondLst>
                              <p:cond delay="21500"/>
                            </p:stCondLst>
                            <p:childTnLst>
                              <p:par>
                                <p:cTn fill="hold" grpId="0" id="143" nodeType="afterEffect" presetClass="entr" presetID="42" presetSubtype="0">
                                  <p:stCondLst>
                                    <p:cond delay="0"/>
                                  </p:stCondLst>
                                  <p:childTnLst>
                                    <p:set>
                                      <p:cBhvr>
                                        <p:cTn dur="1" fill="hold" id="144">
                                          <p:stCondLst>
                                            <p:cond delay="0"/>
                                          </p:stCondLst>
                                        </p:cTn>
                                        <p:tgtEl>
                                          <p:spTgt spid="56"/>
                                        </p:tgtEl>
                                        <p:attrNameLst>
                                          <p:attrName>style.visibility</p:attrName>
                                        </p:attrNameLst>
                                      </p:cBhvr>
                                      <p:to>
                                        <p:strVal val="visible"/>
                                      </p:to>
                                    </p:set>
                                    <p:animEffect filter="fade" transition="in">
                                      <p:cBhvr>
                                        <p:cTn dur="1000" id="145"/>
                                        <p:tgtEl>
                                          <p:spTgt spid="56"/>
                                        </p:tgtEl>
                                      </p:cBhvr>
                                    </p:animEffect>
                                    <p:anim calcmode="lin" valueType="num">
                                      <p:cBhvr>
                                        <p:cTn dur="1000" fill="hold" id="146"/>
                                        <p:tgtEl>
                                          <p:spTgt spid="56"/>
                                        </p:tgtEl>
                                        <p:attrNameLst>
                                          <p:attrName>ppt_x</p:attrName>
                                        </p:attrNameLst>
                                      </p:cBhvr>
                                      <p:tavLst>
                                        <p:tav tm="0">
                                          <p:val>
                                            <p:strVal val="#ppt_x"/>
                                          </p:val>
                                        </p:tav>
                                        <p:tav tm="100000">
                                          <p:val>
                                            <p:strVal val="#ppt_x"/>
                                          </p:val>
                                        </p:tav>
                                      </p:tavLst>
                                    </p:anim>
                                    <p:anim calcmode="lin" valueType="num">
                                      <p:cBhvr>
                                        <p:cTn dur="1000" fill="hold" id="147"/>
                                        <p:tgtEl>
                                          <p:spTgt spid="56"/>
                                        </p:tgtEl>
                                        <p:attrNameLst>
                                          <p:attrName>ppt_y</p:attrName>
                                        </p:attrNameLst>
                                      </p:cBhvr>
                                      <p:tavLst>
                                        <p:tav tm="0">
                                          <p:val>
                                            <p:strVal val="#ppt_y+.1"/>
                                          </p:val>
                                        </p:tav>
                                        <p:tav tm="100000">
                                          <p:val>
                                            <p:strVal val="#ppt_y"/>
                                          </p:val>
                                        </p:tav>
                                      </p:tavLst>
                                    </p:anim>
                                  </p:childTnLst>
                                </p:cTn>
                              </p:par>
                            </p:childTnLst>
                          </p:cTn>
                        </p:par>
                        <p:par>
                          <p:cTn fill="hold" id="148" nodeType="afterGroup">
                            <p:stCondLst>
                              <p:cond delay="22500"/>
                            </p:stCondLst>
                            <p:childTnLst>
                              <p:par>
                                <p:cTn fill="hold" grpId="0" id="149" nodeType="afterEffect" presetClass="entr" presetID="42" presetSubtype="0">
                                  <p:stCondLst>
                                    <p:cond delay="0"/>
                                  </p:stCondLst>
                                  <p:childTnLst>
                                    <p:set>
                                      <p:cBhvr>
                                        <p:cTn dur="1" fill="hold" id="150">
                                          <p:stCondLst>
                                            <p:cond delay="0"/>
                                          </p:stCondLst>
                                        </p:cTn>
                                        <p:tgtEl>
                                          <p:spTgt spid="57"/>
                                        </p:tgtEl>
                                        <p:attrNameLst>
                                          <p:attrName>style.visibility</p:attrName>
                                        </p:attrNameLst>
                                      </p:cBhvr>
                                      <p:to>
                                        <p:strVal val="visible"/>
                                      </p:to>
                                    </p:set>
                                    <p:animEffect filter="fade" transition="in">
                                      <p:cBhvr>
                                        <p:cTn dur="1000" id="151"/>
                                        <p:tgtEl>
                                          <p:spTgt spid="57"/>
                                        </p:tgtEl>
                                      </p:cBhvr>
                                    </p:animEffect>
                                    <p:anim calcmode="lin" valueType="num">
                                      <p:cBhvr>
                                        <p:cTn dur="1000" fill="hold" id="152"/>
                                        <p:tgtEl>
                                          <p:spTgt spid="57"/>
                                        </p:tgtEl>
                                        <p:attrNameLst>
                                          <p:attrName>ppt_x</p:attrName>
                                        </p:attrNameLst>
                                      </p:cBhvr>
                                      <p:tavLst>
                                        <p:tav tm="0">
                                          <p:val>
                                            <p:strVal val="#ppt_x"/>
                                          </p:val>
                                        </p:tav>
                                        <p:tav tm="100000">
                                          <p:val>
                                            <p:strVal val="#ppt_x"/>
                                          </p:val>
                                        </p:tav>
                                      </p:tavLst>
                                    </p:anim>
                                    <p:anim calcmode="lin" valueType="num">
                                      <p:cBhvr>
                                        <p:cTn dur="1000" fill="hold" id="153"/>
                                        <p:tgtEl>
                                          <p:spTgt spid="57"/>
                                        </p:tgtEl>
                                        <p:attrNameLst>
                                          <p:attrName>ppt_y</p:attrName>
                                        </p:attrNameLst>
                                      </p:cBhvr>
                                      <p:tavLst>
                                        <p:tav tm="0">
                                          <p:val>
                                            <p:strVal val="#ppt_y+.1"/>
                                          </p:val>
                                        </p:tav>
                                        <p:tav tm="100000">
                                          <p:val>
                                            <p:strVal val="#ppt_y"/>
                                          </p:val>
                                        </p:tav>
                                      </p:tavLst>
                                    </p:anim>
                                  </p:childTnLst>
                                </p:cTn>
                              </p:par>
                            </p:childTnLst>
                          </p:cTn>
                        </p:par>
                        <p:par>
                          <p:cTn fill="hold" id="154" nodeType="afterGroup">
                            <p:stCondLst>
                              <p:cond delay="23500"/>
                            </p:stCondLst>
                            <p:childTnLst>
                              <p:par>
                                <p:cTn fill="hold" grpId="0" id="155" nodeType="afterEffect" presetClass="entr" presetID="42" presetSubtype="0">
                                  <p:stCondLst>
                                    <p:cond delay="0"/>
                                  </p:stCondLst>
                                  <p:childTnLst>
                                    <p:set>
                                      <p:cBhvr>
                                        <p:cTn dur="1" fill="hold" id="156">
                                          <p:stCondLst>
                                            <p:cond delay="0"/>
                                          </p:stCondLst>
                                        </p:cTn>
                                        <p:tgtEl>
                                          <p:spTgt spid="58"/>
                                        </p:tgtEl>
                                        <p:attrNameLst>
                                          <p:attrName>style.visibility</p:attrName>
                                        </p:attrNameLst>
                                      </p:cBhvr>
                                      <p:to>
                                        <p:strVal val="visible"/>
                                      </p:to>
                                    </p:set>
                                    <p:animEffect filter="fade" transition="in">
                                      <p:cBhvr>
                                        <p:cTn dur="1000" id="157"/>
                                        <p:tgtEl>
                                          <p:spTgt spid="58"/>
                                        </p:tgtEl>
                                      </p:cBhvr>
                                    </p:animEffect>
                                    <p:anim calcmode="lin" valueType="num">
                                      <p:cBhvr>
                                        <p:cTn dur="1000" fill="hold" id="158"/>
                                        <p:tgtEl>
                                          <p:spTgt spid="58"/>
                                        </p:tgtEl>
                                        <p:attrNameLst>
                                          <p:attrName>ppt_x</p:attrName>
                                        </p:attrNameLst>
                                      </p:cBhvr>
                                      <p:tavLst>
                                        <p:tav tm="0">
                                          <p:val>
                                            <p:strVal val="#ppt_x"/>
                                          </p:val>
                                        </p:tav>
                                        <p:tav tm="100000">
                                          <p:val>
                                            <p:strVal val="#ppt_x"/>
                                          </p:val>
                                        </p:tav>
                                      </p:tavLst>
                                    </p:anim>
                                    <p:anim calcmode="lin" valueType="num">
                                      <p:cBhvr>
                                        <p:cTn dur="1000" fill="hold" id="159"/>
                                        <p:tgtEl>
                                          <p:spTgt spid="58"/>
                                        </p:tgtEl>
                                        <p:attrNameLst>
                                          <p:attrName>ppt_y</p:attrName>
                                        </p:attrNameLst>
                                      </p:cBhvr>
                                      <p:tavLst>
                                        <p:tav tm="0">
                                          <p:val>
                                            <p:strVal val="#ppt_y+.1"/>
                                          </p:val>
                                        </p:tav>
                                        <p:tav tm="100000">
                                          <p:val>
                                            <p:strVal val="#ppt_y"/>
                                          </p:val>
                                        </p:tav>
                                      </p:tavLst>
                                    </p:anim>
                                  </p:childTnLst>
                                </p:cTn>
                              </p:par>
                            </p:childTnLst>
                          </p:cTn>
                        </p:par>
                        <p:par>
                          <p:cTn fill="hold" id="160" nodeType="afterGroup">
                            <p:stCondLst>
                              <p:cond delay="24500"/>
                            </p:stCondLst>
                            <p:childTnLst>
                              <p:par>
                                <p:cTn fill="hold" grpId="0" id="161" nodeType="afterEffect" presetClass="entr" presetID="42" presetSubtype="0">
                                  <p:stCondLst>
                                    <p:cond delay="0"/>
                                  </p:stCondLst>
                                  <p:childTnLst>
                                    <p:set>
                                      <p:cBhvr>
                                        <p:cTn dur="1" fill="hold" id="162">
                                          <p:stCondLst>
                                            <p:cond delay="0"/>
                                          </p:stCondLst>
                                        </p:cTn>
                                        <p:tgtEl>
                                          <p:spTgt spid="59"/>
                                        </p:tgtEl>
                                        <p:attrNameLst>
                                          <p:attrName>style.visibility</p:attrName>
                                        </p:attrNameLst>
                                      </p:cBhvr>
                                      <p:to>
                                        <p:strVal val="visible"/>
                                      </p:to>
                                    </p:set>
                                    <p:animEffect filter="fade" transition="in">
                                      <p:cBhvr>
                                        <p:cTn dur="1000" id="163"/>
                                        <p:tgtEl>
                                          <p:spTgt spid="59"/>
                                        </p:tgtEl>
                                      </p:cBhvr>
                                    </p:animEffect>
                                    <p:anim calcmode="lin" valueType="num">
                                      <p:cBhvr>
                                        <p:cTn dur="1000" fill="hold" id="164"/>
                                        <p:tgtEl>
                                          <p:spTgt spid="59"/>
                                        </p:tgtEl>
                                        <p:attrNameLst>
                                          <p:attrName>ppt_x</p:attrName>
                                        </p:attrNameLst>
                                      </p:cBhvr>
                                      <p:tavLst>
                                        <p:tav tm="0">
                                          <p:val>
                                            <p:strVal val="#ppt_x"/>
                                          </p:val>
                                        </p:tav>
                                        <p:tav tm="100000">
                                          <p:val>
                                            <p:strVal val="#ppt_x"/>
                                          </p:val>
                                        </p:tav>
                                      </p:tavLst>
                                    </p:anim>
                                    <p:anim calcmode="lin" valueType="num">
                                      <p:cBhvr>
                                        <p:cTn dur="1000" fill="hold" id="165"/>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4"/>
      <p:bldP grpId="0" spid="17"/>
      <p:bldP grpId="0" spid="18"/>
      <p:bldP grpId="0" spid="19"/>
      <p:bldP grpId="0" spid="20"/>
      <p:bldP grpId="0" spid="21"/>
      <p:bldP grpId="0" spid="22"/>
      <p:bldP grpId="0" spid="23"/>
      <p:bldP grpId="0" spid="24"/>
      <p:bldP grpId="0" spid="25"/>
      <p:bldP grpId="0" spid="26"/>
      <p:bldP grpId="0" spid="27"/>
      <p:bldP grpId="0" spid="28"/>
      <p:bldP grpId="0" spid="35"/>
      <p:bldP grpId="0" spid="36"/>
      <p:bldP grpId="0" spid="56"/>
      <p:bldP grpId="0" spid="57"/>
      <p:bldP grpId="0" spid="58"/>
      <p:bldP grpId="0" spid="59"/>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2" name="直接连接符 1"/>
          <p:cNvCxnSpPr/>
          <p:nvPr/>
        </p:nvCxnSpPr>
        <p:spPr>
          <a:xfrm>
            <a:off x="1408147" y="683603"/>
            <a:ext cx="10619117"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mouth-tube-in-bald-male-head_45957"/>
          <p:cNvSpPr>
            <a:spLocks noChangeAspect="1"/>
          </p:cNvSpPr>
          <p:nvPr/>
        </p:nvSpPr>
        <p:spPr bwMode="auto">
          <a:xfrm>
            <a:off x="564040" y="88565"/>
            <a:ext cx="725746" cy="805065"/>
          </a:xfrm>
          <a:custGeom>
            <a:gdLst>
              <a:gd fmla="*/ 373273 h 605239" name="connsiteX0"/>
              <a:gd fmla="*/ 373273 h 605239" name="connsiteY0"/>
              <a:gd fmla="*/ 373273 h 605239" name="connsiteX1"/>
              <a:gd fmla="*/ 373273 h 605239" name="connsiteY1"/>
              <a:gd fmla="*/ 373273 h 605239" name="connsiteX2"/>
              <a:gd fmla="*/ 373273 h 605239" name="connsiteY2"/>
              <a:gd fmla="*/ 373273 h 605239" name="connsiteX3"/>
              <a:gd fmla="*/ 373273 h 605239" name="connsiteY3"/>
              <a:gd fmla="*/ 373273 h 605239" name="connsiteX4"/>
              <a:gd fmla="*/ 373273 h 605239" name="connsiteY4"/>
              <a:gd fmla="*/ 373273 h 605239" name="connsiteX5"/>
              <a:gd fmla="*/ 373273 h 605239" name="connsiteY5"/>
              <a:gd fmla="*/ 373273 h 605239" name="connsiteX6"/>
              <a:gd fmla="*/ 373273 h 605239" name="connsiteY6"/>
              <a:gd fmla="*/ 373273 h 605239" name="connsiteX7"/>
              <a:gd fmla="*/ 373273 h 605239" name="connsiteY7"/>
              <a:gd fmla="*/ 373273 h 605239" name="connsiteX8"/>
              <a:gd fmla="*/ 373273 h 605239" name="connsiteY8"/>
              <a:gd fmla="*/ 373273 h 605239" name="connsiteX9"/>
              <a:gd fmla="*/ 373273 h 605239" name="connsiteY9"/>
              <a:gd fmla="*/ 373273 h 605239" name="connsiteX10"/>
              <a:gd fmla="*/ 373273 h 605239" name="connsiteY10"/>
              <a:gd fmla="*/ 373273 h 605239" name="connsiteX11"/>
              <a:gd fmla="*/ 373273 h 605239" name="connsiteY11"/>
              <a:gd fmla="*/ 373273 h 605239" name="connsiteX12"/>
              <a:gd fmla="*/ 373273 h 605239" name="connsiteY12"/>
              <a:gd fmla="*/ 373273 h 605239" name="connsiteX13"/>
              <a:gd fmla="*/ 373273 h 605239" name="connsiteY13"/>
              <a:gd fmla="*/ 373273 h 605239" name="connsiteX14"/>
              <a:gd fmla="*/ 373273 h 605239" name="connsiteY14"/>
              <a:gd fmla="*/ 373273 h 605239" name="connsiteX15"/>
              <a:gd fmla="*/ 373273 h 605239" name="connsiteY15"/>
              <a:gd fmla="*/ 373273 h 605239" name="connsiteX16"/>
              <a:gd fmla="*/ 373273 h 605239" name="connsiteY16"/>
              <a:gd fmla="*/ 373273 h 605239" name="connsiteX17"/>
              <a:gd fmla="*/ 373273 h 605239" name="connsiteY17"/>
              <a:gd fmla="*/ 373273 h 605239" name="connsiteX18"/>
              <a:gd fmla="*/ 373273 h 605239" name="connsiteY18"/>
              <a:gd fmla="*/ 373273 h 605239" name="connsiteX19"/>
              <a:gd fmla="*/ 373273 h 605239" name="connsiteY19"/>
              <a:gd fmla="*/ 373273 h 605239" name="connsiteX20"/>
              <a:gd fmla="*/ 373273 h 605239" name="connsiteY20"/>
              <a:gd fmla="*/ 373273 h 605239" name="connsiteX21"/>
              <a:gd fmla="*/ 373273 h 605239" name="connsiteY21"/>
              <a:gd fmla="*/ 373273 h 605239" name="connsiteX22"/>
              <a:gd fmla="*/ 373273 h 605239" name="connsiteY22"/>
              <a:gd fmla="*/ 373273 h 605239" name="connsiteX23"/>
              <a:gd fmla="*/ 373273 h 605239" name="connsiteY23"/>
              <a:gd fmla="*/ 373273 h 605239" name="connsiteX24"/>
              <a:gd fmla="*/ 373273 h 605239" name="connsiteY24"/>
              <a:gd fmla="*/ 373273 h 605239" name="connsiteX25"/>
              <a:gd fmla="*/ 373273 h 605239" name="connsiteY25"/>
              <a:gd fmla="*/ 373273 h 605239" name="connsiteX26"/>
              <a:gd fmla="*/ 373273 h 605239" name="connsiteY2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b="b" l="l" r="r" t="t"/>
            <a:pathLst>
              <a:path h="604637" w="545066">
                <a:moveTo>
                  <a:pt x="36884" y="437043"/>
                </a:moveTo>
                <a:lnTo>
                  <a:pt x="191976" y="437043"/>
                </a:lnTo>
                <a:lnTo>
                  <a:pt x="256598" y="437043"/>
                </a:lnTo>
                <a:cubicBezTo>
                  <a:pt x="259470" y="437043"/>
                  <a:pt x="332708" y="437043"/>
                  <a:pt x="332708" y="487178"/>
                </a:cubicBezTo>
                <a:lnTo>
                  <a:pt x="339888" y="564529"/>
                </a:lnTo>
                <a:cubicBezTo>
                  <a:pt x="305423" y="580286"/>
                  <a:pt x="269522" y="593178"/>
                  <a:pt x="233621" y="604637"/>
                </a:cubicBezTo>
                <a:lnTo>
                  <a:pt x="212081" y="514394"/>
                </a:lnTo>
                <a:lnTo>
                  <a:pt x="210645" y="512962"/>
                </a:lnTo>
                <a:cubicBezTo>
                  <a:pt x="197720" y="517259"/>
                  <a:pt x="177616" y="520124"/>
                  <a:pt x="160384" y="520124"/>
                </a:cubicBezTo>
                <a:cubicBezTo>
                  <a:pt x="64169" y="520124"/>
                  <a:pt x="41192" y="501502"/>
                  <a:pt x="36884" y="437043"/>
                </a:cubicBezTo>
                <a:close/>
                <a:moveTo>
                  <a:pt x="303290" y="0"/>
                </a:moveTo>
                <a:cubicBezTo>
                  <a:pt x="387816" y="202"/>
                  <a:pt x="469112" y="32449"/>
                  <a:pt x="503569" y="74370"/>
                </a:cubicBezTo>
                <a:cubicBezTo>
                  <a:pt x="568175" y="150329"/>
                  <a:pt x="553818" y="312280"/>
                  <a:pt x="484905" y="378207"/>
                </a:cubicBezTo>
                <a:lnTo>
                  <a:pt x="500698" y="448434"/>
                </a:lnTo>
                <a:cubicBezTo>
                  <a:pt x="471984" y="489997"/>
                  <a:pt x="426042" y="517228"/>
                  <a:pt x="382971" y="541592"/>
                </a:cubicBezTo>
                <a:cubicBezTo>
                  <a:pt x="382971" y="541592"/>
                  <a:pt x="382971" y="541592"/>
                  <a:pt x="381535" y="543025"/>
                </a:cubicBezTo>
                <a:lnTo>
                  <a:pt x="377228" y="484264"/>
                </a:lnTo>
                <a:cubicBezTo>
                  <a:pt x="377228" y="411171"/>
                  <a:pt x="298265" y="391106"/>
                  <a:pt x="256630" y="391106"/>
                </a:cubicBezTo>
                <a:lnTo>
                  <a:pt x="181974" y="391106"/>
                </a:lnTo>
                <a:lnTo>
                  <a:pt x="35533" y="391106"/>
                </a:lnTo>
                <a:cubicBezTo>
                  <a:pt x="35533" y="382507"/>
                  <a:pt x="35533" y="372474"/>
                  <a:pt x="36969" y="362442"/>
                </a:cubicBezTo>
                <a:lnTo>
                  <a:pt x="11126" y="353843"/>
                </a:lnTo>
                <a:cubicBezTo>
                  <a:pt x="6819" y="352410"/>
                  <a:pt x="2512" y="349543"/>
                  <a:pt x="1076" y="345244"/>
                </a:cubicBezTo>
                <a:cubicBezTo>
                  <a:pt x="-359" y="340944"/>
                  <a:pt x="-359" y="335211"/>
                  <a:pt x="1076" y="332345"/>
                </a:cubicBezTo>
                <a:lnTo>
                  <a:pt x="38405" y="256386"/>
                </a:lnTo>
                <a:cubicBezTo>
                  <a:pt x="42712" y="120232"/>
                  <a:pt x="100140" y="44273"/>
                  <a:pt x="219302" y="11309"/>
                </a:cubicBezTo>
                <a:cubicBezTo>
                  <a:pt x="246580" y="3427"/>
                  <a:pt x="275115" y="-67"/>
                  <a:pt x="303290" y="0"/>
                </a:cubicBezTo>
                <a:close/>
              </a:path>
            </a:pathLst>
          </a:custGeom>
          <a:solidFill>
            <a:schemeClr val="accent2"/>
          </a:solidFill>
          <a:ln>
            <a:noFill/>
          </a:ln>
        </p:spPr>
        <p:txBody>
          <a:bodyPr/>
          <a:lstStyle/>
          <a:p>
            <a:endParaRPr altLang="en-US" lang="zh-CN">
              <a:latin charset="-122" panose="020b0502040204020203" pitchFamily="34" typeface="微软雅黑 Light"/>
              <a:ea charset="-122" panose="020b0502040204020203" pitchFamily="34" typeface="微软雅黑 Light"/>
              <a:cs typeface="+mn-ea"/>
              <a:sym typeface="+mn-lt"/>
            </a:endParaRPr>
          </a:p>
        </p:txBody>
      </p:sp>
      <p:sp>
        <p:nvSpPr>
          <p:cNvPr id="4" name="标题 3"/>
          <p:cNvSpPr txBox="1"/>
          <p:nvPr/>
        </p:nvSpPr>
        <p:spPr>
          <a:xfrm>
            <a:off x="1395621" y="223505"/>
            <a:ext cx="2225619" cy="409994"/>
          </a:xfrm>
          <a:prstGeom prst="rect">
            <a:avLst/>
          </a:prstGeom>
        </p:spPr>
        <p:txBody>
          <a:bodyPr/>
          <a:lstStyle>
            <a:lvl1pPr algn="l" defTabSz="914400" eaLnBrk="1" hangingPunct="1" latinLnBrk="0" rtl="0">
              <a:lnSpc>
                <a:spcPct val="90000"/>
              </a:lnSpc>
              <a:spcBef>
                <a:spcPct val="0"/>
              </a:spcBef>
              <a:buNone/>
              <a:defRPr kern="1200" sz="4400">
                <a:solidFill>
                  <a:schemeClr val="tx1"/>
                </a:solidFill>
                <a:latin typeface="+mj-lt"/>
                <a:ea typeface="+mj-ea"/>
                <a:cs typeface="+mj-cs"/>
              </a:defRPr>
            </a:lvl1pPr>
          </a:lstStyle>
          <a:p>
            <a:r>
              <a:rPr altLang="en-US" b="1" lang="zh-CN" sz="2400">
                <a:solidFill>
                  <a:schemeClr val="tx1">
                    <a:lumMod val="75000"/>
                    <a:lumOff val="25000"/>
                  </a:schemeClr>
                </a:solidFill>
                <a:latin charset="-122" panose="020b0502040204020203" pitchFamily="34" typeface="微软雅黑 Light"/>
                <a:ea charset="-122" panose="020b0502040204020203" pitchFamily="34" typeface="微软雅黑 Light"/>
                <a:cs typeface="+mn-ea"/>
                <a:sym typeface="+mn-lt"/>
              </a:rPr>
              <a:t>疾病相关知识</a:t>
            </a:r>
          </a:p>
        </p:txBody>
      </p:sp>
      <p:grpSp>
        <p:nvGrpSpPr>
          <p:cNvPr id="10" name="组合 9"/>
          <p:cNvGrpSpPr/>
          <p:nvPr/>
        </p:nvGrpSpPr>
        <p:grpSpPr>
          <a:xfrm>
            <a:off x="1283505" y="1265507"/>
            <a:ext cx="4432412" cy="4493608"/>
            <a:chOff x="1283505" y="1265507"/>
            <a:chExt cx="4432412" cy="4493608"/>
          </a:xfrm>
        </p:grpSpPr>
        <p:sp>
          <p:nvSpPr>
            <p:cNvPr id="7" name="Rectangle 2"/>
            <p:cNvSpPr txBox="1">
              <a:spLocks noChangeArrowheads="1"/>
            </p:cNvSpPr>
            <p:nvPr/>
          </p:nvSpPr>
          <p:spPr bwMode="auto">
            <a:xfrm>
              <a:off x="1289786" y="1265507"/>
              <a:ext cx="2693918" cy="56356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nchorCtr="0" bIns="45720" compatLnSpc="1" lIns="91440" numCol="1" rIns="91440" tIns="45720" vert="horz" wrap="square">
              <a:prstTxWarp prst="textNoShape">
                <a:avLst/>
              </a:prstTxWarp>
            </a:bodyPr>
            <a:lstStyle>
              <a:lvl1pPr algn="l" eaLnBrk="0" fontAlgn="base" hangingPunct="0" rtl="0">
                <a:spcBef>
                  <a:spcPct val="0"/>
                </a:spcBef>
                <a:spcAft>
                  <a:spcPct val="0"/>
                </a:spcAft>
                <a:defRPr b="1" sz="2800">
                  <a:solidFill>
                    <a:schemeClr val="bg1"/>
                  </a:solidFill>
                  <a:latin typeface="+mj-lt"/>
                  <a:ea typeface="+mj-ea"/>
                  <a:cs typeface="+mj-cs"/>
                </a:defRPr>
              </a:lvl1pPr>
              <a:lvl2pPr algn="l" eaLnBrk="0" fontAlgn="base" hangingPunct="0" rtl="0">
                <a:spcBef>
                  <a:spcPct val="0"/>
                </a:spcBef>
                <a:spcAft>
                  <a:spcPct val="0"/>
                </a:spcAft>
                <a:defRPr b="1" sz="2800">
                  <a:solidFill>
                    <a:schemeClr val="bg1"/>
                  </a:solidFill>
                  <a:latin charset="0" panose="020b0604020202020204" pitchFamily="34" typeface="Arial"/>
                  <a:ea charset="-122" panose="02010600040101010101" pitchFamily="2" typeface="华文细黑"/>
                </a:defRPr>
              </a:lvl2pPr>
              <a:lvl3pPr algn="l" eaLnBrk="0" fontAlgn="base" hangingPunct="0" rtl="0">
                <a:spcBef>
                  <a:spcPct val="0"/>
                </a:spcBef>
                <a:spcAft>
                  <a:spcPct val="0"/>
                </a:spcAft>
                <a:defRPr b="1" sz="2800">
                  <a:solidFill>
                    <a:schemeClr val="bg1"/>
                  </a:solidFill>
                  <a:latin charset="0" panose="020b0604020202020204" pitchFamily="34" typeface="Arial"/>
                  <a:ea charset="-122" panose="02010600040101010101" pitchFamily="2" typeface="华文细黑"/>
                </a:defRPr>
              </a:lvl3pPr>
              <a:lvl4pPr algn="l" eaLnBrk="0" fontAlgn="base" hangingPunct="0" rtl="0">
                <a:spcBef>
                  <a:spcPct val="0"/>
                </a:spcBef>
                <a:spcAft>
                  <a:spcPct val="0"/>
                </a:spcAft>
                <a:defRPr b="1" sz="2800">
                  <a:solidFill>
                    <a:schemeClr val="bg1"/>
                  </a:solidFill>
                  <a:latin charset="0" panose="020b0604020202020204" pitchFamily="34" typeface="Arial"/>
                  <a:ea charset="-122" panose="02010600040101010101" pitchFamily="2" typeface="华文细黑"/>
                </a:defRPr>
              </a:lvl4pPr>
              <a:lvl5pPr algn="l" eaLnBrk="0" fontAlgn="base" hangingPunct="0" rtl="0">
                <a:spcBef>
                  <a:spcPct val="0"/>
                </a:spcBef>
                <a:spcAft>
                  <a:spcPct val="0"/>
                </a:spcAft>
                <a:defRPr b="1" sz="2800">
                  <a:solidFill>
                    <a:schemeClr val="bg1"/>
                  </a:solidFill>
                  <a:latin charset="0" panose="020b0604020202020204" pitchFamily="34" typeface="Arial"/>
                  <a:ea charset="-122" panose="02010600040101010101" pitchFamily="2" typeface="华文细黑"/>
                </a:defRPr>
              </a:lvl5pPr>
              <a:lvl6pPr algn="l" fontAlgn="base" marL="457200" rtl="0">
                <a:spcBef>
                  <a:spcPct val="0"/>
                </a:spcBef>
                <a:spcAft>
                  <a:spcPct val="0"/>
                </a:spcAft>
                <a:defRPr b="1" sz="2800">
                  <a:solidFill>
                    <a:schemeClr val="bg1"/>
                  </a:solidFill>
                  <a:latin charset="0" panose="020b0604020202020204" pitchFamily="34" typeface="Arial"/>
                  <a:ea charset="-122" panose="02010600040101010101" pitchFamily="2" typeface="华文细黑"/>
                </a:defRPr>
              </a:lvl6pPr>
              <a:lvl7pPr algn="l" fontAlgn="base" marL="914400" rtl="0">
                <a:spcBef>
                  <a:spcPct val="0"/>
                </a:spcBef>
                <a:spcAft>
                  <a:spcPct val="0"/>
                </a:spcAft>
                <a:defRPr b="1" sz="2800">
                  <a:solidFill>
                    <a:schemeClr val="bg1"/>
                  </a:solidFill>
                  <a:latin charset="0" panose="020b0604020202020204" pitchFamily="34" typeface="Arial"/>
                  <a:ea charset="-122" panose="02010600040101010101" pitchFamily="2" typeface="华文细黑"/>
                </a:defRPr>
              </a:lvl7pPr>
              <a:lvl8pPr algn="l" fontAlgn="base" marL="1371600" rtl="0">
                <a:spcBef>
                  <a:spcPct val="0"/>
                </a:spcBef>
                <a:spcAft>
                  <a:spcPct val="0"/>
                </a:spcAft>
                <a:defRPr b="1" sz="2800">
                  <a:solidFill>
                    <a:schemeClr val="bg1"/>
                  </a:solidFill>
                  <a:latin charset="0" panose="020b0604020202020204" pitchFamily="34" typeface="Arial"/>
                  <a:ea charset="-122" panose="02010600040101010101" pitchFamily="2" typeface="华文细黑"/>
                </a:defRPr>
              </a:lvl8pPr>
              <a:lvl9pPr algn="l" fontAlgn="base" marL="1828800" rtl="0">
                <a:spcBef>
                  <a:spcPct val="0"/>
                </a:spcBef>
                <a:spcAft>
                  <a:spcPct val="0"/>
                </a:spcAft>
                <a:defRPr b="1" sz="2800">
                  <a:solidFill>
                    <a:schemeClr val="bg1"/>
                  </a:solidFill>
                  <a:latin charset="0" panose="020b0604020202020204" pitchFamily="34" typeface="Arial"/>
                  <a:ea charset="-122" panose="02010600040101010101" pitchFamily="2" typeface="华文细黑"/>
                </a:defRPr>
              </a:lvl9pPr>
            </a:lstStyle>
            <a:p>
              <a:r>
                <a:rPr altLang="zh-CN" kern="0" lang="en-US" sz="3200">
                  <a:solidFill>
                    <a:schemeClr val="bg2">
                      <a:lumMod val="25000"/>
                    </a:schemeClr>
                  </a:solidFill>
                  <a:latin charset="-122" panose="020b0502040204020203" pitchFamily="34" typeface="微软雅黑 Light"/>
                  <a:ea charset="-122" panose="020b0502040204020203" pitchFamily="34" typeface="微软雅黑 Light"/>
                  <a:cs typeface="+mn-ea"/>
                  <a:sym typeface="+mn-lt"/>
                </a:rPr>
                <a:t>2.发绀</a:t>
              </a:r>
            </a:p>
          </p:txBody>
        </p:sp>
        <p:sp>
          <p:nvSpPr>
            <p:cNvPr id="8" name="Rectangle 3"/>
            <p:cNvSpPr txBox="1">
              <a:spLocks noChangeArrowheads="1"/>
            </p:cNvSpPr>
            <p:nvPr/>
          </p:nvSpPr>
          <p:spPr bwMode="auto">
            <a:xfrm>
              <a:off x="1283505" y="2008166"/>
              <a:ext cx="4432412" cy="375094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lvl1pPr algn="l" eaLnBrk="0" fontAlgn="base" hangingPunct="0" indent="-342900" marL="342900" rtl="0">
                <a:spcBef>
                  <a:spcPct val="20000"/>
                </a:spcBef>
                <a:spcAft>
                  <a:spcPct val="0"/>
                </a:spcAft>
                <a:buClr>
                  <a:schemeClr val="accent1"/>
                </a:buClr>
                <a:buFont charset="2" panose="05000000000000000000" pitchFamily="2" typeface="Wingdings"/>
                <a:buChar char="n"/>
                <a:defRPr sz="2000">
                  <a:solidFill>
                    <a:schemeClr val="tx1"/>
                  </a:solidFill>
                  <a:latin typeface="+mn-lt"/>
                  <a:ea typeface="+mn-ea"/>
                  <a:cs typeface="+mn-cs"/>
                </a:defRPr>
              </a:lvl1pPr>
              <a:lvl2pPr algn="l" eaLnBrk="0" fontAlgn="base" hangingPunct="0" indent="-285750" marL="742950" rtl="0">
                <a:spcBef>
                  <a:spcPct val="20000"/>
                </a:spcBef>
                <a:spcAft>
                  <a:spcPct val="0"/>
                </a:spcAft>
                <a:buClr>
                  <a:schemeClr val="accent1"/>
                </a:buClr>
                <a:buFont charset="2" panose="05000000000000000000" pitchFamily="2" typeface="Wingdings"/>
                <a:buChar char="n"/>
                <a:defRPr sz="2800">
                  <a:solidFill>
                    <a:schemeClr val="tx1"/>
                  </a:solidFill>
                  <a:latin typeface="+mn-lt"/>
                  <a:ea typeface="+mn-ea"/>
                </a:defRPr>
              </a:lvl2pPr>
              <a:lvl3pPr algn="l" eaLnBrk="0" fontAlgn="base" hangingPunct="0" indent="-228600" marL="1143000" rtl="0">
                <a:spcBef>
                  <a:spcPct val="20000"/>
                </a:spcBef>
                <a:spcAft>
                  <a:spcPct val="0"/>
                </a:spcAft>
                <a:buClr>
                  <a:schemeClr val="accent2"/>
                </a:buClr>
                <a:buFont charset="2" panose="05000000000000000000" pitchFamily="2" typeface="Wingdings"/>
                <a:buChar char="n"/>
                <a:defRPr sz="1600">
                  <a:solidFill>
                    <a:schemeClr val="tx1"/>
                  </a:solidFill>
                  <a:latin typeface="+mn-lt"/>
                  <a:ea typeface="+mn-ea"/>
                </a:defRPr>
              </a:lvl3pPr>
              <a:lvl4pPr algn="l" eaLnBrk="0" fontAlgn="base" hangingPunct="0" indent="-228600" marL="1600200" rtl="0">
                <a:spcBef>
                  <a:spcPct val="20000"/>
                </a:spcBef>
                <a:spcAft>
                  <a:spcPct val="0"/>
                </a:spcAft>
                <a:buClr>
                  <a:schemeClr val="hlink"/>
                </a:buClr>
                <a:buFont charset="2" panose="05000000000000000000" pitchFamily="2" typeface="Wingdings"/>
                <a:buChar char="n"/>
                <a:defRPr sz="1400">
                  <a:solidFill>
                    <a:schemeClr val="tx1"/>
                  </a:solidFill>
                  <a:latin typeface="+mn-lt"/>
                  <a:ea typeface="+mn-ea"/>
                </a:defRPr>
              </a:lvl4pPr>
              <a:lvl5pPr algn="l" eaLnBrk="0" fontAlgn="base" hangingPunct="0" indent="-228600" marL="2057400" rtl="0">
                <a:spcBef>
                  <a:spcPct val="20000"/>
                </a:spcBef>
                <a:spcAft>
                  <a:spcPct val="0"/>
                </a:spcAft>
                <a:buChar char="»"/>
                <a:defRPr sz="2000">
                  <a:solidFill>
                    <a:schemeClr val="tx1"/>
                  </a:solidFill>
                  <a:latin typeface="+mn-lt"/>
                  <a:ea typeface="+mn-ea"/>
                </a:defRPr>
              </a:lvl5pPr>
              <a:lvl6pPr algn="l" fontAlgn="base" indent="-228600" marL="2514600" rtl="0">
                <a:spcBef>
                  <a:spcPct val="20000"/>
                </a:spcBef>
                <a:spcAft>
                  <a:spcPct val="0"/>
                </a:spcAft>
                <a:buChar char="»"/>
                <a:defRPr>
                  <a:solidFill>
                    <a:schemeClr val="tx1"/>
                  </a:solidFill>
                  <a:latin typeface="+mn-lt"/>
                  <a:ea typeface="+mn-ea"/>
                </a:defRPr>
              </a:lvl6pPr>
              <a:lvl7pPr algn="l" fontAlgn="base" indent="-228600" marL="2971800" rtl="0">
                <a:spcBef>
                  <a:spcPct val="20000"/>
                </a:spcBef>
                <a:spcAft>
                  <a:spcPct val="0"/>
                </a:spcAft>
                <a:buChar char="»"/>
                <a:defRPr>
                  <a:solidFill>
                    <a:schemeClr val="tx1"/>
                  </a:solidFill>
                  <a:latin typeface="+mn-lt"/>
                  <a:ea typeface="+mn-ea"/>
                </a:defRPr>
              </a:lvl7pPr>
              <a:lvl8pPr algn="l" fontAlgn="base" indent="-228600" marL="3429000" rtl="0">
                <a:spcBef>
                  <a:spcPct val="20000"/>
                </a:spcBef>
                <a:spcAft>
                  <a:spcPct val="0"/>
                </a:spcAft>
                <a:buChar char="»"/>
                <a:defRPr>
                  <a:solidFill>
                    <a:schemeClr val="tx1"/>
                  </a:solidFill>
                  <a:latin typeface="+mn-lt"/>
                  <a:ea typeface="+mn-ea"/>
                </a:defRPr>
              </a:lvl8pPr>
              <a:lvl9pPr algn="l" fontAlgn="base" indent="-228600" marL="3886200" rtl="0">
                <a:spcBef>
                  <a:spcPct val="20000"/>
                </a:spcBef>
                <a:spcAft>
                  <a:spcPct val="0"/>
                </a:spcAft>
                <a:buChar char="»"/>
                <a:defRPr>
                  <a:solidFill>
                    <a:schemeClr val="tx1"/>
                  </a:solidFill>
                  <a:latin typeface="+mn-lt"/>
                  <a:ea typeface="+mn-ea"/>
                </a:defRPr>
              </a:lvl9pPr>
            </a:lstStyle>
            <a:p>
              <a:pPr algn="just" indent="0" marL="0">
                <a:lnSpc>
                  <a:spcPct val="150000"/>
                </a:lnSpc>
                <a:buNone/>
              </a:pPr>
              <a:r>
                <a:rPr altLang="en-US" kern="0" lang="zh-CN" sz="1800">
                  <a:solidFill>
                    <a:schemeClr val="bg2">
                      <a:lumMod val="25000"/>
                    </a:schemeClr>
                  </a:solidFill>
                  <a:latin charset="-122" panose="020b0502040204020203" pitchFamily="34" typeface="微软雅黑 Light"/>
                  <a:ea charset="-122" panose="020b0502040204020203" pitchFamily="34" typeface="微软雅黑 Light"/>
                  <a:cs typeface="+mn-ea"/>
                  <a:sym typeface="+mn-lt"/>
                </a:rPr>
                <a:t>是缺O2的典型表现。</a:t>
              </a:r>
            </a:p>
            <a:p>
              <a:pPr algn="just" indent="0" marL="0">
                <a:lnSpc>
                  <a:spcPct val="150000"/>
                </a:lnSpc>
                <a:buNone/>
              </a:pPr>
              <a:r>
                <a:rPr altLang="en-US" kern="0" lang="zh-CN" sz="1800">
                  <a:solidFill>
                    <a:schemeClr val="bg2">
                      <a:lumMod val="25000"/>
                    </a:schemeClr>
                  </a:solidFill>
                  <a:latin charset="-122" panose="020b0502040204020203" pitchFamily="34" typeface="微软雅黑 Light"/>
                  <a:ea charset="-122" panose="020b0502040204020203" pitchFamily="34" typeface="微软雅黑 Light"/>
                  <a:cs typeface="+mn-ea"/>
                  <a:sym typeface="+mn-lt"/>
                </a:rPr>
                <a:t>01.当SaO2&lt;90%或PaO2&lt;50mmHg时，可在口唇、指甲、舌等处出现发绀。</a:t>
              </a:r>
            </a:p>
            <a:p>
              <a:pPr algn="just" indent="0" marL="0">
                <a:lnSpc>
                  <a:spcPct val="150000"/>
                </a:lnSpc>
                <a:buNone/>
              </a:pPr>
              <a:r>
                <a:rPr altLang="en-US" kern="0" lang="zh-CN" sz="1800">
                  <a:solidFill>
                    <a:schemeClr val="bg2">
                      <a:lumMod val="25000"/>
                    </a:schemeClr>
                  </a:solidFill>
                  <a:latin charset="-122" panose="020b0502040204020203" pitchFamily="34" typeface="微软雅黑 Light"/>
                  <a:ea charset="-122" panose="020b0502040204020203" pitchFamily="34" typeface="微软雅黑 Light"/>
                  <a:cs typeface="+mn-ea"/>
                  <a:sym typeface="+mn-lt"/>
                </a:rPr>
                <a:t>02.发绀的程度与还原型血红蛋白含量相关,贫血病人发绀不明显。</a:t>
              </a:r>
            </a:p>
            <a:p>
              <a:pPr algn="just" indent="0" marL="0">
                <a:lnSpc>
                  <a:spcPct val="150000"/>
                </a:lnSpc>
                <a:buNone/>
              </a:pPr>
              <a:r>
                <a:rPr altLang="en-US" kern="0" lang="zh-CN" sz="1800">
                  <a:solidFill>
                    <a:schemeClr val="bg2">
                      <a:lumMod val="25000"/>
                    </a:schemeClr>
                  </a:solidFill>
                  <a:latin charset="-122" panose="020b0502040204020203" pitchFamily="34" typeface="微软雅黑 Light"/>
                  <a:ea charset="-122" panose="020b0502040204020203" pitchFamily="34" typeface="微软雅黑 Light"/>
                  <a:cs typeface="+mn-ea"/>
                  <a:sym typeface="+mn-lt"/>
                </a:rPr>
                <a:t>03.休克致末梢循环障碍引起的发绀（SaO2正常）称为外周性发绀。</a:t>
              </a:r>
            </a:p>
            <a:p>
              <a:pPr algn="just" indent="0" marL="0">
                <a:lnSpc>
                  <a:spcPct val="150000"/>
                </a:lnSpc>
                <a:buNone/>
              </a:pPr>
              <a:r>
                <a:rPr altLang="en-US" kern="0" lang="zh-CN" sz="1800">
                  <a:solidFill>
                    <a:schemeClr val="bg2">
                      <a:lumMod val="25000"/>
                    </a:schemeClr>
                  </a:solidFill>
                  <a:latin charset="-122" panose="020b0502040204020203" pitchFamily="34" typeface="微软雅黑 Light"/>
                  <a:ea charset="-122" panose="020b0502040204020203" pitchFamily="34" typeface="微软雅黑 Light"/>
                  <a:cs typeface="+mn-ea"/>
                  <a:sym typeface="+mn-lt"/>
                </a:rPr>
                <a:t>04.SaO2减低引起的发绀称为中央性发绀。</a:t>
              </a:r>
            </a:p>
          </p:txBody>
        </p:sp>
      </p:grpSp>
      <p:pic>
        <p:nvPicPr>
          <p:cNvPr id="12" name="图片 11">
            <a:extLst>
              <a:ext uri="{FF2B5EF4-FFF2-40B4-BE49-F238E27FC236}">
                <a16:creationId xmlns:a16="http://schemas.microsoft.com/office/drawing/2014/main" id="{E41CBBBE-4DAB-4CA1-9596-387484BD7E6B}"/>
              </a:ext>
            </a:extLst>
          </p:cNvPr>
          <p:cNvPicPr>
            <a:picLocks noChangeAspect="1"/>
          </p:cNvPicPr>
          <p:nvPr/>
        </p:nvPicPr>
        <p:blipFill>
          <a:blip r:embed="rId3">
            <a:extLst>
              <a:ext uri="{28A0092B-C50C-407E-A947-70E740481C1C}">
                <a14:useLocalDpi val="0"/>
              </a:ext>
            </a:extLst>
          </a:blip>
          <a:stretch>
            <a:fillRect/>
          </a:stretch>
        </p:blipFill>
        <p:spPr>
          <a:xfrm>
            <a:off x="7001201" y="1658205"/>
            <a:ext cx="3848695" cy="3848695"/>
          </a:xfrm>
          <a:prstGeom prst="rect">
            <a:avLst/>
          </a:prstGeom>
        </p:spPr>
      </p:pic>
    </p:spTree>
    <p:extLst>
      <p:ext uri="{BB962C8B-B14F-4D97-AF65-F5344CB8AC3E}">
        <p14:creationId val="283400176"/>
      </p:ext>
    </p:extLst>
  </p:cSld>
  <p:clrMapOvr>
    <a:masterClrMapping/>
  </p:clrMapOvr>
  <mc:AlternateContent>
    <mc:Choice Requires="p14">
      <p:transition advClick="0" p14:dur="1250" spd="slow">
        <p:push dir="u"/>
      </p:transition>
    </mc:Choice>
    <mc:Fallback>
      <p:transition advClick="0" spd="slow">
        <p:push dir="u"/>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10"/>
                                        </p:tgtEl>
                                        <p:attrNameLst>
                                          <p:attrName>style.visibility</p:attrName>
                                        </p:attrNameLst>
                                      </p:cBhvr>
                                      <p:to>
                                        <p:strVal val="visible"/>
                                      </p:to>
                                    </p:set>
                                    <p:anim calcmode="lin" valueType="num">
                                      <p:cBhvr>
                                        <p:cTn dur="500" fill="hold" id="7"/>
                                        <p:tgtEl>
                                          <p:spTgt spid="10"/>
                                        </p:tgtEl>
                                        <p:attrNameLst>
                                          <p:attrName>ppt_w</p:attrName>
                                        </p:attrNameLst>
                                      </p:cBhvr>
                                      <p:tavLst>
                                        <p:tav tm="0">
                                          <p:val>
                                            <p:fltVal val="0"/>
                                          </p:val>
                                        </p:tav>
                                        <p:tav tm="100000">
                                          <p:val>
                                            <p:strVal val="#ppt_w"/>
                                          </p:val>
                                        </p:tav>
                                      </p:tavLst>
                                    </p:anim>
                                    <p:anim calcmode="lin" valueType="num">
                                      <p:cBhvr>
                                        <p:cTn dur="500" fill="hold" id="8"/>
                                        <p:tgtEl>
                                          <p:spTgt spid="10"/>
                                        </p:tgtEl>
                                        <p:attrNameLst>
                                          <p:attrName>ppt_h</p:attrName>
                                        </p:attrNameLst>
                                      </p:cBhvr>
                                      <p:tavLst>
                                        <p:tav tm="0">
                                          <p:val>
                                            <p:fltVal val="0"/>
                                          </p:val>
                                        </p:tav>
                                        <p:tav tm="100000">
                                          <p:val>
                                            <p:strVal val="#ppt_h"/>
                                          </p:val>
                                        </p:tav>
                                      </p:tavLst>
                                    </p:anim>
                                    <p:animEffect filter="fade" transition="in">
                                      <p:cBhvr>
                                        <p:cTn dur="500" id="9"/>
                                        <p:tgtEl>
                                          <p:spTgt spid="10"/>
                                        </p:tgtEl>
                                      </p:cBhvr>
                                    </p:animEffect>
                                  </p:childTnLst>
                                </p:cTn>
                              </p:par>
                            </p:childTnLst>
                          </p:cTn>
                        </p:par>
                        <p:par>
                          <p:cTn fill="hold" id="10" nodeType="afterGroup">
                            <p:stCondLst>
                              <p:cond delay="500"/>
                            </p:stCondLst>
                            <p:childTnLst>
                              <p:par>
                                <p:cTn fill="hold" id="11" nodeType="afterEffect" presetClass="entr" presetID="10" presetSubtype="0">
                                  <p:stCondLst>
                                    <p:cond delay="0"/>
                                  </p:stCondLst>
                                  <p:childTnLst>
                                    <p:set>
                                      <p:cBhvr>
                                        <p:cTn dur="1" fill="hold" id="12">
                                          <p:stCondLst>
                                            <p:cond delay="0"/>
                                          </p:stCondLst>
                                        </p:cTn>
                                        <p:tgtEl>
                                          <p:spTgt spid="12"/>
                                        </p:tgtEl>
                                        <p:attrNameLst>
                                          <p:attrName>style.visibility</p:attrName>
                                        </p:attrNameLst>
                                      </p:cBhvr>
                                      <p:to>
                                        <p:strVal val="visible"/>
                                      </p:to>
                                    </p:set>
                                    <p:animEffect filter="fade" transition="in">
                                      <p:cBhvr>
                                        <p:cTn dur="500" id="13"/>
                                        <p:tgtEl>
                                          <p:spTgt spid="1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2" name="直接连接符 1"/>
          <p:cNvCxnSpPr/>
          <p:nvPr/>
        </p:nvCxnSpPr>
        <p:spPr>
          <a:xfrm>
            <a:off x="1408147" y="683603"/>
            <a:ext cx="10619117"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mouth-tube-in-bald-male-head_45957"/>
          <p:cNvSpPr>
            <a:spLocks noChangeAspect="1"/>
          </p:cNvSpPr>
          <p:nvPr/>
        </p:nvSpPr>
        <p:spPr bwMode="auto">
          <a:xfrm>
            <a:off x="564040" y="88565"/>
            <a:ext cx="725746" cy="805065"/>
          </a:xfrm>
          <a:custGeom>
            <a:gdLst>
              <a:gd fmla="*/ 373273 h 605239" name="connsiteX0"/>
              <a:gd fmla="*/ 373273 h 605239" name="connsiteY0"/>
              <a:gd fmla="*/ 373273 h 605239" name="connsiteX1"/>
              <a:gd fmla="*/ 373273 h 605239" name="connsiteY1"/>
              <a:gd fmla="*/ 373273 h 605239" name="connsiteX2"/>
              <a:gd fmla="*/ 373273 h 605239" name="connsiteY2"/>
              <a:gd fmla="*/ 373273 h 605239" name="connsiteX3"/>
              <a:gd fmla="*/ 373273 h 605239" name="connsiteY3"/>
              <a:gd fmla="*/ 373273 h 605239" name="connsiteX4"/>
              <a:gd fmla="*/ 373273 h 605239" name="connsiteY4"/>
              <a:gd fmla="*/ 373273 h 605239" name="connsiteX5"/>
              <a:gd fmla="*/ 373273 h 605239" name="connsiteY5"/>
              <a:gd fmla="*/ 373273 h 605239" name="connsiteX6"/>
              <a:gd fmla="*/ 373273 h 605239" name="connsiteY6"/>
              <a:gd fmla="*/ 373273 h 605239" name="connsiteX7"/>
              <a:gd fmla="*/ 373273 h 605239" name="connsiteY7"/>
              <a:gd fmla="*/ 373273 h 605239" name="connsiteX8"/>
              <a:gd fmla="*/ 373273 h 605239" name="connsiteY8"/>
              <a:gd fmla="*/ 373273 h 605239" name="connsiteX9"/>
              <a:gd fmla="*/ 373273 h 605239" name="connsiteY9"/>
              <a:gd fmla="*/ 373273 h 605239" name="connsiteX10"/>
              <a:gd fmla="*/ 373273 h 605239" name="connsiteY10"/>
              <a:gd fmla="*/ 373273 h 605239" name="connsiteX11"/>
              <a:gd fmla="*/ 373273 h 605239" name="connsiteY11"/>
              <a:gd fmla="*/ 373273 h 605239" name="connsiteX12"/>
              <a:gd fmla="*/ 373273 h 605239" name="connsiteY12"/>
              <a:gd fmla="*/ 373273 h 605239" name="connsiteX13"/>
              <a:gd fmla="*/ 373273 h 605239" name="connsiteY13"/>
              <a:gd fmla="*/ 373273 h 605239" name="connsiteX14"/>
              <a:gd fmla="*/ 373273 h 605239" name="connsiteY14"/>
              <a:gd fmla="*/ 373273 h 605239" name="connsiteX15"/>
              <a:gd fmla="*/ 373273 h 605239" name="connsiteY15"/>
              <a:gd fmla="*/ 373273 h 605239" name="connsiteX16"/>
              <a:gd fmla="*/ 373273 h 605239" name="connsiteY16"/>
              <a:gd fmla="*/ 373273 h 605239" name="connsiteX17"/>
              <a:gd fmla="*/ 373273 h 605239" name="connsiteY17"/>
              <a:gd fmla="*/ 373273 h 605239" name="connsiteX18"/>
              <a:gd fmla="*/ 373273 h 605239" name="connsiteY18"/>
              <a:gd fmla="*/ 373273 h 605239" name="connsiteX19"/>
              <a:gd fmla="*/ 373273 h 605239" name="connsiteY19"/>
              <a:gd fmla="*/ 373273 h 605239" name="connsiteX20"/>
              <a:gd fmla="*/ 373273 h 605239" name="connsiteY20"/>
              <a:gd fmla="*/ 373273 h 605239" name="connsiteX21"/>
              <a:gd fmla="*/ 373273 h 605239" name="connsiteY21"/>
              <a:gd fmla="*/ 373273 h 605239" name="connsiteX22"/>
              <a:gd fmla="*/ 373273 h 605239" name="connsiteY22"/>
              <a:gd fmla="*/ 373273 h 605239" name="connsiteX23"/>
              <a:gd fmla="*/ 373273 h 605239" name="connsiteY23"/>
              <a:gd fmla="*/ 373273 h 605239" name="connsiteX24"/>
              <a:gd fmla="*/ 373273 h 605239" name="connsiteY24"/>
              <a:gd fmla="*/ 373273 h 605239" name="connsiteX25"/>
              <a:gd fmla="*/ 373273 h 605239" name="connsiteY25"/>
              <a:gd fmla="*/ 373273 h 605239" name="connsiteX26"/>
              <a:gd fmla="*/ 373273 h 605239" name="connsiteY2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b="b" l="l" r="r" t="t"/>
            <a:pathLst>
              <a:path h="604637" w="545066">
                <a:moveTo>
                  <a:pt x="36884" y="437043"/>
                </a:moveTo>
                <a:lnTo>
                  <a:pt x="191976" y="437043"/>
                </a:lnTo>
                <a:lnTo>
                  <a:pt x="256598" y="437043"/>
                </a:lnTo>
                <a:cubicBezTo>
                  <a:pt x="259470" y="437043"/>
                  <a:pt x="332708" y="437043"/>
                  <a:pt x="332708" y="487178"/>
                </a:cubicBezTo>
                <a:lnTo>
                  <a:pt x="339888" y="564529"/>
                </a:lnTo>
                <a:cubicBezTo>
                  <a:pt x="305423" y="580286"/>
                  <a:pt x="269522" y="593178"/>
                  <a:pt x="233621" y="604637"/>
                </a:cubicBezTo>
                <a:lnTo>
                  <a:pt x="212081" y="514394"/>
                </a:lnTo>
                <a:lnTo>
                  <a:pt x="210645" y="512962"/>
                </a:lnTo>
                <a:cubicBezTo>
                  <a:pt x="197720" y="517259"/>
                  <a:pt x="177616" y="520124"/>
                  <a:pt x="160384" y="520124"/>
                </a:cubicBezTo>
                <a:cubicBezTo>
                  <a:pt x="64169" y="520124"/>
                  <a:pt x="41192" y="501502"/>
                  <a:pt x="36884" y="437043"/>
                </a:cubicBezTo>
                <a:close/>
                <a:moveTo>
                  <a:pt x="303290" y="0"/>
                </a:moveTo>
                <a:cubicBezTo>
                  <a:pt x="387816" y="202"/>
                  <a:pt x="469112" y="32449"/>
                  <a:pt x="503569" y="74370"/>
                </a:cubicBezTo>
                <a:cubicBezTo>
                  <a:pt x="568175" y="150329"/>
                  <a:pt x="553818" y="312280"/>
                  <a:pt x="484905" y="378207"/>
                </a:cubicBezTo>
                <a:lnTo>
                  <a:pt x="500698" y="448434"/>
                </a:lnTo>
                <a:cubicBezTo>
                  <a:pt x="471984" y="489997"/>
                  <a:pt x="426042" y="517228"/>
                  <a:pt x="382971" y="541592"/>
                </a:cubicBezTo>
                <a:cubicBezTo>
                  <a:pt x="382971" y="541592"/>
                  <a:pt x="382971" y="541592"/>
                  <a:pt x="381535" y="543025"/>
                </a:cubicBezTo>
                <a:lnTo>
                  <a:pt x="377228" y="484264"/>
                </a:lnTo>
                <a:cubicBezTo>
                  <a:pt x="377228" y="411171"/>
                  <a:pt x="298265" y="391106"/>
                  <a:pt x="256630" y="391106"/>
                </a:cubicBezTo>
                <a:lnTo>
                  <a:pt x="181974" y="391106"/>
                </a:lnTo>
                <a:lnTo>
                  <a:pt x="35533" y="391106"/>
                </a:lnTo>
                <a:cubicBezTo>
                  <a:pt x="35533" y="382507"/>
                  <a:pt x="35533" y="372474"/>
                  <a:pt x="36969" y="362442"/>
                </a:cubicBezTo>
                <a:lnTo>
                  <a:pt x="11126" y="353843"/>
                </a:lnTo>
                <a:cubicBezTo>
                  <a:pt x="6819" y="352410"/>
                  <a:pt x="2512" y="349543"/>
                  <a:pt x="1076" y="345244"/>
                </a:cubicBezTo>
                <a:cubicBezTo>
                  <a:pt x="-359" y="340944"/>
                  <a:pt x="-359" y="335211"/>
                  <a:pt x="1076" y="332345"/>
                </a:cubicBezTo>
                <a:lnTo>
                  <a:pt x="38405" y="256386"/>
                </a:lnTo>
                <a:cubicBezTo>
                  <a:pt x="42712" y="120232"/>
                  <a:pt x="100140" y="44273"/>
                  <a:pt x="219302" y="11309"/>
                </a:cubicBezTo>
                <a:cubicBezTo>
                  <a:pt x="246580" y="3427"/>
                  <a:pt x="275115" y="-67"/>
                  <a:pt x="303290" y="0"/>
                </a:cubicBezTo>
                <a:close/>
              </a:path>
            </a:pathLst>
          </a:custGeom>
          <a:solidFill>
            <a:schemeClr val="accent2"/>
          </a:solidFill>
          <a:ln>
            <a:noFill/>
          </a:ln>
        </p:spPr>
        <p:txBody>
          <a:bodyPr/>
          <a:lstStyle/>
          <a:p>
            <a:endParaRPr altLang="en-US" lang="zh-CN">
              <a:latin charset="-122" panose="020b0502040204020203" pitchFamily="34" typeface="微软雅黑 Light"/>
              <a:ea charset="-122" panose="020b0502040204020203" pitchFamily="34" typeface="微软雅黑 Light"/>
              <a:cs typeface="+mn-ea"/>
              <a:sym typeface="+mn-lt"/>
            </a:endParaRPr>
          </a:p>
        </p:txBody>
      </p:sp>
      <p:sp>
        <p:nvSpPr>
          <p:cNvPr id="4" name="标题 3"/>
          <p:cNvSpPr txBox="1"/>
          <p:nvPr/>
        </p:nvSpPr>
        <p:spPr>
          <a:xfrm>
            <a:off x="1395621" y="223505"/>
            <a:ext cx="2225619" cy="409994"/>
          </a:xfrm>
          <a:prstGeom prst="rect">
            <a:avLst/>
          </a:prstGeom>
        </p:spPr>
        <p:txBody>
          <a:bodyPr/>
          <a:lstStyle>
            <a:lvl1pPr algn="l" defTabSz="914400" eaLnBrk="1" hangingPunct="1" latinLnBrk="0" rtl="0">
              <a:lnSpc>
                <a:spcPct val="90000"/>
              </a:lnSpc>
              <a:spcBef>
                <a:spcPct val="0"/>
              </a:spcBef>
              <a:buNone/>
              <a:defRPr kern="1200" sz="4400">
                <a:solidFill>
                  <a:schemeClr val="tx1"/>
                </a:solidFill>
                <a:latin typeface="+mj-lt"/>
                <a:ea typeface="+mj-ea"/>
                <a:cs typeface="+mj-cs"/>
              </a:defRPr>
            </a:lvl1pPr>
          </a:lstStyle>
          <a:p>
            <a:r>
              <a:rPr altLang="en-US" b="1" lang="zh-CN" sz="2400">
                <a:solidFill>
                  <a:schemeClr val="tx1">
                    <a:lumMod val="75000"/>
                    <a:lumOff val="25000"/>
                  </a:schemeClr>
                </a:solidFill>
                <a:latin charset="-122" panose="020b0502040204020203" pitchFamily="34" typeface="微软雅黑 Light"/>
                <a:ea charset="-122" panose="020b0502040204020203" pitchFamily="34" typeface="微软雅黑 Light"/>
                <a:cs typeface="+mn-ea"/>
                <a:sym typeface="+mn-lt"/>
              </a:rPr>
              <a:t>疾病相关知识</a:t>
            </a:r>
          </a:p>
        </p:txBody>
      </p:sp>
      <p:sp>
        <p:nvSpPr>
          <p:cNvPr id="5" name="Rectangle 2"/>
          <p:cNvSpPr txBox="1">
            <a:spLocks noChangeArrowheads="1"/>
          </p:cNvSpPr>
          <p:nvPr/>
        </p:nvSpPr>
        <p:spPr>
          <a:xfrm>
            <a:off x="3798263" y="1425388"/>
            <a:ext cx="8207375" cy="592137"/>
          </a:xfrm>
          <a:prstGeom prst="rect">
            <a:avLst/>
          </a:prstGeom>
        </p:spPr>
        <p:txBody>
          <a:bodyPr anchor="ctr" bIns="45720" lIns="91440" rIns="91440" rtlCol="0" tIns="45720" vert="horz">
            <a:normAutofit/>
          </a:bodyPr>
          <a:lstStyle>
            <a:lvl1pPr algn="l" defTabSz="914400" eaLnBrk="1" hangingPunct="1" latinLnBrk="0" rtl="0">
              <a:lnSpc>
                <a:spcPct val="90000"/>
              </a:lnSpc>
              <a:spcBef>
                <a:spcPct val="0"/>
              </a:spcBef>
              <a:buNone/>
              <a:defRPr kern="1200" sz="4400">
                <a:solidFill>
                  <a:schemeClr val="tx1"/>
                </a:solidFill>
                <a:latin typeface="+mj-lt"/>
                <a:ea typeface="+mj-ea"/>
                <a:cs typeface="+mj-cs"/>
              </a:defRPr>
            </a:lvl1pPr>
          </a:lstStyle>
          <a:p>
            <a:r>
              <a:rPr altLang="zh-CN" b="1" lang="en-US" sz="2400">
                <a:solidFill>
                  <a:schemeClr val="bg2">
                    <a:lumMod val="25000"/>
                  </a:schemeClr>
                </a:solidFill>
                <a:latin charset="-122" panose="020b0502040204020203" pitchFamily="34" typeface="微软雅黑 Light"/>
                <a:ea charset="-122" panose="020b0502040204020203" pitchFamily="34" typeface="微软雅黑 Light"/>
                <a:cs typeface="+mn-ea"/>
                <a:sym typeface="+mn-lt"/>
              </a:rPr>
              <a:t>3.精神、神经症状</a:t>
            </a:r>
          </a:p>
        </p:txBody>
      </p:sp>
      <p:sp>
        <p:nvSpPr>
          <p:cNvPr id="6" name="Rectangle 3"/>
          <p:cNvSpPr txBox="1">
            <a:spLocks noChangeArrowheads="1"/>
          </p:cNvSpPr>
          <p:nvPr/>
        </p:nvSpPr>
        <p:spPr>
          <a:xfrm>
            <a:off x="3798262" y="2137644"/>
            <a:ext cx="7511981" cy="1446840"/>
          </a:xfrm>
          <a:prstGeom prst="rect">
            <a:avLst/>
          </a:prstGeom>
        </p:spPr>
        <p:txBody>
          <a:bodyPr bIns="45720" lIns="91440" rIns="91440" rtlCol="0" tIns="45720" vert="horz">
            <a:no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just"/>
            <a:r>
              <a:rPr altLang="en-US" lang="zh-CN" sz="1800">
                <a:solidFill>
                  <a:schemeClr val="bg2">
                    <a:lumMod val="25000"/>
                  </a:schemeClr>
                </a:solidFill>
                <a:latin charset="-122" panose="020b0502040204020203" pitchFamily="34" typeface="微软雅黑 Light"/>
                <a:ea charset="-122" panose="020b0502040204020203" pitchFamily="34" typeface="微软雅黑 Light"/>
                <a:cs typeface="+mn-ea"/>
                <a:sym typeface="+mn-lt"/>
              </a:rPr>
              <a:t>急性缺氧可迅速出现精神错乱、狂躁、昏迷、抽搐等症状。  </a:t>
            </a:r>
          </a:p>
          <a:p>
            <a:pPr algn="just"/>
            <a:r>
              <a:rPr altLang="en-US" lang="zh-CN" sz="1800">
                <a:solidFill>
                  <a:schemeClr val="bg2">
                    <a:lumMod val="25000"/>
                  </a:schemeClr>
                </a:solidFill>
                <a:latin charset="-122" panose="020b0502040204020203" pitchFamily="34" typeface="微软雅黑 Light"/>
                <a:ea charset="-122" panose="020b0502040204020203" pitchFamily="34" typeface="微软雅黑 Light"/>
                <a:cs typeface="+mn-ea"/>
                <a:sym typeface="+mn-lt"/>
              </a:rPr>
              <a:t>慢性缺氧多表现为智力或定向力障碍</a:t>
            </a:r>
          </a:p>
          <a:p>
            <a:pPr algn="just"/>
            <a:r>
              <a:rPr altLang="en-US" lang="zh-CN" sz="1800">
                <a:solidFill>
                  <a:schemeClr val="bg2">
                    <a:lumMod val="25000"/>
                  </a:schemeClr>
                </a:solidFill>
                <a:latin charset="-122" panose="020b0502040204020203" pitchFamily="34" typeface="微软雅黑 Light"/>
                <a:ea charset="-122" panose="020b0502040204020203" pitchFamily="34" typeface="微软雅黑 Light"/>
                <a:cs typeface="+mn-ea"/>
                <a:sym typeface="+mn-lt"/>
              </a:rPr>
              <a:t>CO2潴留常表现先兴奋后抑制，失眠、烦躁不安、甚至谵语。</a:t>
            </a:r>
          </a:p>
          <a:p>
            <a:pPr algn="just"/>
            <a:r>
              <a:rPr altLang="en-US" lang="zh-CN" sz="1800">
                <a:solidFill>
                  <a:schemeClr val="bg2">
                    <a:lumMod val="25000"/>
                  </a:schemeClr>
                </a:solidFill>
                <a:latin charset="-122" panose="020b0502040204020203" pitchFamily="34" typeface="微软雅黑 Light"/>
                <a:ea charset="-122" panose="020b0502040204020203" pitchFamily="34" typeface="微软雅黑 Light"/>
                <a:cs typeface="+mn-ea"/>
                <a:sym typeface="+mn-lt"/>
              </a:rPr>
              <a:t>肺性脑病表现为表情淡漠、肌肉震颤、间歇抽搐、嗜睡、甚至昏迷等</a:t>
            </a:r>
          </a:p>
        </p:txBody>
      </p:sp>
      <p:sp>
        <p:nvSpPr>
          <p:cNvPr id="7" name="Rectangle 2"/>
          <p:cNvSpPr txBox="1">
            <a:spLocks noChangeArrowheads="1"/>
          </p:cNvSpPr>
          <p:nvPr/>
        </p:nvSpPr>
        <p:spPr bwMode="auto">
          <a:xfrm>
            <a:off x="3819889" y="3584484"/>
            <a:ext cx="8207375" cy="59213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nchorCtr="0" bIns="45720" compatLnSpc="1" lIns="91440" numCol="1" rIns="91440" tIns="45720" vert="horz" wrap="square">
            <a:prstTxWarp prst="textNoShape">
              <a:avLst/>
            </a:prstTxWarp>
          </a:bodyPr>
          <a:lstStyle>
            <a:lvl1pPr algn="l" eaLnBrk="0" fontAlgn="base" hangingPunct="0" rtl="0">
              <a:spcBef>
                <a:spcPct val="0"/>
              </a:spcBef>
              <a:spcAft>
                <a:spcPct val="0"/>
              </a:spcAft>
              <a:defRPr b="1" sz="2800">
                <a:solidFill>
                  <a:schemeClr val="bg1"/>
                </a:solidFill>
                <a:latin typeface="+mj-lt"/>
                <a:ea typeface="+mj-ea"/>
                <a:cs typeface="+mj-cs"/>
              </a:defRPr>
            </a:lvl1pPr>
            <a:lvl2pPr algn="l" eaLnBrk="0" fontAlgn="base" hangingPunct="0" rtl="0">
              <a:spcBef>
                <a:spcPct val="0"/>
              </a:spcBef>
              <a:spcAft>
                <a:spcPct val="0"/>
              </a:spcAft>
              <a:defRPr b="1" sz="2800">
                <a:solidFill>
                  <a:schemeClr val="bg1"/>
                </a:solidFill>
                <a:latin charset="0" panose="020b0604020202020204" pitchFamily="34" typeface="Arial"/>
                <a:ea charset="-122" panose="02010600040101010101" pitchFamily="2" typeface="华文细黑"/>
              </a:defRPr>
            </a:lvl2pPr>
            <a:lvl3pPr algn="l" eaLnBrk="0" fontAlgn="base" hangingPunct="0" rtl="0">
              <a:spcBef>
                <a:spcPct val="0"/>
              </a:spcBef>
              <a:spcAft>
                <a:spcPct val="0"/>
              </a:spcAft>
              <a:defRPr b="1" sz="2800">
                <a:solidFill>
                  <a:schemeClr val="bg1"/>
                </a:solidFill>
                <a:latin charset="0" panose="020b0604020202020204" pitchFamily="34" typeface="Arial"/>
                <a:ea charset="-122" panose="02010600040101010101" pitchFamily="2" typeface="华文细黑"/>
              </a:defRPr>
            </a:lvl3pPr>
            <a:lvl4pPr algn="l" eaLnBrk="0" fontAlgn="base" hangingPunct="0" rtl="0">
              <a:spcBef>
                <a:spcPct val="0"/>
              </a:spcBef>
              <a:spcAft>
                <a:spcPct val="0"/>
              </a:spcAft>
              <a:defRPr b="1" sz="2800">
                <a:solidFill>
                  <a:schemeClr val="bg1"/>
                </a:solidFill>
                <a:latin charset="0" panose="020b0604020202020204" pitchFamily="34" typeface="Arial"/>
                <a:ea charset="-122" panose="02010600040101010101" pitchFamily="2" typeface="华文细黑"/>
              </a:defRPr>
            </a:lvl4pPr>
            <a:lvl5pPr algn="l" eaLnBrk="0" fontAlgn="base" hangingPunct="0" rtl="0">
              <a:spcBef>
                <a:spcPct val="0"/>
              </a:spcBef>
              <a:spcAft>
                <a:spcPct val="0"/>
              </a:spcAft>
              <a:defRPr b="1" sz="2800">
                <a:solidFill>
                  <a:schemeClr val="bg1"/>
                </a:solidFill>
                <a:latin charset="0" panose="020b0604020202020204" pitchFamily="34" typeface="Arial"/>
                <a:ea charset="-122" panose="02010600040101010101" pitchFamily="2" typeface="华文细黑"/>
              </a:defRPr>
            </a:lvl5pPr>
            <a:lvl6pPr algn="l" fontAlgn="base" marL="457200" rtl="0">
              <a:spcBef>
                <a:spcPct val="0"/>
              </a:spcBef>
              <a:spcAft>
                <a:spcPct val="0"/>
              </a:spcAft>
              <a:defRPr b="1" sz="2800">
                <a:solidFill>
                  <a:schemeClr val="bg1"/>
                </a:solidFill>
                <a:latin charset="0" panose="020b0604020202020204" pitchFamily="34" typeface="Arial"/>
                <a:ea charset="-122" panose="02010600040101010101" pitchFamily="2" typeface="华文细黑"/>
              </a:defRPr>
            </a:lvl6pPr>
            <a:lvl7pPr algn="l" fontAlgn="base" marL="914400" rtl="0">
              <a:spcBef>
                <a:spcPct val="0"/>
              </a:spcBef>
              <a:spcAft>
                <a:spcPct val="0"/>
              </a:spcAft>
              <a:defRPr b="1" sz="2800">
                <a:solidFill>
                  <a:schemeClr val="bg1"/>
                </a:solidFill>
                <a:latin charset="0" panose="020b0604020202020204" pitchFamily="34" typeface="Arial"/>
                <a:ea charset="-122" panose="02010600040101010101" pitchFamily="2" typeface="华文细黑"/>
              </a:defRPr>
            </a:lvl7pPr>
            <a:lvl8pPr algn="l" fontAlgn="base" marL="1371600" rtl="0">
              <a:spcBef>
                <a:spcPct val="0"/>
              </a:spcBef>
              <a:spcAft>
                <a:spcPct val="0"/>
              </a:spcAft>
              <a:defRPr b="1" sz="2800">
                <a:solidFill>
                  <a:schemeClr val="bg1"/>
                </a:solidFill>
                <a:latin charset="0" panose="020b0604020202020204" pitchFamily="34" typeface="Arial"/>
                <a:ea charset="-122" panose="02010600040101010101" pitchFamily="2" typeface="华文细黑"/>
              </a:defRPr>
            </a:lvl8pPr>
            <a:lvl9pPr algn="l" fontAlgn="base" marL="1828800" rtl="0">
              <a:spcBef>
                <a:spcPct val="0"/>
              </a:spcBef>
              <a:spcAft>
                <a:spcPct val="0"/>
              </a:spcAft>
              <a:defRPr b="1" sz="2800">
                <a:solidFill>
                  <a:schemeClr val="bg1"/>
                </a:solidFill>
                <a:latin charset="0" panose="020b0604020202020204" pitchFamily="34" typeface="Arial"/>
                <a:ea charset="-122" panose="02010600040101010101" pitchFamily="2" typeface="华文细黑"/>
              </a:defRPr>
            </a:lvl9pPr>
          </a:lstStyle>
          <a:p>
            <a:r>
              <a:rPr altLang="zh-CN" kern="0" lang="en-US" sz="2400">
                <a:solidFill>
                  <a:schemeClr val="bg2">
                    <a:lumMod val="25000"/>
                  </a:schemeClr>
                </a:solidFill>
                <a:latin charset="-122" panose="020b0502040204020203" pitchFamily="34" typeface="微软雅黑 Light"/>
                <a:ea charset="-122" panose="020b0502040204020203" pitchFamily="34" typeface="微软雅黑 Light"/>
                <a:cs typeface="+mn-ea"/>
                <a:sym typeface="+mn-lt"/>
              </a:rPr>
              <a:t>4.血液循环系统</a:t>
            </a:r>
          </a:p>
        </p:txBody>
      </p:sp>
      <p:sp>
        <p:nvSpPr>
          <p:cNvPr id="8" name="Rectangle 3"/>
          <p:cNvSpPr txBox="1">
            <a:spLocks noChangeArrowheads="1"/>
          </p:cNvSpPr>
          <p:nvPr/>
        </p:nvSpPr>
        <p:spPr bwMode="auto">
          <a:xfrm>
            <a:off x="3477421" y="4326135"/>
            <a:ext cx="8406024" cy="21548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lvl1pPr algn="l" eaLnBrk="0" fontAlgn="base" hangingPunct="0" indent="-342900" marL="342900" rtl="0">
              <a:spcBef>
                <a:spcPct val="20000"/>
              </a:spcBef>
              <a:spcAft>
                <a:spcPct val="0"/>
              </a:spcAft>
              <a:buClr>
                <a:schemeClr val="accent1"/>
              </a:buClr>
              <a:buFont charset="2" panose="05000000000000000000" pitchFamily="2" typeface="Wingdings"/>
              <a:buChar char="n"/>
              <a:defRPr sz="2000">
                <a:solidFill>
                  <a:schemeClr val="tx1"/>
                </a:solidFill>
                <a:latin typeface="+mn-lt"/>
                <a:ea typeface="+mn-ea"/>
                <a:cs typeface="+mn-cs"/>
              </a:defRPr>
            </a:lvl1pPr>
            <a:lvl2pPr algn="l" eaLnBrk="0" fontAlgn="base" hangingPunct="0" indent="-285750" marL="742950" rtl="0">
              <a:spcBef>
                <a:spcPct val="20000"/>
              </a:spcBef>
              <a:spcAft>
                <a:spcPct val="0"/>
              </a:spcAft>
              <a:buClr>
                <a:schemeClr val="accent1"/>
              </a:buClr>
              <a:buFont charset="2" panose="05000000000000000000" pitchFamily="2" typeface="Wingdings"/>
              <a:buChar char="n"/>
              <a:defRPr sz="2800">
                <a:solidFill>
                  <a:schemeClr val="tx1"/>
                </a:solidFill>
                <a:latin typeface="+mn-lt"/>
                <a:ea typeface="+mn-ea"/>
              </a:defRPr>
            </a:lvl2pPr>
            <a:lvl3pPr algn="l" eaLnBrk="0" fontAlgn="base" hangingPunct="0" indent="-228600" marL="1143000" rtl="0">
              <a:spcBef>
                <a:spcPct val="20000"/>
              </a:spcBef>
              <a:spcAft>
                <a:spcPct val="0"/>
              </a:spcAft>
              <a:buClr>
                <a:schemeClr val="accent2"/>
              </a:buClr>
              <a:buFont charset="2" panose="05000000000000000000" pitchFamily="2" typeface="Wingdings"/>
              <a:buChar char="n"/>
              <a:defRPr sz="1600">
                <a:solidFill>
                  <a:schemeClr val="tx1"/>
                </a:solidFill>
                <a:latin typeface="+mn-lt"/>
                <a:ea typeface="+mn-ea"/>
              </a:defRPr>
            </a:lvl3pPr>
            <a:lvl4pPr algn="l" eaLnBrk="0" fontAlgn="base" hangingPunct="0" indent="-228600" marL="1600200" rtl="0">
              <a:spcBef>
                <a:spcPct val="20000"/>
              </a:spcBef>
              <a:spcAft>
                <a:spcPct val="0"/>
              </a:spcAft>
              <a:buClr>
                <a:schemeClr val="hlink"/>
              </a:buClr>
              <a:buFont charset="2" panose="05000000000000000000" pitchFamily="2" typeface="Wingdings"/>
              <a:buChar char="n"/>
              <a:defRPr sz="1400">
                <a:solidFill>
                  <a:schemeClr val="tx1"/>
                </a:solidFill>
                <a:latin typeface="+mn-lt"/>
                <a:ea typeface="+mn-ea"/>
              </a:defRPr>
            </a:lvl4pPr>
            <a:lvl5pPr algn="l" eaLnBrk="0" fontAlgn="base" hangingPunct="0" indent="-228600" marL="2057400" rtl="0">
              <a:spcBef>
                <a:spcPct val="20000"/>
              </a:spcBef>
              <a:spcAft>
                <a:spcPct val="0"/>
              </a:spcAft>
              <a:buChar char="»"/>
              <a:defRPr sz="2000">
                <a:solidFill>
                  <a:schemeClr val="tx1"/>
                </a:solidFill>
                <a:latin typeface="+mn-lt"/>
                <a:ea typeface="+mn-ea"/>
              </a:defRPr>
            </a:lvl5pPr>
            <a:lvl6pPr algn="l" fontAlgn="base" indent="-228600" marL="2514600" rtl="0">
              <a:spcBef>
                <a:spcPct val="20000"/>
              </a:spcBef>
              <a:spcAft>
                <a:spcPct val="0"/>
              </a:spcAft>
              <a:buChar char="»"/>
              <a:defRPr>
                <a:solidFill>
                  <a:schemeClr val="tx1"/>
                </a:solidFill>
                <a:latin typeface="+mn-lt"/>
                <a:ea typeface="+mn-ea"/>
              </a:defRPr>
            </a:lvl6pPr>
            <a:lvl7pPr algn="l" fontAlgn="base" indent="-228600" marL="2971800" rtl="0">
              <a:spcBef>
                <a:spcPct val="20000"/>
              </a:spcBef>
              <a:spcAft>
                <a:spcPct val="0"/>
              </a:spcAft>
              <a:buChar char="»"/>
              <a:defRPr>
                <a:solidFill>
                  <a:schemeClr val="tx1"/>
                </a:solidFill>
                <a:latin typeface="+mn-lt"/>
                <a:ea typeface="+mn-ea"/>
              </a:defRPr>
            </a:lvl7pPr>
            <a:lvl8pPr algn="l" fontAlgn="base" indent="-228600" marL="3429000" rtl="0">
              <a:spcBef>
                <a:spcPct val="20000"/>
              </a:spcBef>
              <a:spcAft>
                <a:spcPct val="0"/>
              </a:spcAft>
              <a:buChar char="»"/>
              <a:defRPr>
                <a:solidFill>
                  <a:schemeClr val="tx1"/>
                </a:solidFill>
                <a:latin typeface="+mn-lt"/>
                <a:ea typeface="+mn-ea"/>
              </a:defRPr>
            </a:lvl8pPr>
            <a:lvl9pPr algn="l" fontAlgn="base" indent="-228600" marL="3886200" rtl="0">
              <a:spcBef>
                <a:spcPct val="20000"/>
              </a:spcBef>
              <a:spcAft>
                <a:spcPct val="0"/>
              </a:spcAft>
              <a:buChar char="»"/>
              <a:defRPr>
                <a:solidFill>
                  <a:schemeClr val="tx1"/>
                </a:solidFill>
                <a:latin typeface="+mn-lt"/>
                <a:ea typeface="+mn-ea"/>
              </a:defRPr>
            </a:lvl9pPr>
          </a:lstStyle>
          <a:p>
            <a:pPr algn="just" marL="685800">
              <a:buClr>
                <a:schemeClr val="tx1"/>
              </a:buClr>
              <a:buFont charset="0" panose="020b0604020202020204" pitchFamily="34" typeface="Arial"/>
              <a:buChar char="•"/>
            </a:pPr>
            <a:r>
              <a:rPr altLang="zh-CN" kern="0" lang="en-US" sz="1800">
                <a:solidFill>
                  <a:srgbClr val="000000"/>
                </a:solidFill>
                <a:latin charset="-122" panose="020b0502040204020203" pitchFamily="34" typeface="微软雅黑 Light"/>
                <a:ea charset="-122" panose="020b0502040204020203" pitchFamily="34" typeface="微软雅黑 Light"/>
                <a:cs typeface="+mn-ea"/>
                <a:sym typeface="+mn-lt"/>
              </a:rPr>
              <a:t>CO2潴留体表静脉充盈、皮肤潮红、温暖多汗、球结膜充血水肿心率增快、血压升高脑血管扩张，产生搏动性头痛</a:t>
            </a:r>
          </a:p>
          <a:p>
            <a:pPr algn="just" marL="685800">
              <a:buClr>
                <a:schemeClr val="tx1"/>
              </a:buClr>
              <a:buFont charset="0" panose="020b0604020202020204" pitchFamily="34" typeface="Arial"/>
              <a:buChar char="•"/>
            </a:pPr>
            <a:r>
              <a:rPr altLang="zh-CN" kern="0" lang="en-US" sz="1800">
                <a:solidFill>
                  <a:srgbClr val="000000"/>
                </a:solidFill>
                <a:latin charset="-122" panose="020b0502040204020203" pitchFamily="34" typeface="微软雅黑 Light"/>
                <a:ea charset="-122" panose="020b0502040204020203" pitchFamily="34" typeface="微软雅黑 Light"/>
                <a:cs typeface="+mn-ea"/>
                <a:sym typeface="+mn-lt"/>
              </a:rPr>
              <a:t>严重缺氧、酸中毒周围循环衰竭血压下降、心律失常，甚至心脏骤停；</a:t>
            </a:r>
          </a:p>
          <a:p>
            <a:pPr algn="just" marL="685800">
              <a:buClr>
                <a:schemeClr val="tx1"/>
              </a:buClr>
              <a:buFont charset="0" panose="020b0604020202020204" pitchFamily="34" typeface="Arial"/>
              <a:buChar char="•"/>
            </a:pPr>
            <a:r>
              <a:rPr altLang="zh-CN" kern="0" lang="en-US" sz="1800">
                <a:solidFill>
                  <a:srgbClr val="000000"/>
                </a:solidFill>
                <a:latin charset="-122" panose="020b0502040204020203" pitchFamily="34" typeface="微软雅黑 Light"/>
                <a:ea charset="-122" panose="020b0502040204020203" pitchFamily="34" typeface="微软雅黑 Light"/>
                <a:cs typeface="+mn-ea"/>
                <a:sym typeface="+mn-lt"/>
              </a:rPr>
              <a:t>慢性缺氧和CO2潴留引起肺动脉高压右心衰竭体循环淤血。</a:t>
            </a:r>
          </a:p>
        </p:txBody>
      </p:sp>
      <p:pic>
        <p:nvPicPr>
          <p:cNvPr id="231" name="图片 230">
            <a:extLst>
              <a:ext uri="{FF2B5EF4-FFF2-40B4-BE49-F238E27FC236}">
                <a16:creationId xmlns:a16="http://schemas.microsoft.com/office/drawing/2014/main" id="{FAE43919-D9B2-4E90-AC9C-815A844C6952}"/>
              </a:ext>
            </a:extLst>
          </p:cNvPr>
          <p:cNvPicPr>
            <a:picLocks noChangeAspect="1"/>
          </p:cNvPicPr>
          <p:nvPr/>
        </p:nvPicPr>
        <p:blipFill>
          <a:blip r:embed="rId3">
            <a:extLst>
              <a:ext uri="{28A0092B-C50C-407E-A947-70E740481C1C}">
                <a14:useLocalDpi val="0"/>
              </a:ext>
            </a:extLst>
          </a:blip>
          <a:stretch>
            <a:fillRect/>
          </a:stretch>
        </p:blipFill>
        <p:spPr>
          <a:xfrm flipH="1">
            <a:off x="308555" y="2010194"/>
            <a:ext cx="3393378" cy="3393378"/>
          </a:xfrm>
          <a:prstGeom prst="rect">
            <a:avLst/>
          </a:prstGeom>
        </p:spPr>
      </p:pic>
    </p:spTree>
    <p:extLst>
      <p:ext uri="{BB962C8B-B14F-4D97-AF65-F5344CB8AC3E}">
        <p14:creationId val="2727892654"/>
      </p:ext>
    </p:extLst>
  </p:cSld>
  <p:clrMapOvr>
    <a:masterClrMapping/>
  </p:clrMapOvr>
  <mc:AlternateContent>
    <mc:Choice Requires="p14">
      <p:transition advClick="0" p14:dur="1250" spd="slow">
        <p:wipe/>
      </p:transition>
    </mc:Choice>
    <mc:Fallback>
      <p:transition advClick="0" spd="slow">
        <p:wip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6" presetSubtype="21">
                                  <p:stCondLst>
                                    <p:cond delay="0"/>
                                  </p:stCondLst>
                                  <p:childTnLst>
                                    <p:set>
                                      <p:cBhvr>
                                        <p:cTn dur="1" fill="hold" id="6">
                                          <p:stCondLst>
                                            <p:cond delay="0"/>
                                          </p:stCondLst>
                                        </p:cTn>
                                        <p:tgtEl>
                                          <p:spTgt spid="5"/>
                                        </p:tgtEl>
                                        <p:attrNameLst>
                                          <p:attrName>style.visibility</p:attrName>
                                        </p:attrNameLst>
                                      </p:cBhvr>
                                      <p:to>
                                        <p:strVal val="visible"/>
                                      </p:to>
                                    </p:set>
                                    <p:animEffect filter="barn(inVertical)" transition="in">
                                      <p:cBhvr>
                                        <p:cTn dur="500" id="7"/>
                                        <p:tgtEl>
                                          <p:spTgt spid="5"/>
                                        </p:tgtEl>
                                      </p:cBhvr>
                                    </p:animEffect>
                                  </p:childTnLst>
                                </p:cTn>
                              </p:par>
                            </p:childTnLst>
                          </p:cTn>
                        </p:par>
                        <p:par>
                          <p:cTn fill="hold" id="8" nodeType="afterGroup">
                            <p:stCondLst>
                              <p:cond delay="500"/>
                            </p:stCondLst>
                            <p:childTnLst>
                              <p:par>
                                <p:cTn fill="hold" grpId="0" id="9" nodeType="afterEffect" presetClass="entr" presetID="16" presetSubtype="21">
                                  <p:stCondLst>
                                    <p:cond delay="0"/>
                                  </p:stCondLst>
                                  <p:childTnLst>
                                    <p:set>
                                      <p:cBhvr>
                                        <p:cTn dur="1" fill="hold" id="10">
                                          <p:stCondLst>
                                            <p:cond delay="0"/>
                                          </p:stCondLst>
                                        </p:cTn>
                                        <p:tgtEl>
                                          <p:spTgt spid="6"/>
                                        </p:tgtEl>
                                        <p:attrNameLst>
                                          <p:attrName>style.visibility</p:attrName>
                                        </p:attrNameLst>
                                      </p:cBhvr>
                                      <p:to>
                                        <p:strVal val="visible"/>
                                      </p:to>
                                    </p:set>
                                    <p:animEffect filter="barn(inVertical)" transition="in">
                                      <p:cBhvr>
                                        <p:cTn dur="500" id="11"/>
                                        <p:tgtEl>
                                          <p:spTgt spid="6"/>
                                        </p:tgtEl>
                                      </p:cBhvr>
                                    </p:animEffect>
                                  </p:childTnLst>
                                </p:cTn>
                              </p:par>
                            </p:childTnLst>
                          </p:cTn>
                        </p:par>
                        <p:par>
                          <p:cTn fill="hold" id="12" nodeType="afterGroup">
                            <p:stCondLst>
                              <p:cond delay="1000"/>
                            </p:stCondLst>
                            <p:childTnLst>
                              <p:par>
                                <p:cTn fill="hold" grpId="0" id="13" nodeType="afterEffect" presetClass="entr" presetID="16" presetSubtype="21">
                                  <p:stCondLst>
                                    <p:cond delay="0"/>
                                  </p:stCondLst>
                                  <p:childTnLst>
                                    <p:set>
                                      <p:cBhvr>
                                        <p:cTn dur="1" fill="hold" id="14">
                                          <p:stCondLst>
                                            <p:cond delay="0"/>
                                          </p:stCondLst>
                                        </p:cTn>
                                        <p:tgtEl>
                                          <p:spTgt spid="7"/>
                                        </p:tgtEl>
                                        <p:attrNameLst>
                                          <p:attrName>style.visibility</p:attrName>
                                        </p:attrNameLst>
                                      </p:cBhvr>
                                      <p:to>
                                        <p:strVal val="visible"/>
                                      </p:to>
                                    </p:set>
                                    <p:animEffect filter="barn(inVertical)" transition="in">
                                      <p:cBhvr>
                                        <p:cTn dur="500" id="15"/>
                                        <p:tgtEl>
                                          <p:spTgt spid="7"/>
                                        </p:tgtEl>
                                      </p:cBhvr>
                                    </p:animEffect>
                                  </p:childTnLst>
                                </p:cTn>
                              </p:par>
                            </p:childTnLst>
                          </p:cTn>
                        </p:par>
                        <p:par>
                          <p:cTn fill="hold" id="16" nodeType="afterGroup">
                            <p:stCondLst>
                              <p:cond delay="1500"/>
                            </p:stCondLst>
                            <p:childTnLst>
                              <p:par>
                                <p:cTn fill="hold" grpId="0" id="17" nodeType="afterEffect" presetClass="entr" presetID="16" presetSubtype="21">
                                  <p:stCondLst>
                                    <p:cond delay="0"/>
                                  </p:stCondLst>
                                  <p:childTnLst>
                                    <p:set>
                                      <p:cBhvr>
                                        <p:cTn dur="1" fill="hold" id="18">
                                          <p:stCondLst>
                                            <p:cond delay="0"/>
                                          </p:stCondLst>
                                        </p:cTn>
                                        <p:tgtEl>
                                          <p:spTgt spid="8"/>
                                        </p:tgtEl>
                                        <p:attrNameLst>
                                          <p:attrName>style.visibility</p:attrName>
                                        </p:attrNameLst>
                                      </p:cBhvr>
                                      <p:to>
                                        <p:strVal val="visible"/>
                                      </p:to>
                                    </p:set>
                                    <p:animEffect filter="barn(inVertical)" transition="in">
                                      <p:cBhvr>
                                        <p:cTn dur="500" id="19"/>
                                        <p:tgtEl>
                                          <p:spTgt spid="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6"/>
      <p:bldP grpId="0" spid="7"/>
      <p:bldP grpId="0" spid="8"/>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a:extLst>
              <a:ext uri="{FF2B5EF4-FFF2-40B4-BE49-F238E27FC236}">
                <a16:creationId xmlns:a16="http://schemas.microsoft.com/office/drawing/2014/main" id="{70D72B07-9EC4-4F8C-BDEC-959EE903210C}"/>
              </a:ext>
            </a:extLst>
          </p:cNvPr>
          <p:cNvSpPr/>
          <p:nvPr/>
        </p:nvSpPr>
        <p:spPr>
          <a:xfrm>
            <a:off x="0" y="506245"/>
            <a:ext cx="766916" cy="766916"/>
          </a:xfrm>
          <a:prstGeom prst="rect">
            <a:avLst/>
          </a:prstGeom>
          <a:solidFill>
            <a:srgbClr val="D8592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2040204020203" pitchFamily="34" typeface="微软雅黑 Light"/>
              <a:ea charset="-122" panose="020b0502040204020203" pitchFamily="34" typeface="微软雅黑 Light"/>
              <a:cs typeface="+mn-ea"/>
              <a:sym typeface="+mn-lt"/>
            </a:endParaRPr>
          </a:p>
        </p:txBody>
      </p:sp>
      <p:sp>
        <p:nvSpPr>
          <p:cNvPr id="3" name="文本框 2">
            <a:extLst>
              <a:ext uri="{FF2B5EF4-FFF2-40B4-BE49-F238E27FC236}">
                <a16:creationId xmlns:a16="http://schemas.microsoft.com/office/drawing/2014/main" id="{DB3E8437-2CD8-4B1F-A124-96EBC0DD6C4D}"/>
              </a:ext>
            </a:extLst>
          </p:cNvPr>
          <p:cNvSpPr txBox="1"/>
          <p:nvPr/>
        </p:nvSpPr>
        <p:spPr>
          <a:xfrm>
            <a:off x="39298" y="225125"/>
            <a:ext cx="687324" cy="1188720"/>
          </a:xfrm>
          <a:prstGeom prst="rect">
            <a:avLst/>
          </a:prstGeom>
          <a:noFill/>
        </p:spPr>
        <p:txBody>
          <a:bodyPr rtlCol="0" wrap="square">
            <a:spAutoFit/>
          </a:bodyPr>
          <a:lstStyle/>
          <a:p>
            <a:pPr algn="ctr"/>
            <a:r>
              <a:rPr altLang="zh-CN" lang="en-US" sz="7200">
                <a:solidFill>
                  <a:schemeClr val="bg1"/>
                </a:solidFill>
                <a:latin charset="-122" panose="020b0502040204020203" pitchFamily="34" typeface="微软雅黑 Light"/>
                <a:ea charset="-122" panose="020b0502040204020203" pitchFamily="34" typeface="微软雅黑 Light"/>
                <a:cs typeface="+mn-ea"/>
                <a:sym typeface="+mn-lt"/>
              </a:rPr>
              <a:t>+</a:t>
            </a:r>
          </a:p>
        </p:txBody>
      </p:sp>
      <p:sp>
        <p:nvSpPr>
          <p:cNvPr id="4" name="矩形 3">
            <a:extLst>
              <a:ext uri="{FF2B5EF4-FFF2-40B4-BE49-F238E27FC236}">
                <a16:creationId xmlns:a16="http://schemas.microsoft.com/office/drawing/2014/main" id="{323C6D89-47CB-49A5-98C5-66C564907B38}"/>
              </a:ext>
            </a:extLst>
          </p:cNvPr>
          <p:cNvSpPr/>
          <p:nvPr/>
        </p:nvSpPr>
        <p:spPr>
          <a:xfrm>
            <a:off x="1036153" y="503720"/>
            <a:ext cx="4653454" cy="769441"/>
          </a:xfrm>
          <a:prstGeom prst="rect">
            <a:avLst/>
          </a:prstGeom>
          <a:solidFill>
            <a:srgbClr val="8ED2C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2040204020203" pitchFamily="34" typeface="微软雅黑 Light"/>
              <a:ea charset="-122" panose="020b0502040204020203" pitchFamily="34" typeface="微软雅黑 Light"/>
              <a:cs typeface="+mn-ea"/>
              <a:sym typeface="+mn-lt"/>
            </a:endParaRPr>
          </a:p>
        </p:txBody>
      </p:sp>
      <p:sp>
        <p:nvSpPr>
          <p:cNvPr id="5" name="文本框 4">
            <a:extLst>
              <a:ext uri="{FF2B5EF4-FFF2-40B4-BE49-F238E27FC236}">
                <a16:creationId xmlns:a16="http://schemas.microsoft.com/office/drawing/2014/main" id="{FEAD2322-A8BE-44B9-BC82-323FB222CC8B}"/>
              </a:ext>
            </a:extLst>
          </p:cNvPr>
          <p:cNvSpPr txBox="1"/>
          <p:nvPr/>
        </p:nvSpPr>
        <p:spPr>
          <a:xfrm>
            <a:off x="1250701" y="469596"/>
            <a:ext cx="4195329" cy="762000"/>
          </a:xfrm>
          <a:prstGeom prst="rect">
            <a:avLst/>
          </a:prstGeom>
          <a:noFill/>
        </p:spPr>
        <p:txBody>
          <a:bodyPr rtlCol="0" wrap="square">
            <a:spAutoFit/>
          </a:bodyPr>
          <a:lstStyle/>
          <a:p>
            <a:pPr algn="dist"/>
            <a:r>
              <a:rPr altLang="en-US" lang="zh-CN" sz="4400">
                <a:solidFill>
                  <a:schemeClr val="bg1"/>
                </a:solidFill>
                <a:latin charset="-122" panose="020b0502040204020203" pitchFamily="34" typeface="微软雅黑 Light"/>
                <a:ea charset="-122" panose="020b0502040204020203" pitchFamily="34" typeface="微软雅黑 Light"/>
                <a:cs typeface="+mn-ea"/>
                <a:sym typeface="+mn-lt"/>
              </a:rPr>
              <a:t>目录/CONTENT</a:t>
            </a:r>
          </a:p>
        </p:txBody>
      </p:sp>
      <p:sp>
        <p:nvSpPr>
          <p:cNvPr id="6" name="矩形 5">
            <a:extLst>
              <a:ext uri="{FF2B5EF4-FFF2-40B4-BE49-F238E27FC236}">
                <a16:creationId xmlns:a16="http://schemas.microsoft.com/office/drawing/2014/main" id="{57E7E4F8-AE47-4788-A914-1684E2A1CA5F}"/>
              </a:ext>
            </a:extLst>
          </p:cNvPr>
          <p:cNvSpPr/>
          <p:nvPr/>
        </p:nvSpPr>
        <p:spPr>
          <a:xfrm>
            <a:off x="10444482" y="6253316"/>
            <a:ext cx="604684" cy="604684"/>
          </a:xfrm>
          <a:prstGeom prst="rect">
            <a:avLst/>
          </a:prstGeom>
          <a:solidFill>
            <a:srgbClr val="8ED2C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2040204020203" pitchFamily="34" typeface="微软雅黑 Light"/>
              <a:ea charset="-122" panose="020b0502040204020203" pitchFamily="34" typeface="微软雅黑 Light"/>
              <a:cs typeface="+mn-ea"/>
              <a:sym typeface="+mn-lt"/>
            </a:endParaRPr>
          </a:p>
        </p:txBody>
      </p:sp>
      <p:sp>
        <p:nvSpPr>
          <p:cNvPr id="7" name="矩形 6">
            <a:extLst>
              <a:ext uri="{FF2B5EF4-FFF2-40B4-BE49-F238E27FC236}">
                <a16:creationId xmlns:a16="http://schemas.microsoft.com/office/drawing/2014/main" id="{9D70F330-A598-4CAE-B32E-90BB297C172C}"/>
              </a:ext>
            </a:extLst>
          </p:cNvPr>
          <p:cNvSpPr/>
          <p:nvPr/>
        </p:nvSpPr>
        <p:spPr>
          <a:xfrm>
            <a:off x="11198455" y="6248517"/>
            <a:ext cx="993545" cy="604684"/>
          </a:xfrm>
          <a:prstGeom prst="rect">
            <a:avLst/>
          </a:prstGeom>
          <a:solidFill>
            <a:srgbClr val="D8592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2040204020203" pitchFamily="34" typeface="微软雅黑 Light"/>
              <a:ea charset="-122" panose="020b0502040204020203" pitchFamily="34" typeface="微软雅黑 Light"/>
              <a:cs typeface="+mn-ea"/>
              <a:sym typeface="+mn-lt"/>
            </a:endParaRPr>
          </a:p>
        </p:txBody>
      </p:sp>
      <p:sp>
        <p:nvSpPr>
          <p:cNvPr id="8" name="文本框 7">
            <a:extLst>
              <a:ext uri="{FF2B5EF4-FFF2-40B4-BE49-F238E27FC236}">
                <a16:creationId xmlns:a16="http://schemas.microsoft.com/office/drawing/2014/main" id="{E2864345-646D-4931-82E5-381ECDE691B3}"/>
              </a:ext>
            </a:extLst>
          </p:cNvPr>
          <p:cNvSpPr txBox="1"/>
          <p:nvPr/>
        </p:nvSpPr>
        <p:spPr>
          <a:xfrm>
            <a:off x="823689" y="3681082"/>
            <a:ext cx="2539191" cy="640080"/>
          </a:xfrm>
          <a:prstGeom prst="rect">
            <a:avLst/>
          </a:prstGeom>
          <a:noFill/>
        </p:spPr>
        <p:txBody>
          <a:bodyPr rtlCol="0" wrap="square">
            <a:spAutoFit/>
          </a:bodyPr>
          <a:lstStyle/>
          <a:p>
            <a:pPr algn="ctr"/>
            <a:r>
              <a:rPr altLang="en-US" kern="100" lang="zh-CN" sz="3600">
                <a:solidFill>
                  <a:schemeClr val="bg2">
                    <a:lumMod val="25000"/>
                  </a:schemeClr>
                </a:solidFill>
                <a:latin charset="-122" panose="020b0502040204020203" pitchFamily="34" typeface="微软雅黑 Light"/>
                <a:ea charset="-122" panose="020b0502040204020203" pitchFamily="34" typeface="微软雅黑 Light"/>
                <a:cs typeface="+mn-ea"/>
                <a:sym typeface="+mn-lt"/>
              </a:rPr>
              <a:t>病例介绍</a:t>
            </a:r>
          </a:p>
        </p:txBody>
      </p:sp>
      <p:sp>
        <p:nvSpPr>
          <p:cNvPr id="11" name="文本框 10">
            <a:extLst>
              <a:ext uri="{FF2B5EF4-FFF2-40B4-BE49-F238E27FC236}">
                <a16:creationId xmlns:a16="http://schemas.microsoft.com/office/drawing/2014/main" id="{1E80E0A5-76FD-4480-BE1E-B49347049379}"/>
              </a:ext>
            </a:extLst>
          </p:cNvPr>
          <p:cNvSpPr txBox="1"/>
          <p:nvPr/>
        </p:nvSpPr>
        <p:spPr>
          <a:xfrm>
            <a:off x="817074" y="4524995"/>
            <a:ext cx="2671118" cy="365760"/>
          </a:xfrm>
          <a:prstGeom prst="rect">
            <a:avLst/>
          </a:prstGeom>
          <a:noFill/>
        </p:spPr>
        <p:txBody>
          <a:bodyPr rtlCol="0" wrap="square">
            <a:spAutoFit/>
          </a:bodyPr>
          <a:lstStyle/>
          <a:p>
            <a:pPr algn="ctr"/>
            <a:r>
              <a:rPr altLang="en-US" lang="zh-CN" spc="200">
                <a:latin charset="-122" panose="020b0502040204020203" pitchFamily="34" typeface="微软雅黑 Light"/>
                <a:ea charset="-122" panose="020b0502040204020203" pitchFamily="34" typeface="微软雅黑 Light"/>
                <a:cs typeface="+mn-ea"/>
                <a:sym typeface="+mn-lt"/>
              </a:rPr>
              <a:t>输入你的标题文字</a:t>
            </a:r>
          </a:p>
        </p:txBody>
      </p:sp>
      <p:sp>
        <p:nvSpPr>
          <p:cNvPr id="12" name="文本框 11">
            <a:extLst>
              <a:ext uri="{FF2B5EF4-FFF2-40B4-BE49-F238E27FC236}">
                <a16:creationId xmlns:a16="http://schemas.microsoft.com/office/drawing/2014/main" id="{6F53C108-89CF-4ACF-BD8C-036FA7B8D687}"/>
              </a:ext>
            </a:extLst>
          </p:cNvPr>
          <p:cNvSpPr txBox="1"/>
          <p:nvPr/>
        </p:nvSpPr>
        <p:spPr>
          <a:xfrm>
            <a:off x="3488193" y="3716397"/>
            <a:ext cx="2539191" cy="640080"/>
          </a:xfrm>
          <a:prstGeom prst="rect">
            <a:avLst/>
          </a:prstGeom>
          <a:noFill/>
        </p:spPr>
        <p:txBody>
          <a:bodyPr rtlCol="0" wrap="square">
            <a:spAutoFit/>
          </a:bodyPr>
          <a:lstStyle/>
          <a:p>
            <a:pPr algn="ctr"/>
            <a:r>
              <a:rPr altLang="en-US" kern="100" lang="zh-CN" sz="3600">
                <a:solidFill>
                  <a:schemeClr val="bg2">
                    <a:lumMod val="25000"/>
                  </a:schemeClr>
                </a:solidFill>
                <a:latin charset="-122" panose="020b0502040204020203" pitchFamily="34" typeface="微软雅黑 Light"/>
                <a:ea charset="-122" panose="020b0502040204020203" pitchFamily="34" typeface="微软雅黑 Light"/>
                <a:cs typeface="+mn-ea"/>
                <a:sym typeface="+mn-lt"/>
              </a:rPr>
              <a:t>治疗原则</a:t>
            </a:r>
          </a:p>
        </p:txBody>
      </p:sp>
      <p:sp>
        <p:nvSpPr>
          <p:cNvPr id="16" name="文本框 15">
            <a:extLst>
              <a:ext uri="{FF2B5EF4-FFF2-40B4-BE49-F238E27FC236}">
                <a16:creationId xmlns:a16="http://schemas.microsoft.com/office/drawing/2014/main" id="{EC6702BD-D8BC-4114-978E-4546E8161EEF}"/>
              </a:ext>
            </a:extLst>
          </p:cNvPr>
          <p:cNvSpPr txBox="1"/>
          <p:nvPr/>
        </p:nvSpPr>
        <p:spPr>
          <a:xfrm>
            <a:off x="6164620" y="3716397"/>
            <a:ext cx="2539191" cy="640080"/>
          </a:xfrm>
          <a:prstGeom prst="rect">
            <a:avLst/>
          </a:prstGeom>
          <a:noFill/>
        </p:spPr>
        <p:txBody>
          <a:bodyPr rtlCol="0" wrap="square">
            <a:spAutoFit/>
          </a:bodyPr>
          <a:lstStyle/>
          <a:p>
            <a:pPr algn="ctr"/>
            <a:r>
              <a:rPr altLang="en-US" kern="100" lang="zh-CN" sz="3600">
                <a:solidFill>
                  <a:schemeClr val="bg2">
                    <a:lumMod val="25000"/>
                  </a:schemeClr>
                </a:solidFill>
                <a:latin charset="-122" panose="020b0502040204020203" pitchFamily="34" typeface="微软雅黑 Light"/>
                <a:ea charset="-122" panose="020b0502040204020203" pitchFamily="34" typeface="微软雅黑 Light"/>
                <a:cs typeface="+mn-ea"/>
                <a:sym typeface="+mn-lt"/>
              </a:rPr>
              <a:t>护理诊断</a:t>
            </a:r>
          </a:p>
        </p:txBody>
      </p:sp>
      <p:sp>
        <p:nvSpPr>
          <p:cNvPr id="20" name="文本框 19">
            <a:extLst>
              <a:ext uri="{FF2B5EF4-FFF2-40B4-BE49-F238E27FC236}">
                <a16:creationId xmlns:a16="http://schemas.microsoft.com/office/drawing/2014/main" id="{8EC75230-4CBE-4270-A7A1-E7A9811FD3E8}"/>
              </a:ext>
            </a:extLst>
          </p:cNvPr>
          <p:cNvSpPr txBox="1"/>
          <p:nvPr/>
        </p:nvSpPr>
        <p:spPr>
          <a:xfrm>
            <a:off x="8829121" y="3692604"/>
            <a:ext cx="2539191" cy="640080"/>
          </a:xfrm>
          <a:prstGeom prst="rect">
            <a:avLst/>
          </a:prstGeom>
          <a:noFill/>
        </p:spPr>
        <p:txBody>
          <a:bodyPr rtlCol="0" wrap="square">
            <a:spAutoFit/>
          </a:bodyPr>
          <a:lstStyle/>
          <a:p>
            <a:pPr algn="ctr"/>
            <a:r>
              <a:rPr altLang="en-US" kern="100" lang="zh-CN" sz="3600">
                <a:solidFill>
                  <a:schemeClr val="bg2">
                    <a:lumMod val="25000"/>
                  </a:schemeClr>
                </a:solidFill>
                <a:latin charset="-122" panose="020b0502040204020203" pitchFamily="34" typeface="微软雅黑 Light"/>
                <a:ea charset="-122" panose="020b0502040204020203" pitchFamily="34" typeface="微软雅黑 Light"/>
                <a:cs typeface="+mn-ea"/>
                <a:sym typeface="+mn-lt"/>
              </a:rPr>
              <a:t>健康指导</a:t>
            </a:r>
          </a:p>
        </p:txBody>
      </p:sp>
      <p:sp>
        <p:nvSpPr>
          <p:cNvPr id="24" name="圆角矩形 7">
            <a:extLst>
              <a:ext uri="{FF2B5EF4-FFF2-40B4-BE49-F238E27FC236}">
                <a16:creationId xmlns:a16="http://schemas.microsoft.com/office/drawing/2014/main" id="{4652C840-5F7A-416C-9797-8A55D88825D4}"/>
              </a:ext>
            </a:extLst>
          </p:cNvPr>
          <p:cNvSpPr/>
          <p:nvPr/>
        </p:nvSpPr>
        <p:spPr>
          <a:xfrm>
            <a:off x="1737898" y="2568357"/>
            <a:ext cx="707886" cy="707886"/>
          </a:xfrm>
          <a:prstGeom prst="roundRect">
            <a:avLst>
              <a:gd fmla="val 8889" name="adj"/>
            </a:avLst>
          </a:prstGeom>
          <a:solidFill>
            <a:srgbClr val="8ED2C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pc="0" strike="noStrike" sz="3600" u="none">
                <a:ln>
                  <a:noFill/>
                </a:ln>
                <a:solidFill>
                  <a:prstClr val="white"/>
                </a:solidFill>
                <a:effectLst/>
                <a:uLnTx/>
                <a:uFillTx/>
                <a:latin charset="-122" panose="020b0502040204020203" pitchFamily="34" typeface="微软雅黑 Light"/>
                <a:ea charset="-122" panose="020b0502040204020203" pitchFamily="34" typeface="微软雅黑 Light"/>
                <a:cs typeface="+mn-ea"/>
                <a:sym typeface="+mn-lt"/>
              </a:rPr>
              <a:t>1</a:t>
            </a:r>
          </a:p>
        </p:txBody>
      </p:sp>
      <p:sp>
        <p:nvSpPr>
          <p:cNvPr id="25" name="圆角矩形 7">
            <a:extLst>
              <a:ext uri="{FF2B5EF4-FFF2-40B4-BE49-F238E27FC236}">
                <a16:creationId xmlns:a16="http://schemas.microsoft.com/office/drawing/2014/main" id="{BFBF1DFF-EB41-4BED-8CEA-6567BFAAB072}"/>
              </a:ext>
            </a:extLst>
          </p:cNvPr>
          <p:cNvSpPr/>
          <p:nvPr/>
        </p:nvSpPr>
        <p:spPr>
          <a:xfrm>
            <a:off x="4421062" y="2568357"/>
            <a:ext cx="707886" cy="707886"/>
          </a:xfrm>
          <a:prstGeom prst="roundRect">
            <a:avLst>
              <a:gd fmla="val 8889" name="adj"/>
            </a:avLst>
          </a:prstGeom>
          <a:solidFill>
            <a:srgbClr val="D8592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pc="0" strike="noStrike" sz="3600" u="none">
                <a:ln>
                  <a:noFill/>
                </a:ln>
                <a:solidFill>
                  <a:prstClr val="white"/>
                </a:solidFill>
                <a:effectLst/>
                <a:uLnTx/>
                <a:uFillTx/>
                <a:latin charset="-122" panose="020b0502040204020203" pitchFamily="34" typeface="微软雅黑 Light"/>
                <a:ea charset="-122" panose="020b0502040204020203" pitchFamily="34" typeface="微软雅黑 Light"/>
                <a:cs typeface="+mn-ea"/>
                <a:sym typeface="+mn-lt"/>
              </a:rPr>
              <a:t>2</a:t>
            </a:r>
          </a:p>
        </p:txBody>
      </p:sp>
      <p:sp>
        <p:nvSpPr>
          <p:cNvPr id="26" name="圆角矩形 7">
            <a:extLst>
              <a:ext uri="{FF2B5EF4-FFF2-40B4-BE49-F238E27FC236}">
                <a16:creationId xmlns:a16="http://schemas.microsoft.com/office/drawing/2014/main" id="{FA582EB2-03FF-4C10-9C3F-EE0AD7841887}"/>
              </a:ext>
            </a:extLst>
          </p:cNvPr>
          <p:cNvSpPr/>
          <p:nvPr/>
        </p:nvSpPr>
        <p:spPr>
          <a:xfrm>
            <a:off x="7097490" y="2568357"/>
            <a:ext cx="707886" cy="707886"/>
          </a:xfrm>
          <a:prstGeom prst="roundRect">
            <a:avLst>
              <a:gd fmla="val 8889" name="adj"/>
            </a:avLst>
          </a:prstGeom>
          <a:solidFill>
            <a:srgbClr val="8ED2C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pc="0" strike="noStrike" sz="3600" u="none">
                <a:ln>
                  <a:noFill/>
                </a:ln>
                <a:solidFill>
                  <a:prstClr val="white"/>
                </a:solidFill>
                <a:effectLst/>
                <a:uLnTx/>
                <a:uFillTx/>
                <a:latin charset="-122" panose="020b0502040204020203" pitchFamily="34" typeface="微软雅黑 Light"/>
                <a:ea charset="-122" panose="020b0502040204020203" pitchFamily="34" typeface="微软雅黑 Light"/>
                <a:cs typeface="+mn-ea"/>
                <a:sym typeface="+mn-lt"/>
              </a:rPr>
              <a:t>3</a:t>
            </a:r>
          </a:p>
        </p:txBody>
      </p:sp>
      <p:sp>
        <p:nvSpPr>
          <p:cNvPr id="27" name="圆角矩形 7">
            <a:extLst>
              <a:ext uri="{FF2B5EF4-FFF2-40B4-BE49-F238E27FC236}">
                <a16:creationId xmlns:a16="http://schemas.microsoft.com/office/drawing/2014/main" id="{46D6F775-A19C-484D-88FE-D00977F7F1CD}"/>
              </a:ext>
            </a:extLst>
          </p:cNvPr>
          <p:cNvSpPr/>
          <p:nvPr/>
        </p:nvSpPr>
        <p:spPr>
          <a:xfrm>
            <a:off x="9736596" y="2572121"/>
            <a:ext cx="707886" cy="707886"/>
          </a:xfrm>
          <a:prstGeom prst="roundRect">
            <a:avLst>
              <a:gd fmla="val 8889" name="adj"/>
            </a:avLst>
          </a:prstGeom>
          <a:solidFill>
            <a:srgbClr val="D8592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pc="0" strike="noStrike" sz="3600" u="none">
                <a:ln>
                  <a:noFill/>
                </a:ln>
                <a:solidFill>
                  <a:prstClr val="white"/>
                </a:solidFill>
                <a:effectLst/>
                <a:uLnTx/>
                <a:uFillTx/>
                <a:latin charset="-122" panose="020b0502040204020203" pitchFamily="34" typeface="微软雅黑 Light"/>
                <a:ea charset="-122" panose="020b0502040204020203" pitchFamily="34" typeface="微软雅黑 Light"/>
                <a:cs typeface="+mn-ea"/>
                <a:sym typeface="+mn-lt"/>
              </a:rPr>
              <a:t>4</a:t>
            </a:r>
          </a:p>
        </p:txBody>
      </p:sp>
      <p:sp>
        <p:nvSpPr>
          <p:cNvPr id="22" name="文本框 21">
            <a:extLst>
              <a:ext uri="{FF2B5EF4-FFF2-40B4-BE49-F238E27FC236}">
                <a16:creationId xmlns:a16="http://schemas.microsoft.com/office/drawing/2014/main" id="{27F1BCE5-1518-495D-8BBC-3E036CF7A9E3}"/>
              </a:ext>
            </a:extLst>
          </p:cNvPr>
          <p:cNvSpPr txBox="1"/>
          <p:nvPr/>
        </p:nvSpPr>
        <p:spPr>
          <a:xfrm>
            <a:off x="3487756" y="4524995"/>
            <a:ext cx="2671118" cy="365760"/>
          </a:xfrm>
          <a:prstGeom prst="rect">
            <a:avLst/>
          </a:prstGeom>
          <a:noFill/>
        </p:spPr>
        <p:txBody>
          <a:bodyPr rtlCol="0" wrap="square">
            <a:spAutoFit/>
          </a:bodyPr>
          <a:lstStyle/>
          <a:p>
            <a:pPr algn="ctr"/>
            <a:r>
              <a:rPr altLang="en-US" lang="zh-CN" spc="200">
                <a:latin charset="-122" panose="020b0502040204020203" pitchFamily="34" typeface="微软雅黑 Light"/>
                <a:ea charset="-122" panose="020b0502040204020203" pitchFamily="34" typeface="微软雅黑 Light"/>
                <a:cs typeface="+mn-ea"/>
                <a:sym typeface="+mn-lt"/>
              </a:rPr>
              <a:t>输入你的标题文字</a:t>
            </a:r>
          </a:p>
        </p:txBody>
      </p:sp>
      <p:sp>
        <p:nvSpPr>
          <p:cNvPr id="28" name="文本框 27">
            <a:extLst>
              <a:ext uri="{FF2B5EF4-FFF2-40B4-BE49-F238E27FC236}">
                <a16:creationId xmlns:a16="http://schemas.microsoft.com/office/drawing/2014/main" id="{F4C48891-4812-464C-99F5-3A3FDFF06857}"/>
              </a:ext>
            </a:extLst>
          </p:cNvPr>
          <p:cNvSpPr txBox="1"/>
          <p:nvPr/>
        </p:nvSpPr>
        <p:spPr>
          <a:xfrm>
            <a:off x="6158437" y="4524995"/>
            <a:ext cx="2671118" cy="365760"/>
          </a:xfrm>
          <a:prstGeom prst="rect">
            <a:avLst/>
          </a:prstGeom>
          <a:noFill/>
        </p:spPr>
        <p:txBody>
          <a:bodyPr rtlCol="0" wrap="square">
            <a:spAutoFit/>
          </a:bodyPr>
          <a:lstStyle/>
          <a:p>
            <a:pPr algn="ctr"/>
            <a:r>
              <a:rPr altLang="en-US" lang="zh-CN" spc="200">
                <a:latin charset="-122" panose="020b0502040204020203" pitchFamily="34" typeface="微软雅黑 Light"/>
                <a:ea charset="-122" panose="020b0502040204020203" pitchFamily="34" typeface="微软雅黑 Light"/>
                <a:cs typeface="+mn-ea"/>
                <a:sym typeface="+mn-lt"/>
              </a:rPr>
              <a:t>输入你的标题文字</a:t>
            </a:r>
          </a:p>
        </p:txBody>
      </p:sp>
      <p:sp>
        <p:nvSpPr>
          <p:cNvPr id="29" name="文本框 28">
            <a:extLst>
              <a:ext uri="{FF2B5EF4-FFF2-40B4-BE49-F238E27FC236}">
                <a16:creationId xmlns:a16="http://schemas.microsoft.com/office/drawing/2014/main" id="{4DB0BB01-C7FB-4C87-B6E1-9193C11B5CE5}"/>
              </a:ext>
            </a:extLst>
          </p:cNvPr>
          <p:cNvSpPr txBox="1"/>
          <p:nvPr/>
        </p:nvSpPr>
        <p:spPr>
          <a:xfrm>
            <a:off x="8829119" y="4524995"/>
            <a:ext cx="2671118" cy="365760"/>
          </a:xfrm>
          <a:prstGeom prst="rect">
            <a:avLst/>
          </a:prstGeom>
          <a:noFill/>
        </p:spPr>
        <p:txBody>
          <a:bodyPr rtlCol="0" wrap="square">
            <a:spAutoFit/>
          </a:bodyPr>
          <a:lstStyle/>
          <a:p>
            <a:pPr algn="ctr"/>
            <a:r>
              <a:rPr altLang="en-US" lang="zh-CN" spc="200">
                <a:latin charset="-122" panose="020b0502040204020203" pitchFamily="34" typeface="微软雅黑 Light"/>
                <a:ea charset="-122" panose="020b0502040204020203" pitchFamily="34" typeface="微软雅黑 Light"/>
                <a:cs typeface="+mn-ea"/>
                <a:sym typeface="+mn-lt"/>
              </a:rPr>
              <a:t>输入你的标题文字</a:t>
            </a:r>
          </a:p>
        </p:txBody>
      </p:sp>
    </p:spTree>
    <p:extLst>
      <p:ext uri="{BB962C8B-B14F-4D97-AF65-F5344CB8AC3E}">
        <p14:creationId val="2600058303"/>
      </p:ext>
    </p:extLst>
  </p:cSld>
  <p:clrMapOvr>
    <a:masterClrMapping/>
  </p:clrMapOvr>
  <mc:AlternateContent>
    <mc:Choice Requires="p14">
      <p:transition advClick="0" p14:dur="1250" spd="slow">
        <p:push dir="u"/>
      </p:transition>
    </mc:Choice>
    <mc:Fallback>
      <p:transition advClick="0" spd="slow">
        <p:push dir="u"/>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3"/>
                                        </p:tgtEl>
                                        <p:attrNameLst>
                                          <p:attrName>style.visibility</p:attrName>
                                        </p:attrNameLst>
                                      </p:cBhvr>
                                      <p:to>
                                        <p:strVal val="visible"/>
                                      </p:to>
                                    </p:set>
                                    <p:animEffect filter="wipe(left)" transition="in">
                                      <p:cBhvr>
                                        <p:cTn dur="500" id="7"/>
                                        <p:tgtEl>
                                          <p:spTgt spid="3"/>
                                        </p:tgtEl>
                                      </p:cBhvr>
                                    </p:animEffect>
                                  </p:childTnLst>
                                </p:cTn>
                              </p:par>
                            </p:childTnLst>
                          </p:cTn>
                        </p:par>
                      </p:childTnLst>
                    </p:cTn>
                  </p:par>
                  <p:par>
                    <p:cTn fill="hold" id="8" nodeType="clickPar">
                      <p:stCondLst>
                        <p:cond delay="indefinite"/>
                        <p:cond delay="0" evt="onBegin">
                          <p:tn val="7"/>
                        </p:cond>
                      </p:stCondLst>
                      <p:childTnLst>
                        <p:par>
                          <p:cTn fill="hold" id="9" nodeType="afterGroup">
                            <p:stCondLst>
                              <p:cond delay="0"/>
                            </p:stCondLst>
                            <p:childTnLst>
                              <p:par>
                                <p:cTn fill="hold" grpId="0" id="10" nodeType="clickEffect" presetClass="entr" presetID="22" presetSubtype="8">
                                  <p:stCondLst>
                                    <p:cond delay="0"/>
                                  </p:stCondLst>
                                  <p:childTnLst>
                                    <p:set>
                                      <p:cBhvr>
                                        <p:cTn dur="1" fill="hold" id="11">
                                          <p:stCondLst>
                                            <p:cond delay="0"/>
                                          </p:stCondLst>
                                        </p:cTn>
                                        <p:tgtEl>
                                          <p:spTgt spid="4"/>
                                        </p:tgtEl>
                                        <p:attrNameLst>
                                          <p:attrName>style.visibility</p:attrName>
                                        </p:attrNameLst>
                                      </p:cBhvr>
                                      <p:to>
                                        <p:strVal val="visible"/>
                                      </p:to>
                                    </p:set>
                                    <p:animEffect filter="wipe(left)" transition="in">
                                      <p:cBhvr>
                                        <p:cTn dur="500" id="12"/>
                                        <p:tgtEl>
                                          <p:spTgt spid="4"/>
                                        </p:tgtEl>
                                      </p:cBhvr>
                                    </p:animEffect>
                                  </p:childTnLst>
                                </p:cTn>
                              </p:par>
                            </p:childTnLst>
                          </p:cTn>
                        </p:par>
                        <p:par>
                          <p:cTn fill="hold" id="13" nodeType="afterGroup">
                            <p:stCondLst>
                              <p:cond delay="500"/>
                            </p:stCondLst>
                            <p:childTnLst>
                              <p:par>
                                <p:cTn fill="hold" grpId="0" id="14" nodeType="afterEffect" presetClass="entr" presetID="22" presetSubtype="8">
                                  <p:stCondLst>
                                    <p:cond delay="0"/>
                                  </p:stCondLst>
                                  <p:childTnLst>
                                    <p:set>
                                      <p:cBhvr>
                                        <p:cTn dur="1" fill="hold" id="15">
                                          <p:stCondLst>
                                            <p:cond delay="0"/>
                                          </p:stCondLst>
                                        </p:cTn>
                                        <p:tgtEl>
                                          <p:spTgt spid="5"/>
                                        </p:tgtEl>
                                        <p:attrNameLst>
                                          <p:attrName>style.visibility</p:attrName>
                                        </p:attrNameLst>
                                      </p:cBhvr>
                                      <p:to>
                                        <p:strVal val="visible"/>
                                      </p:to>
                                    </p:set>
                                    <p:animEffect filter="wipe(left)" transition="in">
                                      <p:cBhvr>
                                        <p:cTn dur="500" id="16"/>
                                        <p:tgtEl>
                                          <p:spTgt spid="5"/>
                                        </p:tgtEl>
                                      </p:cBhvr>
                                    </p:animEffect>
                                  </p:childTnLst>
                                </p:cTn>
                              </p:par>
                            </p:childTnLst>
                          </p:cTn>
                        </p:par>
                      </p:childTnLst>
                    </p:cTn>
                  </p:par>
                  <p:par>
                    <p:cTn fill="hold" id="17" nodeType="clickPar">
                      <p:stCondLst>
                        <p:cond delay="indefinite"/>
                        <p:cond delay="0" evt="onBegin">
                          <p:tn val="16"/>
                        </p:cond>
                      </p:stCondLst>
                      <p:childTnLst>
                        <p:par>
                          <p:cTn fill="hold" id="18" nodeType="afterGroup">
                            <p:stCondLst>
                              <p:cond delay="0"/>
                            </p:stCondLst>
                            <p:childTnLst>
                              <p:par>
                                <p:cTn fill="hold" grpId="0" id="19" nodeType="clickEffect" presetClass="entr" presetID="22" presetSubtype="4">
                                  <p:stCondLst>
                                    <p:cond delay="0"/>
                                  </p:stCondLst>
                                  <p:childTnLst>
                                    <p:set>
                                      <p:cBhvr>
                                        <p:cTn dur="1" fill="hold" id="20">
                                          <p:stCondLst>
                                            <p:cond delay="0"/>
                                          </p:stCondLst>
                                        </p:cTn>
                                        <p:tgtEl>
                                          <p:spTgt spid="6"/>
                                        </p:tgtEl>
                                        <p:attrNameLst>
                                          <p:attrName>style.visibility</p:attrName>
                                        </p:attrNameLst>
                                      </p:cBhvr>
                                      <p:to>
                                        <p:strVal val="visible"/>
                                      </p:to>
                                    </p:set>
                                    <p:animEffect filter="wipe(down)" transition="in">
                                      <p:cBhvr>
                                        <p:cTn dur="500" id="21"/>
                                        <p:tgtEl>
                                          <p:spTgt spid="6"/>
                                        </p:tgtEl>
                                      </p:cBhvr>
                                    </p:animEffect>
                                  </p:childTnLst>
                                </p:cTn>
                              </p:par>
                              <p:par>
                                <p:cTn fill="hold" grpId="0" id="22" nodeType="withEffect" presetClass="entr" presetID="22" presetSubtype="4">
                                  <p:stCondLst>
                                    <p:cond delay="0"/>
                                  </p:stCondLst>
                                  <p:childTnLst>
                                    <p:set>
                                      <p:cBhvr>
                                        <p:cTn dur="1" fill="hold" id="23">
                                          <p:stCondLst>
                                            <p:cond delay="0"/>
                                          </p:stCondLst>
                                        </p:cTn>
                                        <p:tgtEl>
                                          <p:spTgt spid="7"/>
                                        </p:tgtEl>
                                        <p:attrNameLst>
                                          <p:attrName>style.visibility</p:attrName>
                                        </p:attrNameLst>
                                      </p:cBhvr>
                                      <p:to>
                                        <p:strVal val="visible"/>
                                      </p:to>
                                    </p:set>
                                    <p:animEffect filter="wipe(down)" transition="in">
                                      <p:cBhvr>
                                        <p:cTn dur="500" id="24"/>
                                        <p:tgtEl>
                                          <p:spTgt spid="7"/>
                                        </p:tgtEl>
                                      </p:cBhvr>
                                    </p:animEffect>
                                  </p:childTnLst>
                                </p:cTn>
                              </p:par>
                            </p:childTnLst>
                          </p:cTn>
                        </p:par>
                        <p:par>
                          <p:cTn fill="hold" id="25" nodeType="afterGroup">
                            <p:stCondLst>
                              <p:cond delay="500"/>
                            </p:stCondLst>
                            <p:childTnLst>
                              <p:par>
                                <p:cTn fill="hold" grpId="0" id="26" nodeType="afterEffect" presetClass="entr" presetID="22" presetSubtype="8">
                                  <p:stCondLst>
                                    <p:cond delay="0"/>
                                  </p:stCondLst>
                                  <p:childTnLst>
                                    <p:set>
                                      <p:cBhvr>
                                        <p:cTn dur="1" fill="hold" id="27">
                                          <p:stCondLst>
                                            <p:cond delay="0"/>
                                          </p:stCondLst>
                                        </p:cTn>
                                        <p:tgtEl>
                                          <p:spTgt spid="8"/>
                                        </p:tgtEl>
                                        <p:attrNameLst>
                                          <p:attrName>style.visibility</p:attrName>
                                        </p:attrNameLst>
                                      </p:cBhvr>
                                      <p:to>
                                        <p:strVal val="visible"/>
                                      </p:to>
                                    </p:set>
                                    <p:animEffect filter="wipe(left)" transition="in">
                                      <p:cBhvr>
                                        <p:cTn dur="500" id="28"/>
                                        <p:tgtEl>
                                          <p:spTgt spid="8"/>
                                        </p:tgtEl>
                                      </p:cBhvr>
                                    </p:animEffect>
                                  </p:childTnLst>
                                </p:cTn>
                              </p:par>
                            </p:childTnLst>
                          </p:cTn>
                        </p:par>
                        <p:par>
                          <p:cTn fill="hold" id="29" nodeType="afterGroup">
                            <p:stCondLst>
                              <p:cond delay="1000"/>
                            </p:stCondLst>
                            <p:childTnLst>
                              <p:par>
                                <p:cTn fill="hold" grpId="0" id="30" nodeType="afterEffect" presetClass="entr" presetID="12" presetSubtype="4">
                                  <p:stCondLst>
                                    <p:cond delay="0"/>
                                  </p:stCondLst>
                                  <p:childTnLst>
                                    <p:set>
                                      <p:cBhvr>
                                        <p:cTn dur="1" fill="hold" id="31">
                                          <p:stCondLst>
                                            <p:cond delay="0"/>
                                          </p:stCondLst>
                                        </p:cTn>
                                        <p:tgtEl>
                                          <p:spTgt spid="11"/>
                                        </p:tgtEl>
                                        <p:attrNameLst>
                                          <p:attrName>style.visibility</p:attrName>
                                        </p:attrNameLst>
                                      </p:cBhvr>
                                      <p:to>
                                        <p:strVal val="visible"/>
                                      </p:to>
                                    </p:set>
                                    <p:anim calcmode="lin" valueType="num">
                                      <p:cBhvr additive="base">
                                        <p:cTn dur="500" id="32"/>
                                        <p:tgtEl>
                                          <p:spTgt spid="11"/>
                                        </p:tgtEl>
                                        <p:attrNameLst>
                                          <p:attrName>ppt_y</p:attrName>
                                        </p:attrNameLst>
                                      </p:cBhvr>
                                      <p:tavLst>
                                        <p:tav tm="0">
                                          <p:val>
                                            <p:strVal val="#ppt_y+#ppt_h*1.125000"/>
                                          </p:val>
                                        </p:tav>
                                        <p:tav tm="100000">
                                          <p:val>
                                            <p:strVal val="#ppt_y"/>
                                          </p:val>
                                        </p:tav>
                                      </p:tavLst>
                                    </p:anim>
                                    <p:animEffect filter="wipe(up)" transition="in">
                                      <p:cBhvr>
                                        <p:cTn dur="500" id="33"/>
                                        <p:tgtEl>
                                          <p:spTgt spid="11"/>
                                        </p:tgtEl>
                                      </p:cBhvr>
                                    </p:animEffect>
                                  </p:childTnLst>
                                </p:cTn>
                              </p:par>
                            </p:childTnLst>
                          </p:cTn>
                        </p:par>
                        <p:par>
                          <p:cTn fill="hold" id="34" nodeType="afterGroup">
                            <p:stCondLst>
                              <p:cond delay="1500"/>
                            </p:stCondLst>
                            <p:childTnLst>
                              <p:par>
                                <p:cTn fill="hold" grpId="0" id="35" nodeType="afterEffect" presetClass="entr" presetID="22" presetSubtype="8">
                                  <p:stCondLst>
                                    <p:cond delay="0"/>
                                  </p:stCondLst>
                                  <p:childTnLst>
                                    <p:set>
                                      <p:cBhvr>
                                        <p:cTn dur="1" fill="hold" id="36">
                                          <p:stCondLst>
                                            <p:cond delay="0"/>
                                          </p:stCondLst>
                                        </p:cTn>
                                        <p:tgtEl>
                                          <p:spTgt spid="12"/>
                                        </p:tgtEl>
                                        <p:attrNameLst>
                                          <p:attrName>style.visibility</p:attrName>
                                        </p:attrNameLst>
                                      </p:cBhvr>
                                      <p:to>
                                        <p:strVal val="visible"/>
                                      </p:to>
                                    </p:set>
                                    <p:animEffect filter="wipe(left)" transition="in">
                                      <p:cBhvr>
                                        <p:cTn dur="500" id="37"/>
                                        <p:tgtEl>
                                          <p:spTgt spid="12"/>
                                        </p:tgtEl>
                                      </p:cBhvr>
                                    </p:animEffect>
                                  </p:childTnLst>
                                </p:cTn>
                              </p:par>
                            </p:childTnLst>
                          </p:cTn>
                        </p:par>
                        <p:par>
                          <p:cTn fill="hold" id="38" nodeType="afterGroup">
                            <p:stCondLst>
                              <p:cond delay="2000"/>
                            </p:stCondLst>
                            <p:childTnLst>
                              <p:par>
                                <p:cTn fill="hold" grpId="0" id="39" nodeType="afterEffect" presetClass="entr" presetID="22" presetSubtype="8">
                                  <p:stCondLst>
                                    <p:cond delay="0"/>
                                  </p:stCondLst>
                                  <p:childTnLst>
                                    <p:set>
                                      <p:cBhvr>
                                        <p:cTn dur="1" fill="hold" id="40">
                                          <p:stCondLst>
                                            <p:cond delay="0"/>
                                          </p:stCondLst>
                                        </p:cTn>
                                        <p:tgtEl>
                                          <p:spTgt spid="16"/>
                                        </p:tgtEl>
                                        <p:attrNameLst>
                                          <p:attrName>style.visibility</p:attrName>
                                        </p:attrNameLst>
                                      </p:cBhvr>
                                      <p:to>
                                        <p:strVal val="visible"/>
                                      </p:to>
                                    </p:set>
                                    <p:animEffect filter="wipe(left)" transition="in">
                                      <p:cBhvr>
                                        <p:cTn dur="500" id="41"/>
                                        <p:tgtEl>
                                          <p:spTgt spid="16"/>
                                        </p:tgtEl>
                                      </p:cBhvr>
                                    </p:animEffect>
                                  </p:childTnLst>
                                </p:cTn>
                              </p:par>
                            </p:childTnLst>
                          </p:cTn>
                        </p:par>
                        <p:par>
                          <p:cTn fill="hold" id="42" nodeType="afterGroup">
                            <p:stCondLst>
                              <p:cond delay="2500"/>
                            </p:stCondLst>
                            <p:childTnLst>
                              <p:par>
                                <p:cTn fill="hold" grpId="0" id="43" nodeType="afterEffect" presetClass="entr" presetID="22" presetSubtype="8">
                                  <p:stCondLst>
                                    <p:cond delay="0"/>
                                  </p:stCondLst>
                                  <p:childTnLst>
                                    <p:set>
                                      <p:cBhvr>
                                        <p:cTn dur="1" fill="hold" id="44">
                                          <p:stCondLst>
                                            <p:cond delay="0"/>
                                          </p:stCondLst>
                                        </p:cTn>
                                        <p:tgtEl>
                                          <p:spTgt spid="20"/>
                                        </p:tgtEl>
                                        <p:attrNameLst>
                                          <p:attrName>style.visibility</p:attrName>
                                        </p:attrNameLst>
                                      </p:cBhvr>
                                      <p:to>
                                        <p:strVal val="visible"/>
                                      </p:to>
                                    </p:set>
                                    <p:animEffect filter="wipe(left)" transition="in">
                                      <p:cBhvr>
                                        <p:cTn dur="500" id="45"/>
                                        <p:tgtEl>
                                          <p:spTgt spid="20"/>
                                        </p:tgtEl>
                                      </p:cBhvr>
                                    </p:animEffect>
                                  </p:childTnLst>
                                </p:cTn>
                              </p:par>
                            </p:childTnLst>
                          </p:cTn>
                        </p:par>
                        <p:par>
                          <p:cTn fill="hold" id="46" nodeType="afterGroup">
                            <p:stCondLst>
                              <p:cond delay="3000"/>
                            </p:stCondLst>
                            <p:childTnLst>
                              <p:par>
                                <p:cTn fill="hold" grpId="0" id="47" nodeType="afterEffect" presetClass="entr" presetID="2" presetSubtype="3">
                                  <p:stCondLst>
                                    <p:cond delay="0"/>
                                  </p:stCondLst>
                                  <p:childTnLst>
                                    <p:set>
                                      <p:cBhvr>
                                        <p:cTn dur="1" fill="hold" id="48">
                                          <p:stCondLst>
                                            <p:cond delay="0"/>
                                          </p:stCondLst>
                                        </p:cTn>
                                        <p:tgtEl>
                                          <p:spTgt spid="24"/>
                                        </p:tgtEl>
                                        <p:attrNameLst>
                                          <p:attrName>style.visibility</p:attrName>
                                        </p:attrNameLst>
                                      </p:cBhvr>
                                      <p:to>
                                        <p:strVal val="visible"/>
                                      </p:to>
                                    </p:set>
                                    <p:anim calcmode="lin" valueType="num">
                                      <p:cBhvr additive="base">
                                        <p:cTn dur="800" fill="hold" id="49"/>
                                        <p:tgtEl>
                                          <p:spTgt spid="24"/>
                                        </p:tgtEl>
                                        <p:attrNameLst>
                                          <p:attrName>ppt_x</p:attrName>
                                        </p:attrNameLst>
                                      </p:cBhvr>
                                      <p:tavLst>
                                        <p:tav tm="0">
                                          <p:val>
                                            <p:strVal val="1+#ppt_w/2"/>
                                          </p:val>
                                        </p:tav>
                                        <p:tav tm="100000">
                                          <p:val>
                                            <p:strVal val="#ppt_x"/>
                                          </p:val>
                                        </p:tav>
                                      </p:tavLst>
                                    </p:anim>
                                    <p:anim calcmode="lin" valueType="num">
                                      <p:cBhvr additive="base">
                                        <p:cTn dur="800" fill="hold" id="50"/>
                                        <p:tgtEl>
                                          <p:spTgt spid="24"/>
                                        </p:tgtEl>
                                        <p:attrNameLst>
                                          <p:attrName>ppt_y</p:attrName>
                                        </p:attrNameLst>
                                      </p:cBhvr>
                                      <p:tavLst>
                                        <p:tav tm="0">
                                          <p:val>
                                            <p:strVal val="0-#ppt_h/2"/>
                                          </p:val>
                                        </p:tav>
                                        <p:tav tm="100000">
                                          <p:val>
                                            <p:strVal val="#ppt_y"/>
                                          </p:val>
                                        </p:tav>
                                      </p:tavLst>
                                    </p:anim>
                                  </p:childTnLst>
                                </p:cTn>
                              </p:par>
                            </p:childTnLst>
                          </p:cTn>
                        </p:par>
                        <p:par>
                          <p:cTn fill="hold" id="51" nodeType="afterGroup">
                            <p:stCondLst>
                              <p:cond delay="3800"/>
                            </p:stCondLst>
                            <p:childTnLst>
                              <p:par>
                                <p:cTn fill="hold" grpId="0" id="52" nodeType="afterEffect" presetClass="entr" presetID="2" presetSubtype="3">
                                  <p:stCondLst>
                                    <p:cond delay="0"/>
                                  </p:stCondLst>
                                  <p:childTnLst>
                                    <p:set>
                                      <p:cBhvr>
                                        <p:cTn dur="1" fill="hold" id="53">
                                          <p:stCondLst>
                                            <p:cond delay="0"/>
                                          </p:stCondLst>
                                        </p:cTn>
                                        <p:tgtEl>
                                          <p:spTgt spid="25"/>
                                        </p:tgtEl>
                                        <p:attrNameLst>
                                          <p:attrName>style.visibility</p:attrName>
                                        </p:attrNameLst>
                                      </p:cBhvr>
                                      <p:to>
                                        <p:strVal val="visible"/>
                                      </p:to>
                                    </p:set>
                                    <p:anim calcmode="lin" valueType="num">
                                      <p:cBhvr additive="base">
                                        <p:cTn dur="800" fill="hold" id="54"/>
                                        <p:tgtEl>
                                          <p:spTgt spid="25"/>
                                        </p:tgtEl>
                                        <p:attrNameLst>
                                          <p:attrName>ppt_x</p:attrName>
                                        </p:attrNameLst>
                                      </p:cBhvr>
                                      <p:tavLst>
                                        <p:tav tm="0">
                                          <p:val>
                                            <p:strVal val="1+#ppt_w/2"/>
                                          </p:val>
                                        </p:tav>
                                        <p:tav tm="100000">
                                          <p:val>
                                            <p:strVal val="#ppt_x"/>
                                          </p:val>
                                        </p:tav>
                                      </p:tavLst>
                                    </p:anim>
                                    <p:anim calcmode="lin" valueType="num">
                                      <p:cBhvr additive="base">
                                        <p:cTn dur="800" fill="hold" id="55"/>
                                        <p:tgtEl>
                                          <p:spTgt spid="25"/>
                                        </p:tgtEl>
                                        <p:attrNameLst>
                                          <p:attrName>ppt_y</p:attrName>
                                        </p:attrNameLst>
                                      </p:cBhvr>
                                      <p:tavLst>
                                        <p:tav tm="0">
                                          <p:val>
                                            <p:strVal val="0-#ppt_h/2"/>
                                          </p:val>
                                        </p:tav>
                                        <p:tav tm="100000">
                                          <p:val>
                                            <p:strVal val="#ppt_y"/>
                                          </p:val>
                                        </p:tav>
                                      </p:tavLst>
                                    </p:anim>
                                  </p:childTnLst>
                                </p:cTn>
                              </p:par>
                            </p:childTnLst>
                          </p:cTn>
                        </p:par>
                        <p:par>
                          <p:cTn fill="hold" id="56" nodeType="afterGroup">
                            <p:stCondLst>
                              <p:cond delay="4600"/>
                            </p:stCondLst>
                            <p:childTnLst>
                              <p:par>
                                <p:cTn fill="hold" grpId="0" id="57" nodeType="afterEffect" presetClass="entr" presetID="2" presetSubtype="3">
                                  <p:stCondLst>
                                    <p:cond delay="0"/>
                                  </p:stCondLst>
                                  <p:childTnLst>
                                    <p:set>
                                      <p:cBhvr>
                                        <p:cTn dur="1" fill="hold" id="58">
                                          <p:stCondLst>
                                            <p:cond delay="0"/>
                                          </p:stCondLst>
                                        </p:cTn>
                                        <p:tgtEl>
                                          <p:spTgt spid="26"/>
                                        </p:tgtEl>
                                        <p:attrNameLst>
                                          <p:attrName>style.visibility</p:attrName>
                                        </p:attrNameLst>
                                      </p:cBhvr>
                                      <p:to>
                                        <p:strVal val="visible"/>
                                      </p:to>
                                    </p:set>
                                    <p:anim calcmode="lin" valueType="num">
                                      <p:cBhvr additive="base">
                                        <p:cTn dur="800" fill="hold" id="59"/>
                                        <p:tgtEl>
                                          <p:spTgt spid="26"/>
                                        </p:tgtEl>
                                        <p:attrNameLst>
                                          <p:attrName>ppt_x</p:attrName>
                                        </p:attrNameLst>
                                      </p:cBhvr>
                                      <p:tavLst>
                                        <p:tav tm="0">
                                          <p:val>
                                            <p:strVal val="1+#ppt_w/2"/>
                                          </p:val>
                                        </p:tav>
                                        <p:tav tm="100000">
                                          <p:val>
                                            <p:strVal val="#ppt_x"/>
                                          </p:val>
                                        </p:tav>
                                      </p:tavLst>
                                    </p:anim>
                                    <p:anim calcmode="lin" valueType="num">
                                      <p:cBhvr additive="base">
                                        <p:cTn dur="800" fill="hold" id="60"/>
                                        <p:tgtEl>
                                          <p:spTgt spid="26"/>
                                        </p:tgtEl>
                                        <p:attrNameLst>
                                          <p:attrName>ppt_y</p:attrName>
                                        </p:attrNameLst>
                                      </p:cBhvr>
                                      <p:tavLst>
                                        <p:tav tm="0">
                                          <p:val>
                                            <p:strVal val="0-#ppt_h/2"/>
                                          </p:val>
                                        </p:tav>
                                        <p:tav tm="100000">
                                          <p:val>
                                            <p:strVal val="#ppt_y"/>
                                          </p:val>
                                        </p:tav>
                                      </p:tavLst>
                                    </p:anim>
                                  </p:childTnLst>
                                </p:cTn>
                              </p:par>
                            </p:childTnLst>
                          </p:cTn>
                        </p:par>
                        <p:par>
                          <p:cTn fill="hold" id="61" nodeType="afterGroup">
                            <p:stCondLst>
                              <p:cond delay="5400"/>
                            </p:stCondLst>
                            <p:childTnLst>
                              <p:par>
                                <p:cTn fill="hold" grpId="0" id="62" nodeType="afterEffect" presetClass="entr" presetID="2" presetSubtype="3">
                                  <p:stCondLst>
                                    <p:cond delay="0"/>
                                  </p:stCondLst>
                                  <p:childTnLst>
                                    <p:set>
                                      <p:cBhvr>
                                        <p:cTn dur="1" fill="hold" id="63">
                                          <p:stCondLst>
                                            <p:cond delay="0"/>
                                          </p:stCondLst>
                                        </p:cTn>
                                        <p:tgtEl>
                                          <p:spTgt spid="27"/>
                                        </p:tgtEl>
                                        <p:attrNameLst>
                                          <p:attrName>style.visibility</p:attrName>
                                        </p:attrNameLst>
                                      </p:cBhvr>
                                      <p:to>
                                        <p:strVal val="visible"/>
                                      </p:to>
                                    </p:set>
                                    <p:anim calcmode="lin" valueType="num">
                                      <p:cBhvr additive="base">
                                        <p:cTn dur="800" fill="hold" id="64"/>
                                        <p:tgtEl>
                                          <p:spTgt spid="27"/>
                                        </p:tgtEl>
                                        <p:attrNameLst>
                                          <p:attrName>ppt_x</p:attrName>
                                        </p:attrNameLst>
                                      </p:cBhvr>
                                      <p:tavLst>
                                        <p:tav tm="0">
                                          <p:val>
                                            <p:strVal val="1+#ppt_w/2"/>
                                          </p:val>
                                        </p:tav>
                                        <p:tav tm="100000">
                                          <p:val>
                                            <p:strVal val="#ppt_x"/>
                                          </p:val>
                                        </p:tav>
                                      </p:tavLst>
                                    </p:anim>
                                    <p:anim calcmode="lin" valueType="num">
                                      <p:cBhvr additive="base">
                                        <p:cTn dur="800" fill="hold" id="65"/>
                                        <p:tgtEl>
                                          <p:spTgt spid="27"/>
                                        </p:tgtEl>
                                        <p:attrNameLst>
                                          <p:attrName>ppt_y</p:attrName>
                                        </p:attrNameLst>
                                      </p:cBhvr>
                                      <p:tavLst>
                                        <p:tav tm="0">
                                          <p:val>
                                            <p:strVal val="0-#ppt_h/2"/>
                                          </p:val>
                                        </p:tav>
                                        <p:tav tm="100000">
                                          <p:val>
                                            <p:strVal val="#ppt_y"/>
                                          </p:val>
                                        </p:tav>
                                      </p:tavLst>
                                    </p:anim>
                                  </p:childTnLst>
                                </p:cTn>
                              </p:par>
                            </p:childTnLst>
                          </p:cTn>
                        </p:par>
                        <p:par>
                          <p:cTn fill="hold" id="66" nodeType="afterGroup">
                            <p:stCondLst>
                              <p:cond delay="6200"/>
                            </p:stCondLst>
                            <p:childTnLst>
                              <p:par>
                                <p:cTn fill="hold" grpId="0" id="67" nodeType="afterEffect" presetClass="entr" presetID="12" presetSubtype="4">
                                  <p:stCondLst>
                                    <p:cond delay="0"/>
                                  </p:stCondLst>
                                  <p:childTnLst>
                                    <p:set>
                                      <p:cBhvr>
                                        <p:cTn dur="1" fill="hold" id="68">
                                          <p:stCondLst>
                                            <p:cond delay="0"/>
                                          </p:stCondLst>
                                        </p:cTn>
                                        <p:tgtEl>
                                          <p:spTgt spid="22"/>
                                        </p:tgtEl>
                                        <p:attrNameLst>
                                          <p:attrName>style.visibility</p:attrName>
                                        </p:attrNameLst>
                                      </p:cBhvr>
                                      <p:to>
                                        <p:strVal val="visible"/>
                                      </p:to>
                                    </p:set>
                                    <p:anim calcmode="lin" valueType="num">
                                      <p:cBhvr additive="base">
                                        <p:cTn dur="500" id="69"/>
                                        <p:tgtEl>
                                          <p:spTgt spid="22"/>
                                        </p:tgtEl>
                                        <p:attrNameLst>
                                          <p:attrName>ppt_y</p:attrName>
                                        </p:attrNameLst>
                                      </p:cBhvr>
                                      <p:tavLst>
                                        <p:tav tm="0">
                                          <p:val>
                                            <p:strVal val="#ppt_y+#ppt_h*1.125000"/>
                                          </p:val>
                                        </p:tav>
                                        <p:tav tm="100000">
                                          <p:val>
                                            <p:strVal val="#ppt_y"/>
                                          </p:val>
                                        </p:tav>
                                      </p:tavLst>
                                    </p:anim>
                                    <p:animEffect filter="wipe(up)" transition="in">
                                      <p:cBhvr>
                                        <p:cTn dur="500" id="70"/>
                                        <p:tgtEl>
                                          <p:spTgt spid="22"/>
                                        </p:tgtEl>
                                      </p:cBhvr>
                                    </p:animEffect>
                                  </p:childTnLst>
                                </p:cTn>
                              </p:par>
                            </p:childTnLst>
                          </p:cTn>
                        </p:par>
                        <p:par>
                          <p:cTn fill="hold" id="71" nodeType="afterGroup">
                            <p:stCondLst>
                              <p:cond delay="6700"/>
                            </p:stCondLst>
                            <p:childTnLst>
                              <p:par>
                                <p:cTn fill="hold" grpId="0" id="72" nodeType="afterEffect" presetClass="entr" presetID="12" presetSubtype="4">
                                  <p:stCondLst>
                                    <p:cond delay="0"/>
                                  </p:stCondLst>
                                  <p:childTnLst>
                                    <p:set>
                                      <p:cBhvr>
                                        <p:cTn dur="1" fill="hold" id="73">
                                          <p:stCondLst>
                                            <p:cond delay="0"/>
                                          </p:stCondLst>
                                        </p:cTn>
                                        <p:tgtEl>
                                          <p:spTgt spid="28"/>
                                        </p:tgtEl>
                                        <p:attrNameLst>
                                          <p:attrName>style.visibility</p:attrName>
                                        </p:attrNameLst>
                                      </p:cBhvr>
                                      <p:to>
                                        <p:strVal val="visible"/>
                                      </p:to>
                                    </p:set>
                                    <p:anim calcmode="lin" valueType="num">
                                      <p:cBhvr additive="base">
                                        <p:cTn dur="500" id="74"/>
                                        <p:tgtEl>
                                          <p:spTgt spid="28"/>
                                        </p:tgtEl>
                                        <p:attrNameLst>
                                          <p:attrName>ppt_y</p:attrName>
                                        </p:attrNameLst>
                                      </p:cBhvr>
                                      <p:tavLst>
                                        <p:tav tm="0">
                                          <p:val>
                                            <p:strVal val="#ppt_y+#ppt_h*1.125000"/>
                                          </p:val>
                                        </p:tav>
                                        <p:tav tm="100000">
                                          <p:val>
                                            <p:strVal val="#ppt_y"/>
                                          </p:val>
                                        </p:tav>
                                      </p:tavLst>
                                    </p:anim>
                                    <p:animEffect filter="wipe(up)" transition="in">
                                      <p:cBhvr>
                                        <p:cTn dur="500" id="75"/>
                                        <p:tgtEl>
                                          <p:spTgt spid="28"/>
                                        </p:tgtEl>
                                      </p:cBhvr>
                                    </p:animEffect>
                                  </p:childTnLst>
                                </p:cTn>
                              </p:par>
                            </p:childTnLst>
                          </p:cTn>
                        </p:par>
                        <p:par>
                          <p:cTn fill="hold" id="76" nodeType="afterGroup">
                            <p:stCondLst>
                              <p:cond delay="7200"/>
                            </p:stCondLst>
                            <p:childTnLst>
                              <p:par>
                                <p:cTn fill="hold" grpId="0" id="77" nodeType="afterEffect" presetClass="entr" presetID="12" presetSubtype="4">
                                  <p:stCondLst>
                                    <p:cond delay="0"/>
                                  </p:stCondLst>
                                  <p:childTnLst>
                                    <p:set>
                                      <p:cBhvr>
                                        <p:cTn dur="1" fill="hold" id="78">
                                          <p:stCondLst>
                                            <p:cond delay="0"/>
                                          </p:stCondLst>
                                        </p:cTn>
                                        <p:tgtEl>
                                          <p:spTgt spid="29"/>
                                        </p:tgtEl>
                                        <p:attrNameLst>
                                          <p:attrName>style.visibility</p:attrName>
                                        </p:attrNameLst>
                                      </p:cBhvr>
                                      <p:to>
                                        <p:strVal val="visible"/>
                                      </p:to>
                                    </p:set>
                                    <p:anim calcmode="lin" valueType="num">
                                      <p:cBhvr additive="base">
                                        <p:cTn dur="500" id="79"/>
                                        <p:tgtEl>
                                          <p:spTgt spid="29"/>
                                        </p:tgtEl>
                                        <p:attrNameLst>
                                          <p:attrName>ppt_y</p:attrName>
                                        </p:attrNameLst>
                                      </p:cBhvr>
                                      <p:tavLst>
                                        <p:tav tm="0">
                                          <p:val>
                                            <p:strVal val="#ppt_y+#ppt_h*1.125000"/>
                                          </p:val>
                                        </p:tav>
                                        <p:tav tm="100000">
                                          <p:val>
                                            <p:strVal val="#ppt_y"/>
                                          </p:val>
                                        </p:tav>
                                      </p:tavLst>
                                    </p:anim>
                                    <p:animEffect filter="wipe(up)" transition="in">
                                      <p:cBhvr>
                                        <p:cTn dur="500" id="80"/>
                                        <p:tgtEl>
                                          <p:spTgt spid="2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P grpId="0" spid="5"/>
      <p:bldP grpId="0" spid="6"/>
      <p:bldP grpId="0" spid="7"/>
      <p:bldP grpId="0" spid="8"/>
      <p:bldP grpId="0" spid="11"/>
      <p:bldP grpId="0" spid="12"/>
      <p:bldP grpId="0" spid="16"/>
      <p:bldP grpId="0" spid="20"/>
      <p:bldP grpId="0" spid="24"/>
      <p:bldP grpId="0" spid="25"/>
      <p:bldP grpId="0" spid="26"/>
      <p:bldP grpId="0" spid="27"/>
      <p:bldP grpId="0" spid="22"/>
      <p:bldP grpId="0" spid="28"/>
      <p:bldP grpId="0" spid="29"/>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2" name="直接连接符 1"/>
          <p:cNvCxnSpPr/>
          <p:nvPr/>
        </p:nvCxnSpPr>
        <p:spPr>
          <a:xfrm>
            <a:off x="1408147" y="683603"/>
            <a:ext cx="10619117"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mouth-tube-in-bald-male-head_45957"/>
          <p:cNvSpPr>
            <a:spLocks noChangeAspect="1"/>
          </p:cNvSpPr>
          <p:nvPr/>
        </p:nvSpPr>
        <p:spPr bwMode="auto">
          <a:xfrm>
            <a:off x="564040" y="88565"/>
            <a:ext cx="725746" cy="805065"/>
          </a:xfrm>
          <a:custGeom>
            <a:gdLst>
              <a:gd fmla="*/ 373273 h 605239" name="connsiteX0"/>
              <a:gd fmla="*/ 373273 h 605239" name="connsiteY0"/>
              <a:gd fmla="*/ 373273 h 605239" name="connsiteX1"/>
              <a:gd fmla="*/ 373273 h 605239" name="connsiteY1"/>
              <a:gd fmla="*/ 373273 h 605239" name="connsiteX2"/>
              <a:gd fmla="*/ 373273 h 605239" name="connsiteY2"/>
              <a:gd fmla="*/ 373273 h 605239" name="connsiteX3"/>
              <a:gd fmla="*/ 373273 h 605239" name="connsiteY3"/>
              <a:gd fmla="*/ 373273 h 605239" name="connsiteX4"/>
              <a:gd fmla="*/ 373273 h 605239" name="connsiteY4"/>
              <a:gd fmla="*/ 373273 h 605239" name="connsiteX5"/>
              <a:gd fmla="*/ 373273 h 605239" name="connsiteY5"/>
              <a:gd fmla="*/ 373273 h 605239" name="connsiteX6"/>
              <a:gd fmla="*/ 373273 h 605239" name="connsiteY6"/>
              <a:gd fmla="*/ 373273 h 605239" name="connsiteX7"/>
              <a:gd fmla="*/ 373273 h 605239" name="connsiteY7"/>
              <a:gd fmla="*/ 373273 h 605239" name="connsiteX8"/>
              <a:gd fmla="*/ 373273 h 605239" name="connsiteY8"/>
              <a:gd fmla="*/ 373273 h 605239" name="connsiteX9"/>
              <a:gd fmla="*/ 373273 h 605239" name="connsiteY9"/>
              <a:gd fmla="*/ 373273 h 605239" name="connsiteX10"/>
              <a:gd fmla="*/ 373273 h 605239" name="connsiteY10"/>
              <a:gd fmla="*/ 373273 h 605239" name="connsiteX11"/>
              <a:gd fmla="*/ 373273 h 605239" name="connsiteY11"/>
              <a:gd fmla="*/ 373273 h 605239" name="connsiteX12"/>
              <a:gd fmla="*/ 373273 h 605239" name="connsiteY12"/>
              <a:gd fmla="*/ 373273 h 605239" name="connsiteX13"/>
              <a:gd fmla="*/ 373273 h 605239" name="connsiteY13"/>
              <a:gd fmla="*/ 373273 h 605239" name="connsiteX14"/>
              <a:gd fmla="*/ 373273 h 605239" name="connsiteY14"/>
              <a:gd fmla="*/ 373273 h 605239" name="connsiteX15"/>
              <a:gd fmla="*/ 373273 h 605239" name="connsiteY15"/>
              <a:gd fmla="*/ 373273 h 605239" name="connsiteX16"/>
              <a:gd fmla="*/ 373273 h 605239" name="connsiteY16"/>
              <a:gd fmla="*/ 373273 h 605239" name="connsiteX17"/>
              <a:gd fmla="*/ 373273 h 605239" name="connsiteY17"/>
              <a:gd fmla="*/ 373273 h 605239" name="connsiteX18"/>
              <a:gd fmla="*/ 373273 h 605239" name="connsiteY18"/>
              <a:gd fmla="*/ 373273 h 605239" name="connsiteX19"/>
              <a:gd fmla="*/ 373273 h 605239" name="connsiteY19"/>
              <a:gd fmla="*/ 373273 h 605239" name="connsiteX20"/>
              <a:gd fmla="*/ 373273 h 605239" name="connsiteY20"/>
              <a:gd fmla="*/ 373273 h 605239" name="connsiteX21"/>
              <a:gd fmla="*/ 373273 h 605239" name="connsiteY21"/>
              <a:gd fmla="*/ 373273 h 605239" name="connsiteX22"/>
              <a:gd fmla="*/ 373273 h 605239" name="connsiteY22"/>
              <a:gd fmla="*/ 373273 h 605239" name="connsiteX23"/>
              <a:gd fmla="*/ 373273 h 605239" name="connsiteY23"/>
              <a:gd fmla="*/ 373273 h 605239" name="connsiteX24"/>
              <a:gd fmla="*/ 373273 h 605239" name="connsiteY24"/>
              <a:gd fmla="*/ 373273 h 605239" name="connsiteX25"/>
              <a:gd fmla="*/ 373273 h 605239" name="connsiteY25"/>
              <a:gd fmla="*/ 373273 h 605239" name="connsiteX26"/>
              <a:gd fmla="*/ 373273 h 605239" name="connsiteY2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b="b" l="l" r="r" t="t"/>
            <a:pathLst>
              <a:path h="604637" w="545066">
                <a:moveTo>
                  <a:pt x="36884" y="437043"/>
                </a:moveTo>
                <a:lnTo>
                  <a:pt x="191976" y="437043"/>
                </a:lnTo>
                <a:lnTo>
                  <a:pt x="256598" y="437043"/>
                </a:lnTo>
                <a:cubicBezTo>
                  <a:pt x="259470" y="437043"/>
                  <a:pt x="332708" y="437043"/>
                  <a:pt x="332708" y="487178"/>
                </a:cubicBezTo>
                <a:lnTo>
                  <a:pt x="339888" y="564529"/>
                </a:lnTo>
                <a:cubicBezTo>
                  <a:pt x="305423" y="580286"/>
                  <a:pt x="269522" y="593178"/>
                  <a:pt x="233621" y="604637"/>
                </a:cubicBezTo>
                <a:lnTo>
                  <a:pt x="212081" y="514394"/>
                </a:lnTo>
                <a:lnTo>
                  <a:pt x="210645" y="512962"/>
                </a:lnTo>
                <a:cubicBezTo>
                  <a:pt x="197720" y="517259"/>
                  <a:pt x="177616" y="520124"/>
                  <a:pt x="160384" y="520124"/>
                </a:cubicBezTo>
                <a:cubicBezTo>
                  <a:pt x="64169" y="520124"/>
                  <a:pt x="41192" y="501502"/>
                  <a:pt x="36884" y="437043"/>
                </a:cubicBezTo>
                <a:close/>
                <a:moveTo>
                  <a:pt x="303290" y="0"/>
                </a:moveTo>
                <a:cubicBezTo>
                  <a:pt x="387816" y="202"/>
                  <a:pt x="469112" y="32449"/>
                  <a:pt x="503569" y="74370"/>
                </a:cubicBezTo>
                <a:cubicBezTo>
                  <a:pt x="568175" y="150329"/>
                  <a:pt x="553818" y="312280"/>
                  <a:pt x="484905" y="378207"/>
                </a:cubicBezTo>
                <a:lnTo>
                  <a:pt x="500698" y="448434"/>
                </a:lnTo>
                <a:cubicBezTo>
                  <a:pt x="471984" y="489997"/>
                  <a:pt x="426042" y="517228"/>
                  <a:pt x="382971" y="541592"/>
                </a:cubicBezTo>
                <a:cubicBezTo>
                  <a:pt x="382971" y="541592"/>
                  <a:pt x="382971" y="541592"/>
                  <a:pt x="381535" y="543025"/>
                </a:cubicBezTo>
                <a:lnTo>
                  <a:pt x="377228" y="484264"/>
                </a:lnTo>
                <a:cubicBezTo>
                  <a:pt x="377228" y="411171"/>
                  <a:pt x="298265" y="391106"/>
                  <a:pt x="256630" y="391106"/>
                </a:cubicBezTo>
                <a:lnTo>
                  <a:pt x="181974" y="391106"/>
                </a:lnTo>
                <a:lnTo>
                  <a:pt x="35533" y="391106"/>
                </a:lnTo>
                <a:cubicBezTo>
                  <a:pt x="35533" y="382507"/>
                  <a:pt x="35533" y="372474"/>
                  <a:pt x="36969" y="362442"/>
                </a:cubicBezTo>
                <a:lnTo>
                  <a:pt x="11126" y="353843"/>
                </a:lnTo>
                <a:cubicBezTo>
                  <a:pt x="6819" y="352410"/>
                  <a:pt x="2512" y="349543"/>
                  <a:pt x="1076" y="345244"/>
                </a:cubicBezTo>
                <a:cubicBezTo>
                  <a:pt x="-359" y="340944"/>
                  <a:pt x="-359" y="335211"/>
                  <a:pt x="1076" y="332345"/>
                </a:cubicBezTo>
                <a:lnTo>
                  <a:pt x="38405" y="256386"/>
                </a:lnTo>
                <a:cubicBezTo>
                  <a:pt x="42712" y="120232"/>
                  <a:pt x="100140" y="44273"/>
                  <a:pt x="219302" y="11309"/>
                </a:cubicBezTo>
                <a:cubicBezTo>
                  <a:pt x="246580" y="3427"/>
                  <a:pt x="275115" y="-67"/>
                  <a:pt x="303290" y="0"/>
                </a:cubicBezTo>
                <a:close/>
              </a:path>
            </a:pathLst>
          </a:custGeom>
          <a:solidFill>
            <a:schemeClr val="accent2"/>
          </a:solidFill>
          <a:ln>
            <a:noFill/>
          </a:ln>
        </p:spPr>
        <p:txBody>
          <a:bodyPr/>
          <a:lstStyle/>
          <a:p>
            <a:endParaRPr altLang="en-US" lang="zh-CN">
              <a:latin charset="-122" panose="020b0502040204020203" pitchFamily="34" typeface="微软雅黑 Light"/>
              <a:ea charset="-122" panose="020b0502040204020203" pitchFamily="34" typeface="微软雅黑 Light"/>
              <a:cs typeface="+mn-ea"/>
              <a:sym typeface="+mn-lt"/>
            </a:endParaRPr>
          </a:p>
        </p:txBody>
      </p:sp>
      <p:sp>
        <p:nvSpPr>
          <p:cNvPr id="4" name="标题 3"/>
          <p:cNvSpPr txBox="1"/>
          <p:nvPr/>
        </p:nvSpPr>
        <p:spPr>
          <a:xfrm>
            <a:off x="1395621" y="223505"/>
            <a:ext cx="2225619" cy="409994"/>
          </a:xfrm>
          <a:prstGeom prst="rect">
            <a:avLst/>
          </a:prstGeom>
        </p:spPr>
        <p:txBody>
          <a:bodyPr/>
          <a:lstStyle>
            <a:lvl1pPr algn="l" defTabSz="914400" eaLnBrk="1" hangingPunct="1" latinLnBrk="0" rtl="0">
              <a:lnSpc>
                <a:spcPct val="90000"/>
              </a:lnSpc>
              <a:spcBef>
                <a:spcPct val="0"/>
              </a:spcBef>
              <a:buNone/>
              <a:defRPr kern="1200" sz="4400">
                <a:solidFill>
                  <a:schemeClr val="tx1"/>
                </a:solidFill>
                <a:latin typeface="+mj-lt"/>
                <a:ea typeface="+mj-ea"/>
                <a:cs typeface="+mj-cs"/>
              </a:defRPr>
            </a:lvl1pPr>
          </a:lstStyle>
          <a:p>
            <a:r>
              <a:rPr altLang="en-US" b="1" lang="zh-CN" sz="2400">
                <a:solidFill>
                  <a:schemeClr val="tx1">
                    <a:lumMod val="75000"/>
                    <a:lumOff val="25000"/>
                  </a:schemeClr>
                </a:solidFill>
                <a:latin charset="-122" panose="020b0502040204020203" pitchFamily="34" typeface="微软雅黑 Light"/>
                <a:ea charset="-122" panose="020b0502040204020203" pitchFamily="34" typeface="微软雅黑 Light"/>
                <a:cs typeface="+mn-ea"/>
                <a:sym typeface="+mn-lt"/>
              </a:rPr>
              <a:t>疾病相关知识</a:t>
            </a:r>
          </a:p>
        </p:txBody>
      </p:sp>
      <p:sp>
        <p:nvSpPr>
          <p:cNvPr id="13" name="Rectangle 2"/>
          <p:cNvSpPr txBox="1">
            <a:spLocks noChangeArrowheads="1"/>
          </p:cNvSpPr>
          <p:nvPr/>
        </p:nvSpPr>
        <p:spPr>
          <a:xfrm>
            <a:off x="1289786" y="1326927"/>
            <a:ext cx="3603056" cy="592137"/>
          </a:xfrm>
          <a:prstGeom prst="rect">
            <a:avLst/>
          </a:prstGeom>
        </p:spPr>
        <p:txBody>
          <a:bodyPr anchor="ctr" bIns="45720" lIns="91440" rIns="91440" rtlCol="0" tIns="45720" vert="horz">
            <a:noAutofit/>
          </a:bodyPr>
          <a:lstStyle>
            <a:lvl1pPr algn="l" defTabSz="914400" eaLnBrk="1" hangingPunct="1" latinLnBrk="0" rtl="0">
              <a:lnSpc>
                <a:spcPct val="90000"/>
              </a:lnSpc>
              <a:spcBef>
                <a:spcPct val="0"/>
              </a:spcBef>
              <a:buNone/>
              <a:defRPr kern="1200" sz="4400">
                <a:solidFill>
                  <a:schemeClr val="tx1"/>
                </a:solidFill>
                <a:latin typeface="+mj-lt"/>
                <a:ea typeface="+mj-ea"/>
                <a:cs typeface="+mj-cs"/>
              </a:defRPr>
            </a:lvl1pPr>
          </a:lstStyle>
          <a:p>
            <a:r>
              <a:rPr altLang="zh-CN" b="1" lang="en-US" sz="2400">
                <a:solidFill>
                  <a:schemeClr val="bg2">
                    <a:lumMod val="25000"/>
                  </a:schemeClr>
                </a:solidFill>
                <a:latin charset="-122" panose="020b0502040204020203" pitchFamily="34" typeface="微软雅黑 Light"/>
                <a:ea charset="-122" panose="020b0502040204020203" pitchFamily="34" typeface="微软雅黑 Light"/>
                <a:cs typeface="+mn-ea"/>
                <a:sym typeface="+mn-lt"/>
              </a:rPr>
              <a:t>5.消化和泌尿系统症状</a:t>
            </a:r>
          </a:p>
        </p:txBody>
      </p:sp>
      <p:sp>
        <p:nvSpPr>
          <p:cNvPr id="15" name="矩形 14"/>
          <p:cNvSpPr/>
          <p:nvPr/>
        </p:nvSpPr>
        <p:spPr>
          <a:xfrm>
            <a:off x="1758723" y="2612493"/>
            <a:ext cx="1469544" cy="1325880"/>
          </a:xfrm>
          <a:prstGeom prst="rect">
            <a:avLst/>
          </a:prstGeom>
        </p:spPr>
        <p:txBody>
          <a:bodyPr wrap="square">
            <a:spAutoFit/>
          </a:bodyPr>
          <a:lstStyle/>
          <a:p>
            <a:pPr algn="just">
              <a:lnSpc>
                <a:spcPct val="150000"/>
              </a:lnSpc>
            </a:pPr>
            <a:r>
              <a:rPr altLang="zh-CN" b="1" lang="en-US">
                <a:solidFill>
                  <a:schemeClr val="bg2">
                    <a:lumMod val="25000"/>
                  </a:schemeClr>
                </a:solidFill>
                <a:latin charset="-122" panose="020b0502040204020203" pitchFamily="34" typeface="微软雅黑 Light"/>
                <a:ea charset="-122" panose="020b0502040204020203" pitchFamily="34" typeface="微软雅黑 Light"/>
                <a:cs typeface="+mn-ea"/>
                <a:sym typeface="+mn-lt"/>
              </a:rPr>
              <a:t>1.肝功能异常丙氨酸氨基转移酶</a:t>
            </a:r>
          </a:p>
        </p:txBody>
      </p:sp>
      <p:sp>
        <p:nvSpPr>
          <p:cNvPr id="16" name="矩形 15"/>
          <p:cNvSpPr/>
          <p:nvPr/>
        </p:nvSpPr>
        <p:spPr>
          <a:xfrm>
            <a:off x="1697335" y="4966407"/>
            <a:ext cx="1520703" cy="1325880"/>
          </a:xfrm>
          <a:prstGeom prst="rect">
            <a:avLst/>
          </a:prstGeom>
        </p:spPr>
        <p:txBody>
          <a:bodyPr wrap="square">
            <a:spAutoFit/>
          </a:bodyPr>
          <a:lstStyle/>
          <a:p>
            <a:pPr algn="just">
              <a:lnSpc>
                <a:spcPct val="150000"/>
              </a:lnSpc>
            </a:pPr>
            <a:r>
              <a:rPr altLang="zh-CN" b="1" lang="en-US">
                <a:solidFill>
                  <a:schemeClr val="bg2">
                    <a:lumMod val="25000"/>
                  </a:schemeClr>
                </a:solidFill>
                <a:latin charset="-122" panose="020b0502040204020203" pitchFamily="34" typeface="微软雅黑 Light"/>
                <a:ea charset="-122" panose="020b0502040204020203" pitchFamily="34" typeface="微软雅黑 Light"/>
                <a:cs typeface="+mn-ea"/>
                <a:sym typeface="+mn-lt"/>
              </a:rPr>
              <a:t>2.应激性溃疡、上消化道出血。</a:t>
            </a:r>
          </a:p>
        </p:txBody>
      </p:sp>
      <p:sp>
        <p:nvSpPr>
          <p:cNvPr id="17" name="矩形 16"/>
          <p:cNvSpPr/>
          <p:nvPr/>
        </p:nvSpPr>
        <p:spPr>
          <a:xfrm>
            <a:off x="8545261" y="2697443"/>
            <a:ext cx="2692748" cy="1325880"/>
          </a:xfrm>
          <a:prstGeom prst="rect">
            <a:avLst/>
          </a:prstGeom>
        </p:spPr>
        <p:txBody>
          <a:bodyPr wrap="square">
            <a:spAutoFit/>
          </a:bodyPr>
          <a:lstStyle/>
          <a:p>
            <a:pPr algn="just">
              <a:lnSpc>
                <a:spcPct val="150000"/>
              </a:lnSpc>
            </a:pPr>
            <a:r>
              <a:rPr altLang="zh-CN" b="1" lang="en-US">
                <a:solidFill>
                  <a:schemeClr val="bg2">
                    <a:lumMod val="25000"/>
                  </a:schemeClr>
                </a:solidFill>
                <a:latin charset="-122" panose="020b0502040204020203" pitchFamily="34" typeface="微软雅黑 Light"/>
                <a:ea charset="-122" panose="020b0502040204020203" pitchFamily="34" typeface="微软雅黑 Light"/>
                <a:cs typeface="+mn-ea"/>
                <a:sym typeface="+mn-lt"/>
              </a:rPr>
              <a:t>3.肾功能不全尿素氮升高，尿中有蛋白、红细胞和管型。</a:t>
            </a:r>
          </a:p>
        </p:txBody>
      </p:sp>
      <p:sp>
        <p:nvSpPr>
          <p:cNvPr id="18" name="矩形 17"/>
          <p:cNvSpPr/>
          <p:nvPr/>
        </p:nvSpPr>
        <p:spPr>
          <a:xfrm>
            <a:off x="8507519" y="5160113"/>
            <a:ext cx="2692748" cy="1078992"/>
          </a:xfrm>
          <a:prstGeom prst="rect">
            <a:avLst/>
          </a:prstGeom>
        </p:spPr>
        <p:txBody>
          <a:bodyPr wrap="square">
            <a:spAutoFit/>
          </a:bodyPr>
          <a:lstStyle/>
          <a:p>
            <a:pPr algn="just">
              <a:lnSpc>
                <a:spcPct val="120000"/>
              </a:lnSpc>
            </a:pPr>
            <a:r>
              <a:rPr altLang="zh-CN" b="1" lang="en-US">
                <a:solidFill>
                  <a:schemeClr val="bg2">
                    <a:lumMod val="25000"/>
                  </a:schemeClr>
                </a:solidFill>
                <a:latin charset="-122" panose="020b0502040204020203" pitchFamily="34" typeface="微软雅黑 Light"/>
                <a:ea charset="-122" panose="020b0502040204020203" pitchFamily="34" typeface="微软雅黑 Light"/>
                <a:cs typeface="+mn-ea"/>
                <a:sym typeface="+mn-lt"/>
              </a:rPr>
              <a:t>4.上述症状均可随缺O2和CO2潴留的纠正而消失</a:t>
            </a:r>
          </a:p>
        </p:txBody>
      </p:sp>
      <p:sp>
        <p:nvSpPr>
          <p:cNvPr id="19" name="Freeform 5">
            <a:extLst>
              <a:ext uri="{FF2B5EF4-FFF2-40B4-BE49-F238E27FC236}">
                <a16:creationId xmlns:a16="http://schemas.microsoft.com/office/drawing/2014/main" id="{E48F9D10-E40B-4F88-8F04-A16F0BBECD4E}"/>
              </a:ext>
            </a:extLst>
          </p:cNvPr>
          <p:cNvSpPr/>
          <p:nvPr/>
        </p:nvSpPr>
        <p:spPr bwMode="auto">
          <a:xfrm>
            <a:off x="4077970" y="3889944"/>
            <a:ext cx="841745" cy="2239258"/>
          </a:xfrm>
          <a:custGeom>
            <a:gdLst>
              <a:gd fmla="*/ 624 w 624" name="T0"/>
              <a:gd fmla="*/ 1660 h 1660" name="T1"/>
              <a:gd fmla="*/ 624 w 624" name="T2"/>
              <a:gd fmla="*/ 0 h 1660" name="T3"/>
              <a:gd fmla="*/ 0 w 624" name="T4"/>
              <a:gd fmla="*/ 0 h 1660" name="T5"/>
              <a:gd fmla="*/ 0 w 624" name="T6"/>
              <a:gd fmla="*/ 1037 h 1660" name="T7"/>
              <a:gd fmla="*/ 624 w 624" name="T8"/>
              <a:gd fmla="*/ 1660 h 1660" name="T9"/>
            </a:gdLst>
            <a:cxnLst>
              <a:cxn ang="0">
                <a:pos x="T0" y="T1"/>
              </a:cxn>
              <a:cxn ang="0">
                <a:pos x="T2" y="T3"/>
              </a:cxn>
              <a:cxn ang="0">
                <a:pos x="T4" y="T5"/>
              </a:cxn>
              <a:cxn ang="0">
                <a:pos x="T6" y="T7"/>
              </a:cxn>
              <a:cxn ang="0">
                <a:pos x="T8" y="T9"/>
              </a:cxn>
            </a:cxnLst>
            <a:rect b="b" l="0" r="r" t="0"/>
            <a:pathLst>
              <a:path h="1660" w="624">
                <a:moveTo>
                  <a:pt x="624" y="1660"/>
                </a:moveTo>
                <a:lnTo>
                  <a:pt x="624" y="0"/>
                </a:lnTo>
                <a:lnTo>
                  <a:pt x="0" y="0"/>
                </a:lnTo>
                <a:lnTo>
                  <a:pt x="0" y="1037"/>
                </a:lnTo>
                <a:lnTo>
                  <a:pt x="624" y="1660"/>
                </a:lnTo>
                <a:close/>
              </a:path>
            </a:pathLst>
          </a:custGeom>
          <a:solidFill>
            <a:schemeClr val="accent2"/>
          </a:solidFill>
          <a:ln>
            <a:noFill/>
          </a:ln>
        </p:spPr>
        <p:txBody>
          <a:bodyPr anchor="t" anchorCtr="0" bIns="45720" compatLnSpc="1" lIns="91440" numCol="1" rIns="91440" tIns="45720" vert="horz" wrap="square"/>
          <a:lstStyle/>
          <a:p>
            <a:endParaRPr lang="en-US" sz="2000">
              <a:latin charset="-122" panose="020b0502040204020203" pitchFamily="34" typeface="微软雅黑 Light"/>
              <a:ea charset="-122" panose="020b0502040204020203" pitchFamily="34" typeface="微软雅黑 Light"/>
              <a:cs typeface="+mn-ea"/>
              <a:sym typeface="+mn-lt"/>
            </a:endParaRPr>
          </a:p>
        </p:txBody>
      </p:sp>
      <p:grpSp>
        <p:nvGrpSpPr>
          <p:cNvPr id="20" name="Group 3">
            <a:extLst>
              <a:ext uri="{FF2B5EF4-FFF2-40B4-BE49-F238E27FC236}">
                <a16:creationId xmlns:a16="http://schemas.microsoft.com/office/drawing/2014/main" id="{CE1FA8EF-710B-4CE9-9B84-03CCD8A090E7}"/>
              </a:ext>
            </a:extLst>
          </p:cNvPr>
          <p:cNvGrpSpPr/>
          <p:nvPr/>
        </p:nvGrpSpPr>
        <p:grpSpPr>
          <a:xfrm>
            <a:off x="3755570" y="2093142"/>
            <a:ext cx="2561658" cy="2697902"/>
            <a:chOff x="3755570" y="2093142"/>
            <a:chExt cx="2561658" cy="2697902"/>
          </a:xfrm>
        </p:grpSpPr>
        <p:sp>
          <p:nvSpPr>
            <p:cNvPr id="21" name="Freeform 6">
              <a:extLst>
                <a:ext uri="{FF2B5EF4-FFF2-40B4-BE49-F238E27FC236}">
                  <a16:creationId xmlns:a16="http://schemas.microsoft.com/office/drawing/2014/main" id="{3E73F529-2A36-4B7A-9D8E-ADE6E3A3BF9D}"/>
                </a:ext>
              </a:extLst>
            </p:cNvPr>
            <p:cNvSpPr/>
            <p:nvPr/>
          </p:nvSpPr>
          <p:spPr bwMode="auto">
            <a:xfrm>
              <a:off x="4072574" y="2093142"/>
              <a:ext cx="2244654" cy="841745"/>
            </a:xfrm>
            <a:custGeom>
              <a:gdLst>
                <a:gd fmla="*/ 0 w 1664" name="T0"/>
                <a:gd fmla="*/ 624 h 624" name="T1"/>
                <a:gd fmla="*/ 1664 w 1664" name="T2"/>
                <a:gd fmla="*/ 624 h 624" name="T3"/>
                <a:gd fmla="*/ 1664 w 1664" name="T4"/>
                <a:gd fmla="*/ 0 h 624" name="T5"/>
                <a:gd fmla="*/ 628 w 1664" name="T6"/>
                <a:gd fmla="*/ 0 h 624" name="T7"/>
                <a:gd fmla="*/ 0 w 1664" name="T8"/>
                <a:gd fmla="*/ 624 h 624" name="T9"/>
              </a:gdLst>
              <a:cxnLst>
                <a:cxn ang="0">
                  <a:pos x="T0" y="T1"/>
                </a:cxn>
                <a:cxn ang="0">
                  <a:pos x="T2" y="T3"/>
                </a:cxn>
                <a:cxn ang="0">
                  <a:pos x="T4" y="T5"/>
                </a:cxn>
                <a:cxn ang="0">
                  <a:pos x="T6" y="T7"/>
                </a:cxn>
                <a:cxn ang="0">
                  <a:pos x="T8" y="T9"/>
                </a:cxn>
              </a:cxnLst>
              <a:rect b="b" l="0" r="r" t="0"/>
              <a:pathLst>
                <a:path h="624" w="1664">
                  <a:moveTo>
                    <a:pt x="0" y="624"/>
                  </a:moveTo>
                  <a:lnTo>
                    <a:pt x="1664" y="624"/>
                  </a:lnTo>
                  <a:lnTo>
                    <a:pt x="1664" y="0"/>
                  </a:lnTo>
                  <a:lnTo>
                    <a:pt x="628" y="0"/>
                  </a:lnTo>
                  <a:lnTo>
                    <a:pt x="0" y="624"/>
                  </a:lnTo>
                  <a:close/>
                </a:path>
              </a:pathLst>
            </a:custGeom>
            <a:solidFill>
              <a:schemeClr val="accent1"/>
            </a:solidFill>
            <a:ln>
              <a:noFill/>
            </a:ln>
          </p:spPr>
          <p:txBody>
            <a:bodyPr anchor="t" anchorCtr="0" bIns="45720" compatLnSpc="1" lIns="91440" numCol="1" rIns="91440" tIns="45720" vert="horz" wrap="square"/>
            <a:lstStyle/>
            <a:p>
              <a:endParaRPr lang="en-US" sz="2000">
                <a:latin charset="-122" panose="020b0502040204020203" pitchFamily="34" typeface="微软雅黑 Light"/>
                <a:ea charset="-122" panose="020b0502040204020203" pitchFamily="34" typeface="微软雅黑 Light"/>
                <a:cs typeface="+mn-ea"/>
                <a:sym typeface="+mn-lt"/>
              </a:endParaRPr>
            </a:p>
          </p:txBody>
        </p:sp>
        <p:sp>
          <p:nvSpPr>
            <p:cNvPr id="22" name="Freeform 7">
              <a:extLst>
                <a:ext uri="{FF2B5EF4-FFF2-40B4-BE49-F238E27FC236}">
                  <a16:creationId xmlns:a16="http://schemas.microsoft.com/office/drawing/2014/main" id="{2A04839D-F02F-4DE2-83F0-5357A811C254}"/>
                </a:ext>
              </a:extLst>
            </p:cNvPr>
            <p:cNvSpPr/>
            <p:nvPr/>
          </p:nvSpPr>
          <p:spPr bwMode="auto">
            <a:xfrm>
              <a:off x="3755570" y="2093142"/>
              <a:ext cx="1479799" cy="2697902"/>
            </a:xfrm>
            <a:custGeom>
              <a:gdLst>
                <a:gd fmla="*/ 863 w 1097" name="T0"/>
                <a:gd fmla="*/ 0 h 2000" name="T1"/>
                <a:gd fmla="*/ 235 w 1097" name="T2"/>
                <a:gd fmla="*/ 624 h 2000" name="T3"/>
                <a:gd fmla="*/ 235 w 1097" name="T4"/>
                <a:gd fmla="*/ 1332 h 2000" name="T5"/>
                <a:gd fmla="*/ 0 w 1097" name="T6"/>
                <a:gd fmla="*/ 1332 h 2000" name="T7"/>
                <a:gd fmla="*/ 551 w 1097" name="T8"/>
                <a:gd fmla="*/ 2000 h 2000" name="T9"/>
                <a:gd fmla="*/ 1097 w 1097" name="T10"/>
                <a:gd fmla="*/ 1332 h 2000" name="T11"/>
                <a:gd fmla="*/ 863 w 1097" name="T12"/>
                <a:gd fmla="*/ 1332 h 2000" name="T13"/>
                <a:gd fmla="*/ 863 w 1097" name="T14"/>
                <a:gd fmla="*/ 0 h 200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000" w="1097">
                  <a:moveTo>
                    <a:pt x="863" y="0"/>
                  </a:moveTo>
                  <a:lnTo>
                    <a:pt x="235" y="624"/>
                  </a:lnTo>
                  <a:lnTo>
                    <a:pt x="235" y="1332"/>
                  </a:lnTo>
                  <a:lnTo>
                    <a:pt x="0" y="1332"/>
                  </a:lnTo>
                  <a:lnTo>
                    <a:pt x="551" y="2000"/>
                  </a:lnTo>
                  <a:lnTo>
                    <a:pt x="1097" y="1332"/>
                  </a:lnTo>
                  <a:lnTo>
                    <a:pt x="863" y="1332"/>
                  </a:lnTo>
                  <a:lnTo>
                    <a:pt x="863" y="0"/>
                  </a:lnTo>
                  <a:close/>
                </a:path>
              </a:pathLst>
            </a:custGeom>
            <a:solidFill>
              <a:schemeClr val="accent1"/>
            </a:solidFill>
            <a:ln>
              <a:noFill/>
            </a:ln>
          </p:spPr>
          <p:txBody>
            <a:bodyPr anchor="t" anchorCtr="0" bIns="45720" compatLnSpc="1" lIns="91440" numCol="1" rIns="91440" tIns="45720" vert="horz" wrap="square"/>
            <a:lstStyle/>
            <a:p>
              <a:endParaRPr lang="en-US" sz="2000">
                <a:latin charset="-122" panose="020b0502040204020203" pitchFamily="34" typeface="微软雅黑 Light"/>
                <a:ea charset="-122" panose="020b0502040204020203" pitchFamily="34" typeface="微软雅黑 Light"/>
                <a:cs typeface="+mn-ea"/>
                <a:sym typeface="+mn-lt"/>
              </a:endParaRPr>
            </a:p>
          </p:txBody>
        </p:sp>
      </p:grpSp>
      <p:grpSp>
        <p:nvGrpSpPr>
          <p:cNvPr id="23" name="Group 39">
            <a:extLst>
              <a:ext uri="{FF2B5EF4-FFF2-40B4-BE49-F238E27FC236}">
                <a16:creationId xmlns:a16="http://schemas.microsoft.com/office/drawing/2014/main" id="{1ABBBA13-EFA3-4B91-AA3D-A68801DD55F9}"/>
              </a:ext>
            </a:extLst>
          </p:cNvPr>
          <p:cNvGrpSpPr/>
          <p:nvPr/>
        </p:nvGrpSpPr>
        <p:grpSpPr>
          <a:xfrm>
            <a:off x="5416129" y="1770742"/>
            <a:ext cx="2697902" cy="2561658"/>
            <a:chOff x="5416129" y="1770742"/>
            <a:chExt cx="2697902" cy="2561658"/>
          </a:xfrm>
        </p:grpSpPr>
        <p:sp>
          <p:nvSpPr>
            <p:cNvPr id="24" name="Freeform 8">
              <a:extLst>
                <a:ext uri="{FF2B5EF4-FFF2-40B4-BE49-F238E27FC236}">
                  <a16:creationId xmlns:a16="http://schemas.microsoft.com/office/drawing/2014/main" id="{AA3C5D17-3A75-44EB-BAAA-8B741E4BC1D6}"/>
                </a:ext>
              </a:extLst>
            </p:cNvPr>
            <p:cNvSpPr/>
            <p:nvPr/>
          </p:nvSpPr>
          <p:spPr bwMode="auto">
            <a:xfrm>
              <a:off x="7273634" y="2093142"/>
              <a:ext cx="840397" cy="2239258"/>
            </a:xfrm>
            <a:custGeom>
              <a:gdLst>
                <a:gd fmla="*/ 0 w 623" name="T0"/>
                <a:gd fmla="*/ 0 h 1660" name="T1"/>
                <a:gd fmla="*/ 0 w 623" name="T2"/>
                <a:gd fmla="*/ 1660 h 1660" name="T3"/>
                <a:gd fmla="*/ 623 w 623" name="T4"/>
                <a:gd fmla="*/ 1660 h 1660" name="T5"/>
                <a:gd fmla="*/ 623 w 623" name="T6"/>
                <a:gd fmla="*/ 624 h 1660" name="T7"/>
                <a:gd fmla="*/ 0 w 623" name="T8"/>
                <a:gd fmla="*/ 0 h 1660" name="T9"/>
              </a:gdLst>
              <a:cxnLst>
                <a:cxn ang="0">
                  <a:pos x="T0" y="T1"/>
                </a:cxn>
                <a:cxn ang="0">
                  <a:pos x="T2" y="T3"/>
                </a:cxn>
                <a:cxn ang="0">
                  <a:pos x="T4" y="T5"/>
                </a:cxn>
                <a:cxn ang="0">
                  <a:pos x="T6" y="T7"/>
                </a:cxn>
                <a:cxn ang="0">
                  <a:pos x="T8" y="T9"/>
                </a:cxn>
              </a:cxnLst>
              <a:rect b="b" l="0" r="r" t="0"/>
              <a:pathLst>
                <a:path h="1660" w="623">
                  <a:moveTo>
                    <a:pt x="0" y="0"/>
                  </a:moveTo>
                  <a:lnTo>
                    <a:pt x="0" y="1660"/>
                  </a:lnTo>
                  <a:lnTo>
                    <a:pt x="623" y="1660"/>
                  </a:lnTo>
                  <a:lnTo>
                    <a:pt x="623" y="624"/>
                  </a:lnTo>
                  <a:lnTo>
                    <a:pt x="0" y="0"/>
                  </a:lnTo>
                  <a:close/>
                </a:path>
              </a:pathLst>
            </a:custGeom>
            <a:solidFill>
              <a:schemeClr val="accent4"/>
            </a:solidFill>
            <a:ln>
              <a:noFill/>
            </a:ln>
          </p:spPr>
          <p:txBody>
            <a:bodyPr anchor="t" anchorCtr="0" bIns="45720" compatLnSpc="1" lIns="91440" numCol="1" rIns="91440" tIns="45720" vert="horz" wrap="square"/>
            <a:lstStyle/>
            <a:p>
              <a:endParaRPr lang="en-US" sz="2000">
                <a:latin charset="-122" panose="020b0502040204020203" pitchFamily="34" typeface="微软雅黑 Light"/>
                <a:ea charset="-122" panose="020b0502040204020203" pitchFamily="34" typeface="微软雅黑 Light"/>
                <a:cs typeface="+mn-ea"/>
                <a:sym typeface="+mn-lt"/>
              </a:endParaRPr>
            </a:p>
          </p:txBody>
        </p:sp>
        <p:sp>
          <p:nvSpPr>
            <p:cNvPr id="25" name="Freeform 9">
              <a:extLst>
                <a:ext uri="{FF2B5EF4-FFF2-40B4-BE49-F238E27FC236}">
                  <a16:creationId xmlns:a16="http://schemas.microsoft.com/office/drawing/2014/main" id="{62165A33-CBE9-462C-A888-9A4753F33BCF}"/>
                </a:ext>
              </a:extLst>
            </p:cNvPr>
            <p:cNvSpPr/>
            <p:nvPr/>
          </p:nvSpPr>
          <p:spPr bwMode="auto">
            <a:xfrm>
              <a:off x="5416129" y="1770742"/>
              <a:ext cx="2697902" cy="1485195"/>
            </a:xfrm>
            <a:custGeom>
              <a:gdLst>
                <a:gd fmla="*/ 2000 w 2000" name="T0"/>
                <a:gd fmla="*/ 863 h 1101" name="T1"/>
                <a:gd fmla="*/ 1377 w 2000" name="T2"/>
                <a:gd fmla="*/ 239 h 1101" name="T3"/>
                <a:gd fmla="*/ 668 w 2000" name="T4"/>
                <a:gd fmla="*/ 239 h 1101" name="T5"/>
                <a:gd fmla="*/ 668 w 2000" name="T6"/>
                <a:gd fmla="*/ 0 h 1101" name="T7"/>
                <a:gd fmla="*/ 0 w 2000" name="T8"/>
                <a:gd fmla="*/ 551 h 1101" name="T9"/>
                <a:gd fmla="*/ 668 w 2000" name="T10"/>
                <a:gd fmla="*/ 1101 h 1101" name="T11"/>
                <a:gd fmla="*/ 668 w 2000" name="T12"/>
                <a:gd fmla="*/ 863 h 1101" name="T13"/>
                <a:gd fmla="*/ 2000 w 2000" name="T14"/>
                <a:gd fmla="*/ 863 h 1101"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101" w="2000">
                  <a:moveTo>
                    <a:pt x="2000" y="863"/>
                  </a:moveTo>
                  <a:lnTo>
                    <a:pt x="1377" y="239"/>
                  </a:lnTo>
                  <a:lnTo>
                    <a:pt x="668" y="239"/>
                  </a:lnTo>
                  <a:lnTo>
                    <a:pt x="668" y="0"/>
                  </a:lnTo>
                  <a:lnTo>
                    <a:pt x="0" y="551"/>
                  </a:lnTo>
                  <a:lnTo>
                    <a:pt x="668" y="1101"/>
                  </a:lnTo>
                  <a:lnTo>
                    <a:pt x="668" y="863"/>
                  </a:lnTo>
                  <a:lnTo>
                    <a:pt x="2000" y="863"/>
                  </a:lnTo>
                  <a:close/>
                </a:path>
              </a:pathLst>
            </a:custGeom>
            <a:solidFill>
              <a:schemeClr val="accent4"/>
            </a:solidFill>
            <a:ln>
              <a:noFill/>
            </a:ln>
          </p:spPr>
          <p:txBody>
            <a:bodyPr anchor="t" anchorCtr="0" bIns="45720" compatLnSpc="1" lIns="91440" numCol="1" rIns="91440" tIns="45720" vert="horz" wrap="square"/>
            <a:lstStyle/>
            <a:p>
              <a:endParaRPr lang="en-US" sz="2000">
                <a:latin charset="-122" panose="020b0502040204020203" pitchFamily="34" typeface="微软雅黑 Light"/>
                <a:ea charset="-122" panose="020b0502040204020203" pitchFamily="34" typeface="微软雅黑 Light"/>
                <a:cs typeface="+mn-ea"/>
                <a:sym typeface="+mn-lt"/>
              </a:endParaRPr>
            </a:p>
          </p:txBody>
        </p:sp>
      </p:grpSp>
      <p:grpSp>
        <p:nvGrpSpPr>
          <p:cNvPr id="26" name="Group 38">
            <a:extLst>
              <a:ext uri="{FF2B5EF4-FFF2-40B4-BE49-F238E27FC236}">
                <a16:creationId xmlns:a16="http://schemas.microsoft.com/office/drawing/2014/main" id="{43D19670-65E6-485A-8C51-56FCAE28C0AB}"/>
              </a:ext>
            </a:extLst>
          </p:cNvPr>
          <p:cNvGrpSpPr/>
          <p:nvPr/>
        </p:nvGrpSpPr>
        <p:grpSpPr>
          <a:xfrm>
            <a:off x="5874772" y="3431301"/>
            <a:ext cx="2561658" cy="2697902"/>
            <a:chOff x="5874772" y="3431301"/>
            <a:chExt cx="2561658" cy="2697902"/>
          </a:xfrm>
        </p:grpSpPr>
        <p:sp>
          <p:nvSpPr>
            <p:cNvPr id="27" name="Freeform 10">
              <a:extLst>
                <a:ext uri="{FF2B5EF4-FFF2-40B4-BE49-F238E27FC236}">
                  <a16:creationId xmlns:a16="http://schemas.microsoft.com/office/drawing/2014/main" id="{07181837-48DD-4AF4-9939-FBA73AF1086B}"/>
                </a:ext>
              </a:extLst>
            </p:cNvPr>
            <p:cNvSpPr/>
            <p:nvPr/>
          </p:nvSpPr>
          <p:spPr bwMode="auto">
            <a:xfrm>
              <a:off x="5874772" y="5288806"/>
              <a:ext cx="2239258" cy="840397"/>
            </a:xfrm>
            <a:custGeom>
              <a:gdLst>
                <a:gd fmla="*/ 1660 w 1660" name="T0"/>
                <a:gd fmla="*/ 0 h 623" name="T1"/>
                <a:gd fmla="*/ 0 w 1660" name="T2"/>
                <a:gd fmla="*/ 0 h 623" name="T3"/>
                <a:gd fmla="*/ 0 w 1660" name="T4"/>
                <a:gd fmla="*/ 623 h 623" name="T5"/>
                <a:gd fmla="*/ 1037 w 1660" name="T6"/>
                <a:gd fmla="*/ 623 h 623" name="T7"/>
                <a:gd fmla="*/ 1660 w 1660" name="T8"/>
                <a:gd fmla="*/ 0 h 623" name="T9"/>
              </a:gdLst>
              <a:cxnLst>
                <a:cxn ang="0">
                  <a:pos x="T0" y="T1"/>
                </a:cxn>
                <a:cxn ang="0">
                  <a:pos x="T2" y="T3"/>
                </a:cxn>
                <a:cxn ang="0">
                  <a:pos x="T4" y="T5"/>
                </a:cxn>
                <a:cxn ang="0">
                  <a:pos x="T6" y="T7"/>
                </a:cxn>
                <a:cxn ang="0">
                  <a:pos x="T8" y="T9"/>
                </a:cxn>
              </a:cxnLst>
              <a:rect b="b" l="0" r="r" t="0"/>
              <a:pathLst>
                <a:path h="623" w="1660">
                  <a:moveTo>
                    <a:pt x="1660" y="0"/>
                  </a:moveTo>
                  <a:lnTo>
                    <a:pt x="0" y="0"/>
                  </a:lnTo>
                  <a:lnTo>
                    <a:pt x="0" y="623"/>
                  </a:lnTo>
                  <a:lnTo>
                    <a:pt x="1037" y="623"/>
                  </a:lnTo>
                  <a:lnTo>
                    <a:pt x="1660" y="0"/>
                  </a:lnTo>
                  <a:close/>
                </a:path>
              </a:pathLst>
            </a:custGeom>
            <a:solidFill>
              <a:schemeClr val="accent3"/>
            </a:solidFill>
            <a:ln>
              <a:noFill/>
            </a:ln>
          </p:spPr>
          <p:txBody>
            <a:bodyPr anchor="t" anchorCtr="0" bIns="45720" compatLnSpc="1" lIns="91440" numCol="1" rIns="91440" tIns="45720" vert="horz" wrap="square"/>
            <a:lstStyle/>
            <a:p>
              <a:endParaRPr lang="en-US" sz="2000">
                <a:latin charset="-122" panose="020b0502040204020203" pitchFamily="34" typeface="微软雅黑 Light"/>
                <a:ea charset="-122" panose="020b0502040204020203" pitchFamily="34" typeface="微软雅黑 Light"/>
                <a:cs typeface="+mn-ea"/>
                <a:sym typeface="+mn-lt"/>
              </a:endParaRPr>
            </a:p>
          </p:txBody>
        </p:sp>
        <p:sp>
          <p:nvSpPr>
            <p:cNvPr id="28" name="Freeform 11">
              <a:extLst>
                <a:ext uri="{FF2B5EF4-FFF2-40B4-BE49-F238E27FC236}">
                  <a16:creationId xmlns:a16="http://schemas.microsoft.com/office/drawing/2014/main" id="{14938EAB-9F08-48C4-83C5-0FF584078306}"/>
                </a:ext>
              </a:extLst>
            </p:cNvPr>
            <p:cNvSpPr/>
            <p:nvPr/>
          </p:nvSpPr>
          <p:spPr bwMode="auto">
            <a:xfrm>
              <a:off x="6951235" y="3431301"/>
              <a:ext cx="1485195" cy="2697902"/>
            </a:xfrm>
            <a:custGeom>
              <a:gdLst>
                <a:gd fmla="*/ 239 w 1101" name="T0"/>
                <a:gd fmla="*/ 2000 h 2000" name="T1"/>
                <a:gd fmla="*/ 862 w 1101" name="T2"/>
                <a:gd fmla="*/ 1377 h 2000" name="T3"/>
                <a:gd fmla="*/ 862 w 1101" name="T4"/>
                <a:gd fmla="*/ 668 h 2000" name="T5"/>
                <a:gd fmla="*/ 1101 w 1101" name="T6"/>
                <a:gd fmla="*/ 668 h 2000" name="T7"/>
                <a:gd fmla="*/ 550 w 1101" name="T8"/>
                <a:gd fmla="*/ 0 h 2000" name="T9"/>
                <a:gd fmla="*/ 0 w 1101" name="T10"/>
                <a:gd fmla="*/ 668 h 2000" name="T11"/>
                <a:gd fmla="*/ 239 w 1101" name="T12"/>
                <a:gd fmla="*/ 668 h 2000" name="T13"/>
                <a:gd fmla="*/ 239 w 1101" name="T14"/>
                <a:gd fmla="*/ 2000 h 200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000" w="1101">
                  <a:moveTo>
                    <a:pt x="239" y="2000"/>
                  </a:moveTo>
                  <a:lnTo>
                    <a:pt x="862" y="1377"/>
                  </a:lnTo>
                  <a:lnTo>
                    <a:pt x="862" y="668"/>
                  </a:lnTo>
                  <a:lnTo>
                    <a:pt x="1101" y="668"/>
                  </a:lnTo>
                  <a:lnTo>
                    <a:pt x="550" y="0"/>
                  </a:lnTo>
                  <a:lnTo>
                    <a:pt x="0" y="668"/>
                  </a:lnTo>
                  <a:lnTo>
                    <a:pt x="239" y="668"/>
                  </a:lnTo>
                  <a:lnTo>
                    <a:pt x="239" y="2000"/>
                  </a:lnTo>
                  <a:close/>
                </a:path>
              </a:pathLst>
            </a:custGeom>
            <a:solidFill>
              <a:schemeClr val="accent3"/>
            </a:solidFill>
            <a:ln>
              <a:noFill/>
            </a:ln>
          </p:spPr>
          <p:txBody>
            <a:bodyPr anchor="t" anchorCtr="0" bIns="45720" compatLnSpc="1" lIns="91440" numCol="1" rIns="91440" tIns="45720" vert="horz" wrap="square"/>
            <a:lstStyle/>
            <a:p>
              <a:endParaRPr lang="en-US" sz="2000">
                <a:latin charset="-122" panose="020b0502040204020203" pitchFamily="34" typeface="微软雅黑 Light"/>
                <a:ea charset="-122" panose="020b0502040204020203" pitchFamily="34" typeface="微软雅黑 Light"/>
                <a:cs typeface="+mn-ea"/>
                <a:sym typeface="+mn-lt"/>
              </a:endParaRPr>
            </a:p>
          </p:txBody>
        </p:sp>
      </p:grpSp>
      <p:sp>
        <p:nvSpPr>
          <p:cNvPr id="29" name="Freeform 12">
            <a:extLst>
              <a:ext uri="{FF2B5EF4-FFF2-40B4-BE49-F238E27FC236}">
                <a16:creationId xmlns:a16="http://schemas.microsoft.com/office/drawing/2014/main" id="{371B3350-92CA-4181-8C1F-7D874430EBE3}"/>
              </a:ext>
            </a:extLst>
          </p:cNvPr>
          <p:cNvSpPr/>
          <p:nvPr/>
        </p:nvSpPr>
        <p:spPr bwMode="auto">
          <a:xfrm>
            <a:off x="4077970" y="4966407"/>
            <a:ext cx="2697902" cy="1485195"/>
          </a:xfrm>
          <a:custGeom>
            <a:gdLst>
              <a:gd fmla="*/ 0 w 2000" name="T0"/>
              <a:gd fmla="*/ 239 h 1101" name="T1"/>
              <a:gd fmla="*/ 624 w 2000" name="T2"/>
              <a:gd fmla="*/ 862 h 1101" name="T3"/>
              <a:gd fmla="*/ 1332 w 2000" name="T4"/>
              <a:gd fmla="*/ 862 h 1101" name="T5"/>
              <a:gd fmla="*/ 1332 w 2000" name="T6"/>
              <a:gd fmla="*/ 1101 h 1101" name="T7"/>
              <a:gd fmla="*/ 2000 w 2000" name="T8"/>
              <a:gd fmla="*/ 550 h 1101" name="T9"/>
              <a:gd fmla="*/ 1332 w 2000" name="T10"/>
              <a:gd fmla="*/ 0 h 1101" name="T11"/>
              <a:gd fmla="*/ 1332 w 2000" name="T12"/>
              <a:gd fmla="*/ 239 h 1101" name="T13"/>
              <a:gd fmla="*/ 0 w 2000" name="T14"/>
              <a:gd fmla="*/ 239 h 1101"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101" w="2000">
                <a:moveTo>
                  <a:pt x="0" y="239"/>
                </a:moveTo>
                <a:lnTo>
                  <a:pt x="624" y="862"/>
                </a:lnTo>
                <a:lnTo>
                  <a:pt x="1332" y="862"/>
                </a:lnTo>
                <a:lnTo>
                  <a:pt x="1332" y="1101"/>
                </a:lnTo>
                <a:lnTo>
                  <a:pt x="2000" y="550"/>
                </a:lnTo>
                <a:lnTo>
                  <a:pt x="1332" y="0"/>
                </a:lnTo>
                <a:lnTo>
                  <a:pt x="1332" y="239"/>
                </a:lnTo>
                <a:lnTo>
                  <a:pt x="0" y="239"/>
                </a:lnTo>
                <a:close/>
              </a:path>
            </a:pathLst>
          </a:custGeom>
          <a:solidFill>
            <a:schemeClr val="accent2"/>
          </a:solidFill>
          <a:ln>
            <a:noFill/>
          </a:ln>
        </p:spPr>
        <p:txBody>
          <a:bodyPr anchor="t" anchorCtr="0" bIns="45720" compatLnSpc="1" lIns="91440" numCol="1" rIns="91440" tIns="45720" vert="horz" wrap="square"/>
          <a:lstStyle/>
          <a:p>
            <a:endParaRPr lang="en-US" sz="2000">
              <a:latin charset="-122" panose="020b0502040204020203" pitchFamily="34" typeface="微软雅黑 Light"/>
              <a:ea charset="-122" panose="020b0502040204020203" pitchFamily="34" typeface="微软雅黑 Light"/>
              <a:cs typeface="+mn-ea"/>
              <a:sym typeface="+mn-lt"/>
            </a:endParaRPr>
          </a:p>
        </p:txBody>
      </p:sp>
      <p:sp>
        <p:nvSpPr>
          <p:cNvPr id="30" name="Inhaltsplatzhalter 4">
            <a:extLst>
              <a:ext uri="{FF2B5EF4-FFF2-40B4-BE49-F238E27FC236}">
                <a16:creationId xmlns:a16="http://schemas.microsoft.com/office/drawing/2014/main" id="{3D1CF148-03BC-49DA-8BA2-336EC33FA62E}"/>
              </a:ext>
            </a:extLst>
          </p:cNvPr>
          <p:cNvSpPr txBox="1"/>
          <p:nvPr/>
        </p:nvSpPr>
        <p:spPr>
          <a:xfrm>
            <a:off x="4131236" y="3676585"/>
            <a:ext cx="760078" cy="426720"/>
          </a:xfrm>
          <a:prstGeom prst="rect">
            <a:avLst/>
          </a:prstGeom>
        </p:spPr>
        <p:txBody>
          <a:bodyPr anchor="ctr" bIns="0" lIns="0" rIns="0" tIns="0" wrap="square">
            <a:spAutoFit/>
          </a:bodyPr>
          <a:lstStyle>
            <a:lvl1pPr algn="l" defTabSz="913765" eaLnBrk="1" hangingPunct="1" indent="-273050" latinLnBrk="0" marL="273050" rtl="0">
              <a:lnSpc>
                <a:spcPct val="90000"/>
              </a:lnSpc>
              <a:spcBef>
                <a:spcPct val="0"/>
              </a:spcBef>
              <a:spcAft>
                <a:spcPts val="1000"/>
              </a:spcAft>
              <a:buFont charset="2" panose="05000000000000000000" pitchFamily="2" typeface="Wingdings"/>
              <a:buChar char="§"/>
              <a:defRPr kern="1200" sz="2300">
                <a:solidFill>
                  <a:schemeClr val="bg1"/>
                </a:solidFill>
                <a:latin charset="0" panose="020f0302020204030204" pitchFamily="34" typeface="Calibri Light"/>
                <a:ea typeface="+mn-ea"/>
                <a:cs typeface="+mn-cs"/>
              </a:defRPr>
            </a:lvl1pPr>
            <a:lvl2pPr algn="l" defTabSz="913765" eaLnBrk="1" hangingPunct="1" indent="-273050" latinLnBrk="0" marL="807720" rtl="0">
              <a:lnSpc>
                <a:spcPct val="90000"/>
              </a:lnSpc>
              <a:spcBef>
                <a:spcPct val="0"/>
              </a:spcBef>
              <a:spcAft>
                <a:spcPts val="1000"/>
              </a:spcAft>
              <a:buFont charset="2" panose="05050102010706020507" pitchFamily="18" typeface="Symbol"/>
              <a:buChar char="-"/>
              <a:defRPr kern="1200" sz="2000">
                <a:solidFill>
                  <a:schemeClr val="bg1"/>
                </a:solidFill>
                <a:latin charset="0" panose="020f0302020204030204" pitchFamily="34" typeface="Calibri Light"/>
                <a:ea typeface="+mn-ea"/>
                <a:cs typeface="+mn-cs"/>
              </a:defRPr>
            </a:lvl2pPr>
            <a:lvl3pPr algn="l" defTabSz="913765" eaLnBrk="1" hangingPunct="1" indent="-177800" latinLnBrk="0" marL="1080770" rtl="0">
              <a:lnSpc>
                <a:spcPct val="90000"/>
              </a:lnSpc>
              <a:spcBef>
                <a:spcPct val="0"/>
              </a:spcBef>
              <a:spcAft>
                <a:spcPts val="1000"/>
              </a:spcAft>
              <a:buFont charset="2" panose="05050102010706020507" pitchFamily="18" typeface="Symbol"/>
              <a:buChar char="-"/>
              <a:defRPr kern="1200" sz="1900">
                <a:solidFill>
                  <a:schemeClr val="bg1"/>
                </a:solidFill>
                <a:latin charset="0" panose="020f0302020204030204" pitchFamily="34" typeface="Calibri Light"/>
                <a:ea typeface="+mn-ea"/>
                <a:cs typeface="+mn-cs"/>
              </a:defRPr>
            </a:lvl3pPr>
            <a:lvl4pPr algn="l" defTabSz="913765" eaLnBrk="1" hangingPunct="1" indent="-177800" latinLnBrk="0" marL="1436370" rtl="0">
              <a:lnSpc>
                <a:spcPct val="90000"/>
              </a:lnSpc>
              <a:spcBef>
                <a:spcPct val="0"/>
              </a:spcBef>
              <a:spcAft>
                <a:spcPts val="1000"/>
              </a:spcAft>
              <a:buFont charset="2" panose="05050102010706020507" pitchFamily="18" typeface="Symbol"/>
              <a:buChar char="-"/>
              <a:defRPr kern="1200" sz="1600">
                <a:solidFill>
                  <a:schemeClr val="bg1"/>
                </a:solidFill>
                <a:latin charset="0" panose="020f0302020204030204" pitchFamily="34" typeface="Calibri Light"/>
                <a:ea typeface="+mn-ea"/>
                <a:cs typeface="+mn-cs"/>
              </a:defRPr>
            </a:lvl4pPr>
            <a:lvl5pPr algn="l" defTabSz="913765" eaLnBrk="1" hangingPunct="1" indent="-179070" latinLnBrk="0" marL="1793240" rtl="0">
              <a:lnSpc>
                <a:spcPct val="90000"/>
              </a:lnSpc>
              <a:spcBef>
                <a:spcPct val="0"/>
              </a:spcBef>
              <a:spcAft>
                <a:spcPts val="1000"/>
              </a:spcAft>
              <a:buFont charset="2" panose="05050102010706020507" pitchFamily="18" typeface="Symbol"/>
              <a:buChar char="-"/>
              <a:defRPr kern="1200" sz="1600">
                <a:solidFill>
                  <a:schemeClr val="bg1"/>
                </a:solidFill>
                <a:latin charset="0" panose="020f0302020204030204" pitchFamily="34" typeface="Calibri Light"/>
                <a:ea typeface="+mn-ea"/>
                <a:cs typeface="+mn-cs"/>
              </a:defRPr>
            </a:lvl5pPr>
            <a:lvl6pPr algn="l" defTabSz="913765" eaLnBrk="1" hangingPunct="1" indent="-228600" latinLnBrk="0" marL="2513965"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3765" eaLnBrk="1" hangingPunct="1" indent="-228600" latinLnBrk="0" marL="2971165"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3765" eaLnBrk="1" hangingPunct="1" indent="-228600" latinLnBrk="0" marL="342773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3765" eaLnBrk="1" hangingPunct="1" indent="-228600" latinLnBrk="0" marL="3884930" rtl="0">
              <a:spcBef>
                <a:spcPct val="20000"/>
              </a:spcBef>
              <a:buFont charset="0" panose="020b0604020202020204" pitchFamily="34" typeface="Arial"/>
              <a:buChar char="•"/>
              <a:defRPr kern="1200" sz="2000">
                <a:solidFill>
                  <a:schemeClr val="tx1"/>
                </a:solidFill>
                <a:latin typeface="+mn-lt"/>
                <a:ea typeface="+mn-ea"/>
                <a:cs typeface="+mn-cs"/>
              </a:defRPr>
            </a:lvl9pPr>
          </a:lstStyle>
          <a:p>
            <a:pPr algn="ctr" indent="0" marL="0">
              <a:lnSpc>
                <a:spcPct val="100000"/>
              </a:lnSpc>
              <a:spcAft>
                <a:spcPts val="1200"/>
              </a:spcAft>
              <a:buNone/>
            </a:pPr>
            <a:r>
              <a:rPr b="1" lang="en-US" sz="2800">
                <a:latin charset="-122" panose="020b0502040204020203" pitchFamily="34" typeface="微软雅黑 Light"/>
                <a:ea charset="-122" panose="020b0502040204020203" pitchFamily="34" typeface="微软雅黑 Light"/>
                <a:cs typeface="+mn-ea"/>
                <a:sym typeface="+mn-lt"/>
              </a:rPr>
              <a:t>01</a:t>
            </a:r>
          </a:p>
        </p:txBody>
      </p:sp>
      <p:sp>
        <p:nvSpPr>
          <p:cNvPr id="31" name="Inhaltsplatzhalter 4">
            <a:extLst>
              <a:ext uri="{FF2B5EF4-FFF2-40B4-BE49-F238E27FC236}">
                <a16:creationId xmlns:a16="http://schemas.microsoft.com/office/drawing/2014/main" id="{463EF913-9D1F-448E-9075-5282FE9D10FE}"/>
              </a:ext>
            </a:extLst>
          </p:cNvPr>
          <p:cNvSpPr txBox="1"/>
          <p:nvPr/>
        </p:nvSpPr>
        <p:spPr>
          <a:xfrm>
            <a:off x="5494733" y="5474475"/>
            <a:ext cx="760078" cy="426720"/>
          </a:xfrm>
          <a:prstGeom prst="rect">
            <a:avLst/>
          </a:prstGeom>
        </p:spPr>
        <p:txBody>
          <a:bodyPr anchor="ctr" bIns="0" lIns="0" rIns="0" tIns="0" wrap="square">
            <a:spAutoFit/>
          </a:bodyPr>
          <a:lstStyle>
            <a:lvl1pPr algn="l" defTabSz="913765" eaLnBrk="1" hangingPunct="1" indent="-273050" latinLnBrk="0" marL="273050" rtl="0">
              <a:lnSpc>
                <a:spcPct val="90000"/>
              </a:lnSpc>
              <a:spcBef>
                <a:spcPct val="0"/>
              </a:spcBef>
              <a:spcAft>
                <a:spcPts val="1000"/>
              </a:spcAft>
              <a:buFont charset="2" panose="05000000000000000000" pitchFamily="2" typeface="Wingdings"/>
              <a:buChar char="§"/>
              <a:defRPr kern="1200" sz="2300">
                <a:solidFill>
                  <a:schemeClr val="bg1"/>
                </a:solidFill>
                <a:latin charset="0" panose="020f0302020204030204" pitchFamily="34" typeface="Calibri Light"/>
                <a:ea typeface="+mn-ea"/>
                <a:cs typeface="+mn-cs"/>
              </a:defRPr>
            </a:lvl1pPr>
            <a:lvl2pPr algn="l" defTabSz="913765" eaLnBrk="1" hangingPunct="1" indent="-273050" latinLnBrk="0" marL="807720" rtl="0">
              <a:lnSpc>
                <a:spcPct val="90000"/>
              </a:lnSpc>
              <a:spcBef>
                <a:spcPct val="0"/>
              </a:spcBef>
              <a:spcAft>
                <a:spcPts val="1000"/>
              </a:spcAft>
              <a:buFont charset="2" panose="05050102010706020507" pitchFamily="18" typeface="Symbol"/>
              <a:buChar char="-"/>
              <a:defRPr kern="1200" sz="2000">
                <a:solidFill>
                  <a:schemeClr val="bg1"/>
                </a:solidFill>
                <a:latin charset="0" panose="020f0302020204030204" pitchFamily="34" typeface="Calibri Light"/>
                <a:ea typeface="+mn-ea"/>
                <a:cs typeface="+mn-cs"/>
              </a:defRPr>
            </a:lvl2pPr>
            <a:lvl3pPr algn="l" defTabSz="913765" eaLnBrk="1" hangingPunct="1" indent="-177800" latinLnBrk="0" marL="1080770" rtl="0">
              <a:lnSpc>
                <a:spcPct val="90000"/>
              </a:lnSpc>
              <a:spcBef>
                <a:spcPct val="0"/>
              </a:spcBef>
              <a:spcAft>
                <a:spcPts val="1000"/>
              </a:spcAft>
              <a:buFont charset="2" panose="05050102010706020507" pitchFamily="18" typeface="Symbol"/>
              <a:buChar char="-"/>
              <a:defRPr kern="1200" sz="1900">
                <a:solidFill>
                  <a:schemeClr val="bg1"/>
                </a:solidFill>
                <a:latin charset="0" panose="020f0302020204030204" pitchFamily="34" typeface="Calibri Light"/>
                <a:ea typeface="+mn-ea"/>
                <a:cs typeface="+mn-cs"/>
              </a:defRPr>
            </a:lvl3pPr>
            <a:lvl4pPr algn="l" defTabSz="913765" eaLnBrk="1" hangingPunct="1" indent="-177800" latinLnBrk="0" marL="1436370" rtl="0">
              <a:lnSpc>
                <a:spcPct val="90000"/>
              </a:lnSpc>
              <a:spcBef>
                <a:spcPct val="0"/>
              </a:spcBef>
              <a:spcAft>
                <a:spcPts val="1000"/>
              </a:spcAft>
              <a:buFont charset="2" panose="05050102010706020507" pitchFamily="18" typeface="Symbol"/>
              <a:buChar char="-"/>
              <a:defRPr kern="1200" sz="1600">
                <a:solidFill>
                  <a:schemeClr val="bg1"/>
                </a:solidFill>
                <a:latin charset="0" panose="020f0302020204030204" pitchFamily="34" typeface="Calibri Light"/>
                <a:ea typeface="+mn-ea"/>
                <a:cs typeface="+mn-cs"/>
              </a:defRPr>
            </a:lvl4pPr>
            <a:lvl5pPr algn="l" defTabSz="913765" eaLnBrk="1" hangingPunct="1" indent="-179070" latinLnBrk="0" marL="1793240" rtl="0">
              <a:lnSpc>
                <a:spcPct val="90000"/>
              </a:lnSpc>
              <a:spcBef>
                <a:spcPct val="0"/>
              </a:spcBef>
              <a:spcAft>
                <a:spcPts val="1000"/>
              </a:spcAft>
              <a:buFont charset="2" panose="05050102010706020507" pitchFamily="18" typeface="Symbol"/>
              <a:buChar char="-"/>
              <a:defRPr kern="1200" sz="1600">
                <a:solidFill>
                  <a:schemeClr val="bg1"/>
                </a:solidFill>
                <a:latin charset="0" panose="020f0302020204030204" pitchFamily="34" typeface="Calibri Light"/>
                <a:ea typeface="+mn-ea"/>
                <a:cs typeface="+mn-cs"/>
              </a:defRPr>
            </a:lvl5pPr>
            <a:lvl6pPr algn="l" defTabSz="913765" eaLnBrk="1" hangingPunct="1" indent="-228600" latinLnBrk="0" marL="2513965"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3765" eaLnBrk="1" hangingPunct="1" indent="-228600" latinLnBrk="0" marL="2971165"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3765" eaLnBrk="1" hangingPunct="1" indent="-228600" latinLnBrk="0" marL="342773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3765" eaLnBrk="1" hangingPunct="1" indent="-228600" latinLnBrk="0" marL="3884930" rtl="0">
              <a:spcBef>
                <a:spcPct val="20000"/>
              </a:spcBef>
              <a:buFont charset="0" panose="020b0604020202020204" pitchFamily="34" typeface="Arial"/>
              <a:buChar char="•"/>
              <a:defRPr kern="1200" sz="2000">
                <a:solidFill>
                  <a:schemeClr val="tx1"/>
                </a:solidFill>
                <a:latin typeface="+mn-lt"/>
                <a:ea typeface="+mn-ea"/>
                <a:cs typeface="+mn-cs"/>
              </a:defRPr>
            </a:lvl9pPr>
          </a:lstStyle>
          <a:p>
            <a:pPr algn="ctr" indent="0" marL="0">
              <a:lnSpc>
                <a:spcPct val="100000"/>
              </a:lnSpc>
              <a:spcAft>
                <a:spcPts val="1200"/>
              </a:spcAft>
              <a:buNone/>
            </a:pPr>
            <a:r>
              <a:rPr b="1" lang="en-US" sz="2800">
                <a:latin charset="-122" panose="020b0502040204020203" pitchFamily="34" typeface="微软雅黑 Light"/>
                <a:ea charset="-122" panose="020b0502040204020203" pitchFamily="34" typeface="微软雅黑 Light"/>
                <a:cs typeface="+mn-ea"/>
                <a:sym typeface="+mn-lt"/>
              </a:rPr>
              <a:t>02</a:t>
            </a:r>
          </a:p>
        </p:txBody>
      </p:sp>
      <p:sp>
        <p:nvSpPr>
          <p:cNvPr id="32" name="Inhaltsplatzhalter 4">
            <a:extLst>
              <a:ext uri="{FF2B5EF4-FFF2-40B4-BE49-F238E27FC236}">
                <a16:creationId xmlns:a16="http://schemas.microsoft.com/office/drawing/2014/main" id="{71AE8E68-0238-42F6-98D3-1BA6A9FEA2D5}"/>
              </a:ext>
            </a:extLst>
          </p:cNvPr>
          <p:cNvSpPr txBox="1"/>
          <p:nvPr/>
        </p:nvSpPr>
        <p:spPr>
          <a:xfrm>
            <a:off x="5927678" y="2268638"/>
            <a:ext cx="760078" cy="426720"/>
          </a:xfrm>
          <a:prstGeom prst="rect">
            <a:avLst/>
          </a:prstGeom>
        </p:spPr>
        <p:txBody>
          <a:bodyPr anchor="ctr" bIns="0" lIns="0" rIns="0" tIns="0" wrap="square">
            <a:spAutoFit/>
          </a:bodyPr>
          <a:lstStyle>
            <a:lvl1pPr algn="l" defTabSz="913765" eaLnBrk="1" hangingPunct="1" indent="-273050" latinLnBrk="0" marL="273050" rtl="0">
              <a:lnSpc>
                <a:spcPct val="90000"/>
              </a:lnSpc>
              <a:spcBef>
                <a:spcPct val="0"/>
              </a:spcBef>
              <a:spcAft>
                <a:spcPts val="1000"/>
              </a:spcAft>
              <a:buFont charset="2" panose="05000000000000000000" pitchFamily="2" typeface="Wingdings"/>
              <a:buChar char="§"/>
              <a:defRPr kern="1200" sz="2300">
                <a:solidFill>
                  <a:schemeClr val="bg1"/>
                </a:solidFill>
                <a:latin charset="0" panose="020f0302020204030204" pitchFamily="34" typeface="Calibri Light"/>
                <a:ea typeface="+mn-ea"/>
                <a:cs typeface="+mn-cs"/>
              </a:defRPr>
            </a:lvl1pPr>
            <a:lvl2pPr algn="l" defTabSz="913765" eaLnBrk="1" hangingPunct="1" indent="-273050" latinLnBrk="0" marL="807720" rtl="0">
              <a:lnSpc>
                <a:spcPct val="90000"/>
              </a:lnSpc>
              <a:spcBef>
                <a:spcPct val="0"/>
              </a:spcBef>
              <a:spcAft>
                <a:spcPts val="1000"/>
              </a:spcAft>
              <a:buFont charset="2" panose="05050102010706020507" pitchFamily="18" typeface="Symbol"/>
              <a:buChar char="-"/>
              <a:defRPr kern="1200" sz="2000">
                <a:solidFill>
                  <a:schemeClr val="bg1"/>
                </a:solidFill>
                <a:latin charset="0" panose="020f0302020204030204" pitchFamily="34" typeface="Calibri Light"/>
                <a:ea typeface="+mn-ea"/>
                <a:cs typeface="+mn-cs"/>
              </a:defRPr>
            </a:lvl2pPr>
            <a:lvl3pPr algn="l" defTabSz="913765" eaLnBrk="1" hangingPunct="1" indent="-177800" latinLnBrk="0" marL="1080770" rtl="0">
              <a:lnSpc>
                <a:spcPct val="90000"/>
              </a:lnSpc>
              <a:spcBef>
                <a:spcPct val="0"/>
              </a:spcBef>
              <a:spcAft>
                <a:spcPts val="1000"/>
              </a:spcAft>
              <a:buFont charset="2" panose="05050102010706020507" pitchFamily="18" typeface="Symbol"/>
              <a:buChar char="-"/>
              <a:defRPr kern="1200" sz="1900">
                <a:solidFill>
                  <a:schemeClr val="bg1"/>
                </a:solidFill>
                <a:latin charset="0" panose="020f0302020204030204" pitchFamily="34" typeface="Calibri Light"/>
                <a:ea typeface="+mn-ea"/>
                <a:cs typeface="+mn-cs"/>
              </a:defRPr>
            </a:lvl3pPr>
            <a:lvl4pPr algn="l" defTabSz="913765" eaLnBrk="1" hangingPunct="1" indent="-177800" latinLnBrk="0" marL="1436370" rtl="0">
              <a:lnSpc>
                <a:spcPct val="90000"/>
              </a:lnSpc>
              <a:spcBef>
                <a:spcPct val="0"/>
              </a:spcBef>
              <a:spcAft>
                <a:spcPts val="1000"/>
              </a:spcAft>
              <a:buFont charset="2" panose="05050102010706020507" pitchFamily="18" typeface="Symbol"/>
              <a:buChar char="-"/>
              <a:defRPr kern="1200" sz="1600">
                <a:solidFill>
                  <a:schemeClr val="bg1"/>
                </a:solidFill>
                <a:latin charset="0" panose="020f0302020204030204" pitchFamily="34" typeface="Calibri Light"/>
                <a:ea typeface="+mn-ea"/>
                <a:cs typeface="+mn-cs"/>
              </a:defRPr>
            </a:lvl4pPr>
            <a:lvl5pPr algn="l" defTabSz="913765" eaLnBrk="1" hangingPunct="1" indent="-179070" latinLnBrk="0" marL="1793240" rtl="0">
              <a:lnSpc>
                <a:spcPct val="90000"/>
              </a:lnSpc>
              <a:spcBef>
                <a:spcPct val="0"/>
              </a:spcBef>
              <a:spcAft>
                <a:spcPts val="1000"/>
              </a:spcAft>
              <a:buFont charset="2" panose="05050102010706020507" pitchFamily="18" typeface="Symbol"/>
              <a:buChar char="-"/>
              <a:defRPr kern="1200" sz="1600">
                <a:solidFill>
                  <a:schemeClr val="bg1"/>
                </a:solidFill>
                <a:latin charset="0" panose="020f0302020204030204" pitchFamily="34" typeface="Calibri Light"/>
                <a:ea typeface="+mn-ea"/>
                <a:cs typeface="+mn-cs"/>
              </a:defRPr>
            </a:lvl5pPr>
            <a:lvl6pPr algn="l" defTabSz="913765" eaLnBrk="1" hangingPunct="1" indent="-228600" latinLnBrk="0" marL="2513965"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3765" eaLnBrk="1" hangingPunct="1" indent="-228600" latinLnBrk="0" marL="2971165"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3765" eaLnBrk="1" hangingPunct="1" indent="-228600" latinLnBrk="0" marL="342773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3765" eaLnBrk="1" hangingPunct="1" indent="-228600" latinLnBrk="0" marL="3884930" rtl="0">
              <a:spcBef>
                <a:spcPct val="20000"/>
              </a:spcBef>
              <a:buFont charset="0" panose="020b0604020202020204" pitchFamily="34" typeface="Arial"/>
              <a:buChar char="•"/>
              <a:defRPr kern="1200" sz="2000">
                <a:solidFill>
                  <a:schemeClr val="tx1"/>
                </a:solidFill>
                <a:latin typeface="+mn-lt"/>
                <a:ea typeface="+mn-ea"/>
                <a:cs typeface="+mn-cs"/>
              </a:defRPr>
            </a:lvl9pPr>
          </a:lstStyle>
          <a:p>
            <a:pPr algn="ctr" indent="0" marL="0">
              <a:lnSpc>
                <a:spcPct val="100000"/>
              </a:lnSpc>
              <a:spcAft>
                <a:spcPts val="1200"/>
              </a:spcAft>
              <a:buNone/>
            </a:pPr>
            <a:r>
              <a:rPr b="1" lang="en-US" sz="2800">
                <a:latin charset="-122" panose="020b0502040204020203" pitchFamily="34" typeface="微软雅黑 Light"/>
                <a:ea charset="-122" panose="020b0502040204020203" pitchFamily="34" typeface="微软雅黑 Light"/>
                <a:cs typeface="+mn-ea"/>
                <a:sym typeface="+mn-lt"/>
              </a:rPr>
              <a:t>04</a:t>
            </a:r>
          </a:p>
        </p:txBody>
      </p:sp>
      <p:sp>
        <p:nvSpPr>
          <p:cNvPr id="33" name="Inhaltsplatzhalter 4">
            <a:extLst>
              <a:ext uri="{FF2B5EF4-FFF2-40B4-BE49-F238E27FC236}">
                <a16:creationId xmlns:a16="http://schemas.microsoft.com/office/drawing/2014/main" id="{59DC81E5-000B-442A-9EBF-18169396F768}"/>
              </a:ext>
            </a:extLst>
          </p:cNvPr>
          <p:cNvSpPr txBox="1"/>
          <p:nvPr/>
        </p:nvSpPr>
        <p:spPr>
          <a:xfrm>
            <a:off x="7311586" y="4098591"/>
            <a:ext cx="760078" cy="426720"/>
          </a:xfrm>
          <a:prstGeom prst="rect">
            <a:avLst/>
          </a:prstGeom>
        </p:spPr>
        <p:txBody>
          <a:bodyPr anchor="ctr" bIns="0" lIns="0" rIns="0" tIns="0" wrap="square">
            <a:spAutoFit/>
          </a:bodyPr>
          <a:lstStyle>
            <a:lvl1pPr algn="l" defTabSz="913765" eaLnBrk="1" hangingPunct="1" indent="-273050" latinLnBrk="0" marL="273050" rtl="0">
              <a:lnSpc>
                <a:spcPct val="90000"/>
              </a:lnSpc>
              <a:spcBef>
                <a:spcPct val="0"/>
              </a:spcBef>
              <a:spcAft>
                <a:spcPts val="1000"/>
              </a:spcAft>
              <a:buFont charset="2" panose="05000000000000000000" pitchFamily="2" typeface="Wingdings"/>
              <a:buChar char="§"/>
              <a:defRPr kern="1200" sz="2300">
                <a:solidFill>
                  <a:schemeClr val="bg1"/>
                </a:solidFill>
                <a:latin charset="0" panose="020f0302020204030204" pitchFamily="34" typeface="Calibri Light"/>
                <a:ea typeface="+mn-ea"/>
                <a:cs typeface="+mn-cs"/>
              </a:defRPr>
            </a:lvl1pPr>
            <a:lvl2pPr algn="l" defTabSz="913765" eaLnBrk="1" hangingPunct="1" indent="-273050" latinLnBrk="0" marL="807720" rtl="0">
              <a:lnSpc>
                <a:spcPct val="90000"/>
              </a:lnSpc>
              <a:spcBef>
                <a:spcPct val="0"/>
              </a:spcBef>
              <a:spcAft>
                <a:spcPts val="1000"/>
              </a:spcAft>
              <a:buFont charset="2" panose="05050102010706020507" pitchFamily="18" typeface="Symbol"/>
              <a:buChar char="-"/>
              <a:defRPr kern="1200" sz="2000">
                <a:solidFill>
                  <a:schemeClr val="bg1"/>
                </a:solidFill>
                <a:latin charset="0" panose="020f0302020204030204" pitchFamily="34" typeface="Calibri Light"/>
                <a:ea typeface="+mn-ea"/>
                <a:cs typeface="+mn-cs"/>
              </a:defRPr>
            </a:lvl2pPr>
            <a:lvl3pPr algn="l" defTabSz="913765" eaLnBrk="1" hangingPunct="1" indent="-177800" latinLnBrk="0" marL="1080770" rtl="0">
              <a:lnSpc>
                <a:spcPct val="90000"/>
              </a:lnSpc>
              <a:spcBef>
                <a:spcPct val="0"/>
              </a:spcBef>
              <a:spcAft>
                <a:spcPts val="1000"/>
              </a:spcAft>
              <a:buFont charset="2" panose="05050102010706020507" pitchFamily="18" typeface="Symbol"/>
              <a:buChar char="-"/>
              <a:defRPr kern="1200" sz="1900">
                <a:solidFill>
                  <a:schemeClr val="bg1"/>
                </a:solidFill>
                <a:latin charset="0" panose="020f0302020204030204" pitchFamily="34" typeface="Calibri Light"/>
                <a:ea typeface="+mn-ea"/>
                <a:cs typeface="+mn-cs"/>
              </a:defRPr>
            </a:lvl3pPr>
            <a:lvl4pPr algn="l" defTabSz="913765" eaLnBrk="1" hangingPunct="1" indent="-177800" latinLnBrk="0" marL="1436370" rtl="0">
              <a:lnSpc>
                <a:spcPct val="90000"/>
              </a:lnSpc>
              <a:spcBef>
                <a:spcPct val="0"/>
              </a:spcBef>
              <a:spcAft>
                <a:spcPts val="1000"/>
              </a:spcAft>
              <a:buFont charset="2" panose="05050102010706020507" pitchFamily="18" typeface="Symbol"/>
              <a:buChar char="-"/>
              <a:defRPr kern="1200" sz="1600">
                <a:solidFill>
                  <a:schemeClr val="bg1"/>
                </a:solidFill>
                <a:latin charset="0" panose="020f0302020204030204" pitchFamily="34" typeface="Calibri Light"/>
                <a:ea typeface="+mn-ea"/>
                <a:cs typeface="+mn-cs"/>
              </a:defRPr>
            </a:lvl4pPr>
            <a:lvl5pPr algn="l" defTabSz="913765" eaLnBrk="1" hangingPunct="1" indent="-179070" latinLnBrk="0" marL="1793240" rtl="0">
              <a:lnSpc>
                <a:spcPct val="90000"/>
              </a:lnSpc>
              <a:spcBef>
                <a:spcPct val="0"/>
              </a:spcBef>
              <a:spcAft>
                <a:spcPts val="1000"/>
              </a:spcAft>
              <a:buFont charset="2" panose="05050102010706020507" pitchFamily="18" typeface="Symbol"/>
              <a:buChar char="-"/>
              <a:defRPr kern="1200" sz="1600">
                <a:solidFill>
                  <a:schemeClr val="bg1"/>
                </a:solidFill>
                <a:latin charset="0" panose="020f0302020204030204" pitchFamily="34" typeface="Calibri Light"/>
                <a:ea typeface="+mn-ea"/>
                <a:cs typeface="+mn-cs"/>
              </a:defRPr>
            </a:lvl5pPr>
            <a:lvl6pPr algn="l" defTabSz="913765" eaLnBrk="1" hangingPunct="1" indent="-228600" latinLnBrk="0" marL="2513965"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3765" eaLnBrk="1" hangingPunct="1" indent="-228600" latinLnBrk="0" marL="2971165"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3765" eaLnBrk="1" hangingPunct="1" indent="-228600" latinLnBrk="0" marL="342773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3765" eaLnBrk="1" hangingPunct="1" indent="-228600" latinLnBrk="0" marL="3884930" rtl="0">
              <a:spcBef>
                <a:spcPct val="20000"/>
              </a:spcBef>
              <a:buFont charset="0" panose="020b0604020202020204" pitchFamily="34" typeface="Arial"/>
              <a:buChar char="•"/>
              <a:defRPr kern="1200" sz="2000">
                <a:solidFill>
                  <a:schemeClr val="tx1"/>
                </a:solidFill>
                <a:latin typeface="+mn-lt"/>
                <a:ea typeface="+mn-ea"/>
                <a:cs typeface="+mn-cs"/>
              </a:defRPr>
            </a:lvl9pPr>
          </a:lstStyle>
          <a:p>
            <a:pPr algn="ctr" indent="0" marL="0">
              <a:lnSpc>
                <a:spcPct val="100000"/>
              </a:lnSpc>
              <a:spcAft>
                <a:spcPts val="1200"/>
              </a:spcAft>
              <a:buNone/>
            </a:pPr>
            <a:r>
              <a:rPr b="1" lang="en-US" sz="2800">
                <a:latin charset="-122" panose="020b0502040204020203" pitchFamily="34" typeface="微软雅黑 Light"/>
                <a:ea charset="-122" panose="020b0502040204020203" pitchFamily="34" typeface="微软雅黑 Light"/>
                <a:cs typeface="+mn-ea"/>
                <a:sym typeface="+mn-lt"/>
              </a:rPr>
              <a:t>03</a:t>
            </a:r>
          </a:p>
        </p:txBody>
      </p:sp>
    </p:spTree>
    <p:extLst>
      <p:ext uri="{BB962C8B-B14F-4D97-AF65-F5344CB8AC3E}">
        <p14:creationId val="1153777778"/>
      </p:ext>
    </p:extLst>
  </p:cSld>
  <p:clrMapOvr>
    <a:masterClrMapping/>
  </p:clrMapOvr>
  <mc:AlternateContent>
    <mc:Choice Requires="p14">
      <p:transition advClick="0" p14:dur="1250" spd="slow">
        <p:wipe/>
      </p:transition>
    </mc:Choice>
    <mc:Fallback>
      <p:transition advClick="0" spd="slow">
        <p:wip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31" presetSubtype="0">
                                  <p:stCondLst>
                                    <p:cond delay="0"/>
                                  </p:stCondLst>
                                  <p:childTnLst>
                                    <p:set>
                                      <p:cBhvr>
                                        <p:cTn dur="1" fill="hold" id="6">
                                          <p:stCondLst>
                                            <p:cond delay="0"/>
                                          </p:stCondLst>
                                        </p:cTn>
                                        <p:tgtEl>
                                          <p:spTgt spid="13"/>
                                        </p:tgtEl>
                                        <p:attrNameLst>
                                          <p:attrName>style.visibility</p:attrName>
                                        </p:attrNameLst>
                                      </p:cBhvr>
                                      <p:to>
                                        <p:strVal val="visible"/>
                                      </p:to>
                                    </p:set>
                                    <p:anim calcmode="lin" valueType="num">
                                      <p:cBhvr>
                                        <p:cTn dur="1000" fill="hold" id="7"/>
                                        <p:tgtEl>
                                          <p:spTgt spid="13"/>
                                        </p:tgtEl>
                                        <p:attrNameLst>
                                          <p:attrName>ppt_w</p:attrName>
                                        </p:attrNameLst>
                                      </p:cBhvr>
                                      <p:tavLst>
                                        <p:tav tm="0">
                                          <p:val>
                                            <p:fltVal val="0"/>
                                          </p:val>
                                        </p:tav>
                                        <p:tav tm="100000">
                                          <p:val>
                                            <p:strVal val="#ppt_w"/>
                                          </p:val>
                                        </p:tav>
                                      </p:tavLst>
                                    </p:anim>
                                    <p:anim calcmode="lin" valueType="num">
                                      <p:cBhvr>
                                        <p:cTn dur="1000" fill="hold" id="8"/>
                                        <p:tgtEl>
                                          <p:spTgt spid="13"/>
                                        </p:tgtEl>
                                        <p:attrNameLst>
                                          <p:attrName>ppt_h</p:attrName>
                                        </p:attrNameLst>
                                      </p:cBhvr>
                                      <p:tavLst>
                                        <p:tav tm="0">
                                          <p:val>
                                            <p:fltVal val="0"/>
                                          </p:val>
                                        </p:tav>
                                        <p:tav tm="100000">
                                          <p:val>
                                            <p:strVal val="#ppt_h"/>
                                          </p:val>
                                        </p:tav>
                                      </p:tavLst>
                                    </p:anim>
                                    <p:anim calcmode="lin" valueType="num">
                                      <p:cBhvr>
                                        <p:cTn dur="1000" fill="hold" id="9"/>
                                        <p:tgtEl>
                                          <p:spTgt spid="13"/>
                                        </p:tgtEl>
                                        <p:attrNameLst>
                                          <p:attrName>style.rotation</p:attrName>
                                        </p:attrNameLst>
                                      </p:cBhvr>
                                      <p:tavLst>
                                        <p:tav tm="0">
                                          <p:val>
                                            <p:fltVal val="90"/>
                                          </p:val>
                                        </p:tav>
                                        <p:tav tm="100000">
                                          <p:val>
                                            <p:fltVal val="0"/>
                                          </p:val>
                                        </p:tav>
                                      </p:tavLst>
                                    </p:anim>
                                    <p:animEffect filter="fade" transition="in">
                                      <p:cBhvr>
                                        <p:cTn dur="1000" id="10"/>
                                        <p:tgtEl>
                                          <p:spTgt spid="13"/>
                                        </p:tgtEl>
                                      </p:cBhvr>
                                    </p:animEffect>
                                  </p:childTnLst>
                                </p:cTn>
                              </p:par>
                            </p:childTnLst>
                          </p:cTn>
                        </p:par>
                        <p:par>
                          <p:cTn fill="hold" id="11" nodeType="afterGroup">
                            <p:stCondLst>
                              <p:cond delay="1000"/>
                            </p:stCondLst>
                            <p:childTnLst>
                              <p:par>
                                <p:cTn fill="hold" grpId="0" id="12" nodeType="afterEffect" presetClass="entr" presetID="42" presetSubtype="0">
                                  <p:stCondLst>
                                    <p:cond delay="0"/>
                                  </p:stCondLst>
                                  <p:childTnLst>
                                    <p:set>
                                      <p:cBhvr>
                                        <p:cTn dur="1" fill="hold" id="13">
                                          <p:stCondLst>
                                            <p:cond delay="0"/>
                                          </p:stCondLst>
                                        </p:cTn>
                                        <p:tgtEl>
                                          <p:spTgt spid="15"/>
                                        </p:tgtEl>
                                        <p:attrNameLst>
                                          <p:attrName>style.visibility</p:attrName>
                                        </p:attrNameLst>
                                      </p:cBhvr>
                                      <p:to>
                                        <p:strVal val="visible"/>
                                      </p:to>
                                    </p:set>
                                    <p:animEffect filter="fade" transition="in">
                                      <p:cBhvr>
                                        <p:cTn dur="1000" id="14"/>
                                        <p:tgtEl>
                                          <p:spTgt spid="15"/>
                                        </p:tgtEl>
                                      </p:cBhvr>
                                    </p:animEffect>
                                    <p:anim calcmode="lin" valueType="num">
                                      <p:cBhvr>
                                        <p:cTn dur="1000" fill="hold" id="15"/>
                                        <p:tgtEl>
                                          <p:spTgt spid="15"/>
                                        </p:tgtEl>
                                        <p:attrNameLst>
                                          <p:attrName>ppt_x</p:attrName>
                                        </p:attrNameLst>
                                      </p:cBhvr>
                                      <p:tavLst>
                                        <p:tav tm="0">
                                          <p:val>
                                            <p:strVal val="#ppt_x"/>
                                          </p:val>
                                        </p:tav>
                                        <p:tav tm="100000">
                                          <p:val>
                                            <p:strVal val="#ppt_x"/>
                                          </p:val>
                                        </p:tav>
                                      </p:tavLst>
                                    </p:anim>
                                    <p:anim calcmode="lin" valueType="num">
                                      <p:cBhvr>
                                        <p:cTn dur="1000" fill="hold" id="16"/>
                                        <p:tgtEl>
                                          <p:spTgt spid="15"/>
                                        </p:tgtEl>
                                        <p:attrNameLst>
                                          <p:attrName>ppt_y</p:attrName>
                                        </p:attrNameLst>
                                      </p:cBhvr>
                                      <p:tavLst>
                                        <p:tav tm="0">
                                          <p:val>
                                            <p:strVal val="#ppt_y+.1"/>
                                          </p:val>
                                        </p:tav>
                                        <p:tav tm="100000">
                                          <p:val>
                                            <p:strVal val="#ppt_y"/>
                                          </p:val>
                                        </p:tav>
                                      </p:tavLst>
                                    </p:anim>
                                  </p:childTnLst>
                                </p:cTn>
                              </p:par>
                            </p:childTnLst>
                          </p:cTn>
                        </p:par>
                        <p:par>
                          <p:cTn fill="hold" id="17" nodeType="afterGroup">
                            <p:stCondLst>
                              <p:cond delay="2000"/>
                            </p:stCondLst>
                            <p:childTnLst>
                              <p:par>
                                <p:cTn fill="hold" grpId="0" id="18" nodeType="afterEffect" presetClass="entr" presetID="42" presetSubtype="0">
                                  <p:stCondLst>
                                    <p:cond delay="0"/>
                                  </p:stCondLst>
                                  <p:childTnLst>
                                    <p:set>
                                      <p:cBhvr>
                                        <p:cTn dur="1" fill="hold" id="19">
                                          <p:stCondLst>
                                            <p:cond delay="0"/>
                                          </p:stCondLst>
                                        </p:cTn>
                                        <p:tgtEl>
                                          <p:spTgt spid="16"/>
                                        </p:tgtEl>
                                        <p:attrNameLst>
                                          <p:attrName>style.visibility</p:attrName>
                                        </p:attrNameLst>
                                      </p:cBhvr>
                                      <p:to>
                                        <p:strVal val="visible"/>
                                      </p:to>
                                    </p:set>
                                    <p:animEffect filter="fade" transition="in">
                                      <p:cBhvr>
                                        <p:cTn dur="1000" id="20"/>
                                        <p:tgtEl>
                                          <p:spTgt spid="16"/>
                                        </p:tgtEl>
                                      </p:cBhvr>
                                    </p:animEffect>
                                    <p:anim calcmode="lin" valueType="num">
                                      <p:cBhvr>
                                        <p:cTn dur="1000" fill="hold" id="21"/>
                                        <p:tgtEl>
                                          <p:spTgt spid="16"/>
                                        </p:tgtEl>
                                        <p:attrNameLst>
                                          <p:attrName>ppt_x</p:attrName>
                                        </p:attrNameLst>
                                      </p:cBhvr>
                                      <p:tavLst>
                                        <p:tav tm="0">
                                          <p:val>
                                            <p:strVal val="#ppt_x"/>
                                          </p:val>
                                        </p:tav>
                                        <p:tav tm="100000">
                                          <p:val>
                                            <p:strVal val="#ppt_x"/>
                                          </p:val>
                                        </p:tav>
                                      </p:tavLst>
                                    </p:anim>
                                    <p:anim calcmode="lin" valueType="num">
                                      <p:cBhvr>
                                        <p:cTn dur="1000" fill="hold" id="22"/>
                                        <p:tgtEl>
                                          <p:spTgt spid="16"/>
                                        </p:tgtEl>
                                        <p:attrNameLst>
                                          <p:attrName>ppt_y</p:attrName>
                                        </p:attrNameLst>
                                      </p:cBhvr>
                                      <p:tavLst>
                                        <p:tav tm="0">
                                          <p:val>
                                            <p:strVal val="#ppt_y+.1"/>
                                          </p:val>
                                        </p:tav>
                                        <p:tav tm="100000">
                                          <p:val>
                                            <p:strVal val="#ppt_y"/>
                                          </p:val>
                                        </p:tav>
                                      </p:tavLst>
                                    </p:anim>
                                  </p:childTnLst>
                                </p:cTn>
                              </p:par>
                            </p:childTnLst>
                          </p:cTn>
                        </p:par>
                        <p:par>
                          <p:cTn fill="hold" id="23" nodeType="afterGroup">
                            <p:stCondLst>
                              <p:cond delay="3000"/>
                            </p:stCondLst>
                            <p:childTnLst>
                              <p:par>
                                <p:cTn fill="hold" grpId="0" id="24" nodeType="afterEffect" presetClass="entr" presetID="42" presetSubtype="0">
                                  <p:stCondLst>
                                    <p:cond delay="0"/>
                                  </p:stCondLst>
                                  <p:childTnLst>
                                    <p:set>
                                      <p:cBhvr>
                                        <p:cTn dur="1" fill="hold" id="25">
                                          <p:stCondLst>
                                            <p:cond delay="0"/>
                                          </p:stCondLst>
                                        </p:cTn>
                                        <p:tgtEl>
                                          <p:spTgt spid="17"/>
                                        </p:tgtEl>
                                        <p:attrNameLst>
                                          <p:attrName>style.visibility</p:attrName>
                                        </p:attrNameLst>
                                      </p:cBhvr>
                                      <p:to>
                                        <p:strVal val="visible"/>
                                      </p:to>
                                    </p:set>
                                    <p:animEffect filter="fade" transition="in">
                                      <p:cBhvr>
                                        <p:cTn dur="1000" id="26"/>
                                        <p:tgtEl>
                                          <p:spTgt spid="17"/>
                                        </p:tgtEl>
                                      </p:cBhvr>
                                    </p:animEffect>
                                    <p:anim calcmode="lin" valueType="num">
                                      <p:cBhvr>
                                        <p:cTn dur="1000" fill="hold" id="27"/>
                                        <p:tgtEl>
                                          <p:spTgt spid="17"/>
                                        </p:tgtEl>
                                        <p:attrNameLst>
                                          <p:attrName>ppt_x</p:attrName>
                                        </p:attrNameLst>
                                      </p:cBhvr>
                                      <p:tavLst>
                                        <p:tav tm="0">
                                          <p:val>
                                            <p:strVal val="#ppt_x"/>
                                          </p:val>
                                        </p:tav>
                                        <p:tav tm="100000">
                                          <p:val>
                                            <p:strVal val="#ppt_x"/>
                                          </p:val>
                                        </p:tav>
                                      </p:tavLst>
                                    </p:anim>
                                    <p:anim calcmode="lin" valueType="num">
                                      <p:cBhvr>
                                        <p:cTn dur="1000" fill="hold" id="28"/>
                                        <p:tgtEl>
                                          <p:spTgt spid="17"/>
                                        </p:tgtEl>
                                        <p:attrNameLst>
                                          <p:attrName>ppt_y</p:attrName>
                                        </p:attrNameLst>
                                      </p:cBhvr>
                                      <p:tavLst>
                                        <p:tav tm="0">
                                          <p:val>
                                            <p:strVal val="#ppt_y+.1"/>
                                          </p:val>
                                        </p:tav>
                                        <p:tav tm="100000">
                                          <p:val>
                                            <p:strVal val="#ppt_y"/>
                                          </p:val>
                                        </p:tav>
                                      </p:tavLst>
                                    </p:anim>
                                  </p:childTnLst>
                                </p:cTn>
                              </p:par>
                            </p:childTnLst>
                          </p:cTn>
                        </p:par>
                        <p:par>
                          <p:cTn fill="hold" id="29" nodeType="afterGroup">
                            <p:stCondLst>
                              <p:cond delay="4000"/>
                            </p:stCondLst>
                            <p:childTnLst>
                              <p:par>
                                <p:cTn fill="hold" grpId="0" id="30" nodeType="afterEffect" presetClass="entr" presetID="42" presetSubtype="0">
                                  <p:stCondLst>
                                    <p:cond delay="0"/>
                                  </p:stCondLst>
                                  <p:childTnLst>
                                    <p:set>
                                      <p:cBhvr>
                                        <p:cTn dur="1" fill="hold" id="31">
                                          <p:stCondLst>
                                            <p:cond delay="0"/>
                                          </p:stCondLst>
                                        </p:cTn>
                                        <p:tgtEl>
                                          <p:spTgt spid="18"/>
                                        </p:tgtEl>
                                        <p:attrNameLst>
                                          <p:attrName>style.visibility</p:attrName>
                                        </p:attrNameLst>
                                      </p:cBhvr>
                                      <p:to>
                                        <p:strVal val="visible"/>
                                      </p:to>
                                    </p:set>
                                    <p:animEffect filter="fade" transition="in">
                                      <p:cBhvr>
                                        <p:cTn dur="1000" id="32"/>
                                        <p:tgtEl>
                                          <p:spTgt spid="18"/>
                                        </p:tgtEl>
                                      </p:cBhvr>
                                    </p:animEffect>
                                    <p:anim calcmode="lin" valueType="num">
                                      <p:cBhvr>
                                        <p:cTn dur="1000" fill="hold" id="33"/>
                                        <p:tgtEl>
                                          <p:spTgt spid="18"/>
                                        </p:tgtEl>
                                        <p:attrNameLst>
                                          <p:attrName>ppt_x</p:attrName>
                                        </p:attrNameLst>
                                      </p:cBhvr>
                                      <p:tavLst>
                                        <p:tav tm="0">
                                          <p:val>
                                            <p:strVal val="#ppt_x"/>
                                          </p:val>
                                        </p:tav>
                                        <p:tav tm="100000">
                                          <p:val>
                                            <p:strVal val="#ppt_x"/>
                                          </p:val>
                                        </p:tav>
                                      </p:tavLst>
                                    </p:anim>
                                    <p:anim calcmode="lin" valueType="num">
                                      <p:cBhvr>
                                        <p:cTn dur="1000" fill="hold" id="34"/>
                                        <p:tgtEl>
                                          <p:spTgt spid="18"/>
                                        </p:tgtEl>
                                        <p:attrNameLst>
                                          <p:attrName>ppt_y</p:attrName>
                                        </p:attrNameLst>
                                      </p:cBhvr>
                                      <p:tavLst>
                                        <p:tav tm="0">
                                          <p:val>
                                            <p:strVal val="#ppt_y+.1"/>
                                          </p:val>
                                        </p:tav>
                                        <p:tav tm="100000">
                                          <p:val>
                                            <p:strVal val="#ppt_y"/>
                                          </p:val>
                                        </p:tav>
                                      </p:tavLst>
                                    </p:anim>
                                  </p:childTnLst>
                                </p:cTn>
                              </p:par>
                            </p:childTnLst>
                          </p:cTn>
                        </p:par>
                        <p:par>
                          <p:cTn fill="hold" id="35" nodeType="afterGroup">
                            <p:stCondLst>
                              <p:cond delay="5000"/>
                            </p:stCondLst>
                            <p:childTnLst>
                              <p:par>
                                <p:cTn fill="hold" id="36" nodeType="afterEffect" presetClass="entr" presetID="10" presetSubtype="0">
                                  <p:stCondLst>
                                    <p:cond delay="0"/>
                                  </p:stCondLst>
                                  <p:childTnLst>
                                    <p:set>
                                      <p:cBhvr>
                                        <p:cTn dur="1" fill="hold" id="37">
                                          <p:stCondLst>
                                            <p:cond delay="0"/>
                                          </p:stCondLst>
                                        </p:cTn>
                                        <p:tgtEl>
                                          <p:spTgt spid="20"/>
                                        </p:tgtEl>
                                        <p:attrNameLst>
                                          <p:attrName>style.visibility</p:attrName>
                                        </p:attrNameLst>
                                      </p:cBhvr>
                                      <p:to>
                                        <p:strVal val="visible"/>
                                      </p:to>
                                    </p:set>
                                    <p:animEffect filter="fade" transition="in">
                                      <p:cBhvr>
                                        <p:cTn dur="500" id="38"/>
                                        <p:tgtEl>
                                          <p:spTgt spid="20"/>
                                        </p:tgtEl>
                                      </p:cBhvr>
                                    </p:animEffect>
                                  </p:childTnLst>
                                </p:cTn>
                              </p:par>
                            </p:childTnLst>
                          </p:cTn>
                        </p:par>
                        <p:par>
                          <p:cTn fill="hold" id="39" nodeType="afterGroup">
                            <p:stCondLst>
                              <p:cond delay="5500"/>
                            </p:stCondLst>
                            <p:childTnLst>
                              <p:par>
                                <p:cTn fill="hold" grpId="0" id="40" nodeType="afterEffect" presetClass="entr" presetID="10" presetSubtype="0">
                                  <p:stCondLst>
                                    <p:cond delay="0"/>
                                  </p:stCondLst>
                                  <p:childTnLst>
                                    <p:set>
                                      <p:cBhvr>
                                        <p:cTn dur="1" fill="hold" id="41">
                                          <p:stCondLst>
                                            <p:cond delay="0"/>
                                          </p:stCondLst>
                                        </p:cTn>
                                        <p:tgtEl>
                                          <p:spTgt spid="30"/>
                                        </p:tgtEl>
                                        <p:attrNameLst>
                                          <p:attrName>style.visibility</p:attrName>
                                        </p:attrNameLst>
                                      </p:cBhvr>
                                      <p:to>
                                        <p:strVal val="visible"/>
                                      </p:to>
                                    </p:set>
                                    <p:animEffect filter="fade" transition="in">
                                      <p:cBhvr>
                                        <p:cTn dur="500" id="42"/>
                                        <p:tgtEl>
                                          <p:spTgt spid="30"/>
                                        </p:tgtEl>
                                      </p:cBhvr>
                                    </p:animEffect>
                                  </p:childTnLst>
                                </p:cTn>
                              </p:par>
                            </p:childTnLst>
                          </p:cTn>
                        </p:par>
                        <p:par>
                          <p:cTn fill="hold" id="43" nodeType="afterGroup">
                            <p:stCondLst>
                              <p:cond delay="6000"/>
                            </p:stCondLst>
                            <p:childTnLst>
                              <p:par>
                                <p:cTn fill="hold" grpId="0" id="44" nodeType="afterEffect" presetClass="entr" presetID="10" presetSubtype="0">
                                  <p:stCondLst>
                                    <p:cond delay="0"/>
                                  </p:stCondLst>
                                  <p:childTnLst>
                                    <p:set>
                                      <p:cBhvr>
                                        <p:cTn dur="1" fill="hold" id="45">
                                          <p:stCondLst>
                                            <p:cond delay="0"/>
                                          </p:stCondLst>
                                        </p:cTn>
                                        <p:tgtEl>
                                          <p:spTgt spid="19"/>
                                        </p:tgtEl>
                                        <p:attrNameLst>
                                          <p:attrName>style.visibility</p:attrName>
                                        </p:attrNameLst>
                                      </p:cBhvr>
                                      <p:to>
                                        <p:strVal val="visible"/>
                                      </p:to>
                                    </p:set>
                                    <p:animEffect filter="fade" transition="in">
                                      <p:cBhvr>
                                        <p:cTn dur="500" id="46"/>
                                        <p:tgtEl>
                                          <p:spTgt spid="19"/>
                                        </p:tgtEl>
                                      </p:cBhvr>
                                    </p:animEffect>
                                  </p:childTnLst>
                                </p:cTn>
                              </p:par>
                              <p:par>
                                <p:cTn fill="hold" grpId="0" id="47" nodeType="withEffect" presetClass="entr" presetID="10" presetSubtype="0">
                                  <p:stCondLst>
                                    <p:cond delay="0"/>
                                  </p:stCondLst>
                                  <p:childTnLst>
                                    <p:set>
                                      <p:cBhvr>
                                        <p:cTn dur="1" fill="hold" id="48">
                                          <p:stCondLst>
                                            <p:cond delay="0"/>
                                          </p:stCondLst>
                                        </p:cTn>
                                        <p:tgtEl>
                                          <p:spTgt spid="29"/>
                                        </p:tgtEl>
                                        <p:attrNameLst>
                                          <p:attrName>style.visibility</p:attrName>
                                        </p:attrNameLst>
                                      </p:cBhvr>
                                      <p:to>
                                        <p:strVal val="visible"/>
                                      </p:to>
                                    </p:set>
                                    <p:animEffect filter="fade" transition="in">
                                      <p:cBhvr>
                                        <p:cTn dur="500" id="49"/>
                                        <p:tgtEl>
                                          <p:spTgt spid="29"/>
                                        </p:tgtEl>
                                      </p:cBhvr>
                                    </p:animEffect>
                                  </p:childTnLst>
                                </p:cTn>
                              </p:par>
                            </p:childTnLst>
                          </p:cTn>
                        </p:par>
                        <p:par>
                          <p:cTn fill="hold" id="50" nodeType="afterGroup">
                            <p:stCondLst>
                              <p:cond delay="6500"/>
                            </p:stCondLst>
                            <p:childTnLst>
                              <p:par>
                                <p:cTn fill="hold" grpId="0" id="51" nodeType="afterEffect" presetClass="entr" presetID="10" presetSubtype="0">
                                  <p:stCondLst>
                                    <p:cond delay="0"/>
                                  </p:stCondLst>
                                  <p:childTnLst>
                                    <p:set>
                                      <p:cBhvr>
                                        <p:cTn dur="1" fill="hold" id="52">
                                          <p:stCondLst>
                                            <p:cond delay="0"/>
                                          </p:stCondLst>
                                        </p:cTn>
                                        <p:tgtEl>
                                          <p:spTgt spid="31"/>
                                        </p:tgtEl>
                                        <p:attrNameLst>
                                          <p:attrName>style.visibility</p:attrName>
                                        </p:attrNameLst>
                                      </p:cBhvr>
                                      <p:to>
                                        <p:strVal val="visible"/>
                                      </p:to>
                                    </p:set>
                                    <p:animEffect filter="fade" transition="in">
                                      <p:cBhvr>
                                        <p:cTn dur="500" id="53"/>
                                        <p:tgtEl>
                                          <p:spTgt spid="31"/>
                                        </p:tgtEl>
                                      </p:cBhvr>
                                    </p:animEffect>
                                  </p:childTnLst>
                                </p:cTn>
                              </p:par>
                            </p:childTnLst>
                          </p:cTn>
                        </p:par>
                        <p:par>
                          <p:cTn fill="hold" id="54" nodeType="afterGroup">
                            <p:stCondLst>
                              <p:cond delay="7000"/>
                            </p:stCondLst>
                            <p:childTnLst>
                              <p:par>
                                <p:cTn fill="hold" id="55" nodeType="afterEffect" presetClass="entr" presetID="10" presetSubtype="0">
                                  <p:stCondLst>
                                    <p:cond delay="0"/>
                                  </p:stCondLst>
                                  <p:childTnLst>
                                    <p:set>
                                      <p:cBhvr>
                                        <p:cTn dur="1" fill="hold" id="56">
                                          <p:stCondLst>
                                            <p:cond delay="0"/>
                                          </p:stCondLst>
                                        </p:cTn>
                                        <p:tgtEl>
                                          <p:spTgt spid="26"/>
                                        </p:tgtEl>
                                        <p:attrNameLst>
                                          <p:attrName>style.visibility</p:attrName>
                                        </p:attrNameLst>
                                      </p:cBhvr>
                                      <p:to>
                                        <p:strVal val="visible"/>
                                      </p:to>
                                    </p:set>
                                    <p:animEffect filter="fade" transition="in">
                                      <p:cBhvr>
                                        <p:cTn dur="500" id="57"/>
                                        <p:tgtEl>
                                          <p:spTgt spid="26"/>
                                        </p:tgtEl>
                                      </p:cBhvr>
                                    </p:animEffect>
                                  </p:childTnLst>
                                </p:cTn>
                              </p:par>
                            </p:childTnLst>
                          </p:cTn>
                        </p:par>
                        <p:par>
                          <p:cTn fill="hold" id="58" nodeType="afterGroup">
                            <p:stCondLst>
                              <p:cond delay="7500"/>
                            </p:stCondLst>
                            <p:childTnLst>
                              <p:par>
                                <p:cTn fill="hold" grpId="0" id="59" nodeType="afterEffect" presetClass="entr" presetID="10" presetSubtype="0">
                                  <p:stCondLst>
                                    <p:cond delay="0"/>
                                  </p:stCondLst>
                                  <p:childTnLst>
                                    <p:set>
                                      <p:cBhvr>
                                        <p:cTn dur="1" fill="hold" id="60">
                                          <p:stCondLst>
                                            <p:cond delay="0"/>
                                          </p:stCondLst>
                                        </p:cTn>
                                        <p:tgtEl>
                                          <p:spTgt spid="33"/>
                                        </p:tgtEl>
                                        <p:attrNameLst>
                                          <p:attrName>style.visibility</p:attrName>
                                        </p:attrNameLst>
                                      </p:cBhvr>
                                      <p:to>
                                        <p:strVal val="visible"/>
                                      </p:to>
                                    </p:set>
                                    <p:animEffect filter="fade" transition="in">
                                      <p:cBhvr>
                                        <p:cTn dur="500" id="61"/>
                                        <p:tgtEl>
                                          <p:spTgt spid="33"/>
                                        </p:tgtEl>
                                      </p:cBhvr>
                                    </p:animEffect>
                                  </p:childTnLst>
                                </p:cTn>
                              </p:par>
                            </p:childTnLst>
                          </p:cTn>
                        </p:par>
                        <p:par>
                          <p:cTn fill="hold" id="62" nodeType="afterGroup">
                            <p:stCondLst>
                              <p:cond delay="8000"/>
                            </p:stCondLst>
                            <p:childTnLst>
                              <p:par>
                                <p:cTn fill="hold" id="63" nodeType="afterEffect" presetClass="entr" presetID="10" presetSubtype="0">
                                  <p:stCondLst>
                                    <p:cond delay="0"/>
                                  </p:stCondLst>
                                  <p:childTnLst>
                                    <p:set>
                                      <p:cBhvr>
                                        <p:cTn dur="1" fill="hold" id="64">
                                          <p:stCondLst>
                                            <p:cond delay="0"/>
                                          </p:stCondLst>
                                        </p:cTn>
                                        <p:tgtEl>
                                          <p:spTgt spid="23"/>
                                        </p:tgtEl>
                                        <p:attrNameLst>
                                          <p:attrName>style.visibility</p:attrName>
                                        </p:attrNameLst>
                                      </p:cBhvr>
                                      <p:to>
                                        <p:strVal val="visible"/>
                                      </p:to>
                                    </p:set>
                                    <p:animEffect filter="fade" transition="in">
                                      <p:cBhvr>
                                        <p:cTn dur="500" id="65"/>
                                        <p:tgtEl>
                                          <p:spTgt spid="23"/>
                                        </p:tgtEl>
                                      </p:cBhvr>
                                    </p:animEffect>
                                  </p:childTnLst>
                                </p:cTn>
                              </p:par>
                            </p:childTnLst>
                          </p:cTn>
                        </p:par>
                        <p:par>
                          <p:cTn fill="hold" id="66" nodeType="afterGroup">
                            <p:stCondLst>
                              <p:cond delay="8500"/>
                            </p:stCondLst>
                            <p:childTnLst>
                              <p:par>
                                <p:cTn fill="hold" grpId="0" id="67" nodeType="afterEffect" presetClass="entr" presetID="10" presetSubtype="0">
                                  <p:stCondLst>
                                    <p:cond delay="0"/>
                                  </p:stCondLst>
                                  <p:childTnLst>
                                    <p:set>
                                      <p:cBhvr>
                                        <p:cTn dur="1" fill="hold" id="68">
                                          <p:stCondLst>
                                            <p:cond delay="0"/>
                                          </p:stCondLst>
                                        </p:cTn>
                                        <p:tgtEl>
                                          <p:spTgt spid="32"/>
                                        </p:tgtEl>
                                        <p:attrNameLst>
                                          <p:attrName>style.visibility</p:attrName>
                                        </p:attrNameLst>
                                      </p:cBhvr>
                                      <p:to>
                                        <p:strVal val="visible"/>
                                      </p:to>
                                    </p:set>
                                    <p:animEffect filter="fade" transition="in">
                                      <p:cBhvr>
                                        <p:cTn dur="500" id="69"/>
                                        <p:tgtEl>
                                          <p:spTgt spid="3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3"/>
      <p:bldP grpId="0" spid="15"/>
      <p:bldP grpId="0" spid="16"/>
      <p:bldP grpId="0" spid="17"/>
      <p:bldP grpId="0" spid="18"/>
      <p:bldP grpId="0" spid="19"/>
      <p:bldP grpId="0" spid="29"/>
      <p:bldP grpId="0" spid="30"/>
      <p:bldP grpId="0" spid="31"/>
      <p:bldP grpId="0" spid="32"/>
      <p:bldP grpId="0" spid="33"/>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Rectangle 2"/>
          <p:cNvSpPr txBox="1">
            <a:spLocks noChangeArrowheads="1"/>
          </p:cNvSpPr>
          <p:nvPr/>
        </p:nvSpPr>
        <p:spPr bwMode="auto">
          <a:xfrm>
            <a:off x="307398" y="2590145"/>
            <a:ext cx="3932547" cy="59213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nchorCtr="0" bIns="45720" compatLnSpc="1" lIns="91440" numCol="1" rIns="91440" tIns="45720" vert="horz" wrap="square">
            <a:prstTxWarp prst="textNoShape">
              <a:avLst/>
            </a:prstTxWarp>
          </a:bodyPr>
          <a:lstStyle>
            <a:lvl1pPr algn="l" eaLnBrk="0" fontAlgn="base" hangingPunct="0" rtl="0">
              <a:spcBef>
                <a:spcPct val="0"/>
              </a:spcBef>
              <a:spcAft>
                <a:spcPct val="0"/>
              </a:spcAft>
              <a:defRPr b="1" sz="2800">
                <a:solidFill>
                  <a:schemeClr val="bg1"/>
                </a:solidFill>
                <a:latin typeface="+mj-lt"/>
                <a:ea typeface="+mj-ea"/>
                <a:cs typeface="+mj-cs"/>
              </a:defRPr>
            </a:lvl1pPr>
            <a:lvl2pPr algn="l" eaLnBrk="0" fontAlgn="base" hangingPunct="0" rtl="0">
              <a:spcBef>
                <a:spcPct val="0"/>
              </a:spcBef>
              <a:spcAft>
                <a:spcPct val="0"/>
              </a:spcAft>
              <a:defRPr b="1" sz="2800">
                <a:solidFill>
                  <a:schemeClr val="bg1"/>
                </a:solidFill>
                <a:latin charset="0" panose="020b0604020202020204" pitchFamily="34" typeface="Arial"/>
                <a:ea charset="-122" panose="02010600040101010101" pitchFamily="2" typeface="华文细黑"/>
              </a:defRPr>
            </a:lvl2pPr>
            <a:lvl3pPr algn="l" eaLnBrk="0" fontAlgn="base" hangingPunct="0" rtl="0">
              <a:spcBef>
                <a:spcPct val="0"/>
              </a:spcBef>
              <a:spcAft>
                <a:spcPct val="0"/>
              </a:spcAft>
              <a:defRPr b="1" sz="2800">
                <a:solidFill>
                  <a:schemeClr val="bg1"/>
                </a:solidFill>
                <a:latin charset="0" panose="020b0604020202020204" pitchFamily="34" typeface="Arial"/>
                <a:ea charset="-122" panose="02010600040101010101" pitchFamily="2" typeface="华文细黑"/>
              </a:defRPr>
            </a:lvl3pPr>
            <a:lvl4pPr algn="l" eaLnBrk="0" fontAlgn="base" hangingPunct="0" rtl="0">
              <a:spcBef>
                <a:spcPct val="0"/>
              </a:spcBef>
              <a:spcAft>
                <a:spcPct val="0"/>
              </a:spcAft>
              <a:defRPr b="1" sz="2800">
                <a:solidFill>
                  <a:schemeClr val="bg1"/>
                </a:solidFill>
                <a:latin charset="0" panose="020b0604020202020204" pitchFamily="34" typeface="Arial"/>
                <a:ea charset="-122" panose="02010600040101010101" pitchFamily="2" typeface="华文细黑"/>
              </a:defRPr>
            </a:lvl4pPr>
            <a:lvl5pPr algn="l" eaLnBrk="0" fontAlgn="base" hangingPunct="0" rtl="0">
              <a:spcBef>
                <a:spcPct val="0"/>
              </a:spcBef>
              <a:spcAft>
                <a:spcPct val="0"/>
              </a:spcAft>
              <a:defRPr b="1" sz="2800">
                <a:solidFill>
                  <a:schemeClr val="bg1"/>
                </a:solidFill>
                <a:latin charset="0" panose="020b0604020202020204" pitchFamily="34" typeface="Arial"/>
                <a:ea charset="-122" panose="02010600040101010101" pitchFamily="2" typeface="华文细黑"/>
              </a:defRPr>
            </a:lvl5pPr>
            <a:lvl6pPr algn="l" fontAlgn="base" marL="457200" rtl="0">
              <a:spcBef>
                <a:spcPct val="0"/>
              </a:spcBef>
              <a:spcAft>
                <a:spcPct val="0"/>
              </a:spcAft>
              <a:defRPr b="1" sz="2800">
                <a:solidFill>
                  <a:schemeClr val="bg1"/>
                </a:solidFill>
                <a:latin charset="0" panose="020b0604020202020204" pitchFamily="34" typeface="Arial"/>
                <a:ea charset="-122" panose="02010600040101010101" pitchFamily="2" typeface="华文细黑"/>
              </a:defRPr>
            </a:lvl6pPr>
            <a:lvl7pPr algn="l" fontAlgn="base" marL="914400" rtl="0">
              <a:spcBef>
                <a:spcPct val="0"/>
              </a:spcBef>
              <a:spcAft>
                <a:spcPct val="0"/>
              </a:spcAft>
              <a:defRPr b="1" sz="2800">
                <a:solidFill>
                  <a:schemeClr val="bg1"/>
                </a:solidFill>
                <a:latin charset="0" panose="020b0604020202020204" pitchFamily="34" typeface="Arial"/>
                <a:ea charset="-122" panose="02010600040101010101" pitchFamily="2" typeface="华文细黑"/>
              </a:defRPr>
            </a:lvl7pPr>
            <a:lvl8pPr algn="l" fontAlgn="base" marL="1371600" rtl="0">
              <a:spcBef>
                <a:spcPct val="0"/>
              </a:spcBef>
              <a:spcAft>
                <a:spcPct val="0"/>
              </a:spcAft>
              <a:defRPr b="1" sz="2800">
                <a:solidFill>
                  <a:schemeClr val="bg1"/>
                </a:solidFill>
                <a:latin charset="0" panose="020b0604020202020204" pitchFamily="34" typeface="Arial"/>
                <a:ea charset="-122" panose="02010600040101010101" pitchFamily="2" typeface="华文细黑"/>
              </a:defRPr>
            </a:lvl8pPr>
            <a:lvl9pPr algn="l" fontAlgn="base" marL="1828800" rtl="0">
              <a:spcBef>
                <a:spcPct val="0"/>
              </a:spcBef>
              <a:spcAft>
                <a:spcPct val="0"/>
              </a:spcAft>
              <a:defRPr b="1" sz="2800">
                <a:solidFill>
                  <a:schemeClr val="bg1"/>
                </a:solidFill>
                <a:latin charset="0" panose="020b0604020202020204" pitchFamily="34" typeface="Arial"/>
                <a:ea charset="-122" panose="02010600040101010101" pitchFamily="2" typeface="华文细黑"/>
              </a:defRPr>
            </a:lvl9pPr>
          </a:lstStyle>
          <a:p>
            <a:r>
              <a:rPr altLang="zh-CN" kern="0" lang="en-US" sz="2400">
                <a:solidFill>
                  <a:schemeClr val="bg2">
                    <a:lumMod val="25000"/>
                  </a:schemeClr>
                </a:solidFill>
                <a:latin charset="-122" panose="020b0502040204020203" pitchFamily="34" typeface="微软雅黑 Light"/>
                <a:ea charset="-122" panose="020b0502040204020203" pitchFamily="34" typeface="微软雅黑 Light"/>
                <a:cs typeface="+mn-ea"/>
                <a:sym typeface="+mn-lt"/>
              </a:rPr>
              <a:t>6、酸碱失衡和电解质紊乱</a:t>
            </a:r>
          </a:p>
        </p:txBody>
      </p:sp>
      <p:sp>
        <p:nvSpPr>
          <p:cNvPr id="3" name="Rectangle 3"/>
          <p:cNvSpPr txBox="1">
            <a:spLocks noChangeArrowheads="1"/>
          </p:cNvSpPr>
          <p:nvPr/>
        </p:nvSpPr>
        <p:spPr bwMode="auto">
          <a:xfrm>
            <a:off x="7879765" y="2704392"/>
            <a:ext cx="4312235" cy="208743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lvl1pPr algn="l" eaLnBrk="0" fontAlgn="base" hangingPunct="0" indent="-342900" marL="342900" rtl="0">
              <a:spcBef>
                <a:spcPct val="20000"/>
              </a:spcBef>
              <a:spcAft>
                <a:spcPct val="0"/>
              </a:spcAft>
              <a:buClr>
                <a:schemeClr val="accent1"/>
              </a:buClr>
              <a:buFont charset="2" panose="05000000000000000000" pitchFamily="2" typeface="Wingdings"/>
              <a:buChar char="n"/>
              <a:defRPr sz="2000">
                <a:solidFill>
                  <a:schemeClr val="tx1"/>
                </a:solidFill>
                <a:latin typeface="+mn-lt"/>
                <a:ea typeface="+mn-ea"/>
                <a:cs typeface="+mn-cs"/>
              </a:defRPr>
            </a:lvl1pPr>
            <a:lvl2pPr algn="l" eaLnBrk="0" fontAlgn="base" hangingPunct="0" indent="-285750" marL="742950" rtl="0">
              <a:spcBef>
                <a:spcPct val="20000"/>
              </a:spcBef>
              <a:spcAft>
                <a:spcPct val="0"/>
              </a:spcAft>
              <a:buClr>
                <a:schemeClr val="accent1"/>
              </a:buClr>
              <a:buFont charset="2" panose="05000000000000000000" pitchFamily="2" typeface="Wingdings"/>
              <a:buChar char="n"/>
              <a:defRPr sz="2800">
                <a:solidFill>
                  <a:schemeClr val="tx1"/>
                </a:solidFill>
                <a:latin typeface="+mn-lt"/>
                <a:ea typeface="+mn-ea"/>
              </a:defRPr>
            </a:lvl2pPr>
            <a:lvl3pPr algn="l" eaLnBrk="0" fontAlgn="base" hangingPunct="0" indent="-228600" marL="1143000" rtl="0">
              <a:spcBef>
                <a:spcPct val="20000"/>
              </a:spcBef>
              <a:spcAft>
                <a:spcPct val="0"/>
              </a:spcAft>
              <a:buClr>
                <a:schemeClr val="accent2"/>
              </a:buClr>
              <a:buFont charset="2" panose="05000000000000000000" pitchFamily="2" typeface="Wingdings"/>
              <a:buChar char="n"/>
              <a:defRPr sz="1600">
                <a:solidFill>
                  <a:schemeClr val="tx1"/>
                </a:solidFill>
                <a:latin typeface="+mn-lt"/>
                <a:ea typeface="+mn-ea"/>
              </a:defRPr>
            </a:lvl3pPr>
            <a:lvl4pPr algn="l" eaLnBrk="0" fontAlgn="base" hangingPunct="0" indent="-228600" marL="1600200" rtl="0">
              <a:spcBef>
                <a:spcPct val="20000"/>
              </a:spcBef>
              <a:spcAft>
                <a:spcPct val="0"/>
              </a:spcAft>
              <a:buClr>
                <a:schemeClr val="hlink"/>
              </a:buClr>
              <a:buFont charset="2" panose="05000000000000000000" pitchFamily="2" typeface="Wingdings"/>
              <a:buChar char="n"/>
              <a:defRPr sz="1400">
                <a:solidFill>
                  <a:schemeClr val="tx1"/>
                </a:solidFill>
                <a:latin typeface="+mn-lt"/>
                <a:ea typeface="+mn-ea"/>
              </a:defRPr>
            </a:lvl4pPr>
            <a:lvl5pPr algn="l" eaLnBrk="0" fontAlgn="base" hangingPunct="0" indent="-228600" marL="2057400" rtl="0">
              <a:spcBef>
                <a:spcPct val="20000"/>
              </a:spcBef>
              <a:spcAft>
                <a:spcPct val="0"/>
              </a:spcAft>
              <a:buChar char="»"/>
              <a:defRPr sz="2000">
                <a:solidFill>
                  <a:schemeClr val="tx1"/>
                </a:solidFill>
                <a:latin typeface="+mn-lt"/>
                <a:ea typeface="+mn-ea"/>
              </a:defRPr>
            </a:lvl5pPr>
            <a:lvl6pPr algn="l" fontAlgn="base" indent="-228600" marL="2514600" rtl="0">
              <a:spcBef>
                <a:spcPct val="20000"/>
              </a:spcBef>
              <a:spcAft>
                <a:spcPct val="0"/>
              </a:spcAft>
              <a:buChar char="»"/>
              <a:defRPr>
                <a:solidFill>
                  <a:schemeClr val="tx1"/>
                </a:solidFill>
                <a:latin typeface="+mn-lt"/>
                <a:ea typeface="+mn-ea"/>
              </a:defRPr>
            </a:lvl6pPr>
            <a:lvl7pPr algn="l" fontAlgn="base" indent="-228600" marL="2971800" rtl="0">
              <a:spcBef>
                <a:spcPct val="20000"/>
              </a:spcBef>
              <a:spcAft>
                <a:spcPct val="0"/>
              </a:spcAft>
              <a:buChar char="»"/>
              <a:defRPr>
                <a:solidFill>
                  <a:schemeClr val="tx1"/>
                </a:solidFill>
                <a:latin typeface="+mn-lt"/>
                <a:ea typeface="+mn-ea"/>
              </a:defRPr>
            </a:lvl7pPr>
            <a:lvl8pPr algn="l" fontAlgn="base" indent="-228600" marL="3429000" rtl="0">
              <a:spcBef>
                <a:spcPct val="20000"/>
              </a:spcBef>
              <a:spcAft>
                <a:spcPct val="0"/>
              </a:spcAft>
              <a:buChar char="»"/>
              <a:defRPr>
                <a:solidFill>
                  <a:schemeClr val="tx1"/>
                </a:solidFill>
                <a:latin typeface="+mn-lt"/>
                <a:ea typeface="+mn-ea"/>
              </a:defRPr>
            </a:lvl8pPr>
            <a:lvl9pPr algn="l" fontAlgn="base" indent="-228600" marL="3886200" rtl="0">
              <a:spcBef>
                <a:spcPct val="20000"/>
              </a:spcBef>
              <a:spcAft>
                <a:spcPct val="0"/>
              </a:spcAft>
              <a:buChar char="»"/>
              <a:defRPr>
                <a:solidFill>
                  <a:schemeClr val="tx1"/>
                </a:solidFill>
                <a:latin typeface="+mn-lt"/>
                <a:ea typeface="+mn-ea"/>
              </a:defRPr>
            </a:lvl9pPr>
          </a:lstStyle>
          <a:p>
            <a:pPr indent="0" marL="0">
              <a:lnSpc>
                <a:spcPct val="150000"/>
              </a:lnSpc>
              <a:buNone/>
            </a:pPr>
            <a:r>
              <a:rPr altLang="zh-CN" kern="0" lang="en-US">
                <a:solidFill>
                  <a:schemeClr val="bg2">
                    <a:lumMod val="25000"/>
                  </a:schemeClr>
                </a:solidFill>
                <a:latin charset="-122" panose="020b0502040204020203" pitchFamily="34" typeface="微软雅黑 Light"/>
                <a:ea charset="-122" panose="020b0502040204020203" pitchFamily="34" typeface="微软雅黑 Light"/>
                <a:cs typeface="+mn-ea"/>
                <a:sym typeface="+mn-lt"/>
              </a:rPr>
              <a:t>04.呼吸性酸中毒合并代谢性酸中毒</a:t>
            </a:r>
          </a:p>
          <a:p>
            <a:pPr indent="0" marL="0">
              <a:lnSpc>
                <a:spcPct val="150000"/>
              </a:lnSpc>
              <a:buNone/>
            </a:pPr>
            <a:r>
              <a:rPr altLang="zh-CN" kern="0" lang="en-US">
                <a:solidFill>
                  <a:schemeClr val="bg2">
                    <a:lumMod val="25000"/>
                  </a:schemeClr>
                </a:solidFill>
                <a:latin charset="-122" panose="020b0502040204020203" pitchFamily="34" typeface="微软雅黑 Light"/>
                <a:ea charset="-122" panose="020b0502040204020203" pitchFamily="34" typeface="微软雅黑 Light"/>
                <a:cs typeface="+mn-ea"/>
                <a:sym typeface="+mn-lt"/>
              </a:rPr>
              <a:t>05.呼吸性酸中毒合并代谢性碱中毒</a:t>
            </a:r>
          </a:p>
          <a:p>
            <a:pPr indent="0" marL="0">
              <a:lnSpc>
                <a:spcPct val="150000"/>
              </a:lnSpc>
              <a:buNone/>
            </a:pPr>
            <a:r>
              <a:rPr altLang="zh-CN" kern="0" lang="en-US">
                <a:solidFill>
                  <a:schemeClr val="bg2">
                    <a:lumMod val="25000"/>
                  </a:schemeClr>
                </a:solidFill>
                <a:latin charset="-122" panose="020b0502040204020203" pitchFamily="34" typeface="微软雅黑 Light"/>
                <a:ea charset="-122" panose="020b0502040204020203" pitchFamily="34" typeface="微软雅黑 Light"/>
                <a:cs typeface="+mn-ea"/>
                <a:sym typeface="+mn-lt"/>
              </a:rPr>
              <a:t>06.呼吸性碱中毒</a:t>
            </a:r>
          </a:p>
          <a:p>
            <a:pPr indent="0" marL="0">
              <a:lnSpc>
                <a:spcPct val="150000"/>
              </a:lnSpc>
              <a:buNone/>
            </a:pPr>
            <a:r>
              <a:rPr altLang="zh-CN" kern="0" lang="en-US">
                <a:solidFill>
                  <a:schemeClr val="bg2">
                    <a:lumMod val="25000"/>
                  </a:schemeClr>
                </a:solidFill>
                <a:latin charset="-122" panose="020b0502040204020203" pitchFamily="34" typeface="微软雅黑 Light"/>
                <a:ea charset="-122" panose="020b0502040204020203" pitchFamily="34" typeface="微软雅黑 Light"/>
                <a:cs typeface="+mn-ea"/>
                <a:sym typeface="+mn-lt"/>
              </a:rPr>
              <a:t>07.三重酸碱失衡</a:t>
            </a:r>
          </a:p>
        </p:txBody>
      </p:sp>
      <p:cxnSp>
        <p:nvCxnSpPr>
          <p:cNvPr id="4" name="直接连接符 3"/>
          <p:cNvCxnSpPr/>
          <p:nvPr/>
        </p:nvCxnSpPr>
        <p:spPr>
          <a:xfrm>
            <a:off x="1408147" y="683603"/>
            <a:ext cx="10619117"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mouth-tube-in-bald-male-head_45957"/>
          <p:cNvSpPr>
            <a:spLocks noChangeAspect="1"/>
          </p:cNvSpPr>
          <p:nvPr/>
        </p:nvSpPr>
        <p:spPr bwMode="auto">
          <a:xfrm>
            <a:off x="564040" y="88565"/>
            <a:ext cx="725746" cy="805065"/>
          </a:xfrm>
          <a:custGeom>
            <a:gdLst>
              <a:gd fmla="*/ 373273 h 605239" name="connsiteX0"/>
              <a:gd fmla="*/ 373273 h 605239" name="connsiteY0"/>
              <a:gd fmla="*/ 373273 h 605239" name="connsiteX1"/>
              <a:gd fmla="*/ 373273 h 605239" name="connsiteY1"/>
              <a:gd fmla="*/ 373273 h 605239" name="connsiteX2"/>
              <a:gd fmla="*/ 373273 h 605239" name="connsiteY2"/>
              <a:gd fmla="*/ 373273 h 605239" name="connsiteX3"/>
              <a:gd fmla="*/ 373273 h 605239" name="connsiteY3"/>
              <a:gd fmla="*/ 373273 h 605239" name="connsiteX4"/>
              <a:gd fmla="*/ 373273 h 605239" name="connsiteY4"/>
              <a:gd fmla="*/ 373273 h 605239" name="connsiteX5"/>
              <a:gd fmla="*/ 373273 h 605239" name="connsiteY5"/>
              <a:gd fmla="*/ 373273 h 605239" name="connsiteX6"/>
              <a:gd fmla="*/ 373273 h 605239" name="connsiteY6"/>
              <a:gd fmla="*/ 373273 h 605239" name="connsiteX7"/>
              <a:gd fmla="*/ 373273 h 605239" name="connsiteY7"/>
              <a:gd fmla="*/ 373273 h 605239" name="connsiteX8"/>
              <a:gd fmla="*/ 373273 h 605239" name="connsiteY8"/>
              <a:gd fmla="*/ 373273 h 605239" name="connsiteX9"/>
              <a:gd fmla="*/ 373273 h 605239" name="connsiteY9"/>
              <a:gd fmla="*/ 373273 h 605239" name="connsiteX10"/>
              <a:gd fmla="*/ 373273 h 605239" name="connsiteY10"/>
              <a:gd fmla="*/ 373273 h 605239" name="connsiteX11"/>
              <a:gd fmla="*/ 373273 h 605239" name="connsiteY11"/>
              <a:gd fmla="*/ 373273 h 605239" name="connsiteX12"/>
              <a:gd fmla="*/ 373273 h 605239" name="connsiteY12"/>
              <a:gd fmla="*/ 373273 h 605239" name="connsiteX13"/>
              <a:gd fmla="*/ 373273 h 605239" name="connsiteY13"/>
              <a:gd fmla="*/ 373273 h 605239" name="connsiteX14"/>
              <a:gd fmla="*/ 373273 h 605239" name="connsiteY14"/>
              <a:gd fmla="*/ 373273 h 605239" name="connsiteX15"/>
              <a:gd fmla="*/ 373273 h 605239" name="connsiteY15"/>
              <a:gd fmla="*/ 373273 h 605239" name="connsiteX16"/>
              <a:gd fmla="*/ 373273 h 605239" name="connsiteY16"/>
              <a:gd fmla="*/ 373273 h 605239" name="connsiteX17"/>
              <a:gd fmla="*/ 373273 h 605239" name="connsiteY17"/>
              <a:gd fmla="*/ 373273 h 605239" name="connsiteX18"/>
              <a:gd fmla="*/ 373273 h 605239" name="connsiteY18"/>
              <a:gd fmla="*/ 373273 h 605239" name="connsiteX19"/>
              <a:gd fmla="*/ 373273 h 605239" name="connsiteY19"/>
              <a:gd fmla="*/ 373273 h 605239" name="connsiteX20"/>
              <a:gd fmla="*/ 373273 h 605239" name="connsiteY20"/>
              <a:gd fmla="*/ 373273 h 605239" name="connsiteX21"/>
              <a:gd fmla="*/ 373273 h 605239" name="connsiteY21"/>
              <a:gd fmla="*/ 373273 h 605239" name="connsiteX22"/>
              <a:gd fmla="*/ 373273 h 605239" name="connsiteY22"/>
              <a:gd fmla="*/ 373273 h 605239" name="connsiteX23"/>
              <a:gd fmla="*/ 373273 h 605239" name="connsiteY23"/>
              <a:gd fmla="*/ 373273 h 605239" name="connsiteX24"/>
              <a:gd fmla="*/ 373273 h 605239" name="connsiteY24"/>
              <a:gd fmla="*/ 373273 h 605239" name="connsiteX25"/>
              <a:gd fmla="*/ 373273 h 605239" name="connsiteY25"/>
              <a:gd fmla="*/ 373273 h 605239" name="connsiteX26"/>
              <a:gd fmla="*/ 373273 h 605239" name="connsiteY2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b="b" l="l" r="r" t="t"/>
            <a:pathLst>
              <a:path h="604637" w="545066">
                <a:moveTo>
                  <a:pt x="36884" y="437043"/>
                </a:moveTo>
                <a:lnTo>
                  <a:pt x="191976" y="437043"/>
                </a:lnTo>
                <a:lnTo>
                  <a:pt x="256598" y="437043"/>
                </a:lnTo>
                <a:cubicBezTo>
                  <a:pt x="259470" y="437043"/>
                  <a:pt x="332708" y="437043"/>
                  <a:pt x="332708" y="487178"/>
                </a:cubicBezTo>
                <a:lnTo>
                  <a:pt x="339888" y="564529"/>
                </a:lnTo>
                <a:cubicBezTo>
                  <a:pt x="305423" y="580286"/>
                  <a:pt x="269522" y="593178"/>
                  <a:pt x="233621" y="604637"/>
                </a:cubicBezTo>
                <a:lnTo>
                  <a:pt x="212081" y="514394"/>
                </a:lnTo>
                <a:lnTo>
                  <a:pt x="210645" y="512962"/>
                </a:lnTo>
                <a:cubicBezTo>
                  <a:pt x="197720" y="517259"/>
                  <a:pt x="177616" y="520124"/>
                  <a:pt x="160384" y="520124"/>
                </a:cubicBezTo>
                <a:cubicBezTo>
                  <a:pt x="64169" y="520124"/>
                  <a:pt x="41192" y="501502"/>
                  <a:pt x="36884" y="437043"/>
                </a:cubicBezTo>
                <a:close/>
                <a:moveTo>
                  <a:pt x="303290" y="0"/>
                </a:moveTo>
                <a:cubicBezTo>
                  <a:pt x="387816" y="202"/>
                  <a:pt x="469112" y="32449"/>
                  <a:pt x="503569" y="74370"/>
                </a:cubicBezTo>
                <a:cubicBezTo>
                  <a:pt x="568175" y="150329"/>
                  <a:pt x="553818" y="312280"/>
                  <a:pt x="484905" y="378207"/>
                </a:cubicBezTo>
                <a:lnTo>
                  <a:pt x="500698" y="448434"/>
                </a:lnTo>
                <a:cubicBezTo>
                  <a:pt x="471984" y="489997"/>
                  <a:pt x="426042" y="517228"/>
                  <a:pt x="382971" y="541592"/>
                </a:cubicBezTo>
                <a:cubicBezTo>
                  <a:pt x="382971" y="541592"/>
                  <a:pt x="382971" y="541592"/>
                  <a:pt x="381535" y="543025"/>
                </a:cubicBezTo>
                <a:lnTo>
                  <a:pt x="377228" y="484264"/>
                </a:lnTo>
                <a:cubicBezTo>
                  <a:pt x="377228" y="411171"/>
                  <a:pt x="298265" y="391106"/>
                  <a:pt x="256630" y="391106"/>
                </a:cubicBezTo>
                <a:lnTo>
                  <a:pt x="181974" y="391106"/>
                </a:lnTo>
                <a:lnTo>
                  <a:pt x="35533" y="391106"/>
                </a:lnTo>
                <a:cubicBezTo>
                  <a:pt x="35533" y="382507"/>
                  <a:pt x="35533" y="372474"/>
                  <a:pt x="36969" y="362442"/>
                </a:cubicBezTo>
                <a:lnTo>
                  <a:pt x="11126" y="353843"/>
                </a:lnTo>
                <a:cubicBezTo>
                  <a:pt x="6819" y="352410"/>
                  <a:pt x="2512" y="349543"/>
                  <a:pt x="1076" y="345244"/>
                </a:cubicBezTo>
                <a:cubicBezTo>
                  <a:pt x="-359" y="340944"/>
                  <a:pt x="-359" y="335211"/>
                  <a:pt x="1076" y="332345"/>
                </a:cubicBezTo>
                <a:lnTo>
                  <a:pt x="38405" y="256386"/>
                </a:lnTo>
                <a:cubicBezTo>
                  <a:pt x="42712" y="120232"/>
                  <a:pt x="100140" y="44273"/>
                  <a:pt x="219302" y="11309"/>
                </a:cubicBezTo>
                <a:cubicBezTo>
                  <a:pt x="246580" y="3427"/>
                  <a:pt x="275115" y="-67"/>
                  <a:pt x="303290" y="0"/>
                </a:cubicBezTo>
                <a:close/>
              </a:path>
            </a:pathLst>
          </a:custGeom>
          <a:solidFill>
            <a:schemeClr val="accent2"/>
          </a:solidFill>
          <a:ln>
            <a:noFill/>
          </a:ln>
        </p:spPr>
        <p:txBody>
          <a:bodyPr/>
          <a:lstStyle/>
          <a:p>
            <a:endParaRPr altLang="en-US" lang="zh-CN">
              <a:latin charset="-122" panose="020b0502040204020203" pitchFamily="34" typeface="微软雅黑 Light"/>
              <a:ea charset="-122" panose="020b0502040204020203" pitchFamily="34" typeface="微软雅黑 Light"/>
              <a:cs typeface="+mn-ea"/>
              <a:sym typeface="+mn-lt"/>
            </a:endParaRPr>
          </a:p>
        </p:txBody>
      </p:sp>
      <p:sp>
        <p:nvSpPr>
          <p:cNvPr id="6" name="标题 3"/>
          <p:cNvSpPr txBox="1"/>
          <p:nvPr/>
        </p:nvSpPr>
        <p:spPr>
          <a:xfrm>
            <a:off x="1395621" y="223505"/>
            <a:ext cx="2225619" cy="409994"/>
          </a:xfrm>
          <a:prstGeom prst="rect">
            <a:avLst/>
          </a:prstGeom>
        </p:spPr>
        <p:txBody>
          <a:bodyPr/>
          <a:lstStyle>
            <a:lvl1pPr algn="l" defTabSz="914400" eaLnBrk="1" hangingPunct="1" latinLnBrk="0" rtl="0">
              <a:lnSpc>
                <a:spcPct val="90000"/>
              </a:lnSpc>
              <a:spcBef>
                <a:spcPct val="0"/>
              </a:spcBef>
              <a:buNone/>
              <a:defRPr kern="1200" sz="4400">
                <a:solidFill>
                  <a:schemeClr val="tx1"/>
                </a:solidFill>
                <a:latin typeface="+mj-lt"/>
                <a:ea typeface="+mj-ea"/>
                <a:cs typeface="+mj-cs"/>
              </a:defRPr>
            </a:lvl1pPr>
          </a:lstStyle>
          <a:p>
            <a:r>
              <a:rPr altLang="en-US" b="1" lang="zh-CN" sz="2400">
                <a:solidFill>
                  <a:schemeClr val="tx1">
                    <a:lumMod val="75000"/>
                    <a:lumOff val="25000"/>
                  </a:schemeClr>
                </a:solidFill>
                <a:latin charset="-122" panose="020b0502040204020203" pitchFamily="34" typeface="微软雅黑 Light"/>
                <a:ea charset="-122" panose="020b0502040204020203" pitchFamily="34" typeface="微软雅黑 Light"/>
                <a:cs typeface="+mn-ea"/>
                <a:sym typeface="+mn-lt"/>
              </a:rPr>
              <a:t>疾病相关知识</a:t>
            </a:r>
          </a:p>
        </p:txBody>
      </p:sp>
      <p:sp>
        <p:nvSpPr>
          <p:cNvPr id="9" name="Rectangle 3"/>
          <p:cNvSpPr txBox="1">
            <a:spLocks noChangeArrowheads="1"/>
          </p:cNvSpPr>
          <p:nvPr/>
        </p:nvSpPr>
        <p:spPr bwMode="auto">
          <a:xfrm>
            <a:off x="839921" y="3302793"/>
            <a:ext cx="2541144" cy="159063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lvl1pPr algn="l" eaLnBrk="0" fontAlgn="base" hangingPunct="0" indent="-342900" marL="342900" rtl="0">
              <a:spcBef>
                <a:spcPct val="20000"/>
              </a:spcBef>
              <a:spcAft>
                <a:spcPct val="0"/>
              </a:spcAft>
              <a:buClr>
                <a:schemeClr val="accent1"/>
              </a:buClr>
              <a:buFont charset="2" panose="05000000000000000000" pitchFamily="2" typeface="Wingdings"/>
              <a:buChar char="n"/>
              <a:defRPr sz="2000">
                <a:solidFill>
                  <a:schemeClr val="tx1"/>
                </a:solidFill>
                <a:latin typeface="+mn-lt"/>
                <a:ea typeface="+mn-ea"/>
                <a:cs typeface="+mn-cs"/>
              </a:defRPr>
            </a:lvl1pPr>
            <a:lvl2pPr algn="l" eaLnBrk="0" fontAlgn="base" hangingPunct="0" indent="-285750" marL="742950" rtl="0">
              <a:spcBef>
                <a:spcPct val="20000"/>
              </a:spcBef>
              <a:spcAft>
                <a:spcPct val="0"/>
              </a:spcAft>
              <a:buClr>
                <a:schemeClr val="accent1"/>
              </a:buClr>
              <a:buFont charset="2" panose="05000000000000000000" pitchFamily="2" typeface="Wingdings"/>
              <a:buChar char="n"/>
              <a:defRPr sz="2800">
                <a:solidFill>
                  <a:schemeClr val="tx1"/>
                </a:solidFill>
                <a:latin typeface="+mn-lt"/>
                <a:ea typeface="+mn-ea"/>
              </a:defRPr>
            </a:lvl2pPr>
            <a:lvl3pPr algn="l" eaLnBrk="0" fontAlgn="base" hangingPunct="0" indent="-228600" marL="1143000" rtl="0">
              <a:spcBef>
                <a:spcPct val="20000"/>
              </a:spcBef>
              <a:spcAft>
                <a:spcPct val="0"/>
              </a:spcAft>
              <a:buClr>
                <a:schemeClr val="accent2"/>
              </a:buClr>
              <a:buFont charset="2" panose="05000000000000000000" pitchFamily="2" typeface="Wingdings"/>
              <a:buChar char="n"/>
              <a:defRPr sz="1600">
                <a:solidFill>
                  <a:schemeClr val="tx1"/>
                </a:solidFill>
                <a:latin typeface="+mn-lt"/>
                <a:ea typeface="+mn-ea"/>
              </a:defRPr>
            </a:lvl3pPr>
            <a:lvl4pPr algn="l" eaLnBrk="0" fontAlgn="base" hangingPunct="0" indent="-228600" marL="1600200" rtl="0">
              <a:spcBef>
                <a:spcPct val="20000"/>
              </a:spcBef>
              <a:spcAft>
                <a:spcPct val="0"/>
              </a:spcAft>
              <a:buClr>
                <a:schemeClr val="hlink"/>
              </a:buClr>
              <a:buFont charset="2" panose="05000000000000000000" pitchFamily="2" typeface="Wingdings"/>
              <a:buChar char="n"/>
              <a:defRPr sz="1400">
                <a:solidFill>
                  <a:schemeClr val="tx1"/>
                </a:solidFill>
                <a:latin typeface="+mn-lt"/>
                <a:ea typeface="+mn-ea"/>
              </a:defRPr>
            </a:lvl4pPr>
            <a:lvl5pPr algn="l" eaLnBrk="0" fontAlgn="base" hangingPunct="0" indent="-228600" marL="2057400" rtl="0">
              <a:spcBef>
                <a:spcPct val="20000"/>
              </a:spcBef>
              <a:spcAft>
                <a:spcPct val="0"/>
              </a:spcAft>
              <a:buChar char="»"/>
              <a:defRPr sz="2000">
                <a:solidFill>
                  <a:schemeClr val="tx1"/>
                </a:solidFill>
                <a:latin typeface="+mn-lt"/>
                <a:ea typeface="+mn-ea"/>
              </a:defRPr>
            </a:lvl5pPr>
            <a:lvl6pPr algn="l" fontAlgn="base" indent="-228600" marL="2514600" rtl="0">
              <a:spcBef>
                <a:spcPct val="20000"/>
              </a:spcBef>
              <a:spcAft>
                <a:spcPct val="0"/>
              </a:spcAft>
              <a:buChar char="»"/>
              <a:defRPr>
                <a:solidFill>
                  <a:schemeClr val="tx1"/>
                </a:solidFill>
                <a:latin typeface="+mn-lt"/>
                <a:ea typeface="+mn-ea"/>
              </a:defRPr>
            </a:lvl6pPr>
            <a:lvl7pPr algn="l" fontAlgn="base" indent="-228600" marL="2971800" rtl="0">
              <a:spcBef>
                <a:spcPct val="20000"/>
              </a:spcBef>
              <a:spcAft>
                <a:spcPct val="0"/>
              </a:spcAft>
              <a:buChar char="»"/>
              <a:defRPr>
                <a:solidFill>
                  <a:schemeClr val="tx1"/>
                </a:solidFill>
                <a:latin typeface="+mn-lt"/>
                <a:ea typeface="+mn-ea"/>
              </a:defRPr>
            </a:lvl7pPr>
            <a:lvl8pPr algn="l" fontAlgn="base" indent="-228600" marL="3429000" rtl="0">
              <a:spcBef>
                <a:spcPct val="20000"/>
              </a:spcBef>
              <a:spcAft>
                <a:spcPct val="0"/>
              </a:spcAft>
              <a:buChar char="»"/>
              <a:defRPr>
                <a:solidFill>
                  <a:schemeClr val="tx1"/>
                </a:solidFill>
                <a:latin typeface="+mn-lt"/>
                <a:ea typeface="+mn-ea"/>
              </a:defRPr>
            </a:lvl8pPr>
            <a:lvl9pPr algn="l" fontAlgn="base" indent="-228600" marL="3886200" rtl="0">
              <a:spcBef>
                <a:spcPct val="20000"/>
              </a:spcBef>
              <a:spcAft>
                <a:spcPct val="0"/>
              </a:spcAft>
              <a:buChar char="»"/>
              <a:defRPr>
                <a:solidFill>
                  <a:schemeClr val="tx1"/>
                </a:solidFill>
                <a:latin typeface="+mn-lt"/>
                <a:ea typeface="+mn-ea"/>
              </a:defRPr>
            </a:lvl9pPr>
          </a:lstStyle>
          <a:p>
            <a:pPr indent="0" marL="0">
              <a:lnSpc>
                <a:spcPct val="150000"/>
              </a:lnSpc>
              <a:buNone/>
            </a:pPr>
            <a:r>
              <a:rPr altLang="zh-CN" kern="0" lang="en-US">
                <a:solidFill>
                  <a:schemeClr val="bg2">
                    <a:lumMod val="25000"/>
                  </a:schemeClr>
                </a:solidFill>
                <a:latin charset="-122" panose="020b0502040204020203" pitchFamily="34" typeface="微软雅黑 Light"/>
                <a:ea charset="-122" panose="020b0502040204020203" pitchFamily="34" typeface="微软雅黑 Light"/>
                <a:cs typeface="+mn-ea"/>
                <a:sym typeface="+mn-lt"/>
              </a:rPr>
              <a:t>01.呼吸性酸中毒</a:t>
            </a:r>
          </a:p>
          <a:p>
            <a:pPr indent="0" marL="0">
              <a:lnSpc>
                <a:spcPct val="150000"/>
              </a:lnSpc>
              <a:buNone/>
            </a:pPr>
            <a:r>
              <a:rPr altLang="zh-CN" kern="0" lang="en-US">
                <a:solidFill>
                  <a:schemeClr val="bg2">
                    <a:lumMod val="25000"/>
                  </a:schemeClr>
                </a:solidFill>
                <a:latin charset="-122" panose="020b0502040204020203" pitchFamily="34" typeface="微软雅黑 Light"/>
                <a:ea charset="-122" panose="020b0502040204020203" pitchFamily="34" typeface="微软雅黑 Light"/>
                <a:cs typeface="+mn-ea"/>
                <a:sym typeface="+mn-lt"/>
              </a:rPr>
              <a:t>02.代谢性酸中毒</a:t>
            </a:r>
          </a:p>
          <a:p>
            <a:pPr indent="0" marL="0">
              <a:lnSpc>
                <a:spcPct val="150000"/>
              </a:lnSpc>
              <a:buNone/>
            </a:pPr>
            <a:r>
              <a:rPr altLang="zh-CN" kern="0" lang="en-US">
                <a:solidFill>
                  <a:schemeClr val="bg2">
                    <a:lumMod val="25000"/>
                  </a:schemeClr>
                </a:solidFill>
                <a:latin charset="-122" panose="020b0502040204020203" pitchFamily="34" typeface="微软雅黑 Light"/>
                <a:ea charset="-122" panose="020b0502040204020203" pitchFamily="34" typeface="微软雅黑 Light"/>
                <a:cs typeface="+mn-ea"/>
                <a:sym typeface="+mn-lt"/>
              </a:rPr>
              <a:t>03.代谢性碱中毒</a:t>
            </a:r>
          </a:p>
        </p:txBody>
      </p:sp>
      <p:pic>
        <p:nvPicPr>
          <p:cNvPr id="13" name="图片 12">
            <a:extLst>
              <a:ext uri="{FF2B5EF4-FFF2-40B4-BE49-F238E27FC236}">
                <a16:creationId xmlns:a16="http://schemas.microsoft.com/office/drawing/2014/main" id="{EDC9F30A-1A1A-481A-84B8-43DE65196FC5}"/>
              </a:ext>
            </a:extLst>
          </p:cNvPr>
          <p:cNvPicPr>
            <a:picLocks noChangeAspect="1"/>
          </p:cNvPicPr>
          <p:nvPr/>
        </p:nvPicPr>
        <p:blipFill>
          <a:blip r:embed="rId3">
            <a:extLst>
              <a:ext uri="{28A0092B-C50C-407E-A947-70E740481C1C}">
                <a14:useLocalDpi val="0"/>
              </a:ext>
            </a:extLst>
          </a:blip>
          <a:stretch>
            <a:fillRect/>
          </a:stretch>
        </p:blipFill>
        <p:spPr>
          <a:xfrm>
            <a:off x="3986672" y="2031976"/>
            <a:ext cx="3287485" cy="3287485"/>
          </a:xfrm>
          <a:prstGeom prst="rect">
            <a:avLst/>
          </a:prstGeom>
        </p:spPr>
      </p:pic>
    </p:spTree>
    <p:extLst>
      <p:ext uri="{BB962C8B-B14F-4D97-AF65-F5344CB8AC3E}">
        <p14:creationId val="1977666314"/>
      </p:ext>
    </p:extLst>
  </p:cSld>
  <p:clrMapOvr>
    <a:masterClrMapping/>
  </p:clrMapOvr>
  <mc:AlternateContent>
    <mc:Choice Requires="p14">
      <p:transition advClick="0" p14:dur="1250" spd="slow">
        <p:wipe/>
      </p:transition>
    </mc:Choice>
    <mc:Fallback>
      <p:transition advClick="0" spd="slow">
        <p:wip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4">
                                  <p:stCondLst>
                                    <p:cond delay="0"/>
                                  </p:stCondLst>
                                  <p:childTnLst>
                                    <p:set>
                                      <p:cBhvr>
                                        <p:cTn dur="1" fill="hold" id="6">
                                          <p:stCondLst>
                                            <p:cond delay="0"/>
                                          </p:stCondLst>
                                        </p:cTn>
                                        <p:tgtEl>
                                          <p:spTgt spid="2"/>
                                        </p:tgtEl>
                                        <p:attrNameLst>
                                          <p:attrName>style.visibility</p:attrName>
                                        </p:attrNameLst>
                                      </p:cBhvr>
                                      <p:to>
                                        <p:strVal val="visible"/>
                                      </p:to>
                                    </p:set>
                                    <p:animEffect filter="wipe(down)" transition="in">
                                      <p:cBhvr>
                                        <p:cTn dur="500" id="7"/>
                                        <p:tgtEl>
                                          <p:spTgt spid="2"/>
                                        </p:tgtEl>
                                      </p:cBhvr>
                                    </p:animEffect>
                                  </p:childTnLst>
                                </p:cTn>
                              </p:par>
                            </p:childTnLst>
                          </p:cTn>
                        </p:par>
                        <p:par>
                          <p:cTn fill="hold" id="8" nodeType="afterGroup">
                            <p:stCondLst>
                              <p:cond delay="500"/>
                            </p:stCondLst>
                            <p:childTnLst>
                              <p:par>
                                <p:cTn fill="hold" id="9" nodeType="afterEffect" presetClass="entr" presetID="22" presetSubtype="4">
                                  <p:stCondLst>
                                    <p:cond delay="0"/>
                                  </p:stCondLst>
                                  <p:childTnLst>
                                    <p:set>
                                      <p:cBhvr>
                                        <p:cTn dur="1" fill="hold" id="10">
                                          <p:stCondLst>
                                            <p:cond delay="0"/>
                                          </p:stCondLst>
                                        </p:cTn>
                                        <p:tgtEl>
                                          <p:spTgt spid="13"/>
                                        </p:tgtEl>
                                        <p:attrNameLst>
                                          <p:attrName>style.visibility</p:attrName>
                                        </p:attrNameLst>
                                      </p:cBhvr>
                                      <p:to>
                                        <p:strVal val="visible"/>
                                      </p:to>
                                    </p:set>
                                    <p:animEffect filter="wipe(down)" transition="in">
                                      <p:cBhvr>
                                        <p:cTn dur="500" id="11"/>
                                        <p:tgtEl>
                                          <p:spTgt spid="13"/>
                                        </p:tgtEl>
                                      </p:cBhvr>
                                    </p:animEffect>
                                  </p:childTnLst>
                                </p:cTn>
                              </p:par>
                            </p:childTnLst>
                          </p:cTn>
                        </p:par>
                        <p:par>
                          <p:cTn fill="hold" id="12" nodeType="afterGroup">
                            <p:stCondLst>
                              <p:cond delay="1000"/>
                            </p:stCondLst>
                            <p:childTnLst>
                              <p:par>
                                <p:cTn fill="hold" grpId="0" id="13" nodeType="afterEffect" presetClass="entr" presetID="22" presetSubtype="4">
                                  <p:stCondLst>
                                    <p:cond delay="0"/>
                                  </p:stCondLst>
                                  <p:childTnLst>
                                    <p:set>
                                      <p:cBhvr>
                                        <p:cTn dur="1" fill="hold" id="14">
                                          <p:stCondLst>
                                            <p:cond delay="0"/>
                                          </p:stCondLst>
                                        </p:cTn>
                                        <p:tgtEl>
                                          <p:spTgt spid="9"/>
                                        </p:tgtEl>
                                        <p:attrNameLst>
                                          <p:attrName>style.visibility</p:attrName>
                                        </p:attrNameLst>
                                      </p:cBhvr>
                                      <p:to>
                                        <p:strVal val="visible"/>
                                      </p:to>
                                    </p:set>
                                    <p:animEffect filter="wipe(down)" transition="in">
                                      <p:cBhvr>
                                        <p:cTn dur="500" id="15"/>
                                        <p:tgtEl>
                                          <p:spTgt spid="9"/>
                                        </p:tgtEl>
                                      </p:cBhvr>
                                    </p:animEffect>
                                  </p:childTnLst>
                                </p:cTn>
                              </p:par>
                            </p:childTnLst>
                          </p:cTn>
                        </p:par>
                        <p:par>
                          <p:cTn fill="hold" id="16" nodeType="afterGroup">
                            <p:stCondLst>
                              <p:cond delay="1500"/>
                            </p:stCondLst>
                            <p:childTnLst>
                              <p:par>
                                <p:cTn fill="hold" grpId="0" id="17" nodeType="afterEffect" presetClass="entr" presetID="53" presetSubtype="0">
                                  <p:stCondLst>
                                    <p:cond delay="0"/>
                                  </p:stCondLst>
                                  <p:childTnLst>
                                    <p:set>
                                      <p:cBhvr>
                                        <p:cTn dur="1" fill="hold" id="18">
                                          <p:stCondLst>
                                            <p:cond delay="0"/>
                                          </p:stCondLst>
                                        </p:cTn>
                                        <p:tgtEl>
                                          <p:spTgt spid="3"/>
                                        </p:tgtEl>
                                        <p:attrNameLst>
                                          <p:attrName>style.visibility</p:attrName>
                                        </p:attrNameLst>
                                      </p:cBhvr>
                                      <p:to>
                                        <p:strVal val="visible"/>
                                      </p:to>
                                    </p:set>
                                    <p:anim calcmode="lin" valueType="num">
                                      <p:cBhvr>
                                        <p:cTn dur="500" fill="hold" id="19"/>
                                        <p:tgtEl>
                                          <p:spTgt spid="3"/>
                                        </p:tgtEl>
                                        <p:attrNameLst>
                                          <p:attrName>ppt_w</p:attrName>
                                        </p:attrNameLst>
                                      </p:cBhvr>
                                      <p:tavLst>
                                        <p:tav tm="0">
                                          <p:val>
                                            <p:fltVal val="0"/>
                                          </p:val>
                                        </p:tav>
                                        <p:tav tm="100000">
                                          <p:val>
                                            <p:strVal val="#ppt_w"/>
                                          </p:val>
                                        </p:tav>
                                      </p:tavLst>
                                    </p:anim>
                                    <p:anim calcmode="lin" valueType="num">
                                      <p:cBhvr>
                                        <p:cTn dur="500" fill="hold" id="20"/>
                                        <p:tgtEl>
                                          <p:spTgt spid="3"/>
                                        </p:tgtEl>
                                        <p:attrNameLst>
                                          <p:attrName>ppt_h</p:attrName>
                                        </p:attrNameLst>
                                      </p:cBhvr>
                                      <p:tavLst>
                                        <p:tav tm="0">
                                          <p:val>
                                            <p:fltVal val="0"/>
                                          </p:val>
                                        </p:tav>
                                        <p:tav tm="100000">
                                          <p:val>
                                            <p:strVal val="#ppt_h"/>
                                          </p:val>
                                        </p:tav>
                                      </p:tavLst>
                                    </p:anim>
                                    <p:animEffect filter="fade" transition="in">
                                      <p:cBhvr>
                                        <p:cTn dur="500" id="21"/>
                                        <p:tgtEl>
                                          <p:spTgt spid="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9"/>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2" name="直接连接符 1"/>
          <p:cNvCxnSpPr/>
          <p:nvPr/>
        </p:nvCxnSpPr>
        <p:spPr>
          <a:xfrm>
            <a:off x="1408147" y="683603"/>
            <a:ext cx="10619117"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mouth-tube-in-bald-male-head_45957"/>
          <p:cNvSpPr>
            <a:spLocks noChangeAspect="1"/>
          </p:cNvSpPr>
          <p:nvPr/>
        </p:nvSpPr>
        <p:spPr bwMode="auto">
          <a:xfrm>
            <a:off x="564040" y="88565"/>
            <a:ext cx="725746" cy="805065"/>
          </a:xfrm>
          <a:custGeom>
            <a:gdLst>
              <a:gd fmla="*/ 373273 h 605239" name="connsiteX0"/>
              <a:gd fmla="*/ 373273 h 605239" name="connsiteY0"/>
              <a:gd fmla="*/ 373273 h 605239" name="connsiteX1"/>
              <a:gd fmla="*/ 373273 h 605239" name="connsiteY1"/>
              <a:gd fmla="*/ 373273 h 605239" name="connsiteX2"/>
              <a:gd fmla="*/ 373273 h 605239" name="connsiteY2"/>
              <a:gd fmla="*/ 373273 h 605239" name="connsiteX3"/>
              <a:gd fmla="*/ 373273 h 605239" name="connsiteY3"/>
              <a:gd fmla="*/ 373273 h 605239" name="connsiteX4"/>
              <a:gd fmla="*/ 373273 h 605239" name="connsiteY4"/>
              <a:gd fmla="*/ 373273 h 605239" name="connsiteX5"/>
              <a:gd fmla="*/ 373273 h 605239" name="connsiteY5"/>
              <a:gd fmla="*/ 373273 h 605239" name="connsiteX6"/>
              <a:gd fmla="*/ 373273 h 605239" name="connsiteY6"/>
              <a:gd fmla="*/ 373273 h 605239" name="connsiteX7"/>
              <a:gd fmla="*/ 373273 h 605239" name="connsiteY7"/>
              <a:gd fmla="*/ 373273 h 605239" name="connsiteX8"/>
              <a:gd fmla="*/ 373273 h 605239" name="connsiteY8"/>
              <a:gd fmla="*/ 373273 h 605239" name="connsiteX9"/>
              <a:gd fmla="*/ 373273 h 605239" name="connsiteY9"/>
              <a:gd fmla="*/ 373273 h 605239" name="connsiteX10"/>
              <a:gd fmla="*/ 373273 h 605239" name="connsiteY10"/>
              <a:gd fmla="*/ 373273 h 605239" name="connsiteX11"/>
              <a:gd fmla="*/ 373273 h 605239" name="connsiteY11"/>
              <a:gd fmla="*/ 373273 h 605239" name="connsiteX12"/>
              <a:gd fmla="*/ 373273 h 605239" name="connsiteY12"/>
              <a:gd fmla="*/ 373273 h 605239" name="connsiteX13"/>
              <a:gd fmla="*/ 373273 h 605239" name="connsiteY13"/>
              <a:gd fmla="*/ 373273 h 605239" name="connsiteX14"/>
              <a:gd fmla="*/ 373273 h 605239" name="connsiteY14"/>
              <a:gd fmla="*/ 373273 h 605239" name="connsiteX15"/>
              <a:gd fmla="*/ 373273 h 605239" name="connsiteY15"/>
              <a:gd fmla="*/ 373273 h 605239" name="connsiteX16"/>
              <a:gd fmla="*/ 373273 h 605239" name="connsiteY16"/>
              <a:gd fmla="*/ 373273 h 605239" name="connsiteX17"/>
              <a:gd fmla="*/ 373273 h 605239" name="connsiteY17"/>
              <a:gd fmla="*/ 373273 h 605239" name="connsiteX18"/>
              <a:gd fmla="*/ 373273 h 605239" name="connsiteY18"/>
              <a:gd fmla="*/ 373273 h 605239" name="connsiteX19"/>
              <a:gd fmla="*/ 373273 h 605239" name="connsiteY19"/>
              <a:gd fmla="*/ 373273 h 605239" name="connsiteX20"/>
              <a:gd fmla="*/ 373273 h 605239" name="connsiteY20"/>
              <a:gd fmla="*/ 373273 h 605239" name="connsiteX21"/>
              <a:gd fmla="*/ 373273 h 605239" name="connsiteY21"/>
              <a:gd fmla="*/ 373273 h 605239" name="connsiteX22"/>
              <a:gd fmla="*/ 373273 h 605239" name="connsiteY22"/>
              <a:gd fmla="*/ 373273 h 605239" name="connsiteX23"/>
              <a:gd fmla="*/ 373273 h 605239" name="connsiteY23"/>
              <a:gd fmla="*/ 373273 h 605239" name="connsiteX24"/>
              <a:gd fmla="*/ 373273 h 605239" name="connsiteY24"/>
              <a:gd fmla="*/ 373273 h 605239" name="connsiteX25"/>
              <a:gd fmla="*/ 373273 h 605239" name="connsiteY25"/>
              <a:gd fmla="*/ 373273 h 605239" name="connsiteX26"/>
              <a:gd fmla="*/ 373273 h 605239" name="connsiteY2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b="b" l="l" r="r" t="t"/>
            <a:pathLst>
              <a:path h="604637" w="545066">
                <a:moveTo>
                  <a:pt x="36884" y="437043"/>
                </a:moveTo>
                <a:lnTo>
                  <a:pt x="191976" y="437043"/>
                </a:lnTo>
                <a:lnTo>
                  <a:pt x="256598" y="437043"/>
                </a:lnTo>
                <a:cubicBezTo>
                  <a:pt x="259470" y="437043"/>
                  <a:pt x="332708" y="437043"/>
                  <a:pt x="332708" y="487178"/>
                </a:cubicBezTo>
                <a:lnTo>
                  <a:pt x="339888" y="564529"/>
                </a:lnTo>
                <a:cubicBezTo>
                  <a:pt x="305423" y="580286"/>
                  <a:pt x="269522" y="593178"/>
                  <a:pt x="233621" y="604637"/>
                </a:cubicBezTo>
                <a:lnTo>
                  <a:pt x="212081" y="514394"/>
                </a:lnTo>
                <a:lnTo>
                  <a:pt x="210645" y="512962"/>
                </a:lnTo>
                <a:cubicBezTo>
                  <a:pt x="197720" y="517259"/>
                  <a:pt x="177616" y="520124"/>
                  <a:pt x="160384" y="520124"/>
                </a:cubicBezTo>
                <a:cubicBezTo>
                  <a:pt x="64169" y="520124"/>
                  <a:pt x="41192" y="501502"/>
                  <a:pt x="36884" y="437043"/>
                </a:cubicBezTo>
                <a:close/>
                <a:moveTo>
                  <a:pt x="303290" y="0"/>
                </a:moveTo>
                <a:cubicBezTo>
                  <a:pt x="387816" y="202"/>
                  <a:pt x="469112" y="32449"/>
                  <a:pt x="503569" y="74370"/>
                </a:cubicBezTo>
                <a:cubicBezTo>
                  <a:pt x="568175" y="150329"/>
                  <a:pt x="553818" y="312280"/>
                  <a:pt x="484905" y="378207"/>
                </a:cubicBezTo>
                <a:lnTo>
                  <a:pt x="500698" y="448434"/>
                </a:lnTo>
                <a:cubicBezTo>
                  <a:pt x="471984" y="489997"/>
                  <a:pt x="426042" y="517228"/>
                  <a:pt x="382971" y="541592"/>
                </a:cubicBezTo>
                <a:cubicBezTo>
                  <a:pt x="382971" y="541592"/>
                  <a:pt x="382971" y="541592"/>
                  <a:pt x="381535" y="543025"/>
                </a:cubicBezTo>
                <a:lnTo>
                  <a:pt x="377228" y="484264"/>
                </a:lnTo>
                <a:cubicBezTo>
                  <a:pt x="377228" y="411171"/>
                  <a:pt x="298265" y="391106"/>
                  <a:pt x="256630" y="391106"/>
                </a:cubicBezTo>
                <a:lnTo>
                  <a:pt x="181974" y="391106"/>
                </a:lnTo>
                <a:lnTo>
                  <a:pt x="35533" y="391106"/>
                </a:lnTo>
                <a:cubicBezTo>
                  <a:pt x="35533" y="382507"/>
                  <a:pt x="35533" y="372474"/>
                  <a:pt x="36969" y="362442"/>
                </a:cubicBezTo>
                <a:lnTo>
                  <a:pt x="11126" y="353843"/>
                </a:lnTo>
                <a:cubicBezTo>
                  <a:pt x="6819" y="352410"/>
                  <a:pt x="2512" y="349543"/>
                  <a:pt x="1076" y="345244"/>
                </a:cubicBezTo>
                <a:cubicBezTo>
                  <a:pt x="-359" y="340944"/>
                  <a:pt x="-359" y="335211"/>
                  <a:pt x="1076" y="332345"/>
                </a:cubicBezTo>
                <a:lnTo>
                  <a:pt x="38405" y="256386"/>
                </a:lnTo>
                <a:cubicBezTo>
                  <a:pt x="42712" y="120232"/>
                  <a:pt x="100140" y="44273"/>
                  <a:pt x="219302" y="11309"/>
                </a:cubicBezTo>
                <a:cubicBezTo>
                  <a:pt x="246580" y="3427"/>
                  <a:pt x="275115" y="-67"/>
                  <a:pt x="303290" y="0"/>
                </a:cubicBezTo>
                <a:close/>
              </a:path>
            </a:pathLst>
          </a:custGeom>
          <a:solidFill>
            <a:schemeClr val="accent2"/>
          </a:solidFill>
          <a:ln>
            <a:noFill/>
          </a:ln>
        </p:spPr>
        <p:txBody>
          <a:bodyPr/>
          <a:lstStyle/>
          <a:p>
            <a:endParaRPr altLang="en-US" lang="zh-CN">
              <a:latin charset="-122" panose="020b0502040204020203" pitchFamily="34" typeface="微软雅黑 Light"/>
              <a:ea charset="-122" panose="020b0502040204020203" pitchFamily="34" typeface="微软雅黑 Light"/>
              <a:cs typeface="+mn-ea"/>
              <a:sym typeface="+mn-lt"/>
            </a:endParaRPr>
          </a:p>
        </p:txBody>
      </p:sp>
      <p:sp>
        <p:nvSpPr>
          <p:cNvPr id="4" name="标题 3"/>
          <p:cNvSpPr txBox="1"/>
          <p:nvPr/>
        </p:nvSpPr>
        <p:spPr>
          <a:xfrm>
            <a:off x="1395621" y="223505"/>
            <a:ext cx="2225619" cy="409994"/>
          </a:xfrm>
          <a:prstGeom prst="rect">
            <a:avLst/>
          </a:prstGeom>
        </p:spPr>
        <p:txBody>
          <a:bodyPr/>
          <a:lstStyle>
            <a:lvl1pPr algn="l" defTabSz="914400" eaLnBrk="1" hangingPunct="1" latinLnBrk="0" rtl="0">
              <a:lnSpc>
                <a:spcPct val="90000"/>
              </a:lnSpc>
              <a:spcBef>
                <a:spcPct val="0"/>
              </a:spcBef>
              <a:buNone/>
              <a:defRPr kern="1200" sz="4400">
                <a:solidFill>
                  <a:schemeClr val="tx1"/>
                </a:solidFill>
                <a:latin typeface="+mj-lt"/>
                <a:ea typeface="+mj-ea"/>
                <a:cs typeface="+mj-cs"/>
              </a:defRPr>
            </a:lvl1pPr>
          </a:lstStyle>
          <a:p>
            <a:r>
              <a:rPr altLang="en-US" b="1" lang="zh-CN" sz="2400">
                <a:solidFill>
                  <a:schemeClr val="tx1">
                    <a:lumMod val="75000"/>
                    <a:lumOff val="25000"/>
                  </a:schemeClr>
                </a:solidFill>
                <a:latin charset="-122" panose="020b0502040204020203" pitchFamily="34" typeface="微软雅黑 Light"/>
                <a:ea charset="-122" panose="020b0502040204020203" pitchFamily="34" typeface="微软雅黑 Light"/>
                <a:cs typeface="+mn-ea"/>
                <a:sym typeface="+mn-lt"/>
              </a:rPr>
              <a:t>疾病相关知识</a:t>
            </a:r>
          </a:p>
        </p:txBody>
      </p:sp>
      <p:sp>
        <p:nvSpPr>
          <p:cNvPr id="5" name="Rectangle 2"/>
          <p:cNvSpPr txBox="1">
            <a:spLocks noChangeArrowheads="1"/>
          </p:cNvSpPr>
          <p:nvPr/>
        </p:nvSpPr>
        <p:spPr>
          <a:xfrm>
            <a:off x="4149100" y="1093515"/>
            <a:ext cx="4453288" cy="592137"/>
          </a:xfrm>
          <a:prstGeom prst="rect">
            <a:avLst/>
          </a:prstGeom>
        </p:spPr>
        <p:txBody>
          <a:bodyPr/>
          <a:lstStyle>
            <a:lvl1pPr algn="l" defTabSz="914400" eaLnBrk="1" hangingPunct="1" latinLnBrk="0" rtl="0">
              <a:lnSpc>
                <a:spcPct val="90000"/>
              </a:lnSpc>
              <a:spcBef>
                <a:spcPct val="0"/>
              </a:spcBef>
              <a:buNone/>
              <a:defRPr kern="1200" sz="4400">
                <a:solidFill>
                  <a:schemeClr val="tx1"/>
                </a:solidFill>
                <a:latin typeface="+mj-lt"/>
                <a:ea typeface="+mj-ea"/>
                <a:cs typeface="+mj-cs"/>
              </a:defRPr>
            </a:lvl1pPr>
          </a:lstStyle>
          <a:p>
            <a:r>
              <a:rPr altLang="en-US" b="1" lang="zh-CN" sz="2400">
                <a:solidFill>
                  <a:schemeClr val="bg2">
                    <a:lumMod val="25000"/>
                  </a:schemeClr>
                </a:solidFill>
                <a:latin charset="-122" panose="020b0502040204020203" pitchFamily="34" typeface="微软雅黑 Light"/>
                <a:ea charset="-122" panose="020b0502040204020203" pitchFamily="34" typeface="微软雅黑 Light"/>
                <a:cs typeface="+mn-ea"/>
                <a:sym typeface="+mn-lt"/>
              </a:rPr>
              <a:t>缺O2 、 CO2潴留对机体的影响</a:t>
            </a:r>
          </a:p>
        </p:txBody>
      </p:sp>
      <p:sp>
        <p:nvSpPr>
          <p:cNvPr id="6" name="Rectangle 3"/>
          <p:cNvSpPr txBox="1">
            <a:spLocks noChangeArrowheads="1"/>
          </p:cNvSpPr>
          <p:nvPr/>
        </p:nvSpPr>
        <p:spPr>
          <a:xfrm>
            <a:off x="5921478" y="1849205"/>
            <a:ext cx="6436428" cy="4920230"/>
          </a:xfrm>
          <a:prstGeom prst="rect">
            <a:avLst/>
          </a:prstGeom>
        </p:spPr>
        <p:txBody>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nSpc>
                <a:spcPct val="150000"/>
              </a:lnSpc>
              <a:buFont charset="2" panose="05000000000000000000" pitchFamily="2" typeface="Wingdings"/>
              <a:buNone/>
            </a:pPr>
            <a:r>
              <a:rPr altLang="zh-CN" b="1" lang="en-US" sz="1600">
                <a:solidFill>
                  <a:schemeClr val="bg2">
                    <a:lumMod val="25000"/>
                  </a:schemeClr>
                </a:solidFill>
                <a:latin charset="-122" panose="020b0502040204020203" pitchFamily="34" typeface="微软雅黑 Light"/>
                <a:ea charset="-122" panose="020b0502040204020203" pitchFamily="34" typeface="微软雅黑 Light"/>
                <a:cs typeface="+mn-ea"/>
                <a:sym typeface="+mn-lt"/>
              </a:rPr>
              <a:t>[CO2]&gt;12%（Pa CO2 &gt;80mmHg）时呼吸中枢抑制</a:t>
            </a:r>
          </a:p>
          <a:p>
            <a:pPr>
              <a:lnSpc>
                <a:spcPct val="150000"/>
              </a:lnSpc>
              <a:buFont charset="2" panose="05000000000000000000" pitchFamily="2" typeface="Wingdings"/>
              <a:buNone/>
            </a:pPr>
            <a:r>
              <a:rPr altLang="zh-CN" b="1" lang="en-US" sz="1600">
                <a:solidFill>
                  <a:schemeClr val="bg2">
                    <a:lumMod val="25000"/>
                  </a:schemeClr>
                </a:solidFill>
                <a:latin charset="-122" panose="020b0502040204020203" pitchFamily="34" typeface="微软雅黑 Light"/>
                <a:ea charset="-122" panose="020b0502040204020203" pitchFamily="34" typeface="微软雅黑 Light"/>
                <a:cs typeface="+mn-ea"/>
                <a:sym typeface="+mn-lt"/>
              </a:rPr>
              <a:t>对肝肾和造血系统的影响</a:t>
            </a:r>
          </a:p>
          <a:p>
            <a:pPr>
              <a:lnSpc>
                <a:spcPct val="150000"/>
              </a:lnSpc>
              <a:buFont charset="2" panose="05000000000000000000" pitchFamily="2" typeface="Wingdings"/>
              <a:buNone/>
            </a:pPr>
            <a:r>
              <a:rPr altLang="zh-CN" b="1" lang="en-US" sz="1600">
                <a:solidFill>
                  <a:schemeClr val="bg2">
                    <a:lumMod val="25000"/>
                  </a:schemeClr>
                </a:solidFill>
                <a:latin charset="-122" panose="020b0502040204020203" pitchFamily="34" typeface="微软雅黑 Light"/>
                <a:ea charset="-122" panose="020b0502040204020203" pitchFamily="34" typeface="微软雅黑 Light"/>
                <a:cs typeface="+mn-ea"/>
                <a:sym typeface="+mn-lt"/>
              </a:rPr>
              <a:t>缺氧致组织损害</a:t>
            </a:r>
          </a:p>
          <a:p>
            <a:pPr>
              <a:lnSpc>
                <a:spcPct val="150000"/>
              </a:lnSpc>
              <a:buFont charset="2" panose="05000000000000000000" pitchFamily="2" typeface="Wingdings"/>
              <a:buNone/>
            </a:pPr>
            <a:r>
              <a:rPr altLang="zh-CN" b="1" lang="en-US" sz="1600">
                <a:solidFill>
                  <a:schemeClr val="bg2">
                    <a:lumMod val="25000"/>
                  </a:schemeClr>
                </a:solidFill>
                <a:latin charset="-122" panose="020b0502040204020203" pitchFamily="34" typeface="微软雅黑 Light"/>
                <a:ea charset="-122" panose="020b0502040204020203" pitchFamily="34" typeface="微软雅黑 Light"/>
                <a:cs typeface="+mn-ea"/>
                <a:sym typeface="+mn-lt"/>
              </a:rPr>
              <a:t>PaO2 、PaCO2&gt;50mmHg时肾血管痉挛</a:t>
            </a:r>
          </a:p>
          <a:p>
            <a:pPr>
              <a:lnSpc>
                <a:spcPct val="150000"/>
              </a:lnSpc>
              <a:buFont charset="2" panose="05000000000000000000" pitchFamily="2" typeface="Wingdings"/>
              <a:buNone/>
            </a:pPr>
            <a:r>
              <a:rPr altLang="zh-CN" b="1" lang="en-US" sz="1600">
                <a:solidFill>
                  <a:schemeClr val="bg2">
                    <a:lumMod val="25000"/>
                  </a:schemeClr>
                </a:solidFill>
                <a:latin charset="-122" panose="020b0502040204020203" pitchFamily="34" typeface="微软雅黑 Light"/>
                <a:ea charset="-122" panose="020b0502040204020203" pitchFamily="34" typeface="微软雅黑 Light"/>
                <a:cs typeface="+mn-ea"/>
                <a:sym typeface="+mn-lt"/>
              </a:rPr>
              <a:t>低PaO2使肾EPO分泌增多，继发RBC增加，增加循环血粘度	</a:t>
            </a:r>
          </a:p>
          <a:p>
            <a:pPr>
              <a:lnSpc>
                <a:spcPct val="150000"/>
              </a:lnSpc>
              <a:buFont charset="2" panose="05000000000000000000" pitchFamily="2" typeface="Wingdings"/>
              <a:buNone/>
            </a:pPr>
            <a:r>
              <a:rPr altLang="zh-CN" b="1" lang="en-US" sz="1600">
                <a:solidFill>
                  <a:schemeClr val="bg2">
                    <a:lumMod val="25000"/>
                  </a:schemeClr>
                </a:solidFill>
                <a:latin charset="-122" panose="020b0502040204020203" pitchFamily="34" typeface="微软雅黑 Light"/>
                <a:ea charset="-122" panose="020b0502040204020203" pitchFamily="34" typeface="微软雅黑 Light"/>
                <a:cs typeface="+mn-ea"/>
                <a:sym typeface="+mn-lt"/>
              </a:rPr>
              <a:t>对酸碱平衡和电解质的影响</a:t>
            </a:r>
          </a:p>
          <a:p>
            <a:pPr>
              <a:lnSpc>
                <a:spcPct val="150000"/>
              </a:lnSpc>
              <a:buFont charset="2" panose="05000000000000000000" pitchFamily="2" typeface="Wingdings"/>
              <a:buNone/>
            </a:pPr>
            <a:r>
              <a:rPr altLang="zh-CN" b="1" lang="en-US" sz="1600">
                <a:solidFill>
                  <a:schemeClr val="bg2">
                    <a:lumMod val="25000"/>
                  </a:schemeClr>
                </a:solidFill>
                <a:latin charset="-122" panose="020b0502040204020203" pitchFamily="34" typeface="微软雅黑 Light"/>
                <a:ea charset="-122" panose="020b0502040204020203" pitchFamily="34" typeface="微软雅黑 Light"/>
                <a:cs typeface="+mn-ea"/>
                <a:sym typeface="+mn-lt"/>
              </a:rPr>
              <a:t>　常引起代酸和高血钾症</a:t>
            </a:r>
          </a:p>
          <a:p>
            <a:pPr>
              <a:lnSpc>
                <a:spcPct val="150000"/>
              </a:lnSpc>
              <a:buFont charset="2" panose="05000000000000000000" pitchFamily="2" typeface="Wingdings"/>
              <a:buNone/>
            </a:pPr>
            <a:r>
              <a:rPr altLang="zh-CN" b="1" lang="en-US" sz="1600">
                <a:solidFill>
                  <a:schemeClr val="bg2">
                    <a:lumMod val="25000"/>
                  </a:schemeClr>
                </a:solidFill>
                <a:latin charset="-122" panose="020b0502040204020203" pitchFamily="34" typeface="微软雅黑 Light"/>
                <a:ea charset="-122" panose="020b0502040204020203" pitchFamily="34" typeface="微软雅黑 Light"/>
                <a:cs typeface="+mn-ea"/>
                <a:sym typeface="+mn-lt"/>
              </a:rPr>
              <a:t>　慢性呼衰常伴低氯血症</a:t>
            </a:r>
          </a:p>
          <a:p>
            <a:pPr>
              <a:lnSpc>
                <a:spcPct val="150000"/>
              </a:lnSpc>
              <a:buFont charset="2" panose="05000000000000000000" pitchFamily="2" typeface="Wingdings"/>
              <a:buNone/>
            </a:pPr>
            <a:r>
              <a:rPr altLang="zh-CN" b="1" lang="en-US" sz="1600">
                <a:solidFill>
                  <a:schemeClr val="bg2">
                    <a:lumMod val="25000"/>
                  </a:schemeClr>
                </a:solidFill>
                <a:latin charset="-122" panose="020b0502040204020203" pitchFamily="34" typeface="微软雅黑 Light"/>
                <a:ea charset="-122" panose="020b0502040204020203" pitchFamily="34" typeface="微软雅黑 Light"/>
                <a:cs typeface="+mn-ea"/>
                <a:sym typeface="+mn-lt"/>
              </a:rPr>
              <a:t>　血气分析可确定电解质酸碱失衡类型！</a:t>
            </a:r>
          </a:p>
        </p:txBody>
      </p:sp>
      <p:sp>
        <p:nvSpPr>
          <p:cNvPr id="7" name="Rectangle 3"/>
          <p:cNvSpPr txBox="1">
            <a:spLocks noChangeArrowheads="1"/>
          </p:cNvSpPr>
          <p:nvPr/>
        </p:nvSpPr>
        <p:spPr>
          <a:xfrm>
            <a:off x="1289786" y="1849205"/>
            <a:ext cx="4631692" cy="5162550"/>
          </a:xfrm>
          <a:prstGeom prst="rect">
            <a:avLst/>
          </a:prstGeom>
        </p:spPr>
        <p:txBody>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nSpc>
                <a:spcPct val="150000"/>
              </a:lnSpc>
            </a:pPr>
            <a:r>
              <a:rPr altLang="en-US" b="1" lang="zh-CN" sz="1600">
                <a:solidFill>
                  <a:schemeClr val="bg2">
                    <a:lumMod val="25000"/>
                  </a:schemeClr>
                </a:solidFill>
                <a:latin charset="-122" panose="020b0502040204020203" pitchFamily="34" typeface="微软雅黑 Light"/>
                <a:ea charset="-122" panose="020b0502040204020203" pitchFamily="34" typeface="微软雅黑 Light"/>
                <a:cs typeface="+mn-ea"/>
                <a:sym typeface="+mn-lt"/>
              </a:rPr>
              <a:t>对中枢神经的影响</a:t>
            </a:r>
          </a:p>
          <a:p>
            <a:pPr>
              <a:lnSpc>
                <a:spcPct val="150000"/>
              </a:lnSpc>
            </a:pPr>
            <a:r>
              <a:rPr altLang="en-US" b="1" lang="zh-CN" sz="1600">
                <a:solidFill>
                  <a:schemeClr val="bg2">
                    <a:lumMod val="25000"/>
                  </a:schemeClr>
                </a:solidFill>
                <a:latin charset="-122" panose="020b0502040204020203" pitchFamily="34" typeface="微软雅黑 Light"/>
                <a:ea charset="-122" panose="020b0502040204020203" pitchFamily="34" typeface="微软雅黑 Light"/>
                <a:cs typeface="+mn-ea"/>
                <a:sym typeface="+mn-lt"/>
              </a:rPr>
              <a:t>缺氧：反应迟钝　烦躁　意识障碍　脑水肿</a:t>
            </a:r>
          </a:p>
          <a:p>
            <a:pPr>
              <a:lnSpc>
                <a:spcPct val="150000"/>
              </a:lnSpc>
            </a:pPr>
            <a:r>
              <a:rPr altLang="en-US" b="1" lang="zh-CN" sz="1600">
                <a:solidFill>
                  <a:schemeClr val="bg2">
                    <a:lumMod val="25000"/>
                  </a:schemeClr>
                </a:solidFill>
                <a:latin charset="-122" panose="020b0502040204020203" pitchFamily="34" typeface="微软雅黑 Light"/>
                <a:ea charset="-122" panose="020b0502040204020203" pitchFamily="34" typeface="微软雅黑 Light"/>
                <a:cs typeface="+mn-ea"/>
                <a:sym typeface="+mn-lt"/>
              </a:rPr>
              <a:t>CO2潴留：失眠、烦躁 　CO2麻醉</a:t>
            </a:r>
          </a:p>
          <a:p>
            <a:pPr>
              <a:lnSpc>
                <a:spcPct val="150000"/>
              </a:lnSpc>
            </a:pPr>
            <a:r>
              <a:rPr altLang="en-US" b="1" lang="zh-CN" sz="1600">
                <a:solidFill>
                  <a:schemeClr val="bg2">
                    <a:lumMod val="25000"/>
                  </a:schemeClr>
                </a:solidFill>
                <a:latin charset="-122" panose="020b0502040204020203" pitchFamily="34" typeface="微软雅黑 Light"/>
                <a:ea charset="-122" panose="020b0502040204020203" pitchFamily="34" typeface="微软雅黑 Light"/>
                <a:cs typeface="+mn-ea"/>
                <a:sym typeface="+mn-lt"/>
              </a:rPr>
              <a:t>对心脏、循环的影响</a:t>
            </a:r>
          </a:p>
          <a:p>
            <a:pPr>
              <a:lnSpc>
                <a:spcPct val="150000"/>
              </a:lnSpc>
            </a:pPr>
            <a:r>
              <a:rPr altLang="en-US" b="1" lang="zh-CN" sz="1600">
                <a:solidFill>
                  <a:schemeClr val="bg2">
                    <a:lumMod val="25000"/>
                  </a:schemeClr>
                </a:solidFill>
                <a:latin charset="-122" panose="020b0502040204020203" pitchFamily="34" typeface="微软雅黑 Light"/>
                <a:ea charset="-122" panose="020b0502040204020203" pitchFamily="34" typeface="微软雅黑 Light"/>
                <a:cs typeface="+mn-ea"/>
                <a:sym typeface="+mn-lt"/>
              </a:rPr>
              <a:t>使HR　Bp   ,心脑血管舒张，肺小动脉收缩</a:t>
            </a:r>
          </a:p>
          <a:p>
            <a:pPr>
              <a:lnSpc>
                <a:spcPct val="150000"/>
              </a:lnSpc>
            </a:pPr>
            <a:r>
              <a:rPr altLang="en-US" b="1" lang="zh-CN" sz="1600">
                <a:solidFill>
                  <a:schemeClr val="bg2">
                    <a:lumMod val="25000"/>
                  </a:schemeClr>
                </a:solidFill>
                <a:latin charset="-122" panose="020b0502040204020203" pitchFamily="34" typeface="微软雅黑 Light"/>
                <a:ea charset="-122" panose="020b0502040204020203" pitchFamily="34" typeface="微软雅黑 Light"/>
                <a:cs typeface="+mn-ea"/>
                <a:sym typeface="+mn-lt"/>
              </a:rPr>
              <a:t>对呼吸的影响</a:t>
            </a:r>
          </a:p>
          <a:p>
            <a:pPr>
              <a:lnSpc>
                <a:spcPct val="150000"/>
              </a:lnSpc>
            </a:pPr>
            <a:r>
              <a:rPr altLang="en-US" b="1" lang="zh-CN" sz="1600">
                <a:solidFill>
                  <a:schemeClr val="bg2">
                    <a:lumMod val="25000"/>
                  </a:schemeClr>
                </a:solidFill>
                <a:latin charset="-122" panose="020b0502040204020203" pitchFamily="34" typeface="微软雅黑 Light"/>
                <a:ea charset="-122" panose="020b0502040204020203" pitchFamily="34" typeface="微软雅黑 Light"/>
                <a:cs typeface="+mn-ea"/>
                <a:sym typeface="+mn-lt"/>
              </a:rPr>
              <a:t>缺氧刺激外周化学感受器　　　通气量</a:t>
            </a:r>
          </a:p>
          <a:p>
            <a:pPr>
              <a:lnSpc>
                <a:spcPct val="150000"/>
              </a:lnSpc>
            </a:pPr>
            <a:r>
              <a:rPr altLang="en-US" b="1" lang="zh-CN" sz="1600">
                <a:solidFill>
                  <a:schemeClr val="bg2">
                    <a:lumMod val="25000"/>
                  </a:schemeClr>
                </a:solidFill>
                <a:latin charset="-122" panose="020b0502040204020203" pitchFamily="34" typeface="微软雅黑 Light"/>
                <a:ea charset="-122" panose="020b0502040204020203" pitchFamily="34" typeface="微软雅黑 Light"/>
                <a:cs typeface="+mn-ea"/>
                <a:sym typeface="+mn-lt"/>
              </a:rPr>
              <a:t>CO2潴留刺激中枢化学感受器</a:t>
            </a:r>
          </a:p>
          <a:p>
            <a:pPr>
              <a:lnSpc>
                <a:spcPct val="150000"/>
              </a:lnSpc>
            </a:pPr>
            <a:r>
              <a:rPr altLang="en-US" b="1" lang="zh-CN" sz="1600">
                <a:solidFill>
                  <a:schemeClr val="bg2">
                    <a:lumMod val="25000"/>
                  </a:schemeClr>
                </a:solidFill>
                <a:latin charset="-122" panose="020b0502040204020203" pitchFamily="34" typeface="微软雅黑 Light"/>
                <a:ea charset="-122" panose="020b0502040204020203" pitchFamily="34" typeface="微软雅黑 Light"/>
                <a:cs typeface="+mn-ea"/>
                <a:sym typeface="+mn-lt"/>
              </a:rPr>
              <a:t>急性CO2潴留出现Kusmaul呼吸;</a:t>
            </a:r>
          </a:p>
        </p:txBody>
      </p:sp>
      <p:cxnSp>
        <p:nvCxnSpPr>
          <p:cNvPr id="9" name="直接连接符 8"/>
          <p:cNvCxnSpPr/>
          <p:nvPr/>
        </p:nvCxnSpPr>
        <p:spPr>
          <a:xfrm flipH="1">
            <a:off x="5710990" y="2037014"/>
            <a:ext cx="0" cy="42672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0" name="图片 9">
            <a:extLst>
              <a:ext uri="{FF2B5EF4-FFF2-40B4-BE49-F238E27FC236}">
                <a16:creationId xmlns:a16="http://schemas.microsoft.com/office/drawing/2014/main" id="{947453D9-8A91-4C85-A8C6-4825E7CF2844}"/>
              </a:ext>
            </a:extLst>
          </p:cNvPr>
          <p:cNvPicPr>
            <a:picLocks noChangeAspect="1"/>
          </p:cNvPicPr>
          <p:nvPr/>
        </p:nvPicPr>
        <p:blipFill>
          <a:blip r:embed="rId3">
            <a:extLst>
              <a:ext uri="{28A0092B-C50C-407E-A947-70E740481C1C}">
                <a14:useLocalDpi val="0"/>
              </a:ext>
            </a:extLst>
          </a:blip>
          <a:stretch>
            <a:fillRect/>
          </a:stretch>
        </p:blipFill>
        <p:spPr>
          <a:xfrm>
            <a:off x="2060087" y="797052"/>
            <a:ext cx="1676944" cy="1184256"/>
          </a:xfrm>
          <a:prstGeom prst="rect">
            <a:avLst/>
          </a:prstGeom>
        </p:spPr>
      </p:pic>
    </p:spTree>
    <p:extLst>
      <p:ext uri="{BB962C8B-B14F-4D97-AF65-F5344CB8AC3E}">
        <p14:creationId val="2338763372"/>
      </p:ext>
    </p:extLst>
  </p:cSld>
  <p:clrMapOvr>
    <a:masterClrMapping/>
  </p:clrMapOvr>
  <mc:AlternateContent>
    <mc:Choice Requires="p14">
      <p:transition advClick="0" p14:dur="1250" spd="slow">
        <p:wipe/>
      </p:transition>
    </mc:Choice>
    <mc:Fallback>
      <p:transition advClick="0" spd="slow">
        <p:wip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4" presetSubtype="10">
                                  <p:stCondLst>
                                    <p:cond delay="0"/>
                                  </p:stCondLst>
                                  <p:childTnLst>
                                    <p:set>
                                      <p:cBhvr>
                                        <p:cTn dur="1" fill="hold" id="6">
                                          <p:stCondLst>
                                            <p:cond delay="0"/>
                                          </p:stCondLst>
                                        </p:cTn>
                                        <p:tgtEl>
                                          <p:spTgt spid="5"/>
                                        </p:tgtEl>
                                        <p:attrNameLst>
                                          <p:attrName>style.visibility</p:attrName>
                                        </p:attrNameLst>
                                      </p:cBhvr>
                                      <p:to>
                                        <p:strVal val="visible"/>
                                      </p:to>
                                    </p:set>
                                    <p:animEffect filter="randombar(horizontal)" transition="in">
                                      <p:cBhvr>
                                        <p:cTn dur="500" id="7"/>
                                        <p:tgtEl>
                                          <p:spTgt spid="5"/>
                                        </p:tgtEl>
                                      </p:cBhvr>
                                    </p:animEffect>
                                  </p:childTnLst>
                                </p:cTn>
                              </p:par>
                            </p:childTnLst>
                          </p:cTn>
                        </p:par>
                        <p:par>
                          <p:cTn fill="hold" id="8" nodeType="afterGroup">
                            <p:stCondLst>
                              <p:cond delay="500"/>
                            </p:stCondLst>
                            <p:childTnLst>
                              <p:par>
                                <p:cTn fill="hold" id="9" nodeType="afterEffect" presetClass="entr" presetID="16" presetSubtype="21">
                                  <p:stCondLst>
                                    <p:cond delay="0"/>
                                  </p:stCondLst>
                                  <p:childTnLst>
                                    <p:set>
                                      <p:cBhvr>
                                        <p:cTn dur="1" fill="hold" id="10">
                                          <p:stCondLst>
                                            <p:cond delay="0"/>
                                          </p:stCondLst>
                                        </p:cTn>
                                        <p:tgtEl>
                                          <p:spTgt spid="10"/>
                                        </p:tgtEl>
                                        <p:attrNameLst>
                                          <p:attrName>style.visibility</p:attrName>
                                        </p:attrNameLst>
                                      </p:cBhvr>
                                      <p:to>
                                        <p:strVal val="visible"/>
                                      </p:to>
                                    </p:set>
                                    <p:animEffect filter="barn(inVertical)" transition="in">
                                      <p:cBhvr>
                                        <p:cTn dur="500" id="11"/>
                                        <p:tgtEl>
                                          <p:spTgt spid="10"/>
                                        </p:tgtEl>
                                      </p:cBhvr>
                                    </p:animEffect>
                                  </p:childTnLst>
                                </p:cTn>
                              </p:par>
                            </p:childTnLst>
                          </p:cTn>
                        </p:par>
                        <p:par>
                          <p:cTn fill="hold" id="12" nodeType="afterGroup">
                            <p:stCondLst>
                              <p:cond delay="1000"/>
                            </p:stCondLst>
                            <p:childTnLst>
                              <p:par>
                                <p:cTn fill="hold" grpId="0" id="13" nodeType="afterEffect" presetClass="entr" presetID="2" presetSubtype="4">
                                  <p:stCondLst>
                                    <p:cond delay="0"/>
                                  </p:stCondLst>
                                  <p:childTnLst>
                                    <p:set>
                                      <p:cBhvr>
                                        <p:cTn dur="1" fill="hold" id="14">
                                          <p:stCondLst>
                                            <p:cond delay="0"/>
                                          </p:stCondLst>
                                        </p:cTn>
                                        <p:tgtEl>
                                          <p:spTgt spid="7"/>
                                        </p:tgtEl>
                                        <p:attrNameLst>
                                          <p:attrName>style.visibility</p:attrName>
                                        </p:attrNameLst>
                                      </p:cBhvr>
                                      <p:to>
                                        <p:strVal val="visible"/>
                                      </p:to>
                                    </p:set>
                                    <p:anim calcmode="lin" valueType="num">
                                      <p:cBhvr additive="base">
                                        <p:cTn dur="500" fill="hold" id="15"/>
                                        <p:tgtEl>
                                          <p:spTgt spid="7"/>
                                        </p:tgtEl>
                                        <p:attrNameLst>
                                          <p:attrName>ppt_x</p:attrName>
                                        </p:attrNameLst>
                                      </p:cBhvr>
                                      <p:tavLst>
                                        <p:tav tm="0">
                                          <p:val>
                                            <p:strVal val="#ppt_x"/>
                                          </p:val>
                                        </p:tav>
                                        <p:tav tm="100000">
                                          <p:val>
                                            <p:strVal val="#ppt_x"/>
                                          </p:val>
                                        </p:tav>
                                      </p:tavLst>
                                    </p:anim>
                                    <p:anim calcmode="lin" valueType="num">
                                      <p:cBhvr additive="base">
                                        <p:cTn dur="500" fill="hold" id="16"/>
                                        <p:tgtEl>
                                          <p:spTgt spid="7"/>
                                        </p:tgtEl>
                                        <p:attrNameLst>
                                          <p:attrName>ppt_y</p:attrName>
                                        </p:attrNameLst>
                                      </p:cBhvr>
                                      <p:tavLst>
                                        <p:tav tm="0">
                                          <p:val>
                                            <p:strVal val="1+#ppt_h/2"/>
                                          </p:val>
                                        </p:tav>
                                        <p:tav tm="100000">
                                          <p:val>
                                            <p:strVal val="#ppt_y"/>
                                          </p:val>
                                        </p:tav>
                                      </p:tavLst>
                                    </p:anim>
                                  </p:childTnLst>
                                </p:cTn>
                              </p:par>
                            </p:childTnLst>
                          </p:cTn>
                        </p:par>
                        <p:par>
                          <p:cTn fill="hold" id="17" nodeType="afterGroup">
                            <p:stCondLst>
                              <p:cond delay="1500"/>
                            </p:stCondLst>
                            <p:childTnLst>
                              <p:par>
                                <p:cTn fill="hold" id="18" nodeType="afterEffect" presetClass="entr" presetID="22" presetSubtype="4">
                                  <p:stCondLst>
                                    <p:cond delay="0"/>
                                  </p:stCondLst>
                                  <p:childTnLst>
                                    <p:set>
                                      <p:cBhvr>
                                        <p:cTn dur="1" fill="hold" id="19">
                                          <p:stCondLst>
                                            <p:cond delay="0"/>
                                          </p:stCondLst>
                                        </p:cTn>
                                        <p:tgtEl>
                                          <p:spTgt spid="9"/>
                                        </p:tgtEl>
                                        <p:attrNameLst>
                                          <p:attrName>style.visibility</p:attrName>
                                        </p:attrNameLst>
                                      </p:cBhvr>
                                      <p:to>
                                        <p:strVal val="visible"/>
                                      </p:to>
                                    </p:set>
                                    <p:animEffect filter="wipe(down)" transition="in">
                                      <p:cBhvr>
                                        <p:cTn dur="500" id="20"/>
                                        <p:tgtEl>
                                          <p:spTgt spid="9"/>
                                        </p:tgtEl>
                                      </p:cBhvr>
                                    </p:animEffect>
                                  </p:childTnLst>
                                </p:cTn>
                              </p:par>
                            </p:childTnLst>
                          </p:cTn>
                        </p:par>
                        <p:par>
                          <p:cTn fill="hold" id="21" nodeType="afterGroup">
                            <p:stCondLst>
                              <p:cond delay="2000"/>
                            </p:stCondLst>
                            <p:childTnLst>
                              <p:par>
                                <p:cTn fill="hold" grpId="0" id="22" nodeType="afterEffect" presetClass="entr" presetID="53" presetSubtype="0">
                                  <p:stCondLst>
                                    <p:cond delay="0"/>
                                  </p:stCondLst>
                                  <p:childTnLst>
                                    <p:set>
                                      <p:cBhvr>
                                        <p:cTn dur="1" fill="hold" id="23">
                                          <p:stCondLst>
                                            <p:cond delay="0"/>
                                          </p:stCondLst>
                                        </p:cTn>
                                        <p:tgtEl>
                                          <p:spTgt spid="6"/>
                                        </p:tgtEl>
                                        <p:attrNameLst>
                                          <p:attrName>style.visibility</p:attrName>
                                        </p:attrNameLst>
                                      </p:cBhvr>
                                      <p:to>
                                        <p:strVal val="visible"/>
                                      </p:to>
                                    </p:set>
                                    <p:anim calcmode="lin" valueType="num">
                                      <p:cBhvr>
                                        <p:cTn dur="500" fill="hold" id="24"/>
                                        <p:tgtEl>
                                          <p:spTgt spid="6"/>
                                        </p:tgtEl>
                                        <p:attrNameLst>
                                          <p:attrName>ppt_w</p:attrName>
                                        </p:attrNameLst>
                                      </p:cBhvr>
                                      <p:tavLst>
                                        <p:tav tm="0">
                                          <p:val>
                                            <p:fltVal val="0"/>
                                          </p:val>
                                        </p:tav>
                                        <p:tav tm="100000">
                                          <p:val>
                                            <p:strVal val="#ppt_w"/>
                                          </p:val>
                                        </p:tav>
                                      </p:tavLst>
                                    </p:anim>
                                    <p:anim calcmode="lin" valueType="num">
                                      <p:cBhvr>
                                        <p:cTn dur="500" fill="hold" id="25"/>
                                        <p:tgtEl>
                                          <p:spTgt spid="6"/>
                                        </p:tgtEl>
                                        <p:attrNameLst>
                                          <p:attrName>ppt_h</p:attrName>
                                        </p:attrNameLst>
                                      </p:cBhvr>
                                      <p:tavLst>
                                        <p:tav tm="0">
                                          <p:val>
                                            <p:fltVal val="0"/>
                                          </p:val>
                                        </p:tav>
                                        <p:tav tm="100000">
                                          <p:val>
                                            <p:strVal val="#ppt_h"/>
                                          </p:val>
                                        </p:tav>
                                      </p:tavLst>
                                    </p:anim>
                                    <p:animEffect filter="fade" transition="in">
                                      <p:cBhvr>
                                        <p:cTn dur="500" id="26"/>
                                        <p:tgtEl>
                                          <p:spTgt spid="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6"/>
      <p:bldP grpId="0" spid="7"/>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1" name="图片 10">
            <a:extLst>
              <a:ext uri="{FF2B5EF4-FFF2-40B4-BE49-F238E27FC236}">
                <a16:creationId xmlns:a16="http://schemas.microsoft.com/office/drawing/2014/main" id="{637F1288-E3B2-4485-B69D-E8156D2E22A5}"/>
              </a:ext>
            </a:extLst>
          </p:cNvPr>
          <p:cNvPicPr>
            <a:picLocks noChangeAspect="1"/>
          </p:cNvPicPr>
          <p:nvPr/>
        </p:nvPicPr>
        <p:blipFill>
          <a:blip r:embed="rId4"/>
          <a:srcRect l="88295" r="7966"/>
          <a:stretch>
            <a:fillRect/>
          </a:stretch>
        </p:blipFill>
        <p:spPr>
          <a:xfrm flipH="1">
            <a:off x="0" y="0"/>
            <a:ext cx="12192000" cy="6858000"/>
          </a:xfrm>
          <a:prstGeom prst="rect">
            <a:avLst/>
          </a:prstGeom>
        </p:spPr>
      </p:pic>
      <p:grpSp>
        <p:nvGrpSpPr>
          <p:cNvPr id="64" name="组合 63"/>
          <p:cNvGrpSpPr/>
          <p:nvPr/>
        </p:nvGrpSpPr>
        <p:grpSpPr>
          <a:xfrm>
            <a:off x="1088242" y="3543300"/>
            <a:ext cx="5317067" cy="2003177"/>
            <a:chOff x="6095999" y="2657672"/>
            <a:chExt cx="5317067" cy="2003177"/>
          </a:xfrm>
        </p:grpSpPr>
        <p:sp>
          <p:nvSpPr>
            <p:cNvPr id="61" name="文本框 60"/>
            <p:cNvSpPr txBox="1"/>
            <p:nvPr/>
          </p:nvSpPr>
          <p:spPr>
            <a:xfrm>
              <a:off x="6095999" y="2657673"/>
              <a:ext cx="4258458" cy="1005840"/>
            </a:xfrm>
            <a:prstGeom prst="rect">
              <a:avLst/>
            </a:prstGeom>
            <a:noFill/>
          </p:spPr>
          <p:txBody>
            <a:bodyPr rtlCol="0" wrap="square">
              <a:spAutoFit/>
            </a:bodyPr>
            <a:lstStyle/>
            <a:p>
              <a:pPr algn="ctr"/>
              <a:r>
                <a:rPr altLang="en-US" kern="100" lang="zh-CN" sz="6000">
                  <a:solidFill>
                    <a:schemeClr val="bg1"/>
                  </a:solidFill>
                  <a:latin charset="-122" panose="020b0502040204020203" pitchFamily="34" typeface="微软雅黑 Light"/>
                  <a:ea charset="-122" panose="020b0502040204020203" pitchFamily="34" typeface="微软雅黑 Light"/>
                  <a:cs typeface="+mn-ea"/>
                  <a:sym typeface="+mn-lt"/>
                </a:rPr>
                <a:t>治疗原则</a:t>
              </a:r>
            </a:p>
          </p:txBody>
        </p:sp>
        <p:sp>
          <p:nvSpPr>
            <p:cNvPr id="63" name="文本框 62"/>
            <p:cNvSpPr txBox="1"/>
            <p:nvPr/>
          </p:nvSpPr>
          <p:spPr>
            <a:xfrm>
              <a:off x="6095998" y="3673335"/>
              <a:ext cx="5317067" cy="1005840"/>
            </a:xfrm>
            <a:prstGeom prst="rect">
              <a:avLst/>
            </a:prstGeom>
            <a:noFill/>
          </p:spPr>
          <p:txBody>
            <a:bodyPr rtlCol="0" wrap="square">
              <a:spAutoFit/>
            </a:bodyPr>
            <a:lstStyle/>
            <a:p>
              <a:pPr>
                <a:lnSpc>
                  <a:spcPct val="150000"/>
                </a:lnSpc>
              </a:pPr>
              <a:r>
                <a:rPr altLang="en-US" lang="en-US" sz="1000">
                  <a:solidFill>
                    <a:schemeClr val="bg1"/>
                  </a:solidFill>
                  <a:uFillTx/>
                  <a:latin charset="-122" panose="020b0502040204020203" pitchFamily="34" typeface="微软雅黑 Light"/>
                  <a:ea charset="-122" panose="020b0502040204020203" pitchFamily="34" typeface="微软雅黑 Light"/>
                  <a:cs typeface="+mn-ea"/>
                  <a:sym typeface="+mn-lt"/>
                </a:rPr>
                <a:t>Input the title contentInput the title contentInput the title contentInput the title contentInput the title contentInput the title contentInput the title contentInput the title contentInput the title contentInput the title contentInput the title contentInput the title content</a:t>
              </a:r>
            </a:p>
          </p:txBody>
        </p:sp>
      </p:grpSp>
      <p:grpSp>
        <p:nvGrpSpPr>
          <p:cNvPr id="4" name="组合 3"/>
          <p:cNvGrpSpPr/>
          <p:nvPr/>
        </p:nvGrpSpPr>
        <p:grpSpPr>
          <a:xfrm>
            <a:off x="967221" y="2070412"/>
            <a:ext cx="6047688" cy="1010757"/>
            <a:chOff x="1170421" y="1956112"/>
            <a:chExt cx="6047688" cy="1010757"/>
          </a:xfrm>
        </p:grpSpPr>
        <p:sp>
          <p:nvSpPr>
            <p:cNvPr id="2" name="圆角矩形 1"/>
            <p:cNvSpPr/>
            <p:nvPr/>
          </p:nvSpPr>
          <p:spPr>
            <a:xfrm rot="16200000">
              <a:off x="2152575" y="973958"/>
              <a:ext cx="990291" cy="2954599"/>
            </a:xfrm>
            <a:prstGeom prst="roundRect">
              <a:avLst>
                <a:gd fmla="val 50000" name="adj"/>
              </a:avLst>
            </a:prstGeom>
            <a:solidFill>
              <a:srgbClr val="D85922"/>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kumimoji="1" lang="zh-CN">
                <a:solidFill>
                  <a:schemeClr val="bg1"/>
                </a:solidFill>
                <a:latin charset="-122" panose="020b0502040204020203" pitchFamily="34" typeface="微软雅黑 Light"/>
                <a:ea charset="-122" panose="020b0502040204020203" pitchFamily="34" typeface="微软雅黑 Light"/>
                <a:cs typeface="+mn-ea"/>
                <a:sym typeface="+mn-lt"/>
              </a:endParaRPr>
            </a:p>
          </p:txBody>
        </p:sp>
        <p:grpSp>
          <p:nvGrpSpPr>
            <p:cNvPr id="12" name="组合 11"/>
            <p:cNvGrpSpPr/>
            <p:nvPr/>
          </p:nvGrpSpPr>
          <p:grpSpPr>
            <a:xfrm>
              <a:off x="2048549" y="2043539"/>
              <a:ext cx="5169560" cy="923330"/>
              <a:chOff x="-1348657" y="108762"/>
              <a:chExt cx="5169560" cy="923330"/>
            </a:xfrm>
          </p:grpSpPr>
          <p:sp>
            <p:nvSpPr>
              <p:cNvPr id="13" name="文本框 12"/>
              <p:cNvSpPr txBox="1"/>
              <p:nvPr/>
            </p:nvSpPr>
            <p:spPr>
              <a:xfrm>
                <a:off x="1243388" y="108762"/>
                <a:ext cx="2577515" cy="914400"/>
              </a:xfrm>
              <a:prstGeom prst="rect">
                <a:avLst/>
              </a:prstGeom>
              <a:noFill/>
            </p:spPr>
            <p:txBody>
              <a:bodyPr rtlCol="0" wrap="square">
                <a:spAutoFit/>
              </a:bodyPr>
              <a:lstStyle/>
              <a:p>
                <a:r>
                  <a:rPr altLang="en-US" kumimoji="1" lang="zh-CN" sz="5400">
                    <a:solidFill>
                      <a:schemeClr val="bg1"/>
                    </a:solidFill>
                    <a:latin charset="-122" panose="020b0502040204020203" pitchFamily="34" typeface="微软雅黑 Light"/>
                    <a:ea charset="-122" panose="020b0502040204020203" pitchFamily="34" typeface="微软雅黑 Light"/>
                    <a:cs typeface="+mn-ea"/>
                    <a:sym typeface="+mn-lt"/>
                  </a:rPr>
                  <a:t>第二章</a:t>
                </a:r>
              </a:p>
            </p:txBody>
          </p:sp>
          <p:sp>
            <p:nvSpPr>
              <p:cNvPr id="14" name="文本框 13"/>
              <p:cNvSpPr txBox="1"/>
              <p:nvPr/>
            </p:nvSpPr>
            <p:spPr>
              <a:xfrm>
                <a:off x="-1348657" y="316425"/>
                <a:ext cx="1140142" cy="396240"/>
              </a:xfrm>
              <a:prstGeom prst="rect">
                <a:avLst/>
              </a:prstGeom>
              <a:noFill/>
            </p:spPr>
            <p:txBody>
              <a:bodyPr rtlCol="0" wrap="none">
                <a:spAutoFit/>
              </a:bodyPr>
              <a:lstStyle/>
              <a:p>
                <a:r>
                  <a:rPr altLang="zh-CN" b="1" i="1" kumimoji="1" lang="en-US" sz="2000">
                    <a:solidFill>
                      <a:schemeClr val="bg1"/>
                    </a:solidFill>
                    <a:latin charset="-122" panose="020b0502040204020203" pitchFamily="34" typeface="微软雅黑 Light"/>
                    <a:ea charset="-122" panose="020b0502040204020203" pitchFamily="34" typeface="微软雅黑 Light"/>
                    <a:cs typeface="+mn-ea"/>
                    <a:sym typeface="+mn-lt"/>
                  </a:rPr>
                  <a:t>PART.02</a:t>
                </a:r>
              </a:p>
            </p:txBody>
          </p:sp>
        </p:grpSp>
      </p:grpSp>
      <p:pic>
        <p:nvPicPr>
          <p:cNvPr id="15" name="图片 14">
            <a:extLst>
              <a:ext uri="{FF2B5EF4-FFF2-40B4-BE49-F238E27FC236}">
                <a16:creationId xmlns:a16="http://schemas.microsoft.com/office/drawing/2014/main" id="{A8FDE314-0305-4097-96BA-E8C07C943E36}"/>
              </a:ext>
            </a:extLst>
          </p:cNvPr>
          <p:cNvPicPr>
            <a:picLocks noChangeAspect="1"/>
          </p:cNvPicPr>
          <p:nvPr/>
        </p:nvPicPr>
        <p:blipFill>
          <a:blip r:embed="rId4"/>
          <a:srcRect b="-952" l="5465" r="48665"/>
          <a:stretch>
            <a:fillRect/>
          </a:stretch>
        </p:blipFill>
        <p:spPr>
          <a:xfrm flipH="1">
            <a:off x="7200899" y="0"/>
            <a:ext cx="4991099" cy="5686515"/>
          </a:xfrm>
          <a:prstGeom prst="rect">
            <a:avLst/>
          </a:prstGeom>
        </p:spPr>
      </p:pic>
    </p:spTree>
    <p:extLst>
      <p:ext uri="{BB962C8B-B14F-4D97-AF65-F5344CB8AC3E}">
        <p14:creationId val="797896935"/>
      </p:ext>
    </p:extLst>
  </p:cSld>
  <p:clrMapOvr>
    <a:masterClrMapping/>
  </p:clrMapOvr>
  <mc:AlternateContent>
    <mc:Choice Requires="p14">
      <p:transition advClick="0" p14:dur="1250" spd="slow">
        <p:wipe/>
      </p:transition>
    </mc:Choice>
    <mc:Fallback>
      <p:transition advClick="0" spd="slow">
        <p:wip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 presetSubtype="4">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additive="base">
                                        <p:cTn dur="500" fill="hold" id="7"/>
                                        <p:tgtEl>
                                          <p:spTgt spid="4"/>
                                        </p:tgtEl>
                                        <p:attrNameLst>
                                          <p:attrName>ppt_x</p:attrName>
                                        </p:attrNameLst>
                                      </p:cBhvr>
                                      <p:tavLst>
                                        <p:tav tm="0">
                                          <p:val>
                                            <p:strVal val="#ppt_x"/>
                                          </p:val>
                                        </p:tav>
                                        <p:tav tm="100000">
                                          <p:val>
                                            <p:strVal val="#ppt_x"/>
                                          </p:val>
                                        </p:tav>
                                      </p:tavLst>
                                    </p:anim>
                                    <p:anim calcmode="lin" valueType="num">
                                      <p:cBhvr additive="base">
                                        <p:cTn dur="500" fill="hold" id="8"/>
                                        <p:tgtEl>
                                          <p:spTgt spid="4"/>
                                        </p:tgtEl>
                                        <p:attrNameLst>
                                          <p:attrName>ppt_y</p:attrName>
                                        </p:attrNameLst>
                                      </p:cBhvr>
                                      <p:tavLst>
                                        <p:tav tm="0">
                                          <p:val>
                                            <p:strVal val="1+#ppt_h/2"/>
                                          </p:val>
                                        </p:tav>
                                        <p:tav tm="100000">
                                          <p:val>
                                            <p:strVal val="#ppt_y"/>
                                          </p:val>
                                        </p:tav>
                                      </p:tavLst>
                                    </p:anim>
                                  </p:childTnLst>
                                </p:cTn>
                              </p:par>
                            </p:childTnLst>
                          </p:cTn>
                        </p:par>
                      </p:childTnLst>
                    </p:cTn>
                  </p:par>
                  <p:par>
                    <p:cTn fill="hold" id="9" nodeType="clickPar">
                      <p:stCondLst>
                        <p:cond delay="indefinite"/>
                      </p:stCondLst>
                      <p:childTnLst>
                        <p:par>
                          <p:cTn fill="hold" id="10" nodeType="afterGroup">
                            <p:stCondLst>
                              <p:cond delay="0"/>
                            </p:stCondLst>
                            <p:childTnLst>
                              <p:par>
                                <p:cTn fill="hold" id="11" nodeType="clickEffect" presetClass="entr" presetID="2" presetSubtype="4">
                                  <p:stCondLst>
                                    <p:cond delay="0"/>
                                  </p:stCondLst>
                                  <p:childTnLst>
                                    <p:set>
                                      <p:cBhvr>
                                        <p:cTn dur="1" fill="hold" id="12">
                                          <p:stCondLst>
                                            <p:cond delay="0"/>
                                          </p:stCondLst>
                                        </p:cTn>
                                        <p:tgtEl>
                                          <p:spTgt spid="64"/>
                                        </p:tgtEl>
                                        <p:attrNameLst>
                                          <p:attrName>style.visibility</p:attrName>
                                        </p:attrNameLst>
                                      </p:cBhvr>
                                      <p:to>
                                        <p:strVal val="visible"/>
                                      </p:to>
                                    </p:set>
                                    <p:anim calcmode="lin" valueType="num">
                                      <p:cBhvr additive="base">
                                        <p:cTn dur="500" fill="hold" id="13"/>
                                        <p:tgtEl>
                                          <p:spTgt spid="64"/>
                                        </p:tgtEl>
                                        <p:attrNameLst>
                                          <p:attrName>ppt_x</p:attrName>
                                        </p:attrNameLst>
                                      </p:cBhvr>
                                      <p:tavLst>
                                        <p:tav tm="0">
                                          <p:val>
                                            <p:strVal val="#ppt_x"/>
                                          </p:val>
                                        </p:tav>
                                        <p:tav tm="100000">
                                          <p:val>
                                            <p:strVal val="#ppt_x"/>
                                          </p:val>
                                        </p:tav>
                                      </p:tavLst>
                                    </p:anim>
                                    <p:anim calcmode="lin" valueType="num">
                                      <p:cBhvr additive="base">
                                        <p:cTn dur="500" fill="hold" id="14"/>
                                        <p:tgtEl>
                                          <p:spTgt spid="64"/>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2" name="直接连接符 1"/>
          <p:cNvCxnSpPr/>
          <p:nvPr/>
        </p:nvCxnSpPr>
        <p:spPr>
          <a:xfrm>
            <a:off x="1408147" y="683603"/>
            <a:ext cx="10619117"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mouth-tube-in-bald-male-head_45957"/>
          <p:cNvSpPr>
            <a:spLocks noChangeAspect="1"/>
          </p:cNvSpPr>
          <p:nvPr/>
        </p:nvSpPr>
        <p:spPr bwMode="auto">
          <a:xfrm>
            <a:off x="564040" y="88565"/>
            <a:ext cx="725746" cy="805065"/>
          </a:xfrm>
          <a:custGeom>
            <a:gdLst>
              <a:gd fmla="*/ 373273 h 605239" name="connsiteX0"/>
              <a:gd fmla="*/ 373273 h 605239" name="connsiteY0"/>
              <a:gd fmla="*/ 373273 h 605239" name="connsiteX1"/>
              <a:gd fmla="*/ 373273 h 605239" name="connsiteY1"/>
              <a:gd fmla="*/ 373273 h 605239" name="connsiteX2"/>
              <a:gd fmla="*/ 373273 h 605239" name="connsiteY2"/>
              <a:gd fmla="*/ 373273 h 605239" name="connsiteX3"/>
              <a:gd fmla="*/ 373273 h 605239" name="connsiteY3"/>
              <a:gd fmla="*/ 373273 h 605239" name="connsiteX4"/>
              <a:gd fmla="*/ 373273 h 605239" name="connsiteY4"/>
              <a:gd fmla="*/ 373273 h 605239" name="connsiteX5"/>
              <a:gd fmla="*/ 373273 h 605239" name="connsiteY5"/>
              <a:gd fmla="*/ 373273 h 605239" name="connsiteX6"/>
              <a:gd fmla="*/ 373273 h 605239" name="connsiteY6"/>
              <a:gd fmla="*/ 373273 h 605239" name="connsiteX7"/>
              <a:gd fmla="*/ 373273 h 605239" name="connsiteY7"/>
              <a:gd fmla="*/ 373273 h 605239" name="connsiteX8"/>
              <a:gd fmla="*/ 373273 h 605239" name="connsiteY8"/>
              <a:gd fmla="*/ 373273 h 605239" name="connsiteX9"/>
              <a:gd fmla="*/ 373273 h 605239" name="connsiteY9"/>
              <a:gd fmla="*/ 373273 h 605239" name="connsiteX10"/>
              <a:gd fmla="*/ 373273 h 605239" name="connsiteY10"/>
              <a:gd fmla="*/ 373273 h 605239" name="connsiteX11"/>
              <a:gd fmla="*/ 373273 h 605239" name="connsiteY11"/>
              <a:gd fmla="*/ 373273 h 605239" name="connsiteX12"/>
              <a:gd fmla="*/ 373273 h 605239" name="connsiteY12"/>
              <a:gd fmla="*/ 373273 h 605239" name="connsiteX13"/>
              <a:gd fmla="*/ 373273 h 605239" name="connsiteY13"/>
              <a:gd fmla="*/ 373273 h 605239" name="connsiteX14"/>
              <a:gd fmla="*/ 373273 h 605239" name="connsiteY14"/>
              <a:gd fmla="*/ 373273 h 605239" name="connsiteX15"/>
              <a:gd fmla="*/ 373273 h 605239" name="connsiteY15"/>
              <a:gd fmla="*/ 373273 h 605239" name="connsiteX16"/>
              <a:gd fmla="*/ 373273 h 605239" name="connsiteY16"/>
              <a:gd fmla="*/ 373273 h 605239" name="connsiteX17"/>
              <a:gd fmla="*/ 373273 h 605239" name="connsiteY17"/>
              <a:gd fmla="*/ 373273 h 605239" name="connsiteX18"/>
              <a:gd fmla="*/ 373273 h 605239" name="connsiteY18"/>
              <a:gd fmla="*/ 373273 h 605239" name="connsiteX19"/>
              <a:gd fmla="*/ 373273 h 605239" name="connsiteY19"/>
              <a:gd fmla="*/ 373273 h 605239" name="connsiteX20"/>
              <a:gd fmla="*/ 373273 h 605239" name="connsiteY20"/>
              <a:gd fmla="*/ 373273 h 605239" name="connsiteX21"/>
              <a:gd fmla="*/ 373273 h 605239" name="connsiteY21"/>
              <a:gd fmla="*/ 373273 h 605239" name="connsiteX22"/>
              <a:gd fmla="*/ 373273 h 605239" name="connsiteY22"/>
              <a:gd fmla="*/ 373273 h 605239" name="connsiteX23"/>
              <a:gd fmla="*/ 373273 h 605239" name="connsiteY23"/>
              <a:gd fmla="*/ 373273 h 605239" name="connsiteX24"/>
              <a:gd fmla="*/ 373273 h 605239" name="connsiteY24"/>
              <a:gd fmla="*/ 373273 h 605239" name="connsiteX25"/>
              <a:gd fmla="*/ 373273 h 605239" name="connsiteY25"/>
              <a:gd fmla="*/ 373273 h 605239" name="connsiteX26"/>
              <a:gd fmla="*/ 373273 h 605239" name="connsiteY2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b="b" l="l" r="r" t="t"/>
            <a:pathLst>
              <a:path h="604637" w="545066">
                <a:moveTo>
                  <a:pt x="36884" y="437043"/>
                </a:moveTo>
                <a:lnTo>
                  <a:pt x="191976" y="437043"/>
                </a:lnTo>
                <a:lnTo>
                  <a:pt x="256598" y="437043"/>
                </a:lnTo>
                <a:cubicBezTo>
                  <a:pt x="259470" y="437043"/>
                  <a:pt x="332708" y="437043"/>
                  <a:pt x="332708" y="487178"/>
                </a:cubicBezTo>
                <a:lnTo>
                  <a:pt x="339888" y="564529"/>
                </a:lnTo>
                <a:cubicBezTo>
                  <a:pt x="305423" y="580286"/>
                  <a:pt x="269522" y="593178"/>
                  <a:pt x="233621" y="604637"/>
                </a:cubicBezTo>
                <a:lnTo>
                  <a:pt x="212081" y="514394"/>
                </a:lnTo>
                <a:lnTo>
                  <a:pt x="210645" y="512962"/>
                </a:lnTo>
                <a:cubicBezTo>
                  <a:pt x="197720" y="517259"/>
                  <a:pt x="177616" y="520124"/>
                  <a:pt x="160384" y="520124"/>
                </a:cubicBezTo>
                <a:cubicBezTo>
                  <a:pt x="64169" y="520124"/>
                  <a:pt x="41192" y="501502"/>
                  <a:pt x="36884" y="437043"/>
                </a:cubicBezTo>
                <a:close/>
                <a:moveTo>
                  <a:pt x="303290" y="0"/>
                </a:moveTo>
                <a:cubicBezTo>
                  <a:pt x="387816" y="202"/>
                  <a:pt x="469112" y="32449"/>
                  <a:pt x="503569" y="74370"/>
                </a:cubicBezTo>
                <a:cubicBezTo>
                  <a:pt x="568175" y="150329"/>
                  <a:pt x="553818" y="312280"/>
                  <a:pt x="484905" y="378207"/>
                </a:cubicBezTo>
                <a:lnTo>
                  <a:pt x="500698" y="448434"/>
                </a:lnTo>
                <a:cubicBezTo>
                  <a:pt x="471984" y="489997"/>
                  <a:pt x="426042" y="517228"/>
                  <a:pt x="382971" y="541592"/>
                </a:cubicBezTo>
                <a:cubicBezTo>
                  <a:pt x="382971" y="541592"/>
                  <a:pt x="382971" y="541592"/>
                  <a:pt x="381535" y="543025"/>
                </a:cubicBezTo>
                <a:lnTo>
                  <a:pt x="377228" y="484264"/>
                </a:lnTo>
                <a:cubicBezTo>
                  <a:pt x="377228" y="411171"/>
                  <a:pt x="298265" y="391106"/>
                  <a:pt x="256630" y="391106"/>
                </a:cubicBezTo>
                <a:lnTo>
                  <a:pt x="181974" y="391106"/>
                </a:lnTo>
                <a:lnTo>
                  <a:pt x="35533" y="391106"/>
                </a:lnTo>
                <a:cubicBezTo>
                  <a:pt x="35533" y="382507"/>
                  <a:pt x="35533" y="372474"/>
                  <a:pt x="36969" y="362442"/>
                </a:cubicBezTo>
                <a:lnTo>
                  <a:pt x="11126" y="353843"/>
                </a:lnTo>
                <a:cubicBezTo>
                  <a:pt x="6819" y="352410"/>
                  <a:pt x="2512" y="349543"/>
                  <a:pt x="1076" y="345244"/>
                </a:cubicBezTo>
                <a:cubicBezTo>
                  <a:pt x="-359" y="340944"/>
                  <a:pt x="-359" y="335211"/>
                  <a:pt x="1076" y="332345"/>
                </a:cubicBezTo>
                <a:lnTo>
                  <a:pt x="38405" y="256386"/>
                </a:lnTo>
                <a:cubicBezTo>
                  <a:pt x="42712" y="120232"/>
                  <a:pt x="100140" y="44273"/>
                  <a:pt x="219302" y="11309"/>
                </a:cubicBezTo>
                <a:cubicBezTo>
                  <a:pt x="246580" y="3427"/>
                  <a:pt x="275115" y="-67"/>
                  <a:pt x="303290" y="0"/>
                </a:cubicBezTo>
                <a:close/>
              </a:path>
            </a:pathLst>
          </a:custGeom>
          <a:solidFill>
            <a:schemeClr val="accent2"/>
          </a:solidFill>
          <a:ln>
            <a:noFill/>
          </a:ln>
        </p:spPr>
        <p:txBody>
          <a:bodyPr/>
          <a:lstStyle/>
          <a:p>
            <a:endParaRPr altLang="en-US" lang="zh-CN">
              <a:latin charset="-122" panose="020b0502040204020203" pitchFamily="34" typeface="微软雅黑 Light"/>
              <a:ea charset="-122" panose="020b0502040204020203" pitchFamily="34" typeface="微软雅黑 Light"/>
              <a:cs typeface="+mn-ea"/>
              <a:sym typeface="+mn-lt"/>
            </a:endParaRPr>
          </a:p>
        </p:txBody>
      </p:sp>
      <p:sp>
        <p:nvSpPr>
          <p:cNvPr id="5" name="Rectangle 2"/>
          <p:cNvSpPr txBox="1">
            <a:spLocks noChangeArrowheads="1" noRot="1"/>
          </p:cNvSpPr>
          <p:nvPr/>
        </p:nvSpPr>
        <p:spPr>
          <a:xfrm>
            <a:off x="1289786" y="195028"/>
            <a:ext cx="1440698" cy="592137"/>
          </a:xfrm>
          <a:prstGeom prst="rect">
            <a:avLst/>
          </a:prstGeom>
        </p:spPr>
        <p:txBody>
          <a:bodyPr/>
          <a:lstStyle>
            <a:lvl1pPr algn="l" defTabSz="914400" eaLnBrk="1" hangingPunct="1" latinLnBrk="0" rtl="0">
              <a:lnSpc>
                <a:spcPct val="90000"/>
              </a:lnSpc>
              <a:spcBef>
                <a:spcPct val="0"/>
              </a:spcBef>
              <a:buNone/>
              <a:defRPr kern="1200" sz="4400">
                <a:solidFill>
                  <a:schemeClr val="tx1"/>
                </a:solidFill>
                <a:latin typeface="+mj-lt"/>
                <a:ea typeface="+mj-ea"/>
                <a:cs typeface="+mj-cs"/>
              </a:defRPr>
            </a:lvl1pPr>
          </a:lstStyle>
          <a:p>
            <a:r>
              <a:rPr altLang="en-US" b="1" lang="zh-CN" sz="2400">
                <a:latin charset="-122" panose="020b0502040204020203" pitchFamily="34" typeface="微软雅黑 Light"/>
                <a:ea charset="-122" panose="020b0502040204020203" pitchFamily="34" typeface="微软雅黑 Light"/>
                <a:cs typeface="+mn-ea"/>
                <a:sym typeface="+mn-lt"/>
              </a:rPr>
              <a:t>治疗原则</a:t>
            </a:r>
          </a:p>
        </p:txBody>
      </p:sp>
      <p:pic>
        <p:nvPicPr>
          <p:cNvPr id="6" name="图片 5"/>
          <p:cNvPicPr>
            <a:picLocks noChangeAspect="1"/>
          </p:cNvPicPr>
          <p:nvPr/>
        </p:nvPicPr>
        <p:blipFill>
          <a:blip r:embed="rId3">
            <a:extLst>
              <a:ext uri="{28A0092B-C50C-407E-A947-70E740481C1C}">
                <a14:useLocalDpi val="0"/>
              </a:ext>
            </a:extLst>
          </a:blip>
          <a:stretch>
            <a:fillRect/>
          </a:stretch>
        </p:blipFill>
        <p:spPr>
          <a:xfrm>
            <a:off x="8567418" y="1275740"/>
            <a:ext cx="2835732" cy="2835732"/>
          </a:xfrm>
          <a:prstGeom prst="rect">
            <a:avLst/>
          </a:prstGeom>
        </p:spPr>
      </p:pic>
      <p:sp>
        <p:nvSpPr>
          <p:cNvPr id="7" name="Rectangle 3"/>
          <p:cNvSpPr txBox="1">
            <a:spLocks noChangeArrowheads="1" noRot="1"/>
          </p:cNvSpPr>
          <p:nvPr/>
        </p:nvSpPr>
        <p:spPr>
          <a:xfrm>
            <a:off x="5945409" y="3429000"/>
            <a:ext cx="4889751" cy="3135839"/>
          </a:xfrm>
          <a:prstGeom prst="rect">
            <a:avLst/>
          </a:prstGeom>
        </p:spPr>
        <p:txBody>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marL="0">
              <a:lnSpc>
                <a:spcPct val="150000"/>
              </a:lnSpc>
              <a:buClr>
                <a:srgbClr val="6FC01E"/>
              </a:buClr>
              <a:buNone/>
            </a:pPr>
            <a:r>
              <a:rPr altLang="zh-CN" b="1" lang="en-US" sz="1600">
                <a:solidFill>
                  <a:schemeClr val="bg2">
                    <a:lumMod val="25000"/>
                  </a:schemeClr>
                </a:solidFill>
                <a:latin charset="-122" panose="020b0502040204020203" pitchFamily="34" typeface="微软雅黑 Light"/>
                <a:ea charset="-122" panose="020b0502040204020203" pitchFamily="34" typeface="微软雅黑 Light"/>
                <a:cs typeface="+mn-ea"/>
                <a:sym typeface="+mn-lt"/>
              </a:rPr>
              <a:t>5、积极处理原发病或诱因</a:t>
            </a:r>
          </a:p>
          <a:p>
            <a:pPr indent="0" marL="0">
              <a:lnSpc>
                <a:spcPct val="150000"/>
              </a:lnSpc>
              <a:buClr>
                <a:srgbClr val="6FC01E"/>
              </a:buClr>
              <a:buNone/>
            </a:pPr>
            <a:r>
              <a:rPr altLang="zh-CN" b="1" lang="en-US" sz="1600">
                <a:solidFill>
                  <a:schemeClr val="bg2">
                    <a:lumMod val="25000"/>
                  </a:schemeClr>
                </a:solidFill>
                <a:latin charset="-122" panose="020b0502040204020203" pitchFamily="34" typeface="微软雅黑 Light"/>
                <a:ea charset="-122" panose="020b0502040204020203" pitchFamily="34" typeface="微软雅黑 Light"/>
                <a:cs typeface="+mn-ea"/>
                <a:sym typeface="+mn-lt"/>
              </a:rPr>
              <a:t>6、保护脑细胞功能</a:t>
            </a:r>
          </a:p>
          <a:p>
            <a:pPr indent="0" marL="0">
              <a:lnSpc>
                <a:spcPct val="150000"/>
              </a:lnSpc>
              <a:buClr>
                <a:srgbClr val="6FC01E"/>
              </a:buClr>
              <a:buNone/>
            </a:pPr>
            <a:r>
              <a:rPr altLang="zh-CN" b="1" lang="en-US" sz="1600">
                <a:solidFill>
                  <a:schemeClr val="bg2">
                    <a:lumMod val="25000"/>
                  </a:schemeClr>
                </a:solidFill>
                <a:latin charset="-122" panose="020b0502040204020203" pitchFamily="34" typeface="微软雅黑 Light"/>
                <a:ea charset="-122" panose="020b0502040204020203" pitchFamily="34" typeface="微软雅黑 Light"/>
                <a:cs typeface="+mn-ea"/>
                <a:sym typeface="+mn-lt"/>
              </a:rPr>
              <a:t>7、并发症的防治</a:t>
            </a:r>
          </a:p>
          <a:p>
            <a:pPr indent="0" marL="0">
              <a:lnSpc>
                <a:spcPct val="150000"/>
              </a:lnSpc>
              <a:buClr>
                <a:srgbClr val="6FC01E"/>
              </a:buClr>
              <a:buNone/>
            </a:pPr>
            <a:r>
              <a:rPr altLang="zh-CN" b="1" lang="en-US" sz="1600">
                <a:solidFill>
                  <a:schemeClr val="bg2">
                    <a:lumMod val="25000"/>
                  </a:schemeClr>
                </a:solidFill>
                <a:latin charset="-122" panose="020b0502040204020203" pitchFamily="34" typeface="微软雅黑 Light"/>
                <a:ea charset="-122" panose="020b0502040204020203" pitchFamily="34" typeface="微软雅黑 Light"/>
                <a:cs typeface="+mn-ea"/>
                <a:sym typeface="+mn-lt"/>
              </a:rPr>
              <a:t>    如休克、上消化道岀血等并发症行相应处理</a:t>
            </a:r>
          </a:p>
          <a:p>
            <a:pPr indent="0" marL="0">
              <a:lnSpc>
                <a:spcPct val="150000"/>
              </a:lnSpc>
              <a:buClr>
                <a:srgbClr val="6FC01E"/>
              </a:buClr>
              <a:buNone/>
            </a:pPr>
            <a:r>
              <a:rPr altLang="zh-CN" b="1" lang="en-US" sz="1600">
                <a:solidFill>
                  <a:schemeClr val="bg2">
                    <a:lumMod val="25000"/>
                  </a:schemeClr>
                </a:solidFill>
                <a:latin charset="-122" panose="020b0502040204020203" pitchFamily="34" typeface="微软雅黑 Light"/>
                <a:ea charset="-122" panose="020b0502040204020203" pitchFamily="34" typeface="微软雅黑 Light"/>
                <a:cs typeface="+mn-ea"/>
                <a:sym typeface="+mn-lt"/>
              </a:rPr>
              <a:t>8、休息、营养支持</a:t>
            </a:r>
          </a:p>
          <a:p>
            <a:pPr indent="0" marL="0">
              <a:lnSpc>
                <a:spcPct val="150000"/>
              </a:lnSpc>
              <a:buClr>
                <a:srgbClr val="6FC01E"/>
              </a:buClr>
              <a:buNone/>
            </a:pPr>
            <a:r>
              <a:rPr altLang="zh-CN" b="1" lang="en-US" sz="1600">
                <a:solidFill>
                  <a:schemeClr val="bg2">
                    <a:lumMod val="25000"/>
                  </a:schemeClr>
                </a:solidFill>
                <a:latin charset="-122" panose="020b0502040204020203" pitchFamily="34" typeface="微软雅黑 Light"/>
                <a:ea charset="-122" panose="020b0502040204020203" pitchFamily="34" typeface="微软雅黑 Light"/>
                <a:cs typeface="+mn-ea"/>
                <a:sym typeface="+mn-lt"/>
              </a:rPr>
              <a:t>  高蛋白、高脂肪、高维生素、低碳水化合物饮食</a:t>
            </a:r>
          </a:p>
        </p:txBody>
      </p:sp>
      <p:sp>
        <p:nvSpPr>
          <p:cNvPr id="8" name="Rectangle 3"/>
          <p:cNvSpPr txBox="1">
            <a:spLocks noChangeArrowheads="1" noRot="1"/>
          </p:cNvSpPr>
          <p:nvPr/>
        </p:nvSpPr>
        <p:spPr>
          <a:xfrm>
            <a:off x="1201793" y="1275740"/>
            <a:ext cx="4865687" cy="5162550"/>
          </a:xfrm>
          <a:prstGeom prst="rect">
            <a:avLst/>
          </a:prstGeom>
        </p:spPr>
        <p:txBody>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marL="0">
              <a:lnSpc>
                <a:spcPct val="150000"/>
              </a:lnSpc>
              <a:buNone/>
            </a:pPr>
            <a:r>
              <a:rPr altLang="zh-CN" b="1" lang="en-US" sz="1600">
                <a:solidFill>
                  <a:schemeClr val="bg2">
                    <a:lumMod val="25000"/>
                  </a:schemeClr>
                </a:solidFill>
                <a:latin charset="-122" panose="020b0502040204020203" pitchFamily="34" typeface="微软雅黑 Light"/>
                <a:ea charset="-122" panose="020b0502040204020203" pitchFamily="34" typeface="微软雅黑 Light"/>
                <a:cs typeface="+mn-ea"/>
                <a:sym typeface="+mn-lt"/>
              </a:rPr>
              <a:t>1、保持气道通畅</a:t>
            </a:r>
          </a:p>
          <a:p>
            <a:pPr indent="0" marL="0">
              <a:lnSpc>
                <a:spcPct val="150000"/>
              </a:lnSpc>
              <a:buNone/>
            </a:pPr>
            <a:r>
              <a:rPr altLang="zh-CN" b="1" lang="en-US" sz="1600">
                <a:solidFill>
                  <a:schemeClr val="bg2">
                    <a:lumMod val="25000"/>
                  </a:schemeClr>
                </a:solidFill>
                <a:latin charset="-122" panose="020b0502040204020203" pitchFamily="34" typeface="微软雅黑 Light"/>
                <a:ea charset="-122" panose="020b0502040204020203" pitchFamily="34" typeface="微软雅黑 Light"/>
                <a:cs typeface="+mn-ea"/>
                <a:sym typeface="+mn-lt"/>
              </a:rPr>
              <a:t>吸痰、气道湿化、支气管解痉、人工气道</a:t>
            </a:r>
          </a:p>
          <a:p>
            <a:pPr indent="0" marL="0">
              <a:lnSpc>
                <a:spcPct val="150000"/>
              </a:lnSpc>
              <a:buNone/>
            </a:pPr>
            <a:r>
              <a:rPr altLang="zh-CN" b="1" lang="en-US" sz="1600">
                <a:solidFill>
                  <a:schemeClr val="bg2">
                    <a:lumMod val="25000"/>
                  </a:schemeClr>
                </a:solidFill>
                <a:latin charset="-122" panose="020b0502040204020203" pitchFamily="34" typeface="微软雅黑 Light"/>
                <a:ea charset="-122" panose="020b0502040204020203" pitchFamily="34" typeface="微软雅黑 Light"/>
                <a:cs typeface="+mn-ea"/>
                <a:sym typeface="+mn-lt"/>
              </a:rPr>
              <a:t>2、氧疗(FiO2=21+4×吸入氧流量(L/min))</a:t>
            </a:r>
          </a:p>
          <a:p>
            <a:pPr indent="0" marL="0">
              <a:lnSpc>
                <a:spcPct val="150000"/>
              </a:lnSpc>
              <a:buNone/>
            </a:pPr>
            <a:r>
              <a:rPr altLang="zh-CN" b="1" lang="en-US" sz="1600">
                <a:solidFill>
                  <a:schemeClr val="bg2">
                    <a:lumMod val="25000"/>
                  </a:schemeClr>
                </a:solidFill>
                <a:latin charset="-122" panose="020b0502040204020203" pitchFamily="34" typeface="微软雅黑 Light"/>
                <a:ea charset="-122" panose="020b0502040204020203" pitchFamily="34" typeface="微软雅黑 Light"/>
                <a:cs typeface="+mn-ea"/>
                <a:sym typeface="+mn-lt"/>
              </a:rPr>
              <a:t>Ⅰ型呼衰予较高浓度氧疗(35%～45%)可面罩给氧;</a:t>
            </a:r>
          </a:p>
          <a:p>
            <a:pPr indent="0" marL="0">
              <a:lnSpc>
                <a:spcPct val="150000"/>
              </a:lnSpc>
              <a:buNone/>
            </a:pPr>
            <a:r>
              <a:rPr altLang="zh-CN" b="1" lang="en-US" sz="1600">
                <a:solidFill>
                  <a:schemeClr val="bg2">
                    <a:lumMod val="25000"/>
                  </a:schemeClr>
                </a:solidFill>
                <a:latin charset="-122" panose="020b0502040204020203" pitchFamily="34" typeface="微软雅黑 Light"/>
                <a:ea charset="-122" panose="020b0502040204020203" pitchFamily="34" typeface="微软雅黑 Light"/>
                <a:cs typeface="+mn-ea"/>
                <a:sym typeface="+mn-lt"/>
              </a:rPr>
              <a:t>Ⅱ型呼衰持续低浓度鼻导管给氧(&lt;35%)</a:t>
            </a:r>
          </a:p>
          <a:p>
            <a:pPr indent="0" marL="0">
              <a:lnSpc>
                <a:spcPct val="150000"/>
              </a:lnSpc>
              <a:buNone/>
            </a:pPr>
            <a:r>
              <a:rPr altLang="zh-CN" b="1" lang="en-US" sz="1600">
                <a:solidFill>
                  <a:schemeClr val="bg2">
                    <a:lumMod val="25000"/>
                  </a:schemeClr>
                </a:solidFill>
                <a:latin charset="-122" panose="020b0502040204020203" pitchFamily="34" typeface="微软雅黑 Light"/>
                <a:ea charset="-122" panose="020b0502040204020203" pitchFamily="34" typeface="微软雅黑 Light"/>
                <a:cs typeface="+mn-ea"/>
                <a:sym typeface="+mn-lt"/>
              </a:rPr>
              <a:t>3、增加通气量，减少CO2潴留</a:t>
            </a:r>
          </a:p>
          <a:p>
            <a:pPr indent="0" marL="0">
              <a:lnSpc>
                <a:spcPct val="150000"/>
              </a:lnSpc>
              <a:buNone/>
            </a:pPr>
            <a:r>
              <a:rPr altLang="zh-CN" b="1" lang="en-US" sz="1600">
                <a:solidFill>
                  <a:schemeClr val="bg2">
                    <a:lumMod val="25000"/>
                  </a:schemeClr>
                </a:solidFill>
                <a:latin charset="-122" panose="020b0502040204020203" pitchFamily="34" typeface="微软雅黑 Light"/>
                <a:ea charset="-122" panose="020b0502040204020203" pitchFamily="34" typeface="微软雅黑 Light"/>
                <a:cs typeface="+mn-ea"/>
                <a:sym typeface="+mn-lt"/>
              </a:rPr>
              <a:t>呼吸中枢兴奋剂、必要时机械通气</a:t>
            </a:r>
          </a:p>
          <a:p>
            <a:pPr indent="0" marL="0">
              <a:lnSpc>
                <a:spcPct val="150000"/>
              </a:lnSpc>
              <a:buNone/>
            </a:pPr>
            <a:r>
              <a:rPr altLang="zh-CN" b="1" lang="en-US" sz="1600">
                <a:solidFill>
                  <a:schemeClr val="bg2">
                    <a:lumMod val="25000"/>
                  </a:schemeClr>
                </a:solidFill>
                <a:latin charset="-122" panose="020b0502040204020203" pitchFamily="34" typeface="微软雅黑 Light"/>
                <a:ea charset="-122" panose="020b0502040204020203" pitchFamily="34" typeface="微软雅黑 Light"/>
                <a:cs typeface="+mn-ea"/>
                <a:sym typeface="+mn-lt"/>
              </a:rPr>
              <a:t>4、纠正电解质酸碱平衡紊乱</a:t>
            </a:r>
          </a:p>
          <a:p>
            <a:pPr indent="0" marL="0">
              <a:lnSpc>
                <a:spcPct val="150000"/>
              </a:lnSpc>
              <a:buNone/>
            </a:pPr>
            <a:r>
              <a:rPr altLang="zh-CN" b="1" lang="en-US" sz="1600">
                <a:solidFill>
                  <a:schemeClr val="bg2">
                    <a:lumMod val="25000"/>
                  </a:schemeClr>
                </a:solidFill>
                <a:latin charset="-122" panose="020b0502040204020203" pitchFamily="34" typeface="微软雅黑 Light"/>
                <a:ea charset="-122" panose="020b0502040204020203" pitchFamily="34" typeface="微软雅黑 Light"/>
                <a:cs typeface="+mn-ea"/>
                <a:sym typeface="+mn-lt"/>
              </a:rPr>
              <a:t>呼酸：增加通气量(慎用碱剂！)</a:t>
            </a:r>
          </a:p>
          <a:p>
            <a:pPr indent="0" marL="0">
              <a:lnSpc>
                <a:spcPct val="150000"/>
              </a:lnSpc>
              <a:buNone/>
            </a:pPr>
            <a:r>
              <a:rPr altLang="zh-CN" b="1" lang="en-US" sz="1600">
                <a:solidFill>
                  <a:schemeClr val="bg2">
                    <a:lumMod val="25000"/>
                  </a:schemeClr>
                </a:solidFill>
                <a:latin charset="-122" panose="020b0502040204020203" pitchFamily="34" typeface="微软雅黑 Light"/>
                <a:ea charset="-122" panose="020b0502040204020203" pitchFamily="34" typeface="微软雅黑 Light"/>
                <a:cs typeface="+mn-ea"/>
                <a:sym typeface="+mn-lt"/>
              </a:rPr>
              <a:t>呼酸并代酸：增加通气量并纠治病因！</a:t>
            </a:r>
          </a:p>
        </p:txBody>
      </p:sp>
    </p:spTree>
    <p:extLst>
      <p:ext uri="{BB962C8B-B14F-4D97-AF65-F5344CB8AC3E}">
        <p14:creationId val="478046008"/>
      </p:ext>
    </p:extLst>
  </p:cSld>
  <p:clrMapOvr>
    <a:masterClrMapping/>
  </p:clrMapOvr>
  <mc:AlternateContent>
    <mc:Choice Requires="p14">
      <p:transition advClick="0" p14:dur="1250" spd="slow">
        <p:wipe/>
      </p:transition>
    </mc:Choice>
    <mc:Fallback>
      <p:transition advClick="0" spd="slow">
        <p:wip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4">
                                  <p:stCondLst>
                                    <p:cond delay="0"/>
                                  </p:stCondLst>
                                  <p:childTnLst>
                                    <p:set>
                                      <p:cBhvr>
                                        <p:cTn dur="1" fill="hold" id="6">
                                          <p:stCondLst>
                                            <p:cond delay="0"/>
                                          </p:stCondLst>
                                        </p:cTn>
                                        <p:tgtEl>
                                          <p:spTgt spid="8"/>
                                        </p:tgtEl>
                                        <p:attrNameLst>
                                          <p:attrName>style.visibility</p:attrName>
                                        </p:attrNameLst>
                                      </p:cBhvr>
                                      <p:to>
                                        <p:strVal val="visible"/>
                                      </p:to>
                                    </p:set>
                                    <p:animEffect filter="wipe(down)" transition="in">
                                      <p:cBhvr>
                                        <p:cTn dur="500" id="7"/>
                                        <p:tgtEl>
                                          <p:spTgt spid="8"/>
                                        </p:tgtEl>
                                      </p:cBhvr>
                                    </p:animEffect>
                                  </p:childTnLst>
                                </p:cTn>
                              </p:par>
                            </p:childTnLst>
                          </p:cTn>
                        </p:par>
                        <p:par>
                          <p:cTn fill="hold" id="8" nodeType="afterGroup">
                            <p:stCondLst>
                              <p:cond delay="500"/>
                            </p:stCondLst>
                            <p:childTnLst>
                              <p:par>
                                <p:cTn fill="hold" grpId="0" id="9" nodeType="afterEffect" presetClass="entr" presetID="53" presetSubtype="0">
                                  <p:stCondLst>
                                    <p:cond delay="0"/>
                                  </p:stCondLst>
                                  <p:childTnLst>
                                    <p:set>
                                      <p:cBhvr>
                                        <p:cTn dur="1" fill="hold" id="10">
                                          <p:stCondLst>
                                            <p:cond delay="0"/>
                                          </p:stCondLst>
                                        </p:cTn>
                                        <p:tgtEl>
                                          <p:spTgt spid="7"/>
                                        </p:tgtEl>
                                        <p:attrNameLst>
                                          <p:attrName>style.visibility</p:attrName>
                                        </p:attrNameLst>
                                      </p:cBhvr>
                                      <p:to>
                                        <p:strVal val="visible"/>
                                      </p:to>
                                    </p:set>
                                    <p:anim calcmode="lin" valueType="num">
                                      <p:cBhvr>
                                        <p:cTn dur="500" fill="hold" id="11"/>
                                        <p:tgtEl>
                                          <p:spTgt spid="7"/>
                                        </p:tgtEl>
                                        <p:attrNameLst>
                                          <p:attrName>ppt_w</p:attrName>
                                        </p:attrNameLst>
                                      </p:cBhvr>
                                      <p:tavLst>
                                        <p:tav tm="0">
                                          <p:val>
                                            <p:fltVal val="0"/>
                                          </p:val>
                                        </p:tav>
                                        <p:tav tm="100000">
                                          <p:val>
                                            <p:strVal val="#ppt_w"/>
                                          </p:val>
                                        </p:tav>
                                      </p:tavLst>
                                    </p:anim>
                                    <p:anim calcmode="lin" valueType="num">
                                      <p:cBhvr>
                                        <p:cTn dur="500" fill="hold" id="12"/>
                                        <p:tgtEl>
                                          <p:spTgt spid="7"/>
                                        </p:tgtEl>
                                        <p:attrNameLst>
                                          <p:attrName>ppt_h</p:attrName>
                                        </p:attrNameLst>
                                      </p:cBhvr>
                                      <p:tavLst>
                                        <p:tav tm="0">
                                          <p:val>
                                            <p:fltVal val="0"/>
                                          </p:val>
                                        </p:tav>
                                        <p:tav tm="100000">
                                          <p:val>
                                            <p:strVal val="#ppt_h"/>
                                          </p:val>
                                        </p:tav>
                                      </p:tavLst>
                                    </p:anim>
                                    <p:animEffect filter="fade" transition="in">
                                      <p:cBhvr>
                                        <p:cTn dur="500" id="13"/>
                                        <p:tgtEl>
                                          <p:spTgt spid="7"/>
                                        </p:tgtEl>
                                      </p:cBhvr>
                                    </p:animEffect>
                                  </p:childTnLst>
                                </p:cTn>
                              </p:par>
                            </p:childTnLst>
                          </p:cTn>
                        </p:par>
                        <p:par>
                          <p:cTn fill="hold" id="14" nodeType="afterGroup">
                            <p:stCondLst>
                              <p:cond delay="1000"/>
                            </p:stCondLst>
                            <p:childTnLst>
                              <p:par>
                                <p:cTn fill="hold" id="15" nodeType="afterEffect" presetClass="entr" presetID="53" presetSubtype="0">
                                  <p:stCondLst>
                                    <p:cond delay="0"/>
                                  </p:stCondLst>
                                  <p:childTnLst>
                                    <p:set>
                                      <p:cBhvr>
                                        <p:cTn dur="1" fill="hold" id="16">
                                          <p:stCondLst>
                                            <p:cond delay="0"/>
                                          </p:stCondLst>
                                        </p:cTn>
                                        <p:tgtEl>
                                          <p:spTgt spid="6"/>
                                        </p:tgtEl>
                                        <p:attrNameLst>
                                          <p:attrName>style.visibility</p:attrName>
                                        </p:attrNameLst>
                                      </p:cBhvr>
                                      <p:to>
                                        <p:strVal val="visible"/>
                                      </p:to>
                                    </p:set>
                                    <p:anim calcmode="lin" valueType="num">
                                      <p:cBhvr>
                                        <p:cTn dur="500" fill="hold" id="17"/>
                                        <p:tgtEl>
                                          <p:spTgt spid="6"/>
                                        </p:tgtEl>
                                        <p:attrNameLst>
                                          <p:attrName>ppt_w</p:attrName>
                                        </p:attrNameLst>
                                      </p:cBhvr>
                                      <p:tavLst>
                                        <p:tav tm="0">
                                          <p:val>
                                            <p:fltVal val="0"/>
                                          </p:val>
                                        </p:tav>
                                        <p:tav tm="100000">
                                          <p:val>
                                            <p:strVal val="#ppt_w"/>
                                          </p:val>
                                        </p:tav>
                                      </p:tavLst>
                                    </p:anim>
                                    <p:anim calcmode="lin" valueType="num">
                                      <p:cBhvr>
                                        <p:cTn dur="500" fill="hold" id="18"/>
                                        <p:tgtEl>
                                          <p:spTgt spid="6"/>
                                        </p:tgtEl>
                                        <p:attrNameLst>
                                          <p:attrName>ppt_h</p:attrName>
                                        </p:attrNameLst>
                                      </p:cBhvr>
                                      <p:tavLst>
                                        <p:tav tm="0">
                                          <p:val>
                                            <p:fltVal val="0"/>
                                          </p:val>
                                        </p:tav>
                                        <p:tav tm="100000">
                                          <p:val>
                                            <p:strVal val="#ppt_h"/>
                                          </p:val>
                                        </p:tav>
                                      </p:tavLst>
                                    </p:anim>
                                    <p:animEffect filter="fade" transition="in">
                                      <p:cBhvr>
                                        <p:cTn dur="500" id="19"/>
                                        <p:tgtEl>
                                          <p:spTgt spid="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8"/>
    </p:bldLs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2" name="直接连接符 1"/>
          <p:cNvCxnSpPr/>
          <p:nvPr/>
        </p:nvCxnSpPr>
        <p:spPr>
          <a:xfrm>
            <a:off x="1408147" y="683603"/>
            <a:ext cx="10619117"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mouth-tube-in-bald-male-head_45957"/>
          <p:cNvSpPr>
            <a:spLocks noChangeAspect="1"/>
          </p:cNvSpPr>
          <p:nvPr/>
        </p:nvSpPr>
        <p:spPr bwMode="auto">
          <a:xfrm>
            <a:off x="564040" y="88565"/>
            <a:ext cx="725746" cy="805065"/>
          </a:xfrm>
          <a:custGeom>
            <a:gdLst>
              <a:gd fmla="*/ 373273 h 605239" name="connsiteX0"/>
              <a:gd fmla="*/ 373273 h 605239" name="connsiteY0"/>
              <a:gd fmla="*/ 373273 h 605239" name="connsiteX1"/>
              <a:gd fmla="*/ 373273 h 605239" name="connsiteY1"/>
              <a:gd fmla="*/ 373273 h 605239" name="connsiteX2"/>
              <a:gd fmla="*/ 373273 h 605239" name="connsiteY2"/>
              <a:gd fmla="*/ 373273 h 605239" name="connsiteX3"/>
              <a:gd fmla="*/ 373273 h 605239" name="connsiteY3"/>
              <a:gd fmla="*/ 373273 h 605239" name="connsiteX4"/>
              <a:gd fmla="*/ 373273 h 605239" name="connsiteY4"/>
              <a:gd fmla="*/ 373273 h 605239" name="connsiteX5"/>
              <a:gd fmla="*/ 373273 h 605239" name="connsiteY5"/>
              <a:gd fmla="*/ 373273 h 605239" name="connsiteX6"/>
              <a:gd fmla="*/ 373273 h 605239" name="connsiteY6"/>
              <a:gd fmla="*/ 373273 h 605239" name="connsiteX7"/>
              <a:gd fmla="*/ 373273 h 605239" name="connsiteY7"/>
              <a:gd fmla="*/ 373273 h 605239" name="connsiteX8"/>
              <a:gd fmla="*/ 373273 h 605239" name="connsiteY8"/>
              <a:gd fmla="*/ 373273 h 605239" name="connsiteX9"/>
              <a:gd fmla="*/ 373273 h 605239" name="connsiteY9"/>
              <a:gd fmla="*/ 373273 h 605239" name="connsiteX10"/>
              <a:gd fmla="*/ 373273 h 605239" name="connsiteY10"/>
              <a:gd fmla="*/ 373273 h 605239" name="connsiteX11"/>
              <a:gd fmla="*/ 373273 h 605239" name="connsiteY11"/>
              <a:gd fmla="*/ 373273 h 605239" name="connsiteX12"/>
              <a:gd fmla="*/ 373273 h 605239" name="connsiteY12"/>
              <a:gd fmla="*/ 373273 h 605239" name="connsiteX13"/>
              <a:gd fmla="*/ 373273 h 605239" name="connsiteY13"/>
              <a:gd fmla="*/ 373273 h 605239" name="connsiteX14"/>
              <a:gd fmla="*/ 373273 h 605239" name="connsiteY14"/>
              <a:gd fmla="*/ 373273 h 605239" name="connsiteX15"/>
              <a:gd fmla="*/ 373273 h 605239" name="connsiteY15"/>
              <a:gd fmla="*/ 373273 h 605239" name="connsiteX16"/>
              <a:gd fmla="*/ 373273 h 605239" name="connsiteY16"/>
              <a:gd fmla="*/ 373273 h 605239" name="connsiteX17"/>
              <a:gd fmla="*/ 373273 h 605239" name="connsiteY17"/>
              <a:gd fmla="*/ 373273 h 605239" name="connsiteX18"/>
              <a:gd fmla="*/ 373273 h 605239" name="connsiteY18"/>
              <a:gd fmla="*/ 373273 h 605239" name="connsiteX19"/>
              <a:gd fmla="*/ 373273 h 605239" name="connsiteY19"/>
              <a:gd fmla="*/ 373273 h 605239" name="connsiteX20"/>
              <a:gd fmla="*/ 373273 h 605239" name="connsiteY20"/>
              <a:gd fmla="*/ 373273 h 605239" name="connsiteX21"/>
              <a:gd fmla="*/ 373273 h 605239" name="connsiteY21"/>
              <a:gd fmla="*/ 373273 h 605239" name="connsiteX22"/>
              <a:gd fmla="*/ 373273 h 605239" name="connsiteY22"/>
              <a:gd fmla="*/ 373273 h 605239" name="connsiteX23"/>
              <a:gd fmla="*/ 373273 h 605239" name="connsiteY23"/>
              <a:gd fmla="*/ 373273 h 605239" name="connsiteX24"/>
              <a:gd fmla="*/ 373273 h 605239" name="connsiteY24"/>
              <a:gd fmla="*/ 373273 h 605239" name="connsiteX25"/>
              <a:gd fmla="*/ 373273 h 605239" name="connsiteY25"/>
              <a:gd fmla="*/ 373273 h 605239" name="connsiteX26"/>
              <a:gd fmla="*/ 373273 h 605239" name="connsiteY2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b="b" l="l" r="r" t="t"/>
            <a:pathLst>
              <a:path h="604637" w="545066">
                <a:moveTo>
                  <a:pt x="36884" y="437043"/>
                </a:moveTo>
                <a:lnTo>
                  <a:pt x="191976" y="437043"/>
                </a:lnTo>
                <a:lnTo>
                  <a:pt x="256598" y="437043"/>
                </a:lnTo>
                <a:cubicBezTo>
                  <a:pt x="259470" y="437043"/>
                  <a:pt x="332708" y="437043"/>
                  <a:pt x="332708" y="487178"/>
                </a:cubicBezTo>
                <a:lnTo>
                  <a:pt x="339888" y="564529"/>
                </a:lnTo>
                <a:cubicBezTo>
                  <a:pt x="305423" y="580286"/>
                  <a:pt x="269522" y="593178"/>
                  <a:pt x="233621" y="604637"/>
                </a:cubicBezTo>
                <a:lnTo>
                  <a:pt x="212081" y="514394"/>
                </a:lnTo>
                <a:lnTo>
                  <a:pt x="210645" y="512962"/>
                </a:lnTo>
                <a:cubicBezTo>
                  <a:pt x="197720" y="517259"/>
                  <a:pt x="177616" y="520124"/>
                  <a:pt x="160384" y="520124"/>
                </a:cubicBezTo>
                <a:cubicBezTo>
                  <a:pt x="64169" y="520124"/>
                  <a:pt x="41192" y="501502"/>
                  <a:pt x="36884" y="437043"/>
                </a:cubicBezTo>
                <a:close/>
                <a:moveTo>
                  <a:pt x="303290" y="0"/>
                </a:moveTo>
                <a:cubicBezTo>
                  <a:pt x="387816" y="202"/>
                  <a:pt x="469112" y="32449"/>
                  <a:pt x="503569" y="74370"/>
                </a:cubicBezTo>
                <a:cubicBezTo>
                  <a:pt x="568175" y="150329"/>
                  <a:pt x="553818" y="312280"/>
                  <a:pt x="484905" y="378207"/>
                </a:cubicBezTo>
                <a:lnTo>
                  <a:pt x="500698" y="448434"/>
                </a:lnTo>
                <a:cubicBezTo>
                  <a:pt x="471984" y="489997"/>
                  <a:pt x="426042" y="517228"/>
                  <a:pt x="382971" y="541592"/>
                </a:cubicBezTo>
                <a:cubicBezTo>
                  <a:pt x="382971" y="541592"/>
                  <a:pt x="382971" y="541592"/>
                  <a:pt x="381535" y="543025"/>
                </a:cubicBezTo>
                <a:lnTo>
                  <a:pt x="377228" y="484264"/>
                </a:lnTo>
                <a:cubicBezTo>
                  <a:pt x="377228" y="411171"/>
                  <a:pt x="298265" y="391106"/>
                  <a:pt x="256630" y="391106"/>
                </a:cubicBezTo>
                <a:lnTo>
                  <a:pt x="181974" y="391106"/>
                </a:lnTo>
                <a:lnTo>
                  <a:pt x="35533" y="391106"/>
                </a:lnTo>
                <a:cubicBezTo>
                  <a:pt x="35533" y="382507"/>
                  <a:pt x="35533" y="372474"/>
                  <a:pt x="36969" y="362442"/>
                </a:cubicBezTo>
                <a:lnTo>
                  <a:pt x="11126" y="353843"/>
                </a:lnTo>
                <a:cubicBezTo>
                  <a:pt x="6819" y="352410"/>
                  <a:pt x="2512" y="349543"/>
                  <a:pt x="1076" y="345244"/>
                </a:cubicBezTo>
                <a:cubicBezTo>
                  <a:pt x="-359" y="340944"/>
                  <a:pt x="-359" y="335211"/>
                  <a:pt x="1076" y="332345"/>
                </a:cubicBezTo>
                <a:lnTo>
                  <a:pt x="38405" y="256386"/>
                </a:lnTo>
                <a:cubicBezTo>
                  <a:pt x="42712" y="120232"/>
                  <a:pt x="100140" y="44273"/>
                  <a:pt x="219302" y="11309"/>
                </a:cubicBezTo>
                <a:cubicBezTo>
                  <a:pt x="246580" y="3427"/>
                  <a:pt x="275115" y="-67"/>
                  <a:pt x="303290" y="0"/>
                </a:cubicBezTo>
                <a:close/>
              </a:path>
            </a:pathLst>
          </a:custGeom>
          <a:solidFill>
            <a:schemeClr val="accent2"/>
          </a:solidFill>
          <a:ln>
            <a:noFill/>
          </a:ln>
        </p:spPr>
        <p:txBody>
          <a:bodyPr/>
          <a:lstStyle/>
          <a:p>
            <a:endParaRPr altLang="en-US" lang="zh-CN">
              <a:latin charset="-122" panose="020b0502040204020203" pitchFamily="34" typeface="微软雅黑 Light"/>
              <a:ea charset="-122" panose="020b0502040204020203" pitchFamily="34" typeface="微软雅黑 Light"/>
              <a:cs typeface="+mn-ea"/>
              <a:sym typeface="+mn-lt"/>
            </a:endParaRPr>
          </a:p>
        </p:txBody>
      </p:sp>
      <p:sp>
        <p:nvSpPr>
          <p:cNvPr id="4" name="Rectangle 2"/>
          <p:cNvSpPr txBox="1">
            <a:spLocks noChangeArrowheads="1" noRot="1"/>
          </p:cNvSpPr>
          <p:nvPr/>
        </p:nvSpPr>
        <p:spPr>
          <a:xfrm>
            <a:off x="1289786" y="195028"/>
            <a:ext cx="1440698" cy="592137"/>
          </a:xfrm>
          <a:prstGeom prst="rect">
            <a:avLst/>
          </a:prstGeom>
        </p:spPr>
        <p:txBody>
          <a:bodyPr/>
          <a:lstStyle>
            <a:lvl1pPr algn="l" defTabSz="914400" eaLnBrk="1" hangingPunct="1" latinLnBrk="0" rtl="0">
              <a:lnSpc>
                <a:spcPct val="90000"/>
              </a:lnSpc>
              <a:spcBef>
                <a:spcPct val="0"/>
              </a:spcBef>
              <a:buNone/>
              <a:defRPr kern="1200" sz="4400">
                <a:solidFill>
                  <a:schemeClr val="tx1"/>
                </a:solidFill>
                <a:latin typeface="+mj-lt"/>
                <a:ea typeface="+mj-ea"/>
                <a:cs typeface="+mj-cs"/>
              </a:defRPr>
            </a:lvl1pPr>
          </a:lstStyle>
          <a:p>
            <a:r>
              <a:rPr altLang="en-US" b="1" lang="zh-CN" sz="2400">
                <a:latin charset="-122" panose="020b0502040204020203" pitchFamily="34" typeface="微软雅黑 Light"/>
                <a:ea charset="-122" panose="020b0502040204020203" pitchFamily="34" typeface="微软雅黑 Light"/>
                <a:cs typeface="+mn-ea"/>
                <a:sym typeface="+mn-lt"/>
              </a:rPr>
              <a:t>治疗原则</a:t>
            </a:r>
          </a:p>
        </p:txBody>
      </p:sp>
      <p:sp>
        <p:nvSpPr>
          <p:cNvPr id="12" name="Rectangle 2"/>
          <p:cNvSpPr txBox="1">
            <a:spLocks noChangeArrowheads="1" noRot="1"/>
          </p:cNvSpPr>
          <p:nvPr/>
        </p:nvSpPr>
        <p:spPr>
          <a:xfrm>
            <a:off x="4886110" y="893630"/>
            <a:ext cx="2083637" cy="592137"/>
          </a:xfrm>
          <a:prstGeom prst="rect">
            <a:avLst/>
          </a:prstGeom>
        </p:spPr>
        <p:txBody>
          <a:bodyPr/>
          <a:lstStyle>
            <a:lvl1pPr algn="l" defTabSz="914400" eaLnBrk="1" hangingPunct="1" latinLnBrk="0" rtl="0">
              <a:lnSpc>
                <a:spcPct val="90000"/>
              </a:lnSpc>
              <a:spcBef>
                <a:spcPct val="0"/>
              </a:spcBef>
              <a:buNone/>
              <a:defRPr kern="1200" sz="4400">
                <a:solidFill>
                  <a:schemeClr val="tx1"/>
                </a:solidFill>
                <a:latin typeface="+mj-lt"/>
                <a:ea typeface="+mj-ea"/>
                <a:cs typeface="+mj-cs"/>
              </a:defRPr>
            </a:lvl1pPr>
          </a:lstStyle>
          <a:p>
            <a:r>
              <a:rPr altLang="en-US" b="1" lang="zh-CN" sz="2800">
                <a:solidFill>
                  <a:schemeClr val="bg2">
                    <a:lumMod val="25000"/>
                  </a:schemeClr>
                </a:solidFill>
                <a:latin charset="-122" panose="020b0502040204020203" pitchFamily="34" typeface="微软雅黑 Light"/>
                <a:ea charset="-122" panose="020b0502040204020203" pitchFamily="34" typeface="微软雅黑 Light"/>
                <a:cs typeface="+mn-ea"/>
                <a:sym typeface="+mn-lt"/>
              </a:rPr>
              <a:t>氧疗的护理</a:t>
            </a:r>
          </a:p>
        </p:txBody>
      </p:sp>
      <p:sp>
        <p:nvSpPr>
          <p:cNvPr id="13" name="矩形 12"/>
          <p:cNvSpPr/>
          <p:nvPr/>
        </p:nvSpPr>
        <p:spPr>
          <a:xfrm>
            <a:off x="225363" y="4650903"/>
            <a:ext cx="4062211" cy="1920240"/>
          </a:xfrm>
          <a:prstGeom prst="rect">
            <a:avLst/>
          </a:prstGeom>
        </p:spPr>
        <p:txBody>
          <a:bodyPr wrap="square">
            <a:spAutoFit/>
          </a:bodyPr>
          <a:lstStyle/>
          <a:p>
            <a:pPr>
              <a:lnSpc>
                <a:spcPct val="150000"/>
              </a:lnSpc>
            </a:pPr>
            <a:r>
              <a:rPr altLang="en-US" b="1" lang="zh-CN" sz="2000">
                <a:solidFill>
                  <a:schemeClr val="bg2">
                    <a:lumMod val="25000"/>
                  </a:schemeClr>
                </a:solidFill>
                <a:latin charset="-122" panose="020b0502040204020203" pitchFamily="34" typeface="微软雅黑 Light"/>
                <a:ea charset="-122" panose="020b0502040204020203" pitchFamily="34" typeface="微软雅黑 Light"/>
                <a:cs typeface="+mn-ea"/>
                <a:sym typeface="+mn-lt"/>
              </a:rPr>
              <a:t>合理应用氧疗</a:t>
            </a:r>
          </a:p>
          <a:p>
            <a:pPr>
              <a:lnSpc>
                <a:spcPct val="150000"/>
              </a:lnSpc>
            </a:pPr>
            <a:r>
              <a:rPr altLang="en-US" b="1" lang="zh-CN" sz="2000">
                <a:solidFill>
                  <a:schemeClr val="bg2">
                    <a:lumMod val="25000"/>
                  </a:schemeClr>
                </a:solidFill>
                <a:latin charset="-122" panose="020b0502040204020203" pitchFamily="34" typeface="微软雅黑 Light"/>
                <a:ea charset="-122" panose="020b0502040204020203" pitchFamily="34" typeface="微软雅黑 Light"/>
                <a:cs typeface="+mn-ea"/>
                <a:sym typeface="+mn-lt"/>
              </a:rPr>
              <a:t>1.氧疗有效指标：病人烦躁不安转为安静、心率变慢、血压上升、呼吸平稳、皮肤红润湿暖、发绀消失</a:t>
            </a:r>
          </a:p>
        </p:txBody>
      </p:sp>
      <p:sp>
        <p:nvSpPr>
          <p:cNvPr id="14" name="矩形 13"/>
          <p:cNvSpPr/>
          <p:nvPr/>
        </p:nvSpPr>
        <p:spPr>
          <a:xfrm>
            <a:off x="6969747" y="4823165"/>
            <a:ext cx="4479684" cy="1051560"/>
          </a:xfrm>
          <a:prstGeom prst="rect">
            <a:avLst/>
          </a:prstGeom>
        </p:spPr>
        <p:txBody>
          <a:bodyPr wrap="square">
            <a:spAutoFit/>
          </a:bodyPr>
          <a:lstStyle/>
          <a:p>
            <a:pPr>
              <a:lnSpc>
                <a:spcPct val="150000"/>
              </a:lnSpc>
            </a:pPr>
            <a:r>
              <a:rPr altLang="zh-CN" b="1" lang="en-US" sz="1400">
                <a:solidFill>
                  <a:schemeClr val="bg2">
                    <a:lumMod val="25000"/>
                  </a:schemeClr>
                </a:solidFill>
                <a:latin charset="-122" panose="020b0502040204020203" pitchFamily="34" typeface="微软雅黑 Light"/>
                <a:ea charset="-122" panose="020b0502040204020203" pitchFamily="34" typeface="微软雅黑 Light"/>
                <a:cs typeface="+mn-ea"/>
                <a:sym typeface="+mn-lt"/>
              </a:rPr>
              <a:t>3.氧浓度高于60%，持续时间超过24小时，可能出现氧疗的副作用：氧中毒、肺不张、呼吸道分泌物干燥、晶状体后纤维组织增生、呼吸抑制。</a:t>
            </a:r>
          </a:p>
        </p:txBody>
      </p:sp>
      <p:sp>
        <p:nvSpPr>
          <p:cNvPr id="15" name="矩形 14"/>
          <p:cNvSpPr/>
          <p:nvPr/>
        </p:nvSpPr>
        <p:spPr>
          <a:xfrm>
            <a:off x="564040" y="1826503"/>
            <a:ext cx="3822386" cy="2331720"/>
          </a:xfrm>
          <a:prstGeom prst="rect">
            <a:avLst/>
          </a:prstGeom>
        </p:spPr>
        <p:txBody>
          <a:bodyPr wrap="square">
            <a:spAutoFit/>
          </a:bodyPr>
          <a:lstStyle/>
          <a:p>
            <a:pPr>
              <a:lnSpc>
                <a:spcPct val="150000"/>
              </a:lnSpc>
            </a:pPr>
            <a:r>
              <a:rPr altLang="zh-CN" b="1" lang="en-US" sz="1400">
                <a:solidFill>
                  <a:schemeClr val="bg2">
                    <a:lumMod val="25000"/>
                  </a:schemeClr>
                </a:solidFill>
                <a:latin charset="-122" panose="020b0502040204020203" pitchFamily="34" typeface="微软雅黑 Light"/>
                <a:ea charset="-122" panose="020b0502040204020203" pitchFamily="34" typeface="微软雅黑 Light"/>
                <a:cs typeface="+mn-ea"/>
                <a:sym typeface="+mn-lt"/>
              </a:rPr>
              <a:t>2.对 Ⅱ型呼吸衰竭 病人应给予 低浓度（25%～29%）、低流量（1～2L／min）鼻导管持续吸氧 ，以免缺氧纠正过快引起呼吸中枢抑制。</a:t>
            </a:r>
            <a:br>
              <a:rPr altLang="zh-CN" b="1" lang="en-US" sz="1400">
                <a:solidFill>
                  <a:schemeClr val="bg2">
                    <a:lumMod val="25000"/>
                  </a:schemeClr>
                </a:solidFill>
                <a:latin charset="-122" panose="020b0502040204020203" pitchFamily="34" typeface="微软雅黑 Light"/>
                <a:ea charset="-122" panose="020b0502040204020203" pitchFamily="34" typeface="微软雅黑 Light"/>
                <a:cs typeface="+mn-ea"/>
                <a:sym typeface="+mn-lt"/>
              </a:rPr>
            </a:br>
            <a:r>
              <a:rPr altLang="zh-CN" b="1" lang="en-US" sz="1400">
                <a:solidFill>
                  <a:schemeClr val="bg2">
                    <a:lumMod val="25000"/>
                  </a:schemeClr>
                </a:solidFill>
                <a:latin charset="-122" panose="020b0502040204020203" pitchFamily="34" typeface="微软雅黑 Light"/>
                <a:ea charset="-122" panose="020b0502040204020203" pitchFamily="34" typeface="微软雅黑 Light"/>
                <a:cs typeface="+mn-ea"/>
                <a:sym typeface="+mn-lt"/>
              </a:rPr>
              <a:t>如配合使用呼吸器和呼吸中枢兴奋剂 可稍提高给氧浓度 。给氧过程中若呼吸困难缓解、心率减慢、发绀减轻，表示氧疗有效；若呼吸过缓或意识障碍加深，须警惕二氧化碳潴留。</a:t>
            </a:r>
          </a:p>
        </p:txBody>
      </p:sp>
      <p:pic>
        <p:nvPicPr>
          <p:cNvPr id="17" name="图片 16">
            <a:extLst>
              <a:ext uri="{FF2B5EF4-FFF2-40B4-BE49-F238E27FC236}">
                <a16:creationId xmlns:a16="http://schemas.microsoft.com/office/drawing/2014/main" id="{DCEC9B24-81A0-4066-B393-E8727D8A31A6}"/>
              </a:ext>
            </a:extLst>
          </p:cNvPr>
          <p:cNvPicPr>
            <a:picLocks noChangeAspect="1"/>
          </p:cNvPicPr>
          <p:nvPr/>
        </p:nvPicPr>
        <p:blipFill>
          <a:blip r:embed="rId3">
            <a:extLst>
              <a:ext uri="{28A0092B-C50C-407E-A947-70E740481C1C}">
                <a14:useLocalDpi val="0"/>
              </a:ext>
            </a:extLst>
          </a:blip>
          <a:stretch>
            <a:fillRect/>
          </a:stretch>
        </p:blipFill>
        <p:spPr>
          <a:xfrm>
            <a:off x="6500615" y="592933"/>
            <a:ext cx="4401599" cy="4401599"/>
          </a:xfrm>
          <a:prstGeom prst="rect">
            <a:avLst/>
          </a:prstGeom>
        </p:spPr>
      </p:pic>
    </p:spTree>
    <p:extLst>
      <p:ext uri="{BB962C8B-B14F-4D97-AF65-F5344CB8AC3E}">
        <p14:creationId val="326282551"/>
      </p:ext>
    </p:extLst>
  </p:cSld>
  <p:clrMapOvr>
    <a:masterClrMapping/>
  </p:clrMapOvr>
  <mc:AlternateContent>
    <mc:Choice Requires="p14">
      <p:transition advClick="0" p14:dur="1250" spd="slow">
        <p:wipe/>
      </p:transition>
    </mc:Choice>
    <mc:Fallback>
      <p:transition advClick="0" spd="slow">
        <p:wip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35" presetSubtype="0">
                                  <p:stCondLst>
                                    <p:cond delay="0"/>
                                  </p:stCondLst>
                                  <p:iterate type="lt">
                                    <p:tmPct val="10000"/>
                                  </p:iterate>
                                  <p:childTnLst>
                                    <p:set>
                                      <p:cBhvr>
                                        <p:cTn dur="0" fill="hold" id="6">
                                          <p:stCondLst>
                                            <p:cond delay="0"/>
                                          </p:stCondLst>
                                        </p:cTn>
                                        <p:tgtEl>
                                          <p:spTgt spid="12"/>
                                        </p:tgtEl>
                                        <p:attrNameLst>
                                          <p:attrName>style.visibility</p:attrName>
                                        </p:attrNameLst>
                                      </p:cBhvr>
                                      <p:to>
                                        <p:strVal val="visible"/>
                                      </p:to>
                                    </p:set>
                                    <p:animEffect filter="fade" transition="in">
                                      <p:cBhvr>
                                        <p:cTn dur="597" id="7">
                                          <p:stCondLst>
                                            <p:cond delay="0"/>
                                          </p:stCondLst>
                                        </p:cTn>
                                        <p:tgtEl>
                                          <p:spTgt spid="12"/>
                                        </p:tgtEl>
                                      </p:cBhvr>
                                    </p:animEffect>
                                    <p:anim calcmode="lin" valueType="num">
                                      <p:cBhvr>
                                        <p:cTn dur="597" fill="hold" id="8">
                                          <p:stCondLst>
                                            <p:cond delay="0"/>
                                          </p:stCondLst>
                                        </p:cTn>
                                        <p:tgtEl>
                                          <p:spTgt spid="12"/>
                                        </p:tgtEl>
                                        <p:attrNameLst>
                                          <p:attrName>style.rotation</p:attrName>
                                        </p:attrNameLst>
                                      </p:cBhvr>
                                      <p:tavLst>
                                        <p:tav tm="0">
                                          <p:val>
                                            <p:fltVal val="720"/>
                                          </p:val>
                                        </p:tav>
                                        <p:tav tm="100000">
                                          <p:val>
                                            <p:fltVal val="0"/>
                                          </p:val>
                                        </p:tav>
                                      </p:tavLst>
                                    </p:anim>
                                    <p:anim calcmode="lin" valueType="num">
                                      <p:cBhvr>
                                        <p:cTn dur="597" fill="hold" id="9">
                                          <p:stCondLst>
                                            <p:cond delay="0"/>
                                          </p:stCondLst>
                                        </p:cTn>
                                        <p:tgtEl>
                                          <p:spTgt spid="12"/>
                                        </p:tgtEl>
                                        <p:attrNameLst>
                                          <p:attrName>ppt_h</p:attrName>
                                        </p:attrNameLst>
                                      </p:cBhvr>
                                      <p:tavLst>
                                        <p:tav tm="0">
                                          <p:val>
                                            <p:fltVal val="0"/>
                                          </p:val>
                                        </p:tav>
                                        <p:tav tm="100000">
                                          <p:val>
                                            <p:strVal val="#ppt_h"/>
                                          </p:val>
                                        </p:tav>
                                      </p:tavLst>
                                    </p:anim>
                                    <p:anim calcmode="lin" valueType="num">
                                      <p:cBhvr>
                                        <p:cTn dur="597" fill="hold" id="10">
                                          <p:stCondLst>
                                            <p:cond delay="0"/>
                                          </p:stCondLst>
                                        </p:cTn>
                                        <p:tgtEl>
                                          <p:spTgt spid="12"/>
                                        </p:tgtEl>
                                        <p:attrNameLst>
                                          <p:attrName>ppt_w</p:attrName>
                                        </p:attrNameLst>
                                      </p:cBhvr>
                                      <p:tavLst>
                                        <p:tav tm="0">
                                          <p:val>
                                            <p:fltVal val="0"/>
                                          </p:val>
                                        </p:tav>
                                        <p:tav tm="100000">
                                          <p:val>
                                            <p:strVal val="#ppt_w"/>
                                          </p:val>
                                        </p:tav>
                                      </p:tavLst>
                                    </p:anim>
                                  </p:childTnLst>
                                </p:cTn>
                              </p:par>
                            </p:childTnLst>
                          </p:cTn>
                        </p:par>
                        <p:par>
                          <p:cTn fill="hold" id="11" nodeType="afterGroup">
                            <p:stCondLst>
                              <p:cond delay="597"/>
                            </p:stCondLst>
                            <p:childTnLst>
                              <p:par>
                                <p:cTn fill="hold" grpId="0" id="12" nodeType="afterEffect" presetClass="entr" presetID="22" presetSubtype="4">
                                  <p:stCondLst>
                                    <p:cond delay="0"/>
                                  </p:stCondLst>
                                  <p:childTnLst>
                                    <p:set>
                                      <p:cBhvr>
                                        <p:cTn dur="1" fill="hold" id="13">
                                          <p:stCondLst>
                                            <p:cond delay="0"/>
                                          </p:stCondLst>
                                        </p:cTn>
                                        <p:tgtEl>
                                          <p:spTgt spid="13"/>
                                        </p:tgtEl>
                                        <p:attrNameLst>
                                          <p:attrName>style.visibility</p:attrName>
                                        </p:attrNameLst>
                                      </p:cBhvr>
                                      <p:to>
                                        <p:strVal val="visible"/>
                                      </p:to>
                                    </p:set>
                                    <p:animEffect filter="wipe(down)" transition="in">
                                      <p:cBhvr>
                                        <p:cTn dur="500" id="14"/>
                                        <p:tgtEl>
                                          <p:spTgt spid="13"/>
                                        </p:tgtEl>
                                      </p:cBhvr>
                                    </p:animEffect>
                                  </p:childTnLst>
                                </p:cTn>
                              </p:par>
                            </p:childTnLst>
                          </p:cTn>
                        </p:par>
                        <p:par>
                          <p:cTn fill="hold" id="15" nodeType="afterGroup">
                            <p:stCondLst>
                              <p:cond delay="1097"/>
                            </p:stCondLst>
                            <p:childTnLst>
                              <p:par>
                                <p:cTn fill="hold" grpId="0" id="16" nodeType="afterEffect" presetClass="entr" presetID="22" presetSubtype="4">
                                  <p:stCondLst>
                                    <p:cond delay="0"/>
                                  </p:stCondLst>
                                  <p:childTnLst>
                                    <p:set>
                                      <p:cBhvr>
                                        <p:cTn dur="1" fill="hold" id="17">
                                          <p:stCondLst>
                                            <p:cond delay="0"/>
                                          </p:stCondLst>
                                        </p:cTn>
                                        <p:tgtEl>
                                          <p:spTgt spid="15"/>
                                        </p:tgtEl>
                                        <p:attrNameLst>
                                          <p:attrName>style.visibility</p:attrName>
                                        </p:attrNameLst>
                                      </p:cBhvr>
                                      <p:to>
                                        <p:strVal val="visible"/>
                                      </p:to>
                                    </p:set>
                                    <p:animEffect filter="wipe(down)" transition="in">
                                      <p:cBhvr>
                                        <p:cTn dur="500" id="18"/>
                                        <p:tgtEl>
                                          <p:spTgt spid="15"/>
                                        </p:tgtEl>
                                      </p:cBhvr>
                                    </p:animEffect>
                                  </p:childTnLst>
                                </p:cTn>
                              </p:par>
                            </p:childTnLst>
                          </p:cTn>
                        </p:par>
                        <p:par>
                          <p:cTn fill="hold" id="19" nodeType="afterGroup">
                            <p:stCondLst>
                              <p:cond delay="1597"/>
                            </p:stCondLst>
                            <p:childTnLst>
                              <p:par>
                                <p:cTn fill="hold" grpId="0" id="20" nodeType="afterEffect" presetClass="entr" presetID="22" presetSubtype="4">
                                  <p:stCondLst>
                                    <p:cond delay="0"/>
                                  </p:stCondLst>
                                  <p:childTnLst>
                                    <p:set>
                                      <p:cBhvr>
                                        <p:cTn dur="1" fill="hold" id="21">
                                          <p:stCondLst>
                                            <p:cond delay="0"/>
                                          </p:stCondLst>
                                        </p:cTn>
                                        <p:tgtEl>
                                          <p:spTgt spid="14"/>
                                        </p:tgtEl>
                                        <p:attrNameLst>
                                          <p:attrName>style.visibility</p:attrName>
                                        </p:attrNameLst>
                                      </p:cBhvr>
                                      <p:to>
                                        <p:strVal val="visible"/>
                                      </p:to>
                                    </p:set>
                                    <p:animEffect filter="wipe(down)" transition="in">
                                      <p:cBhvr>
                                        <p:cTn dur="500" id="22"/>
                                        <p:tgtEl>
                                          <p:spTgt spid="1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
      <p:bldP grpId="0" spid="13"/>
      <p:bldP grpId="0" spid="14"/>
      <p:bldP grpId="0" spid="15"/>
    </p:bldLst>
  </p:timing>
</p:sld>
</file>

<file path=ppt/slides/slide2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2" name="直接连接符 1"/>
          <p:cNvCxnSpPr/>
          <p:nvPr/>
        </p:nvCxnSpPr>
        <p:spPr>
          <a:xfrm>
            <a:off x="1408147" y="683603"/>
            <a:ext cx="10619117"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mouth-tube-in-bald-male-head_45957"/>
          <p:cNvSpPr>
            <a:spLocks noChangeAspect="1"/>
          </p:cNvSpPr>
          <p:nvPr/>
        </p:nvSpPr>
        <p:spPr bwMode="auto">
          <a:xfrm>
            <a:off x="564040" y="88565"/>
            <a:ext cx="725746" cy="805065"/>
          </a:xfrm>
          <a:custGeom>
            <a:gdLst>
              <a:gd fmla="*/ 373273 h 605239" name="connsiteX0"/>
              <a:gd fmla="*/ 373273 h 605239" name="connsiteY0"/>
              <a:gd fmla="*/ 373273 h 605239" name="connsiteX1"/>
              <a:gd fmla="*/ 373273 h 605239" name="connsiteY1"/>
              <a:gd fmla="*/ 373273 h 605239" name="connsiteX2"/>
              <a:gd fmla="*/ 373273 h 605239" name="connsiteY2"/>
              <a:gd fmla="*/ 373273 h 605239" name="connsiteX3"/>
              <a:gd fmla="*/ 373273 h 605239" name="connsiteY3"/>
              <a:gd fmla="*/ 373273 h 605239" name="connsiteX4"/>
              <a:gd fmla="*/ 373273 h 605239" name="connsiteY4"/>
              <a:gd fmla="*/ 373273 h 605239" name="connsiteX5"/>
              <a:gd fmla="*/ 373273 h 605239" name="connsiteY5"/>
              <a:gd fmla="*/ 373273 h 605239" name="connsiteX6"/>
              <a:gd fmla="*/ 373273 h 605239" name="connsiteY6"/>
              <a:gd fmla="*/ 373273 h 605239" name="connsiteX7"/>
              <a:gd fmla="*/ 373273 h 605239" name="connsiteY7"/>
              <a:gd fmla="*/ 373273 h 605239" name="connsiteX8"/>
              <a:gd fmla="*/ 373273 h 605239" name="connsiteY8"/>
              <a:gd fmla="*/ 373273 h 605239" name="connsiteX9"/>
              <a:gd fmla="*/ 373273 h 605239" name="connsiteY9"/>
              <a:gd fmla="*/ 373273 h 605239" name="connsiteX10"/>
              <a:gd fmla="*/ 373273 h 605239" name="connsiteY10"/>
              <a:gd fmla="*/ 373273 h 605239" name="connsiteX11"/>
              <a:gd fmla="*/ 373273 h 605239" name="connsiteY11"/>
              <a:gd fmla="*/ 373273 h 605239" name="connsiteX12"/>
              <a:gd fmla="*/ 373273 h 605239" name="connsiteY12"/>
              <a:gd fmla="*/ 373273 h 605239" name="connsiteX13"/>
              <a:gd fmla="*/ 373273 h 605239" name="connsiteY13"/>
              <a:gd fmla="*/ 373273 h 605239" name="connsiteX14"/>
              <a:gd fmla="*/ 373273 h 605239" name="connsiteY14"/>
              <a:gd fmla="*/ 373273 h 605239" name="connsiteX15"/>
              <a:gd fmla="*/ 373273 h 605239" name="connsiteY15"/>
              <a:gd fmla="*/ 373273 h 605239" name="connsiteX16"/>
              <a:gd fmla="*/ 373273 h 605239" name="connsiteY16"/>
              <a:gd fmla="*/ 373273 h 605239" name="connsiteX17"/>
              <a:gd fmla="*/ 373273 h 605239" name="connsiteY17"/>
              <a:gd fmla="*/ 373273 h 605239" name="connsiteX18"/>
              <a:gd fmla="*/ 373273 h 605239" name="connsiteY18"/>
              <a:gd fmla="*/ 373273 h 605239" name="connsiteX19"/>
              <a:gd fmla="*/ 373273 h 605239" name="connsiteY19"/>
              <a:gd fmla="*/ 373273 h 605239" name="connsiteX20"/>
              <a:gd fmla="*/ 373273 h 605239" name="connsiteY20"/>
              <a:gd fmla="*/ 373273 h 605239" name="connsiteX21"/>
              <a:gd fmla="*/ 373273 h 605239" name="connsiteY21"/>
              <a:gd fmla="*/ 373273 h 605239" name="connsiteX22"/>
              <a:gd fmla="*/ 373273 h 605239" name="connsiteY22"/>
              <a:gd fmla="*/ 373273 h 605239" name="connsiteX23"/>
              <a:gd fmla="*/ 373273 h 605239" name="connsiteY23"/>
              <a:gd fmla="*/ 373273 h 605239" name="connsiteX24"/>
              <a:gd fmla="*/ 373273 h 605239" name="connsiteY24"/>
              <a:gd fmla="*/ 373273 h 605239" name="connsiteX25"/>
              <a:gd fmla="*/ 373273 h 605239" name="connsiteY25"/>
              <a:gd fmla="*/ 373273 h 605239" name="connsiteX26"/>
              <a:gd fmla="*/ 373273 h 605239" name="connsiteY2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b="b" l="l" r="r" t="t"/>
            <a:pathLst>
              <a:path h="604637" w="545066">
                <a:moveTo>
                  <a:pt x="36884" y="437043"/>
                </a:moveTo>
                <a:lnTo>
                  <a:pt x="191976" y="437043"/>
                </a:lnTo>
                <a:lnTo>
                  <a:pt x="256598" y="437043"/>
                </a:lnTo>
                <a:cubicBezTo>
                  <a:pt x="259470" y="437043"/>
                  <a:pt x="332708" y="437043"/>
                  <a:pt x="332708" y="487178"/>
                </a:cubicBezTo>
                <a:lnTo>
                  <a:pt x="339888" y="564529"/>
                </a:lnTo>
                <a:cubicBezTo>
                  <a:pt x="305423" y="580286"/>
                  <a:pt x="269522" y="593178"/>
                  <a:pt x="233621" y="604637"/>
                </a:cubicBezTo>
                <a:lnTo>
                  <a:pt x="212081" y="514394"/>
                </a:lnTo>
                <a:lnTo>
                  <a:pt x="210645" y="512962"/>
                </a:lnTo>
                <a:cubicBezTo>
                  <a:pt x="197720" y="517259"/>
                  <a:pt x="177616" y="520124"/>
                  <a:pt x="160384" y="520124"/>
                </a:cubicBezTo>
                <a:cubicBezTo>
                  <a:pt x="64169" y="520124"/>
                  <a:pt x="41192" y="501502"/>
                  <a:pt x="36884" y="437043"/>
                </a:cubicBezTo>
                <a:close/>
                <a:moveTo>
                  <a:pt x="303290" y="0"/>
                </a:moveTo>
                <a:cubicBezTo>
                  <a:pt x="387816" y="202"/>
                  <a:pt x="469112" y="32449"/>
                  <a:pt x="503569" y="74370"/>
                </a:cubicBezTo>
                <a:cubicBezTo>
                  <a:pt x="568175" y="150329"/>
                  <a:pt x="553818" y="312280"/>
                  <a:pt x="484905" y="378207"/>
                </a:cubicBezTo>
                <a:lnTo>
                  <a:pt x="500698" y="448434"/>
                </a:lnTo>
                <a:cubicBezTo>
                  <a:pt x="471984" y="489997"/>
                  <a:pt x="426042" y="517228"/>
                  <a:pt x="382971" y="541592"/>
                </a:cubicBezTo>
                <a:cubicBezTo>
                  <a:pt x="382971" y="541592"/>
                  <a:pt x="382971" y="541592"/>
                  <a:pt x="381535" y="543025"/>
                </a:cubicBezTo>
                <a:lnTo>
                  <a:pt x="377228" y="484264"/>
                </a:lnTo>
                <a:cubicBezTo>
                  <a:pt x="377228" y="411171"/>
                  <a:pt x="298265" y="391106"/>
                  <a:pt x="256630" y="391106"/>
                </a:cubicBezTo>
                <a:lnTo>
                  <a:pt x="181974" y="391106"/>
                </a:lnTo>
                <a:lnTo>
                  <a:pt x="35533" y="391106"/>
                </a:lnTo>
                <a:cubicBezTo>
                  <a:pt x="35533" y="382507"/>
                  <a:pt x="35533" y="372474"/>
                  <a:pt x="36969" y="362442"/>
                </a:cubicBezTo>
                <a:lnTo>
                  <a:pt x="11126" y="353843"/>
                </a:lnTo>
                <a:cubicBezTo>
                  <a:pt x="6819" y="352410"/>
                  <a:pt x="2512" y="349543"/>
                  <a:pt x="1076" y="345244"/>
                </a:cubicBezTo>
                <a:cubicBezTo>
                  <a:pt x="-359" y="340944"/>
                  <a:pt x="-359" y="335211"/>
                  <a:pt x="1076" y="332345"/>
                </a:cubicBezTo>
                <a:lnTo>
                  <a:pt x="38405" y="256386"/>
                </a:lnTo>
                <a:cubicBezTo>
                  <a:pt x="42712" y="120232"/>
                  <a:pt x="100140" y="44273"/>
                  <a:pt x="219302" y="11309"/>
                </a:cubicBezTo>
                <a:cubicBezTo>
                  <a:pt x="246580" y="3427"/>
                  <a:pt x="275115" y="-67"/>
                  <a:pt x="303290" y="0"/>
                </a:cubicBezTo>
                <a:close/>
              </a:path>
            </a:pathLst>
          </a:custGeom>
          <a:solidFill>
            <a:schemeClr val="accent2"/>
          </a:solidFill>
          <a:ln>
            <a:noFill/>
          </a:ln>
        </p:spPr>
        <p:txBody>
          <a:bodyPr/>
          <a:lstStyle/>
          <a:p>
            <a:endParaRPr altLang="en-US" lang="zh-CN">
              <a:latin charset="-122" panose="020b0502040204020203" pitchFamily="34" typeface="微软雅黑 Light"/>
              <a:ea charset="-122" panose="020b0502040204020203" pitchFamily="34" typeface="微软雅黑 Light"/>
              <a:cs typeface="+mn-ea"/>
              <a:sym typeface="+mn-lt"/>
            </a:endParaRPr>
          </a:p>
        </p:txBody>
      </p:sp>
      <p:sp>
        <p:nvSpPr>
          <p:cNvPr id="4" name="标题 3"/>
          <p:cNvSpPr txBox="1"/>
          <p:nvPr/>
        </p:nvSpPr>
        <p:spPr>
          <a:xfrm>
            <a:off x="1408147" y="213726"/>
            <a:ext cx="2371909" cy="554741"/>
          </a:xfrm>
          <a:prstGeom prst="rect">
            <a:avLst/>
          </a:prstGeom>
        </p:spPr>
        <p:txBody>
          <a:bodyPr/>
          <a:lstStyle>
            <a:lvl1pPr algn="l" defTabSz="914400" eaLnBrk="1" hangingPunct="1" latinLnBrk="0" rtl="0">
              <a:lnSpc>
                <a:spcPct val="90000"/>
              </a:lnSpc>
              <a:spcBef>
                <a:spcPct val="0"/>
              </a:spcBef>
              <a:buNone/>
              <a:defRPr kern="1200" sz="4400">
                <a:solidFill>
                  <a:schemeClr val="tx1"/>
                </a:solidFill>
                <a:latin typeface="+mj-lt"/>
                <a:ea typeface="+mj-ea"/>
                <a:cs typeface="+mj-cs"/>
              </a:defRPr>
            </a:lvl1pPr>
          </a:lstStyle>
          <a:p>
            <a:r>
              <a:rPr altLang="en-US" b="1" lang="zh-CN" sz="2400">
                <a:latin charset="-122" panose="020b0502040204020203" pitchFamily="34" typeface="微软雅黑 Light"/>
                <a:ea charset="-122" panose="020b0502040204020203" pitchFamily="34" typeface="微软雅黑 Light"/>
                <a:cs typeface="+mn-ea"/>
                <a:sym typeface="+mn-lt"/>
              </a:rPr>
              <a:t>护理诊断及措施</a:t>
            </a:r>
          </a:p>
        </p:txBody>
      </p:sp>
      <p:sp>
        <p:nvSpPr>
          <p:cNvPr id="5" name="Rectangle 4"/>
          <p:cNvSpPr>
            <a:spLocks noChangeArrowheads="1"/>
          </p:cNvSpPr>
          <p:nvPr/>
        </p:nvSpPr>
        <p:spPr bwMode="auto">
          <a:xfrm>
            <a:off x="4860284" y="3057908"/>
            <a:ext cx="6504707" cy="272870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indent="-342900" marL="342900">
              <a:lnSpc>
                <a:spcPct val="150000"/>
              </a:lnSpc>
              <a:buFont typeface="+mj-lt"/>
              <a:buAutoNum type="arabicPeriod"/>
            </a:pPr>
            <a:r>
              <a:rPr altLang="en-US" b="1" lang="zh-CN">
                <a:latin charset="-122" panose="020b0502040204020203" pitchFamily="34" typeface="微软雅黑 Light"/>
                <a:ea charset="-122" panose="020b0502040204020203" pitchFamily="34" typeface="微软雅黑 Light"/>
                <a:cs typeface="+mn-ea"/>
                <a:sym typeface="+mn-lt"/>
              </a:rPr>
              <a:t>气体交换受损：与通气和换气功能障碍有关。</a:t>
            </a:r>
          </a:p>
          <a:p>
            <a:pPr eaLnBrk="1" hangingPunct="1" indent="-342900" marL="342900">
              <a:lnSpc>
                <a:spcPct val="150000"/>
              </a:lnSpc>
              <a:buFont typeface="+mj-lt"/>
              <a:buAutoNum type="arabicPeriod"/>
            </a:pPr>
            <a:r>
              <a:rPr altLang="en-US" b="1" lang="zh-CN">
                <a:latin charset="-122" panose="020b0502040204020203" pitchFamily="34" typeface="微软雅黑 Light"/>
                <a:ea charset="-122" panose="020b0502040204020203" pitchFamily="34" typeface="微软雅黑 Light"/>
                <a:cs typeface="+mn-ea"/>
                <a:sym typeface="+mn-lt"/>
              </a:rPr>
              <a:t>清理呼吸道无效：与呼吸道分泌物多而黏稠、咳嗽无力有关。</a:t>
            </a:r>
          </a:p>
          <a:p>
            <a:pPr eaLnBrk="1" hangingPunct="1" indent="-342900" marL="342900">
              <a:lnSpc>
                <a:spcPct val="150000"/>
              </a:lnSpc>
              <a:buFont typeface="+mj-lt"/>
              <a:buAutoNum type="arabicPeriod"/>
            </a:pPr>
            <a:r>
              <a:rPr altLang="en-US" b="1" lang="zh-CN">
                <a:latin charset="-122" panose="020b0502040204020203" pitchFamily="34" typeface="微软雅黑 Light"/>
                <a:ea charset="-122" panose="020b0502040204020203" pitchFamily="34" typeface="微软雅黑 Light"/>
                <a:cs typeface="+mn-ea"/>
                <a:sym typeface="+mn-lt"/>
              </a:rPr>
              <a:t>营养失调：与食欲下降、胃肠道淤血有关。</a:t>
            </a:r>
          </a:p>
          <a:p>
            <a:pPr eaLnBrk="1" hangingPunct="1" indent="-342900" marL="342900">
              <a:lnSpc>
                <a:spcPct val="150000"/>
              </a:lnSpc>
              <a:buFont typeface="+mj-lt"/>
              <a:buAutoNum type="arabicPeriod"/>
            </a:pPr>
            <a:r>
              <a:rPr altLang="en-US" b="1" lang="zh-CN">
                <a:latin charset="-122" panose="020b0502040204020203" pitchFamily="34" typeface="微软雅黑 Light"/>
                <a:ea charset="-122" panose="020b0502040204020203" pitchFamily="34" typeface="微软雅黑 Light"/>
                <a:cs typeface="+mn-ea"/>
                <a:sym typeface="+mn-lt"/>
              </a:rPr>
              <a:t>焦虑：与环境改变、疾病预后不佳有关。</a:t>
            </a:r>
          </a:p>
          <a:p>
            <a:pPr eaLnBrk="1" hangingPunct="1" indent="-342900" marL="342900">
              <a:lnSpc>
                <a:spcPct val="150000"/>
              </a:lnSpc>
              <a:buFont typeface="+mj-lt"/>
              <a:buAutoNum type="arabicPeriod"/>
            </a:pPr>
            <a:r>
              <a:rPr altLang="en-US" b="1" lang="zh-CN">
                <a:latin charset="-122" panose="020b0502040204020203" pitchFamily="34" typeface="微软雅黑 Light"/>
                <a:ea charset="-122" panose="020b0502040204020203" pitchFamily="34" typeface="微软雅黑 Light"/>
                <a:cs typeface="+mn-ea"/>
                <a:sym typeface="+mn-lt"/>
              </a:rPr>
              <a:t>知识缺乏：与对疾病的病程和治疗不了解、文化层次低有关。</a:t>
            </a:r>
          </a:p>
          <a:p>
            <a:pPr eaLnBrk="1" hangingPunct="1" indent="-342900" marL="342900">
              <a:lnSpc>
                <a:spcPct val="150000"/>
              </a:lnSpc>
              <a:buFont typeface="+mj-lt"/>
              <a:buAutoNum type="arabicPeriod"/>
            </a:pPr>
            <a:r>
              <a:rPr altLang="en-US" b="1" lang="zh-CN">
                <a:latin charset="-122" panose="020b0502040204020203" pitchFamily="34" typeface="微软雅黑 Light"/>
                <a:ea charset="-122" panose="020b0502040204020203" pitchFamily="34" typeface="微软雅黑 Light"/>
                <a:cs typeface="+mn-ea"/>
                <a:sym typeface="+mn-lt"/>
              </a:rPr>
              <a:t>活动无耐力：与长期卧床、营养不良有关</a:t>
            </a:r>
          </a:p>
          <a:p>
            <a:pPr eaLnBrk="1" hangingPunct="1" indent="-342900" marL="342900">
              <a:lnSpc>
                <a:spcPct val="150000"/>
              </a:lnSpc>
              <a:buFont typeface="+mj-lt"/>
              <a:buAutoNum type="arabicPeriod"/>
            </a:pPr>
            <a:r>
              <a:rPr altLang="en-US" b="1" lang="zh-CN">
                <a:latin charset="-122" panose="020b0502040204020203" pitchFamily="34" typeface="微软雅黑 Light"/>
                <a:ea charset="-122" panose="020b0502040204020203" pitchFamily="34" typeface="微软雅黑 Light"/>
                <a:cs typeface="+mn-ea"/>
                <a:sym typeface="+mn-lt"/>
              </a:rPr>
              <a:t>有皮肤完整性受损的危险：与长期卧床有关</a:t>
            </a:r>
          </a:p>
          <a:p>
            <a:pPr eaLnBrk="1" hangingPunct="1" indent="-342900" marL="342900">
              <a:lnSpc>
                <a:spcPct val="150000"/>
              </a:lnSpc>
              <a:buFont typeface="+mj-lt"/>
              <a:buAutoNum type="arabicPeriod"/>
            </a:pPr>
            <a:r>
              <a:rPr altLang="en-US" b="1" lang="zh-CN">
                <a:latin charset="-122" panose="020b0502040204020203" pitchFamily="34" typeface="微软雅黑 Light"/>
                <a:ea charset="-122" panose="020b0502040204020203" pitchFamily="34" typeface="微软雅黑 Light"/>
                <a:cs typeface="+mn-ea"/>
                <a:sym typeface="+mn-lt"/>
              </a:rPr>
              <a:t>潜在并发症：水、电解质紊乱及酸碱失衡、上消化道出血、颅内出血</a:t>
            </a:r>
          </a:p>
          <a:p>
            <a:pPr eaLnBrk="1" hangingPunct="1" indent="-342900" marL="342900">
              <a:lnSpc>
                <a:spcPct val="150000"/>
              </a:lnSpc>
              <a:buFont typeface="+mj-lt"/>
              <a:buAutoNum type="arabicPeriod"/>
            </a:pPr>
            <a:endParaRPr altLang="en-US" b="1" lang="zh-CN">
              <a:latin charset="-122" panose="020b0502040204020203" pitchFamily="34" typeface="微软雅黑 Light"/>
              <a:ea charset="-122" panose="020b0502040204020203" pitchFamily="34" typeface="微软雅黑 Light"/>
              <a:cs typeface="+mn-ea"/>
              <a:sym typeface="+mn-lt"/>
            </a:endParaRPr>
          </a:p>
          <a:p>
            <a:pPr eaLnBrk="1" hangingPunct="1" indent="-342900" marL="342900">
              <a:lnSpc>
                <a:spcPct val="150000"/>
              </a:lnSpc>
              <a:buFont typeface="+mj-lt"/>
              <a:buAutoNum type="arabicPeriod"/>
            </a:pPr>
            <a:endParaRPr altLang="en-US" b="1" lang="zh-CN">
              <a:latin charset="-122" panose="020b0502040204020203" pitchFamily="34" typeface="微软雅黑 Light"/>
              <a:ea charset="-122" panose="020b0502040204020203" pitchFamily="34" typeface="微软雅黑 Light"/>
              <a:cs typeface="+mn-ea"/>
              <a:sym typeface="+mn-lt"/>
            </a:endParaRPr>
          </a:p>
          <a:p>
            <a:pPr eaLnBrk="1" hangingPunct="1" indent="-342900" marL="342900">
              <a:lnSpc>
                <a:spcPct val="150000"/>
              </a:lnSpc>
              <a:buFont typeface="+mj-lt"/>
              <a:buAutoNum type="arabicPeriod"/>
            </a:pPr>
            <a:endParaRPr altLang="en-US" b="1" lang="zh-CN">
              <a:latin charset="-122" panose="020b0502040204020203" pitchFamily="34" typeface="微软雅黑 Light"/>
              <a:ea charset="-122" panose="020b0502040204020203" pitchFamily="34" typeface="微软雅黑 Light"/>
              <a:cs typeface="+mn-ea"/>
              <a:sym typeface="+mn-lt"/>
            </a:endParaRPr>
          </a:p>
          <a:p>
            <a:pPr eaLnBrk="1" hangingPunct="1" indent="-342900" marL="342900">
              <a:lnSpc>
                <a:spcPct val="150000"/>
              </a:lnSpc>
              <a:buFont typeface="+mj-lt"/>
              <a:buAutoNum type="arabicPeriod"/>
            </a:pPr>
            <a:endParaRPr altLang="en-US" b="1" lang="zh-CN">
              <a:latin charset="-122" panose="020b0502040204020203" pitchFamily="34" typeface="微软雅黑 Light"/>
              <a:ea charset="-122" panose="020b0502040204020203" pitchFamily="34" typeface="微软雅黑 Light"/>
              <a:cs typeface="+mn-ea"/>
              <a:sym typeface="+mn-lt"/>
            </a:endParaRPr>
          </a:p>
        </p:txBody>
      </p:sp>
      <p:pic>
        <p:nvPicPr>
          <p:cNvPr id="7" name="图片 6"/>
          <p:cNvPicPr>
            <a:picLocks noChangeAspect="1"/>
          </p:cNvPicPr>
          <p:nvPr/>
        </p:nvPicPr>
        <p:blipFill>
          <a:blip r:embed="rId3">
            <a:extLst>
              <a:ext uri="{28A0092B-C50C-407E-A947-70E740481C1C}">
                <a14:useLocalDpi val="0"/>
              </a:ext>
            </a:extLst>
          </a:blip>
          <a:stretch>
            <a:fillRect/>
          </a:stretch>
        </p:blipFill>
        <p:spPr>
          <a:xfrm>
            <a:off x="-18517" y="990600"/>
            <a:ext cx="4876800" cy="4876800"/>
          </a:xfrm>
          <a:prstGeom prst="rect">
            <a:avLst/>
          </a:prstGeom>
        </p:spPr>
      </p:pic>
    </p:spTree>
    <p:extLst>
      <p:ext uri="{BB962C8B-B14F-4D97-AF65-F5344CB8AC3E}">
        <p14:creationId val="3725946130"/>
      </p:ext>
    </p:extLst>
  </p:cSld>
  <p:clrMapOvr>
    <a:masterClrMapping/>
  </p:clrMapOvr>
  <mc:AlternateContent>
    <mc:Choice Requires="p14">
      <p:transition advClick="0" p14:dur="1250" spd="slow">
        <p:wipe/>
      </p:transition>
    </mc:Choice>
    <mc:Fallback>
      <p:transition advClick="0" spd="slow">
        <p:wip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4">
                                  <p:stCondLst>
                                    <p:cond delay="0"/>
                                  </p:stCondLst>
                                  <p:childTnLst>
                                    <p:set>
                                      <p:cBhvr>
                                        <p:cTn dur="1" fill="hold" id="6">
                                          <p:stCondLst>
                                            <p:cond delay="0"/>
                                          </p:stCondLst>
                                        </p:cTn>
                                        <p:tgtEl>
                                          <p:spTgt spid="7"/>
                                        </p:tgtEl>
                                        <p:attrNameLst>
                                          <p:attrName>style.visibility</p:attrName>
                                        </p:attrNameLst>
                                      </p:cBhvr>
                                      <p:to>
                                        <p:strVal val="visible"/>
                                      </p:to>
                                    </p:set>
                                    <p:animEffect filter="wipe(down)" transition="in">
                                      <p:cBhvr>
                                        <p:cTn dur="500" id="7"/>
                                        <p:tgtEl>
                                          <p:spTgt spid="7"/>
                                        </p:tgtEl>
                                      </p:cBhvr>
                                    </p:animEffect>
                                  </p:childTnLst>
                                </p:cTn>
                              </p:par>
                            </p:childTnLst>
                          </p:cTn>
                        </p:par>
                        <p:par>
                          <p:cTn fill="hold" id="8" nodeType="afterGroup">
                            <p:stCondLst>
                              <p:cond delay="500"/>
                            </p:stCondLst>
                            <p:childTnLst>
                              <p:par>
                                <p:cTn fill="hold" grpId="0" id="9" nodeType="afterEffect" presetClass="entr" presetID="53" presetSubtype="0">
                                  <p:stCondLst>
                                    <p:cond delay="0"/>
                                  </p:stCondLst>
                                  <p:childTnLst>
                                    <p:set>
                                      <p:cBhvr>
                                        <p:cTn dur="1" fill="hold" id="10">
                                          <p:stCondLst>
                                            <p:cond delay="0"/>
                                          </p:stCondLst>
                                        </p:cTn>
                                        <p:tgtEl>
                                          <p:spTgt spid="5"/>
                                        </p:tgtEl>
                                        <p:attrNameLst>
                                          <p:attrName>style.visibility</p:attrName>
                                        </p:attrNameLst>
                                      </p:cBhvr>
                                      <p:to>
                                        <p:strVal val="visible"/>
                                      </p:to>
                                    </p:set>
                                    <p:anim calcmode="lin" valueType="num">
                                      <p:cBhvr>
                                        <p:cTn dur="500" fill="hold" id="11"/>
                                        <p:tgtEl>
                                          <p:spTgt spid="5"/>
                                        </p:tgtEl>
                                        <p:attrNameLst>
                                          <p:attrName>ppt_w</p:attrName>
                                        </p:attrNameLst>
                                      </p:cBhvr>
                                      <p:tavLst>
                                        <p:tav tm="0">
                                          <p:val>
                                            <p:fltVal val="0"/>
                                          </p:val>
                                        </p:tav>
                                        <p:tav tm="100000">
                                          <p:val>
                                            <p:strVal val="#ppt_w"/>
                                          </p:val>
                                        </p:tav>
                                      </p:tavLst>
                                    </p:anim>
                                    <p:anim calcmode="lin" valueType="num">
                                      <p:cBhvr>
                                        <p:cTn dur="500" fill="hold" id="12"/>
                                        <p:tgtEl>
                                          <p:spTgt spid="5"/>
                                        </p:tgtEl>
                                        <p:attrNameLst>
                                          <p:attrName>ppt_h</p:attrName>
                                        </p:attrNameLst>
                                      </p:cBhvr>
                                      <p:tavLst>
                                        <p:tav tm="0">
                                          <p:val>
                                            <p:fltVal val="0"/>
                                          </p:val>
                                        </p:tav>
                                        <p:tav tm="100000">
                                          <p:val>
                                            <p:strVal val="#ppt_h"/>
                                          </p:val>
                                        </p:tav>
                                      </p:tavLst>
                                    </p:anim>
                                    <p:animEffect filter="fade" transition="in">
                                      <p:cBhvr>
                                        <p:cTn dur="500" id="13"/>
                                        <p:tgtEl>
                                          <p:spTgt spid="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Lst>
  </p:timing>
</p:sld>
</file>

<file path=ppt/slides/slide2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2" name="直接连接符 1"/>
          <p:cNvCxnSpPr/>
          <p:nvPr/>
        </p:nvCxnSpPr>
        <p:spPr>
          <a:xfrm>
            <a:off x="1408147" y="683603"/>
            <a:ext cx="10619117"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mouth-tube-in-bald-male-head_45957"/>
          <p:cNvSpPr>
            <a:spLocks noChangeAspect="1"/>
          </p:cNvSpPr>
          <p:nvPr/>
        </p:nvSpPr>
        <p:spPr bwMode="auto">
          <a:xfrm>
            <a:off x="564040" y="88565"/>
            <a:ext cx="725746" cy="805065"/>
          </a:xfrm>
          <a:custGeom>
            <a:gdLst>
              <a:gd fmla="*/ 373273 h 605239" name="connsiteX0"/>
              <a:gd fmla="*/ 373273 h 605239" name="connsiteY0"/>
              <a:gd fmla="*/ 373273 h 605239" name="connsiteX1"/>
              <a:gd fmla="*/ 373273 h 605239" name="connsiteY1"/>
              <a:gd fmla="*/ 373273 h 605239" name="connsiteX2"/>
              <a:gd fmla="*/ 373273 h 605239" name="connsiteY2"/>
              <a:gd fmla="*/ 373273 h 605239" name="connsiteX3"/>
              <a:gd fmla="*/ 373273 h 605239" name="connsiteY3"/>
              <a:gd fmla="*/ 373273 h 605239" name="connsiteX4"/>
              <a:gd fmla="*/ 373273 h 605239" name="connsiteY4"/>
              <a:gd fmla="*/ 373273 h 605239" name="connsiteX5"/>
              <a:gd fmla="*/ 373273 h 605239" name="connsiteY5"/>
              <a:gd fmla="*/ 373273 h 605239" name="connsiteX6"/>
              <a:gd fmla="*/ 373273 h 605239" name="connsiteY6"/>
              <a:gd fmla="*/ 373273 h 605239" name="connsiteX7"/>
              <a:gd fmla="*/ 373273 h 605239" name="connsiteY7"/>
              <a:gd fmla="*/ 373273 h 605239" name="connsiteX8"/>
              <a:gd fmla="*/ 373273 h 605239" name="connsiteY8"/>
              <a:gd fmla="*/ 373273 h 605239" name="connsiteX9"/>
              <a:gd fmla="*/ 373273 h 605239" name="connsiteY9"/>
              <a:gd fmla="*/ 373273 h 605239" name="connsiteX10"/>
              <a:gd fmla="*/ 373273 h 605239" name="connsiteY10"/>
              <a:gd fmla="*/ 373273 h 605239" name="connsiteX11"/>
              <a:gd fmla="*/ 373273 h 605239" name="connsiteY11"/>
              <a:gd fmla="*/ 373273 h 605239" name="connsiteX12"/>
              <a:gd fmla="*/ 373273 h 605239" name="connsiteY12"/>
              <a:gd fmla="*/ 373273 h 605239" name="connsiteX13"/>
              <a:gd fmla="*/ 373273 h 605239" name="connsiteY13"/>
              <a:gd fmla="*/ 373273 h 605239" name="connsiteX14"/>
              <a:gd fmla="*/ 373273 h 605239" name="connsiteY14"/>
              <a:gd fmla="*/ 373273 h 605239" name="connsiteX15"/>
              <a:gd fmla="*/ 373273 h 605239" name="connsiteY15"/>
              <a:gd fmla="*/ 373273 h 605239" name="connsiteX16"/>
              <a:gd fmla="*/ 373273 h 605239" name="connsiteY16"/>
              <a:gd fmla="*/ 373273 h 605239" name="connsiteX17"/>
              <a:gd fmla="*/ 373273 h 605239" name="connsiteY17"/>
              <a:gd fmla="*/ 373273 h 605239" name="connsiteX18"/>
              <a:gd fmla="*/ 373273 h 605239" name="connsiteY18"/>
              <a:gd fmla="*/ 373273 h 605239" name="connsiteX19"/>
              <a:gd fmla="*/ 373273 h 605239" name="connsiteY19"/>
              <a:gd fmla="*/ 373273 h 605239" name="connsiteX20"/>
              <a:gd fmla="*/ 373273 h 605239" name="connsiteY20"/>
              <a:gd fmla="*/ 373273 h 605239" name="connsiteX21"/>
              <a:gd fmla="*/ 373273 h 605239" name="connsiteY21"/>
              <a:gd fmla="*/ 373273 h 605239" name="connsiteX22"/>
              <a:gd fmla="*/ 373273 h 605239" name="connsiteY22"/>
              <a:gd fmla="*/ 373273 h 605239" name="connsiteX23"/>
              <a:gd fmla="*/ 373273 h 605239" name="connsiteY23"/>
              <a:gd fmla="*/ 373273 h 605239" name="connsiteX24"/>
              <a:gd fmla="*/ 373273 h 605239" name="connsiteY24"/>
              <a:gd fmla="*/ 373273 h 605239" name="connsiteX25"/>
              <a:gd fmla="*/ 373273 h 605239" name="connsiteY25"/>
              <a:gd fmla="*/ 373273 h 605239" name="connsiteX26"/>
              <a:gd fmla="*/ 373273 h 605239" name="connsiteY2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b="b" l="l" r="r" t="t"/>
            <a:pathLst>
              <a:path h="604637" w="545066">
                <a:moveTo>
                  <a:pt x="36884" y="437043"/>
                </a:moveTo>
                <a:lnTo>
                  <a:pt x="191976" y="437043"/>
                </a:lnTo>
                <a:lnTo>
                  <a:pt x="256598" y="437043"/>
                </a:lnTo>
                <a:cubicBezTo>
                  <a:pt x="259470" y="437043"/>
                  <a:pt x="332708" y="437043"/>
                  <a:pt x="332708" y="487178"/>
                </a:cubicBezTo>
                <a:lnTo>
                  <a:pt x="339888" y="564529"/>
                </a:lnTo>
                <a:cubicBezTo>
                  <a:pt x="305423" y="580286"/>
                  <a:pt x="269522" y="593178"/>
                  <a:pt x="233621" y="604637"/>
                </a:cubicBezTo>
                <a:lnTo>
                  <a:pt x="212081" y="514394"/>
                </a:lnTo>
                <a:lnTo>
                  <a:pt x="210645" y="512962"/>
                </a:lnTo>
                <a:cubicBezTo>
                  <a:pt x="197720" y="517259"/>
                  <a:pt x="177616" y="520124"/>
                  <a:pt x="160384" y="520124"/>
                </a:cubicBezTo>
                <a:cubicBezTo>
                  <a:pt x="64169" y="520124"/>
                  <a:pt x="41192" y="501502"/>
                  <a:pt x="36884" y="437043"/>
                </a:cubicBezTo>
                <a:close/>
                <a:moveTo>
                  <a:pt x="303290" y="0"/>
                </a:moveTo>
                <a:cubicBezTo>
                  <a:pt x="387816" y="202"/>
                  <a:pt x="469112" y="32449"/>
                  <a:pt x="503569" y="74370"/>
                </a:cubicBezTo>
                <a:cubicBezTo>
                  <a:pt x="568175" y="150329"/>
                  <a:pt x="553818" y="312280"/>
                  <a:pt x="484905" y="378207"/>
                </a:cubicBezTo>
                <a:lnTo>
                  <a:pt x="500698" y="448434"/>
                </a:lnTo>
                <a:cubicBezTo>
                  <a:pt x="471984" y="489997"/>
                  <a:pt x="426042" y="517228"/>
                  <a:pt x="382971" y="541592"/>
                </a:cubicBezTo>
                <a:cubicBezTo>
                  <a:pt x="382971" y="541592"/>
                  <a:pt x="382971" y="541592"/>
                  <a:pt x="381535" y="543025"/>
                </a:cubicBezTo>
                <a:lnTo>
                  <a:pt x="377228" y="484264"/>
                </a:lnTo>
                <a:cubicBezTo>
                  <a:pt x="377228" y="411171"/>
                  <a:pt x="298265" y="391106"/>
                  <a:pt x="256630" y="391106"/>
                </a:cubicBezTo>
                <a:lnTo>
                  <a:pt x="181974" y="391106"/>
                </a:lnTo>
                <a:lnTo>
                  <a:pt x="35533" y="391106"/>
                </a:lnTo>
                <a:cubicBezTo>
                  <a:pt x="35533" y="382507"/>
                  <a:pt x="35533" y="372474"/>
                  <a:pt x="36969" y="362442"/>
                </a:cubicBezTo>
                <a:lnTo>
                  <a:pt x="11126" y="353843"/>
                </a:lnTo>
                <a:cubicBezTo>
                  <a:pt x="6819" y="352410"/>
                  <a:pt x="2512" y="349543"/>
                  <a:pt x="1076" y="345244"/>
                </a:cubicBezTo>
                <a:cubicBezTo>
                  <a:pt x="-359" y="340944"/>
                  <a:pt x="-359" y="335211"/>
                  <a:pt x="1076" y="332345"/>
                </a:cubicBezTo>
                <a:lnTo>
                  <a:pt x="38405" y="256386"/>
                </a:lnTo>
                <a:cubicBezTo>
                  <a:pt x="42712" y="120232"/>
                  <a:pt x="100140" y="44273"/>
                  <a:pt x="219302" y="11309"/>
                </a:cubicBezTo>
                <a:cubicBezTo>
                  <a:pt x="246580" y="3427"/>
                  <a:pt x="275115" y="-67"/>
                  <a:pt x="303290" y="0"/>
                </a:cubicBezTo>
                <a:close/>
              </a:path>
            </a:pathLst>
          </a:custGeom>
          <a:solidFill>
            <a:schemeClr val="accent2"/>
          </a:solidFill>
          <a:ln>
            <a:noFill/>
          </a:ln>
        </p:spPr>
        <p:txBody>
          <a:bodyPr/>
          <a:lstStyle/>
          <a:p>
            <a:endParaRPr altLang="en-US" lang="zh-CN">
              <a:latin charset="-122" panose="020b0502040204020203" pitchFamily="34" typeface="微软雅黑 Light"/>
              <a:ea charset="-122" panose="020b0502040204020203" pitchFamily="34" typeface="微软雅黑 Light"/>
              <a:cs typeface="+mn-ea"/>
              <a:sym typeface="+mn-lt"/>
            </a:endParaRPr>
          </a:p>
        </p:txBody>
      </p:sp>
      <p:sp>
        <p:nvSpPr>
          <p:cNvPr id="5" name="标题 3"/>
          <p:cNvSpPr txBox="1"/>
          <p:nvPr/>
        </p:nvSpPr>
        <p:spPr>
          <a:xfrm>
            <a:off x="1408147" y="213726"/>
            <a:ext cx="2371909" cy="554741"/>
          </a:xfrm>
          <a:prstGeom prst="rect">
            <a:avLst/>
          </a:prstGeom>
        </p:spPr>
        <p:txBody>
          <a:bodyPr/>
          <a:lstStyle>
            <a:lvl1pPr algn="l" defTabSz="914400" eaLnBrk="1" hangingPunct="1" latinLnBrk="0" rtl="0">
              <a:lnSpc>
                <a:spcPct val="90000"/>
              </a:lnSpc>
              <a:spcBef>
                <a:spcPct val="0"/>
              </a:spcBef>
              <a:buNone/>
              <a:defRPr kern="1200" sz="4400">
                <a:solidFill>
                  <a:schemeClr val="tx1"/>
                </a:solidFill>
                <a:latin typeface="+mj-lt"/>
                <a:ea typeface="+mj-ea"/>
                <a:cs typeface="+mj-cs"/>
              </a:defRPr>
            </a:lvl1pPr>
          </a:lstStyle>
          <a:p>
            <a:r>
              <a:rPr altLang="en-US" b="1" lang="zh-CN" sz="2400">
                <a:latin charset="-122" panose="020b0502040204020203" pitchFamily="34" typeface="微软雅黑 Light"/>
                <a:ea charset="-122" panose="020b0502040204020203" pitchFamily="34" typeface="微软雅黑 Light"/>
                <a:cs typeface="+mn-ea"/>
                <a:sym typeface="+mn-lt"/>
              </a:rPr>
              <a:t>护理诊断及措施</a:t>
            </a:r>
          </a:p>
        </p:txBody>
      </p:sp>
      <p:sp>
        <p:nvSpPr>
          <p:cNvPr id="6" name="Rectangle 2"/>
          <p:cNvSpPr txBox="1">
            <a:spLocks noChangeArrowheads="1"/>
          </p:cNvSpPr>
          <p:nvPr/>
        </p:nvSpPr>
        <p:spPr>
          <a:xfrm>
            <a:off x="4738663" y="868582"/>
            <a:ext cx="2714674" cy="592137"/>
          </a:xfrm>
          <a:prstGeom prst="rect">
            <a:avLst/>
          </a:prstGeom>
        </p:spPr>
        <p:txBody>
          <a:bodyPr/>
          <a:lstStyle>
            <a:lvl1pPr algn="l" defTabSz="914400" eaLnBrk="1" hangingPunct="1" latinLnBrk="0" rtl="0">
              <a:lnSpc>
                <a:spcPct val="90000"/>
              </a:lnSpc>
              <a:spcBef>
                <a:spcPct val="0"/>
              </a:spcBef>
              <a:buNone/>
              <a:defRPr kern="1200" sz="4400">
                <a:solidFill>
                  <a:schemeClr val="tx1"/>
                </a:solidFill>
                <a:latin typeface="+mj-lt"/>
                <a:ea typeface="+mj-ea"/>
                <a:cs typeface="+mj-cs"/>
              </a:defRPr>
            </a:lvl1pPr>
          </a:lstStyle>
          <a:p>
            <a:r>
              <a:rPr altLang="en-US" b="1" lang="zh-CN" sz="2800">
                <a:solidFill>
                  <a:schemeClr val="bg2">
                    <a:lumMod val="25000"/>
                  </a:schemeClr>
                </a:solidFill>
                <a:latin charset="-122" panose="020b0502040204020203" pitchFamily="34" typeface="微软雅黑 Light"/>
                <a:ea charset="-122" panose="020b0502040204020203" pitchFamily="34" typeface="微软雅黑 Light"/>
                <a:cs typeface="+mn-ea"/>
                <a:sym typeface="+mn-lt"/>
              </a:rPr>
              <a:t>八、护理目标</a:t>
            </a:r>
          </a:p>
        </p:txBody>
      </p:sp>
      <p:sp>
        <p:nvSpPr>
          <p:cNvPr id="15" name="矩形 14"/>
          <p:cNvSpPr/>
          <p:nvPr/>
        </p:nvSpPr>
        <p:spPr>
          <a:xfrm>
            <a:off x="1433706" y="1478152"/>
            <a:ext cx="2553336" cy="914400"/>
          </a:xfrm>
          <a:prstGeom prst="rect">
            <a:avLst/>
          </a:prstGeom>
        </p:spPr>
        <p:txBody>
          <a:bodyPr wrap="square">
            <a:spAutoFit/>
          </a:bodyPr>
          <a:lstStyle/>
          <a:p>
            <a:pPr>
              <a:lnSpc>
                <a:spcPct val="150000"/>
              </a:lnSpc>
            </a:pPr>
            <a:r>
              <a:rPr altLang="en-US" b="1" lang="zh-CN">
                <a:solidFill>
                  <a:schemeClr val="bg2">
                    <a:lumMod val="25000"/>
                  </a:schemeClr>
                </a:solidFill>
                <a:latin charset="-122" panose="020b0502040204020203" pitchFamily="34" typeface="微软雅黑 Light"/>
                <a:ea charset="-122" panose="020b0502040204020203" pitchFamily="34" typeface="微软雅黑 Light"/>
                <a:cs typeface="+mn-ea"/>
                <a:sym typeface="+mn-lt"/>
              </a:rPr>
              <a:t>（1）患者缺氧和二氧化碳滞留症状得到改善。</a:t>
            </a:r>
          </a:p>
        </p:txBody>
      </p:sp>
      <p:sp>
        <p:nvSpPr>
          <p:cNvPr id="16" name="矩形 15"/>
          <p:cNvSpPr/>
          <p:nvPr/>
        </p:nvSpPr>
        <p:spPr>
          <a:xfrm>
            <a:off x="1408147" y="4082267"/>
            <a:ext cx="2553336" cy="914400"/>
          </a:xfrm>
          <a:prstGeom prst="rect">
            <a:avLst/>
          </a:prstGeom>
        </p:spPr>
        <p:txBody>
          <a:bodyPr wrap="square">
            <a:spAutoFit/>
          </a:bodyPr>
          <a:lstStyle/>
          <a:p>
            <a:pPr>
              <a:lnSpc>
                <a:spcPct val="150000"/>
              </a:lnSpc>
            </a:pPr>
            <a:r>
              <a:rPr altLang="en-US" b="1" lang="zh-CN">
                <a:solidFill>
                  <a:schemeClr val="bg2">
                    <a:lumMod val="25000"/>
                  </a:schemeClr>
                </a:solidFill>
                <a:latin charset="-122" panose="020b0502040204020203" pitchFamily="34" typeface="微软雅黑 Light"/>
                <a:ea charset="-122" panose="020b0502040204020203" pitchFamily="34" typeface="微软雅黑 Light"/>
                <a:cs typeface="+mn-ea"/>
                <a:sym typeface="+mn-lt"/>
              </a:rPr>
              <a:t>（2）患者的呼吸道通畅，呼吸形态得到纠正。</a:t>
            </a:r>
          </a:p>
        </p:txBody>
      </p:sp>
      <p:sp>
        <p:nvSpPr>
          <p:cNvPr id="17" name="矩形 16"/>
          <p:cNvSpPr/>
          <p:nvPr/>
        </p:nvSpPr>
        <p:spPr>
          <a:xfrm>
            <a:off x="7696140" y="1688193"/>
            <a:ext cx="3513913" cy="914400"/>
          </a:xfrm>
          <a:prstGeom prst="rect">
            <a:avLst/>
          </a:prstGeom>
        </p:spPr>
        <p:txBody>
          <a:bodyPr wrap="square">
            <a:spAutoFit/>
          </a:bodyPr>
          <a:lstStyle/>
          <a:p>
            <a:pPr>
              <a:lnSpc>
                <a:spcPct val="150000"/>
              </a:lnSpc>
            </a:pPr>
            <a:r>
              <a:rPr altLang="en-US" b="1" lang="zh-CN">
                <a:solidFill>
                  <a:schemeClr val="bg2">
                    <a:lumMod val="25000"/>
                  </a:schemeClr>
                </a:solidFill>
                <a:latin charset="-122" panose="020b0502040204020203" pitchFamily="34" typeface="微软雅黑 Light"/>
                <a:ea charset="-122" panose="020b0502040204020203" pitchFamily="34" typeface="微软雅黑 Light"/>
                <a:cs typeface="+mn-ea"/>
                <a:sym typeface="+mn-lt"/>
              </a:rPr>
              <a:t>（3）患者的情感得到交流，焦虑情绪减轻。</a:t>
            </a:r>
          </a:p>
        </p:txBody>
      </p:sp>
      <p:sp>
        <p:nvSpPr>
          <p:cNvPr id="18" name="矩形 17"/>
          <p:cNvSpPr/>
          <p:nvPr/>
        </p:nvSpPr>
        <p:spPr>
          <a:xfrm>
            <a:off x="7696138" y="2856719"/>
            <a:ext cx="3401618" cy="914400"/>
          </a:xfrm>
          <a:prstGeom prst="rect">
            <a:avLst/>
          </a:prstGeom>
        </p:spPr>
        <p:txBody>
          <a:bodyPr wrap="square">
            <a:spAutoFit/>
          </a:bodyPr>
          <a:lstStyle/>
          <a:p>
            <a:pPr>
              <a:lnSpc>
                <a:spcPct val="150000"/>
              </a:lnSpc>
            </a:pPr>
            <a:r>
              <a:rPr altLang="en-US" b="1" lang="zh-CN">
                <a:solidFill>
                  <a:schemeClr val="bg2">
                    <a:lumMod val="25000"/>
                  </a:schemeClr>
                </a:solidFill>
                <a:latin charset="-122" panose="020b0502040204020203" pitchFamily="34" typeface="微软雅黑 Light"/>
                <a:ea charset="-122" panose="020b0502040204020203" pitchFamily="34" typeface="微软雅黑 Light"/>
                <a:cs typeface="+mn-ea"/>
                <a:sym typeface="+mn-lt"/>
              </a:rPr>
              <a:t>（4）患者将能保证摄入足够的液体和电解质。</a:t>
            </a:r>
          </a:p>
        </p:txBody>
      </p:sp>
      <p:sp>
        <p:nvSpPr>
          <p:cNvPr id="19" name="矩形 18"/>
          <p:cNvSpPr/>
          <p:nvPr/>
        </p:nvSpPr>
        <p:spPr>
          <a:xfrm>
            <a:off x="7583528" y="4620194"/>
            <a:ext cx="3626526" cy="914400"/>
          </a:xfrm>
          <a:prstGeom prst="rect">
            <a:avLst/>
          </a:prstGeom>
        </p:spPr>
        <p:txBody>
          <a:bodyPr wrap="square">
            <a:spAutoFit/>
          </a:bodyPr>
          <a:lstStyle/>
          <a:p>
            <a:pPr>
              <a:lnSpc>
                <a:spcPct val="150000"/>
              </a:lnSpc>
            </a:pPr>
            <a:r>
              <a:rPr altLang="en-US" b="1" lang="zh-CN">
                <a:solidFill>
                  <a:schemeClr val="bg2">
                    <a:lumMod val="25000"/>
                  </a:schemeClr>
                </a:solidFill>
                <a:latin charset="-122" panose="020b0502040204020203" pitchFamily="34" typeface="微软雅黑 Light"/>
                <a:ea charset="-122" panose="020b0502040204020203" pitchFamily="34" typeface="微软雅黑 Light"/>
                <a:cs typeface="+mn-ea"/>
                <a:sym typeface="+mn-lt"/>
              </a:rPr>
              <a:t>（5）患者能认识增加营养物质摄入的重要性</a:t>
            </a:r>
          </a:p>
        </p:txBody>
      </p:sp>
      <p:pic>
        <p:nvPicPr>
          <p:cNvPr id="13" name="图片 12">
            <a:extLst>
              <a:ext uri="{FF2B5EF4-FFF2-40B4-BE49-F238E27FC236}">
                <a16:creationId xmlns:a16="http://schemas.microsoft.com/office/drawing/2014/main" id="{79241AF1-5874-4F7A-B07E-BCE2E810CF61}"/>
              </a:ext>
            </a:extLst>
          </p:cNvPr>
          <p:cNvPicPr>
            <a:picLocks noChangeAspect="1"/>
          </p:cNvPicPr>
          <p:nvPr/>
        </p:nvPicPr>
        <p:blipFill>
          <a:blip r:embed="rId3">
            <a:extLst>
              <a:ext uri="{28A0092B-C50C-407E-A947-70E740481C1C}">
                <a14:useLocalDpi val="0"/>
              </a:ext>
            </a:extLst>
          </a:blip>
          <a:stretch>
            <a:fillRect/>
          </a:stretch>
        </p:blipFill>
        <p:spPr>
          <a:xfrm>
            <a:off x="4047077" y="1730485"/>
            <a:ext cx="3649062" cy="3126874"/>
          </a:xfrm>
          <a:prstGeom prst="rect">
            <a:avLst/>
          </a:prstGeom>
        </p:spPr>
      </p:pic>
    </p:spTree>
    <p:extLst>
      <p:ext uri="{BB962C8B-B14F-4D97-AF65-F5344CB8AC3E}">
        <p14:creationId val="3406367979"/>
      </p:ext>
    </p:extLst>
  </p:cSld>
  <p:clrMapOvr>
    <a:masterClrMapping/>
  </p:clrMapOvr>
  <mc:AlternateContent>
    <mc:Choice Requires="p14">
      <p:transition advClick="0" p14:dur="1250" spd="slow">
        <p:wipe/>
      </p:transition>
    </mc:Choice>
    <mc:Fallback>
      <p:transition advClick="0" spd="slow">
        <p:wip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6" presetSubtype="21">
                                  <p:stCondLst>
                                    <p:cond delay="0"/>
                                  </p:stCondLst>
                                  <p:childTnLst>
                                    <p:set>
                                      <p:cBhvr>
                                        <p:cTn dur="1" fill="hold" id="6">
                                          <p:stCondLst>
                                            <p:cond delay="0"/>
                                          </p:stCondLst>
                                        </p:cTn>
                                        <p:tgtEl>
                                          <p:spTgt spid="6"/>
                                        </p:tgtEl>
                                        <p:attrNameLst>
                                          <p:attrName>style.visibility</p:attrName>
                                        </p:attrNameLst>
                                      </p:cBhvr>
                                      <p:to>
                                        <p:strVal val="visible"/>
                                      </p:to>
                                    </p:set>
                                    <p:animEffect filter="barn(inVertical)" transition="in">
                                      <p:cBhvr>
                                        <p:cTn dur="500" id="7"/>
                                        <p:tgtEl>
                                          <p:spTgt spid="6"/>
                                        </p:tgtEl>
                                      </p:cBhvr>
                                    </p:animEffect>
                                  </p:childTnLst>
                                </p:cTn>
                              </p:par>
                            </p:childTnLst>
                          </p:cTn>
                        </p:par>
                        <p:par>
                          <p:cTn fill="hold" id="8" nodeType="afterGroup">
                            <p:stCondLst>
                              <p:cond delay="500"/>
                            </p:stCondLst>
                            <p:childTnLst>
                              <p:par>
                                <p:cTn fill="hold" id="9" nodeType="afterEffect" presetClass="entr" presetID="6" presetSubtype="16">
                                  <p:stCondLst>
                                    <p:cond delay="0"/>
                                  </p:stCondLst>
                                  <p:childTnLst>
                                    <p:set>
                                      <p:cBhvr>
                                        <p:cTn dur="1" fill="hold" id="10">
                                          <p:stCondLst>
                                            <p:cond delay="0"/>
                                          </p:stCondLst>
                                        </p:cTn>
                                        <p:tgtEl>
                                          <p:spTgt spid="13"/>
                                        </p:tgtEl>
                                        <p:attrNameLst>
                                          <p:attrName>style.visibility</p:attrName>
                                        </p:attrNameLst>
                                      </p:cBhvr>
                                      <p:to>
                                        <p:strVal val="visible"/>
                                      </p:to>
                                    </p:set>
                                    <p:animEffect filter="circle(in)" transition="in">
                                      <p:cBhvr>
                                        <p:cTn dur="2000" id="11"/>
                                        <p:tgtEl>
                                          <p:spTgt spid="13"/>
                                        </p:tgtEl>
                                      </p:cBhvr>
                                    </p:animEffect>
                                  </p:childTnLst>
                                </p:cTn>
                              </p:par>
                            </p:childTnLst>
                          </p:cTn>
                        </p:par>
                        <p:par>
                          <p:cTn fill="hold" id="12" nodeType="afterGroup">
                            <p:stCondLst>
                              <p:cond delay="2500"/>
                            </p:stCondLst>
                            <p:childTnLst>
                              <p:par>
                                <p:cTn fill="hold" grpId="0" id="13" nodeType="afterEffect" presetClass="entr" presetID="16" presetSubtype="21">
                                  <p:stCondLst>
                                    <p:cond delay="0"/>
                                  </p:stCondLst>
                                  <p:childTnLst>
                                    <p:set>
                                      <p:cBhvr>
                                        <p:cTn dur="1" fill="hold" id="14">
                                          <p:stCondLst>
                                            <p:cond delay="0"/>
                                          </p:stCondLst>
                                        </p:cTn>
                                        <p:tgtEl>
                                          <p:spTgt spid="15"/>
                                        </p:tgtEl>
                                        <p:attrNameLst>
                                          <p:attrName>style.visibility</p:attrName>
                                        </p:attrNameLst>
                                      </p:cBhvr>
                                      <p:to>
                                        <p:strVal val="visible"/>
                                      </p:to>
                                    </p:set>
                                    <p:animEffect filter="barn(inVertical)" transition="in">
                                      <p:cBhvr>
                                        <p:cTn dur="500" id="15"/>
                                        <p:tgtEl>
                                          <p:spTgt spid="15"/>
                                        </p:tgtEl>
                                      </p:cBhvr>
                                    </p:animEffect>
                                  </p:childTnLst>
                                </p:cTn>
                              </p:par>
                            </p:childTnLst>
                          </p:cTn>
                        </p:par>
                        <p:par>
                          <p:cTn fill="hold" id="16" nodeType="afterGroup">
                            <p:stCondLst>
                              <p:cond delay="3000"/>
                            </p:stCondLst>
                            <p:childTnLst>
                              <p:par>
                                <p:cTn fill="hold" grpId="0" id="17" nodeType="afterEffect" presetClass="entr" presetID="16" presetSubtype="21">
                                  <p:stCondLst>
                                    <p:cond delay="0"/>
                                  </p:stCondLst>
                                  <p:childTnLst>
                                    <p:set>
                                      <p:cBhvr>
                                        <p:cTn dur="1" fill="hold" id="18">
                                          <p:stCondLst>
                                            <p:cond delay="0"/>
                                          </p:stCondLst>
                                        </p:cTn>
                                        <p:tgtEl>
                                          <p:spTgt spid="16"/>
                                        </p:tgtEl>
                                        <p:attrNameLst>
                                          <p:attrName>style.visibility</p:attrName>
                                        </p:attrNameLst>
                                      </p:cBhvr>
                                      <p:to>
                                        <p:strVal val="visible"/>
                                      </p:to>
                                    </p:set>
                                    <p:animEffect filter="barn(inVertical)" transition="in">
                                      <p:cBhvr>
                                        <p:cTn dur="500" id="19"/>
                                        <p:tgtEl>
                                          <p:spTgt spid="16"/>
                                        </p:tgtEl>
                                      </p:cBhvr>
                                    </p:animEffect>
                                  </p:childTnLst>
                                </p:cTn>
                              </p:par>
                            </p:childTnLst>
                          </p:cTn>
                        </p:par>
                        <p:par>
                          <p:cTn fill="hold" id="20" nodeType="afterGroup">
                            <p:stCondLst>
                              <p:cond delay="3500"/>
                            </p:stCondLst>
                            <p:childTnLst>
                              <p:par>
                                <p:cTn fill="hold" grpId="0" id="21" nodeType="afterEffect" presetClass="entr" presetID="16" presetSubtype="21">
                                  <p:stCondLst>
                                    <p:cond delay="0"/>
                                  </p:stCondLst>
                                  <p:childTnLst>
                                    <p:set>
                                      <p:cBhvr>
                                        <p:cTn dur="1" fill="hold" id="22">
                                          <p:stCondLst>
                                            <p:cond delay="0"/>
                                          </p:stCondLst>
                                        </p:cTn>
                                        <p:tgtEl>
                                          <p:spTgt spid="17"/>
                                        </p:tgtEl>
                                        <p:attrNameLst>
                                          <p:attrName>style.visibility</p:attrName>
                                        </p:attrNameLst>
                                      </p:cBhvr>
                                      <p:to>
                                        <p:strVal val="visible"/>
                                      </p:to>
                                    </p:set>
                                    <p:animEffect filter="barn(inVertical)" transition="in">
                                      <p:cBhvr>
                                        <p:cTn dur="500" id="23"/>
                                        <p:tgtEl>
                                          <p:spTgt spid="17"/>
                                        </p:tgtEl>
                                      </p:cBhvr>
                                    </p:animEffect>
                                  </p:childTnLst>
                                </p:cTn>
                              </p:par>
                            </p:childTnLst>
                          </p:cTn>
                        </p:par>
                        <p:par>
                          <p:cTn fill="hold" id="24" nodeType="afterGroup">
                            <p:stCondLst>
                              <p:cond delay="4000"/>
                            </p:stCondLst>
                            <p:childTnLst>
                              <p:par>
                                <p:cTn fill="hold" grpId="0" id="25" nodeType="afterEffect" presetClass="entr" presetID="16" presetSubtype="21">
                                  <p:stCondLst>
                                    <p:cond delay="0"/>
                                  </p:stCondLst>
                                  <p:childTnLst>
                                    <p:set>
                                      <p:cBhvr>
                                        <p:cTn dur="1" fill="hold" id="26">
                                          <p:stCondLst>
                                            <p:cond delay="0"/>
                                          </p:stCondLst>
                                        </p:cTn>
                                        <p:tgtEl>
                                          <p:spTgt spid="18"/>
                                        </p:tgtEl>
                                        <p:attrNameLst>
                                          <p:attrName>style.visibility</p:attrName>
                                        </p:attrNameLst>
                                      </p:cBhvr>
                                      <p:to>
                                        <p:strVal val="visible"/>
                                      </p:to>
                                    </p:set>
                                    <p:animEffect filter="barn(inVertical)" transition="in">
                                      <p:cBhvr>
                                        <p:cTn dur="500" id="27"/>
                                        <p:tgtEl>
                                          <p:spTgt spid="18"/>
                                        </p:tgtEl>
                                      </p:cBhvr>
                                    </p:animEffect>
                                  </p:childTnLst>
                                </p:cTn>
                              </p:par>
                            </p:childTnLst>
                          </p:cTn>
                        </p:par>
                        <p:par>
                          <p:cTn fill="hold" id="28" nodeType="afterGroup">
                            <p:stCondLst>
                              <p:cond delay="4500"/>
                            </p:stCondLst>
                            <p:childTnLst>
                              <p:par>
                                <p:cTn fill="hold" grpId="0" id="29" nodeType="afterEffect" presetClass="entr" presetID="16" presetSubtype="21">
                                  <p:stCondLst>
                                    <p:cond delay="0"/>
                                  </p:stCondLst>
                                  <p:childTnLst>
                                    <p:set>
                                      <p:cBhvr>
                                        <p:cTn dur="1" fill="hold" id="30">
                                          <p:stCondLst>
                                            <p:cond delay="0"/>
                                          </p:stCondLst>
                                        </p:cTn>
                                        <p:tgtEl>
                                          <p:spTgt spid="19"/>
                                        </p:tgtEl>
                                        <p:attrNameLst>
                                          <p:attrName>style.visibility</p:attrName>
                                        </p:attrNameLst>
                                      </p:cBhvr>
                                      <p:to>
                                        <p:strVal val="visible"/>
                                      </p:to>
                                    </p:set>
                                    <p:animEffect filter="barn(inVertical)" transition="in">
                                      <p:cBhvr>
                                        <p:cTn dur="500" id="31"/>
                                        <p:tgtEl>
                                          <p:spTgt spid="1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15"/>
      <p:bldP grpId="0" spid="16"/>
      <p:bldP grpId="0" spid="17"/>
      <p:bldP grpId="0" spid="18"/>
      <p:bldP grpId="0" spid="19"/>
    </p:bldLst>
  </p:timing>
</p:sld>
</file>

<file path=ppt/slides/slide2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2" name="直接连接符 1"/>
          <p:cNvCxnSpPr/>
          <p:nvPr/>
        </p:nvCxnSpPr>
        <p:spPr>
          <a:xfrm>
            <a:off x="1408147" y="683603"/>
            <a:ext cx="10619117"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mouth-tube-in-bald-male-head_45957"/>
          <p:cNvSpPr>
            <a:spLocks noChangeAspect="1"/>
          </p:cNvSpPr>
          <p:nvPr/>
        </p:nvSpPr>
        <p:spPr bwMode="auto">
          <a:xfrm>
            <a:off x="564040" y="88565"/>
            <a:ext cx="725746" cy="805065"/>
          </a:xfrm>
          <a:custGeom>
            <a:gdLst>
              <a:gd fmla="*/ 373273 h 605239" name="connsiteX0"/>
              <a:gd fmla="*/ 373273 h 605239" name="connsiteY0"/>
              <a:gd fmla="*/ 373273 h 605239" name="connsiteX1"/>
              <a:gd fmla="*/ 373273 h 605239" name="connsiteY1"/>
              <a:gd fmla="*/ 373273 h 605239" name="connsiteX2"/>
              <a:gd fmla="*/ 373273 h 605239" name="connsiteY2"/>
              <a:gd fmla="*/ 373273 h 605239" name="connsiteX3"/>
              <a:gd fmla="*/ 373273 h 605239" name="connsiteY3"/>
              <a:gd fmla="*/ 373273 h 605239" name="connsiteX4"/>
              <a:gd fmla="*/ 373273 h 605239" name="connsiteY4"/>
              <a:gd fmla="*/ 373273 h 605239" name="connsiteX5"/>
              <a:gd fmla="*/ 373273 h 605239" name="connsiteY5"/>
              <a:gd fmla="*/ 373273 h 605239" name="connsiteX6"/>
              <a:gd fmla="*/ 373273 h 605239" name="connsiteY6"/>
              <a:gd fmla="*/ 373273 h 605239" name="connsiteX7"/>
              <a:gd fmla="*/ 373273 h 605239" name="connsiteY7"/>
              <a:gd fmla="*/ 373273 h 605239" name="connsiteX8"/>
              <a:gd fmla="*/ 373273 h 605239" name="connsiteY8"/>
              <a:gd fmla="*/ 373273 h 605239" name="connsiteX9"/>
              <a:gd fmla="*/ 373273 h 605239" name="connsiteY9"/>
              <a:gd fmla="*/ 373273 h 605239" name="connsiteX10"/>
              <a:gd fmla="*/ 373273 h 605239" name="connsiteY10"/>
              <a:gd fmla="*/ 373273 h 605239" name="connsiteX11"/>
              <a:gd fmla="*/ 373273 h 605239" name="connsiteY11"/>
              <a:gd fmla="*/ 373273 h 605239" name="connsiteX12"/>
              <a:gd fmla="*/ 373273 h 605239" name="connsiteY12"/>
              <a:gd fmla="*/ 373273 h 605239" name="connsiteX13"/>
              <a:gd fmla="*/ 373273 h 605239" name="connsiteY13"/>
              <a:gd fmla="*/ 373273 h 605239" name="connsiteX14"/>
              <a:gd fmla="*/ 373273 h 605239" name="connsiteY14"/>
              <a:gd fmla="*/ 373273 h 605239" name="connsiteX15"/>
              <a:gd fmla="*/ 373273 h 605239" name="connsiteY15"/>
              <a:gd fmla="*/ 373273 h 605239" name="connsiteX16"/>
              <a:gd fmla="*/ 373273 h 605239" name="connsiteY16"/>
              <a:gd fmla="*/ 373273 h 605239" name="connsiteX17"/>
              <a:gd fmla="*/ 373273 h 605239" name="connsiteY17"/>
              <a:gd fmla="*/ 373273 h 605239" name="connsiteX18"/>
              <a:gd fmla="*/ 373273 h 605239" name="connsiteY18"/>
              <a:gd fmla="*/ 373273 h 605239" name="connsiteX19"/>
              <a:gd fmla="*/ 373273 h 605239" name="connsiteY19"/>
              <a:gd fmla="*/ 373273 h 605239" name="connsiteX20"/>
              <a:gd fmla="*/ 373273 h 605239" name="connsiteY20"/>
              <a:gd fmla="*/ 373273 h 605239" name="connsiteX21"/>
              <a:gd fmla="*/ 373273 h 605239" name="connsiteY21"/>
              <a:gd fmla="*/ 373273 h 605239" name="connsiteX22"/>
              <a:gd fmla="*/ 373273 h 605239" name="connsiteY22"/>
              <a:gd fmla="*/ 373273 h 605239" name="connsiteX23"/>
              <a:gd fmla="*/ 373273 h 605239" name="connsiteY23"/>
              <a:gd fmla="*/ 373273 h 605239" name="connsiteX24"/>
              <a:gd fmla="*/ 373273 h 605239" name="connsiteY24"/>
              <a:gd fmla="*/ 373273 h 605239" name="connsiteX25"/>
              <a:gd fmla="*/ 373273 h 605239" name="connsiteY25"/>
              <a:gd fmla="*/ 373273 h 605239" name="connsiteX26"/>
              <a:gd fmla="*/ 373273 h 605239" name="connsiteY2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b="b" l="l" r="r" t="t"/>
            <a:pathLst>
              <a:path h="604637" w="545066">
                <a:moveTo>
                  <a:pt x="36884" y="437043"/>
                </a:moveTo>
                <a:lnTo>
                  <a:pt x="191976" y="437043"/>
                </a:lnTo>
                <a:lnTo>
                  <a:pt x="256598" y="437043"/>
                </a:lnTo>
                <a:cubicBezTo>
                  <a:pt x="259470" y="437043"/>
                  <a:pt x="332708" y="437043"/>
                  <a:pt x="332708" y="487178"/>
                </a:cubicBezTo>
                <a:lnTo>
                  <a:pt x="339888" y="564529"/>
                </a:lnTo>
                <a:cubicBezTo>
                  <a:pt x="305423" y="580286"/>
                  <a:pt x="269522" y="593178"/>
                  <a:pt x="233621" y="604637"/>
                </a:cubicBezTo>
                <a:lnTo>
                  <a:pt x="212081" y="514394"/>
                </a:lnTo>
                <a:lnTo>
                  <a:pt x="210645" y="512962"/>
                </a:lnTo>
                <a:cubicBezTo>
                  <a:pt x="197720" y="517259"/>
                  <a:pt x="177616" y="520124"/>
                  <a:pt x="160384" y="520124"/>
                </a:cubicBezTo>
                <a:cubicBezTo>
                  <a:pt x="64169" y="520124"/>
                  <a:pt x="41192" y="501502"/>
                  <a:pt x="36884" y="437043"/>
                </a:cubicBezTo>
                <a:close/>
                <a:moveTo>
                  <a:pt x="303290" y="0"/>
                </a:moveTo>
                <a:cubicBezTo>
                  <a:pt x="387816" y="202"/>
                  <a:pt x="469112" y="32449"/>
                  <a:pt x="503569" y="74370"/>
                </a:cubicBezTo>
                <a:cubicBezTo>
                  <a:pt x="568175" y="150329"/>
                  <a:pt x="553818" y="312280"/>
                  <a:pt x="484905" y="378207"/>
                </a:cubicBezTo>
                <a:lnTo>
                  <a:pt x="500698" y="448434"/>
                </a:lnTo>
                <a:cubicBezTo>
                  <a:pt x="471984" y="489997"/>
                  <a:pt x="426042" y="517228"/>
                  <a:pt x="382971" y="541592"/>
                </a:cubicBezTo>
                <a:cubicBezTo>
                  <a:pt x="382971" y="541592"/>
                  <a:pt x="382971" y="541592"/>
                  <a:pt x="381535" y="543025"/>
                </a:cubicBezTo>
                <a:lnTo>
                  <a:pt x="377228" y="484264"/>
                </a:lnTo>
                <a:cubicBezTo>
                  <a:pt x="377228" y="411171"/>
                  <a:pt x="298265" y="391106"/>
                  <a:pt x="256630" y="391106"/>
                </a:cubicBezTo>
                <a:lnTo>
                  <a:pt x="181974" y="391106"/>
                </a:lnTo>
                <a:lnTo>
                  <a:pt x="35533" y="391106"/>
                </a:lnTo>
                <a:cubicBezTo>
                  <a:pt x="35533" y="382507"/>
                  <a:pt x="35533" y="372474"/>
                  <a:pt x="36969" y="362442"/>
                </a:cubicBezTo>
                <a:lnTo>
                  <a:pt x="11126" y="353843"/>
                </a:lnTo>
                <a:cubicBezTo>
                  <a:pt x="6819" y="352410"/>
                  <a:pt x="2512" y="349543"/>
                  <a:pt x="1076" y="345244"/>
                </a:cubicBezTo>
                <a:cubicBezTo>
                  <a:pt x="-359" y="340944"/>
                  <a:pt x="-359" y="335211"/>
                  <a:pt x="1076" y="332345"/>
                </a:cubicBezTo>
                <a:lnTo>
                  <a:pt x="38405" y="256386"/>
                </a:lnTo>
                <a:cubicBezTo>
                  <a:pt x="42712" y="120232"/>
                  <a:pt x="100140" y="44273"/>
                  <a:pt x="219302" y="11309"/>
                </a:cubicBezTo>
                <a:cubicBezTo>
                  <a:pt x="246580" y="3427"/>
                  <a:pt x="275115" y="-67"/>
                  <a:pt x="303290" y="0"/>
                </a:cubicBezTo>
                <a:close/>
              </a:path>
            </a:pathLst>
          </a:custGeom>
          <a:solidFill>
            <a:schemeClr val="accent2"/>
          </a:solidFill>
          <a:ln>
            <a:noFill/>
          </a:ln>
        </p:spPr>
        <p:txBody>
          <a:bodyPr/>
          <a:lstStyle/>
          <a:p>
            <a:endParaRPr altLang="en-US" lang="zh-CN">
              <a:latin charset="-122" panose="020b0502040204020203" pitchFamily="34" typeface="微软雅黑 Light"/>
              <a:ea charset="-122" panose="020b0502040204020203" pitchFamily="34" typeface="微软雅黑 Light"/>
              <a:cs typeface="+mn-ea"/>
              <a:sym typeface="+mn-lt"/>
            </a:endParaRPr>
          </a:p>
        </p:txBody>
      </p:sp>
      <p:sp>
        <p:nvSpPr>
          <p:cNvPr id="4" name="标题 3"/>
          <p:cNvSpPr txBox="1"/>
          <p:nvPr/>
        </p:nvSpPr>
        <p:spPr>
          <a:xfrm>
            <a:off x="1408147" y="213726"/>
            <a:ext cx="2371909" cy="554741"/>
          </a:xfrm>
          <a:prstGeom prst="rect">
            <a:avLst/>
          </a:prstGeom>
        </p:spPr>
        <p:txBody>
          <a:bodyPr/>
          <a:lstStyle>
            <a:lvl1pPr algn="l" defTabSz="914400" eaLnBrk="1" hangingPunct="1" latinLnBrk="0" rtl="0">
              <a:lnSpc>
                <a:spcPct val="90000"/>
              </a:lnSpc>
              <a:spcBef>
                <a:spcPct val="0"/>
              </a:spcBef>
              <a:buNone/>
              <a:defRPr kern="1200" sz="4400">
                <a:solidFill>
                  <a:schemeClr val="tx1"/>
                </a:solidFill>
                <a:latin typeface="+mj-lt"/>
                <a:ea typeface="+mj-ea"/>
                <a:cs typeface="+mj-cs"/>
              </a:defRPr>
            </a:lvl1pPr>
          </a:lstStyle>
          <a:p>
            <a:r>
              <a:rPr altLang="en-US" b="1" lang="zh-CN" sz="2400">
                <a:latin charset="-122" panose="020b0502040204020203" pitchFamily="34" typeface="微软雅黑 Light"/>
                <a:ea charset="-122" panose="020b0502040204020203" pitchFamily="34" typeface="微软雅黑 Light"/>
                <a:cs typeface="+mn-ea"/>
                <a:sym typeface="+mn-lt"/>
              </a:rPr>
              <a:t>护理诊断及措施</a:t>
            </a:r>
          </a:p>
        </p:txBody>
      </p:sp>
      <p:sp>
        <p:nvSpPr>
          <p:cNvPr id="5" name="Rectangle 2"/>
          <p:cNvSpPr txBox="1">
            <a:spLocks noChangeArrowheads="1"/>
          </p:cNvSpPr>
          <p:nvPr/>
        </p:nvSpPr>
        <p:spPr>
          <a:xfrm>
            <a:off x="1649683" y="882846"/>
            <a:ext cx="9352548" cy="1196975"/>
          </a:xfrm>
          <a:prstGeom prst="rect">
            <a:avLst/>
          </a:prstGeom>
        </p:spPr>
        <p:txBody>
          <a:bodyPr/>
          <a:lstStyle>
            <a:lvl1pPr algn="l" defTabSz="914400" eaLnBrk="1" hangingPunct="1" latinLnBrk="0" rtl="0">
              <a:lnSpc>
                <a:spcPct val="90000"/>
              </a:lnSpc>
              <a:spcBef>
                <a:spcPct val="0"/>
              </a:spcBef>
              <a:buNone/>
              <a:defRPr kern="1200" sz="4400">
                <a:solidFill>
                  <a:schemeClr val="tx1"/>
                </a:solidFill>
                <a:latin typeface="+mj-lt"/>
                <a:ea typeface="+mj-ea"/>
                <a:cs typeface="+mj-cs"/>
              </a:defRPr>
            </a:lvl1pPr>
          </a:lstStyle>
          <a:p>
            <a:pPr>
              <a:lnSpc>
                <a:spcPct val="150000"/>
              </a:lnSpc>
            </a:pPr>
            <a:r>
              <a:rPr altLang="en-US" b="1" lang="zh-CN" sz="2000">
                <a:solidFill>
                  <a:schemeClr val="bg2">
                    <a:lumMod val="25000"/>
                  </a:schemeClr>
                </a:solidFill>
                <a:latin charset="-122" panose="020b0502040204020203" pitchFamily="34" typeface="微软雅黑 Light"/>
                <a:ea charset="-122" panose="020b0502040204020203" pitchFamily="34" typeface="微软雅黑 Light"/>
                <a:cs typeface="+mn-ea"/>
                <a:sym typeface="+mn-lt"/>
              </a:rPr>
              <a:t>（一）气体交换受损：与肺泡通气不足，呼吸肌疲劳、肺泡弥散功能减退有关</a:t>
            </a:r>
          </a:p>
        </p:txBody>
      </p:sp>
      <p:sp>
        <p:nvSpPr>
          <p:cNvPr id="7" name="圆角矩形 6"/>
          <p:cNvSpPr/>
          <p:nvPr/>
        </p:nvSpPr>
        <p:spPr>
          <a:xfrm>
            <a:off x="1122947" y="2109337"/>
            <a:ext cx="10443411" cy="4371674"/>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2040204020203" pitchFamily="34" typeface="微软雅黑 Light"/>
              <a:ea charset="-122" panose="020b0502040204020203" pitchFamily="34" typeface="微软雅黑 Light"/>
              <a:cs typeface="+mn-ea"/>
              <a:sym typeface="+mn-lt"/>
            </a:endParaRPr>
          </a:p>
        </p:txBody>
      </p:sp>
      <p:sp>
        <p:nvSpPr>
          <p:cNvPr id="6" name="Rectangle 3"/>
          <p:cNvSpPr txBox="1">
            <a:spLocks noChangeArrowheads="1"/>
          </p:cNvSpPr>
          <p:nvPr/>
        </p:nvSpPr>
        <p:spPr>
          <a:xfrm>
            <a:off x="1649683" y="2140430"/>
            <a:ext cx="9627918" cy="3271518"/>
          </a:xfrm>
          <a:prstGeom prst="rect">
            <a:avLst/>
          </a:prstGeom>
        </p:spPr>
        <p:txBody>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nSpc>
                <a:spcPct val="150000"/>
              </a:lnSpc>
              <a:buFont charset="2" panose="05000000000000000000" pitchFamily="2" typeface="Wingdings"/>
              <a:buNone/>
            </a:pPr>
            <a:r>
              <a:rPr altLang="en-US" b="1" lang="zh-CN" sz="1600">
                <a:solidFill>
                  <a:schemeClr val="bg1"/>
                </a:solidFill>
                <a:latin charset="-122" panose="020b0502040204020203" pitchFamily="34" typeface="微软雅黑 Light"/>
                <a:ea charset="-122" panose="020b0502040204020203" pitchFamily="34" typeface="微软雅黑 Light"/>
                <a:cs typeface="+mn-ea"/>
                <a:sym typeface="+mn-lt"/>
              </a:rPr>
              <a:t>护理措施：</a:t>
            </a:r>
          </a:p>
          <a:p>
            <a:pPr>
              <a:lnSpc>
                <a:spcPct val="150000"/>
              </a:lnSpc>
              <a:buFont charset="2" panose="05000000000000000000" pitchFamily="2" typeface="Wingdings"/>
              <a:buNone/>
            </a:pPr>
            <a:r>
              <a:rPr altLang="en-US" b="1" lang="zh-CN" sz="1600">
                <a:solidFill>
                  <a:schemeClr val="bg1"/>
                </a:solidFill>
                <a:latin charset="-122" panose="020b0502040204020203" pitchFamily="34" typeface="微软雅黑 Light"/>
                <a:ea charset="-122" panose="020b0502040204020203" pitchFamily="34" typeface="微软雅黑 Light"/>
                <a:cs typeface="+mn-ea"/>
                <a:sym typeface="+mn-lt"/>
              </a:rPr>
              <a:t>　　1 、嘱病人绝对卧床休息，并保持舒适体位，如坐位或半坐卧位，以利呼吸。</a:t>
            </a:r>
          </a:p>
          <a:p>
            <a:pPr>
              <a:lnSpc>
                <a:spcPct val="150000"/>
              </a:lnSpc>
              <a:buFont charset="2" panose="05000000000000000000" pitchFamily="2" typeface="Wingdings"/>
              <a:buNone/>
            </a:pPr>
            <a:r>
              <a:rPr altLang="en-US" b="1" lang="zh-CN" sz="1600">
                <a:solidFill>
                  <a:schemeClr val="bg1"/>
                </a:solidFill>
                <a:latin charset="-122" panose="020b0502040204020203" pitchFamily="34" typeface="微软雅黑 Light"/>
                <a:ea charset="-122" panose="020b0502040204020203" pitchFamily="34" typeface="微软雅黑 Light"/>
                <a:cs typeface="+mn-ea"/>
                <a:sym typeface="+mn-lt"/>
              </a:rPr>
              <a:t>　　2、 遵医嘱吸氧，给氧过程中观察氧疗效果，若呼吸困难缓解，心率下降，紫绀减轻，面色红润表示给氧有效。若呼吸过缓或意识障碍加重，提示二氧化碳潴留加重，应通知医生，并准备呼吸兴奋剂和辅助呼吸器。</a:t>
            </a:r>
          </a:p>
          <a:p>
            <a:pPr>
              <a:lnSpc>
                <a:spcPct val="150000"/>
              </a:lnSpc>
              <a:buFont charset="2" panose="05000000000000000000" pitchFamily="2" typeface="Wingdings"/>
              <a:buNone/>
            </a:pPr>
            <a:r>
              <a:rPr altLang="en-US" b="1" lang="zh-CN" sz="1600">
                <a:solidFill>
                  <a:schemeClr val="bg1"/>
                </a:solidFill>
                <a:latin charset="-122" panose="020b0502040204020203" pitchFamily="34" typeface="微软雅黑 Light"/>
                <a:ea charset="-122" panose="020b0502040204020203" pitchFamily="34" typeface="微软雅黑 Light"/>
                <a:cs typeface="+mn-ea"/>
                <a:sym typeface="+mn-lt"/>
              </a:rPr>
              <a:t>　　3 、严密监测呼吸的频率、节律、深度等。</a:t>
            </a:r>
          </a:p>
          <a:p>
            <a:pPr>
              <a:lnSpc>
                <a:spcPct val="150000"/>
              </a:lnSpc>
              <a:buFont charset="2" panose="05000000000000000000" pitchFamily="2" typeface="Wingdings"/>
              <a:buNone/>
            </a:pPr>
            <a:r>
              <a:rPr altLang="en-US" b="1" lang="zh-CN" sz="1600">
                <a:solidFill>
                  <a:schemeClr val="bg1"/>
                </a:solidFill>
                <a:latin charset="-122" panose="020b0502040204020203" pitchFamily="34" typeface="微软雅黑 Light"/>
                <a:ea charset="-122" panose="020b0502040204020203" pitchFamily="34" typeface="微软雅黑 Light"/>
                <a:cs typeface="+mn-ea"/>
                <a:sym typeface="+mn-lt"/>
              </a:rPr>
              <a:t>　　4 、鼓励和帮助病人进行有效咳嗽，及时清除呼吸道分泌物，保持呼吸道通畅。</a:t>
            </a:r>
          </a:p>
          <a:p>
            <a:pPr>
              <a:lnSpc>
                <a:spcPct val="150000"/>
              </a:lnSpc>
              <a:buFont charset="2" panose="05000000000000000000" pitchFamily="2" typeface="Wingdings"/>
              <a:buNone/>
            </a:pPr>
            <a:r>
              <a:rPr altLang="en-US" b="1" lang="zh-CN" sz="1600">
                <a:solidFill>
                  <a:schemeClr val="bg1"/>
                </a:solidFill>
                <a:latin charset="-122" panose="020b0502040204020203" pitchFamily="34" typeface="微软雅黑 Light"/>
                <a:ea charset="-122" panose="020b0502040204020203" pitchFamily="34" typeface="微软雅黑 Light"/>
                <a:cs typeface="+mn-ea"/>
                <a:sym typeface="+mn-lt"/>
              </a:rPr>
              <a:t>　　5、 必要时按医嘱给予抗感染、化痰、止喘药，以及超声雾化，促进痰液排出。</a:t>
            </a:r>
          </a:p>
          <a:p>
            <a:pPr>
              <a:lnSpc>
                <a:spcPct val="150000"/>
              </a:lnSpc>
              <a:buFont charset="2" panose="05000000000000000000" pitchFamily="2" typeface="Wingdings"/>
              <a:buNone/>
            </a:pPr>
            <a:r>
              <a:rPr altLang="en-US" b="1" lang="zh-CN" sz="1600">
                <a:solidFill>
                  <a:schemeClr val="bg1"/>
                </a:solidFill>
                <a:latin charset="-122" panose="020b0502040204020203" pitchFamily="34" typeface="微软雅黑 Light"/>
                <a:ea charset="-122" panose="020b0502040204020203" pitchFamily="34" typeface="微软雅黑 Light"/>
                <a:cs typeface="+mn-ea"/>
                <a:sym typeface="+mn-lt"/>
              </a:rPr>
              <a:t>　　6 、通气不足者给予人工辅助呼吸，必要时给予气管插管或气管切开</a:t>
            </a:r>
          </a:p>
          <a:p>
            <a:pPr>
              <a:lnSpc>
                <a:spcPct val="150000"/>
              </a:lnSpc>
              <a:buFont charset="2" panose="05000000000000000000" pitchFamily="2" typeface="Wingdings"/>
              <a:buNone/>
            </a:pPr>
            <a:r>
              <a:rPr altLang="en-US" b="1" lang="zh-CN" sz="1600">
                <a:solidFill>
                  <a:schemeClr val="bg1"/>
                </a:solidFill>
                <a:latin charset="-122" panose="020b0502040204020203" pitchFamily="34" typeface="微软雅黑 Light"/>
                <a:ea charset="-122" panose="020b0502040204020203" pitchFamily="34" typeface="微软雅黑 Light"/>
                <a:cs typeface="+mn-ea"/>
                <a:sym typeface="+mn-lt"/>
              </a:rPr>
              <a:t>　　</a:t>
            </a:r>
          </a:p>
        </p:txBody>
      </p:sp>
      <p:pic>
        <p:nvPicPr>
          <p:cNvPr id="9" name="图片 8">
            <a:extLst>
              <a:ext uri="{FF2B5EF4-FFF2-40B4-BE49-F238E27FC236}">
                <a16:creationId xmlns:a16="http://schemas.microsoft.com/office/drawing/2014/main" id="{3225DA04-6736-480C-AC61-C9431BA3896A}"/>
              </a:ext>
            </a:extLst>
          </p:cNvPr>
          <p:cNvPicPr>
            <a:picLocks noChangeAspect="1"/>
          </p:cNvPicPr>
          <p:nvPr/>
        </p:nvPicPr>
        <p:blipFill>
          <a:blip r:embed="rId3">
            <a:extLst>
              <a:ext uri="{28A0092B-C50C-407E-A947-70E740481C1C}">
                <a14:useLocalDpi val="0"/>
              </a:ext>
            </a:extLst>
          </a:blip>
          <a:stretch>
            <a:fillRect/>
          </a:stretch>
        </p:blipFill>
        <p:spPr>
          <a:xfrm>
            <a:off x="9621253" y="4295174"/>
            <a:ext cx="2895600" cy="2895600"/>
          </a:xfrm>
          <a:prstGeom prst="rect">
            <a:avLst/>
          </a:prstGeom>
        </p:spPr>
      </p:pic>
    </p:spTree>
    <p:extLst>
      <p:ext uri="{BB962C8B-B14F-4D97-AF65-F5344CB8AC3E}">
        <p14:creationId val="22150226"/>
      </p:ext>
    </p:extLst>
  </p:cSld>
  <p:clrMapOvr>
    <a:masterClrMapping/>
  </p:clrMapOvr>
  <mc:AlternateContent>
    <mc:Choice Requires="p14">
      <p:transition advClick="0" p14:dur="1250" spd="slow">
        <p:wipe/>
      </p:transition>
    </mc:Choice>
    <mc:Fallback>
      <p:transition advClick="0" spd="slow">
        <p:wip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4" presetSubtype="10">
                                  <p:stCondLst>
                                    <p:cond delay="0"/>
                                  </p:stCondLst>
                                  <p:childTnLst>
                                    <p:set>
                                      <p:cBhvr>
                                        <p:cTn dur="1" fill="hold" id="6">
                                          <p:stCondLst>
                                            <p:cond delay="0"/>
                                          </p:stCondLst>
                                        </p:cTn>
                                        <p:tgtEl>
                                          <p:spTgt spid="5"/>
                                        </p:tgtEl>
                                        <p:attrNameLst>
                                          <p:attrName>style.visibility</p:attrName>
                                        </p:attrNameLst>
                                      </p:cBhvr>
                                      <p:to>
                                        <p:strVal val="visible"/>
                                      </p:to>
                                    </p:set>
                                    <p:animEffect filter="randombar(horizontal)" transition="in">
                                      <p:cBhvr>
                                        <p:cTn dur="500" id="7"/>
                                        <p:tgtEl>
                                          <p:spTgt spid="5"/>
                                        </p:tgtEl>
                                      </p:cBhvr>
                                    </p:animEffect>
                                  </p:childTnLst>
                                </p:cTn>
                              </p:par>
                            </p:childTnLst>
                          </p:cTn>
                        </p:par>
                        <p:par>
                          <p:cTn fill="hold" id="8" nodeType="afterGroup">
                            <p:stCondLst>
                              <p:cond delay="500"/>
                            </p:stCondLst>
                            <p:childTnLst>
                              <p:par>
                                <p:cTn fill="hold" grpId="0" id="9" nodeType="afterEffect" presetClass="entr" presetID="22" presetSubtype="4">
                                  <p:stCondLst>
                                    <p:cond delay="0"/>
                                  </p:stCondLst>
                                  <p:childTnLst>
                                    <p:set>
                                      <p:cBhvr>
                                        <p:cTn dur="1" fill="hold" id="10">
                                          <p:stCondLst>
                                            <p:cond delay="0"/>
                                          </p:stCondLst>
                                        </p:cTn>
                                        <p:tgtEl>
                                          <p:spTgt spid="7"/>
                                        </p:tgtEl>
                                        <p:attrNameLst>
                                          <p:attrName>style.visibility</p:attrName>
                                        </p:attrNameLst>
                                      </p:cBhvr>
                                      <p:to>
                                        <p:strVal val="visible"/>
                                      </p:to>
                                    </p:set>
                                    <p:animEffect filter="wipe(down)" transition="in">
                                      <p:cBhvr>
                                        <p:cTn dur="500" id="11"/>
                                        <p:tgtEl>
                                          <p:spTgt spid="7"/>
                                        </p:tgtEl>
                                      </p:cBhvr>
                                    </p:animEffect>
                                  </p:childTnLst>
                                </p:cTn>
                              </p:par>
                            </p:childTnLst>
                          </p:cTn>
                        </p:par>
                        <p:par>
                          <p:cTn fill="hold" id="12" nodeType="afterGroup">
                            <p:stCondLst>
                              <p:cond delay="1000"/>
                            </p:stCondLst>
                            <p:childTnLst>
                              <p:par>
                                <p:cTn fill="hold" grpId="0" id="13" nodeType="afterEffect" presetClass="entr" presetID="53" presetSubtype="0">
                                  <p:stCondLst>
                                    <p:cond delay="0"/>
                                  </p:stCondLst>
                                  <p:childTnLst>
                                    <p:set>
                                      <p:cBhvr>
                                        <p:cTn dur="1" fill="hold" id="14">
                                          <p:stCondLst>
                                            <p:cond delay="0"/>
                                          </p:stCondLst>
                                        </p:cTn>
                                        <p:tgtEl>
                                          <p:spTgt spid="6"/>
                                        </p:tgtEl>
                                        <p:attrNameLst>
                                          <p:attrName>style.visibility</p:attrName>
                                        </p:attrNameLst>
                                      </p:cBhvr>
                                      <p:to>
                                        <p:strVal val="visible"/>
                                      </p:to>
                                    </p:set>
                                    <p:anim calcmode="lin" valueType="num">
                                      <p:cBhvr>
                                        <p:cTn dur="500" fill="hold" id="15"/>
                                        <p:tgtEl>
                                          <p:spTgt spid="6"/>
                                        </p:tgtEl>
                                        <p:attrNameLst>
                                          <p:attrName>ppt_w</p:attrName>
                                        </p:attrNameLst>
                                      </p:cBhvr>
                                      <p:tavLst>
                                        <p:tav tm="0">
                                          <p:val>
                                            <p:fltVal val="0"/>
                                          </p:val>
                                        </p:tav>
                                        <p:tav tm="100000">
                                          <p:val>
                                            <p:strVal val="#ppt_w"/>
                                          </p:val>
                                        </p:tav>
                                      </p:tavLst>
                                    </p:anim>
                                    <p:anim calcmode="lin" valueType="num">
                                      <p:cBhvr>
                                        <p:cTn dur="500" fill="hold" id="16"/>
                                        <p:tgtEl>
                                          <p:spTgt spid="6"/>
                                        </p:tgtEl>
                                        <p:attrNameLst>
                                          <p:attrName>ppt_h</p:attrName>
                                        </p:attrNameLst>
                                      </p:cBhvr>
                                      <p:tavLst>
                                        <p:tav tm="0">
                                          <p:val>
                                            <p:fltVal val="0"/>
                                          </p:val>
                                        </p:tav>
                                        <p:tav tm="100000">
                                          <p:val>
                                            <p:strVal val="#ppt_h"/>
                                          </p:val>
                                        </p:tav>
                                      </p:tavLst>
                                    </p:anim>
                                    <p:animEffect filter="fade" transition="in">
                                      <p:cBhvr>
                                        <p:cTn dur="500" id="17"/>
                                        <p:tgtEl>
                                          <p:spTgt spid="6"/>
                                        </p:tgtEl>
                                      </p:cBhvr>
                                    </p:animEffect>
                                  </p:childTnLst>
                                </p:cTn>
                              </p:par>
                            </p:childTnLst>
                          </p:cTn>
                        </p:par>
                        <p:par>
                          <p:cTn fill="hold" id="18" nodeType="afterGroup">
                            <p:stCondLst>
                              <p:cond delay="1500"/>
                            </p:stCondLst>
                            <p:childTnLst>
                              <p:par>
                                <p:cTn fill="hold" id="19" nodeType="afterEffect" presetClass="entr" presetID="16" presetSubtype="21">
                                  <p:stCondLst>
                                    <p:cond delay="0"/>
                                  </p:stCondLst>
                                  <p:childTnLst>
                                    <p:set>
                                      <p:cBhvr>
                                        <p:cTn dur="1" fill="hold" id="20">
                                          <p:stCondLst>
                                            <p:cond delay="0"/>
                                          </p:stCondLst>
                                        </p:cTn>
                                        <p:tgtEl>
                                          <p:spTgt spid="9"/>
                                        </p:tgtEl>
                                        <p:attrNameLst>
                                          <p:attrName>style.visibility</p:attrName>
                                        </p:attrNameLst>
                                      </p:cBhvr>
                                      <p:to>
                                        <p:strVal val="visible"/>
                                      </p:to>
                                    </p:set>
                                    <p:animEffect filter="barn(inVertical)" transition="in">
                                      <p:cBhvr>
                                        <p:cTn dur="500" id="21"/>
                                        <p:tgtEl>
                                          <p:spTgt spid="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7"/>
      <p:bldP grpId="0" spid="6"/>
    </p:bldLst>
  </p:timing>
</p:sld>
</file>

<file path=ppt/slides/slide2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2" name="直接连接符 1"/>
          <p:cNvCxnSpPr/>
          <p:nvPr/>
        </p:nvCxnSpPr>
        <p:spPr>
          <a:xfrm>
            <a:off x="1408147" y="683603"/>
            <a:ext cx="10619117"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mouth-tube-in-bald-male-head_45957"/>
          <p:cNvSpPr>
            <a:spLocks noChangeAspect="1"/>
          </p:cNvSpPr>
          <p:nvPr/>
        </p:nvSpPr>
        <p:spPr bwMode="auto">
          <a:xfrm>
            <a:off x="564040" y="88565"/>
            <a:ext cx="725746" cy="805065"/>
          </a:xfrm>
          <a:custGeom>
            <a:gdLst>
              <a:gd fmla="*/ 373273 h 605239" name="connsiteX0"/>
              <a:gd fmla="*/ 373273 h 605239" name="connsiteY0"/>
              <a:gd fmla="*/ 373273 h 605239" name="connsiteX1"/>
              <a:gd fmla="*/ 373273 h 605239" name="connsiteY1"/>
              <a:gd fmla="*/ 373273 h 605239" name="connsiteX2"/>
              <a:gd fmla="*/ 373273 h 605239" name="connsiteY2"/>
              <a:gd fmla="*/ 373273 h 605239" name="connsiteX3"/>
              <a:gd fmla="*/ 373273 h 605239" name="connsiteY3"/>
              <a:gd fmla="*/ 373273 h 605239" name="connsiteX4"/>
              <a:gd fmla="*/ 373273 h 605239" name="connsiteY4"/>
              <a:gd fmla="*/ 373273 h 605239" name="connsiteX5"/>
              <a:gd fmla="*/ 373273 h 605239" name="connsiteY5"/>
              <a:gd fmla="*/ 373273 h 605239" name="connsiteX6"/>
              <a:gd fmla="*/ 373273 h 605239" name="connsiteY6"/>
              <a:gd fmla="*/ 373273 h 605239" name="connsiteX7"/>
              <a:gd fmla="*/ 373273 h 605239" name="connsiteY7"/>
              <a:gd fmla="*/ 373273 h 605239" name="connsiteX8"/>
              <a:gd fmla="*/ 373273 h 605239" name="connsiteY8"/>
              <a:gd fmla="*/ 373273 h 605239" name="connsiteX9"/>
              <a:gd fmla="*/ 373273 h 605239" name="connsiteY9"/>
              <a:gd fmla="*/ 373273 h 605239" name="connsiteX10"/>
              <a:gd fmla="*/ 373273 h 605239" name="connsiteY10"/>
              <a:gd fmla="*/ 373273 h 605239" name="connsiteX11"/>
              <a:gd fmla="*/ 373273 h 605239" name="connsiteY11"/>
              <a:gd fmla="*/ 373273 h 605239" name="connsiteX12"/>
              <a:gd fmla="*/ 373273 h 605239" name="connsiteY12"/>
              <a:gd fmla="*/ 373273 h 605239" name="connsiteX13"/>
              <a:gd fmla="*/ 373273 h 605239" name="connsiteY13"/>
              <a:gd fmla="*/ 373273 h 605239" name="connsiteX14"/>
              <a:gd fmla="*/ 373273 h 605239" name="connsiteY14"/>
              <a:gd fmla="*/ 373273 h 605239" name="connsiteX15"/>
              <a:gd fmla="*/ 373273 h 605239" name="connsiteY15"/>
              <a:gd fmla="*/ 373273 h 605239" name="connsiteX16"/>
              <a:gd fmla="*/ 373273 h 605239" name="connsiteY16"/>
              <a:gd fmla="*/ 373273 h 605239" name="connsiteX17"/>
              <a:gd fmla="*/ 373273 h 605239" name="connsiteY17"/>
              <a:gd fmla="*/ 373273 h 605239" name="connsiteX18"/>
              <a:gd fmla="*/ 373273 h 605239" name="connsiteY18"/>
              <a:gd fmla="*/ 373273 h 605239" name="connsiteX19"/>
              <a:gd fmla="*/ 373273 h 605239" name="connsiteY19"/>
              <a:gd fmla="*/ 373273 h 605239" name="connsiteX20"/>
              <a:gd fmla="*/ 373273 h 605239" name="connsiteY20"/>
              <a:gd fmla="*/ 373273 h 605239" name="connsiteX21"/>
              <a:gd fmla="*/ 373273 h 605239" name="connsiteY21"/>
              <a:gd fmla="*/ 373273 h 605239" name="connsiteX22"/>
              <a:gd fmla="*/ 373273 h 605239" name="connsiteY22"/>
              <a:gd fmla="*/ 373273 h 605239" name="connsiteX23"/>
              <a:gd fmla="*/ 373273 h 605239" name="connsiteY23"/>
              <a:gd fmla="*/ 373273 h 605239" name="connsiteX24"/>
              <a:gd fmla="*/ 373273 h 605239" name="connsiteY24"/>
              <a:gd fmla="*/ 373273 h 605239" name="connsiteX25"/>
              <a:gd fmla="*/ 373273 h 605239" name="connsiteY25"/>
              <a:gd fmla="*/ 373273 h 605239" name="connsiteX26"/>
              <a:gd fmla="*/ 373273 h 605239" name="connsiteY2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b="b" l="l" r="r" t="t"/>
            <a:pathLst>
              <a:path h="604637" w="545066">
                <a:moveTo>
                  <a:pt x="36884" y="437043"/>
                </a:moveTo>
                <a:lnTo>
                  <a:pt x="191976" y="437043"/>
                </a:lnTo>
                <a:lnTo>
                  <a:pt x="256598" y="437043"/>
                </a:lnTo>
                <a:cubicBezTo>
                  <a:pt x="259470" y="437043"/>
                  <a:pt x="332708" y="437043"/>
                  <a:pt x="332708" y="487178"/>
                </a:cubicBezTo>
                <a:lnTo>
                  <a:pt x="339888" y="564529"/>
                </a:lnTo>
                <a:cubicBezTo>
                  <a:pt x="305423" y="580286"/>
                  <a:pt x="269522" y="593178"/>
                  <a:pt x="233621" y="604637"/>
                </a:cubicBezTo>
                <a:lnTo>
                  <a:pt x="212081" y="514394"/>
                </a:lnTo>
                <a:lnTo>
                  <a:pt x="210645" y="512962"/>
                </a:lnTo>
                <a:cubicBezTo>
                  <a:pt x="197720" y="517259"/>
                  <a:pt x="177616" y="520124"/>
                  <a:pt x="160384" y="520124"/>
                </a:cubicBezTo>
                <a:cubicBezTo>
                  <a:pt x="64169" y="520124"/>
                  <a:pt x="41192" y="501502"/>
                  <a:pt x="36884" y="437043"/>
                </a:cubicBezTo>
                <a:close/>
                <a:moveTo>
                  <a:pt x="303290" y="0"/>
                </a:moveTo>
                <a:cubicBezTo>
                  <a:pt x="387816" y="202"/>
                  <a:pt x="469112" y="32449"/>
                  <a:pt x="503569" y="74370"/>
                </a:cubicBezTo>
                <a:cubicBezTo>
                  <a:pt x="568175" y="150329"/>
                  <a:pt x="553818" y="312280"/>
                  <a:pt x="484905" y="378207"/>
                </a:cubicBezTo>
                <a:lnTo>
                  <a:pt x="500698" y="448434"/>
                </a:lnTo>
                <a:cubicBezTo>
                  <a:pt x="471984" y="489997"/>
                  <a:pt x="426042" y="517228"/>
                  <a:pt x="382971" y="541592"/>
                </a:cubicBezTo>
                <a:cubicBezTo>
                  <a:pt x="382971" y="541592"/>
                  <a:pt x="382971" y="541592"/>
                  <a:pt x="381535" y="543025"/>
                </a:cubicBezTo>
                <a:lnTo>
                  <a:pt x="377228" y="484264"/>
                </a:lnTo>
                <a:cubicBezTo>
                  <a:pt x="377228" y="411171"/>
                  <a:pt x="298265" y="391106"/>
                  <a:pt x="256630" y="391106"/>
                </a:cubicBezTo>
                <a:lnTo>
                  <a:pt x="181974" y="391106"/>
                </a:lnTo>
                <a:lnTo>
                  <a:pt x="35533" y="391106"/>
                </a:lnTo>
                <a:cubicBezTo>
                  <a:pt x="35533" y="382507"/>
                  <a:pt x="35533" y="372474"/>
                  <a:pt x="36969" y="362442"/>
                </a:cubicBezTo>
                <a:lnTo>
                  <a:pt x="11126" y="353843"/>
                </a:lnTo>
                <a:cubicBezTo>
                  <a:pt x="6819" y="352410"/>
                  <a:pt x="2512" y="349543"/>
                  <a:pt x="1076" y="345244"/>
                </a:cubicBezTo>
                <a:cubicBezTo>
                  <a:pt x="-359" y="340944"/>
                  <a:pt x="-359" y="335211"/>
                  <a:pt x="1076" y="332345"/>
                </a:cubicBezTo>
                <a:lnTo>
                  <a:pt x="38405" y="256386"/>
                </a:lnTo>
                <a:cubicBezTo>
                  <a:pt x="42712" y="120232"/>
                  <a:pt x="100140" y="44273"/>
                  <a:pt x="219302" y="11309"/>
                </a:cubicBezTo>
                <a:cubicBezTo>
                  <a:pt x="246580" y="3427"/>
                  <a:pt x="275115" y="-67"/>
                  <a:pt x="303290" y="0"/>
                </a:cubicBezTo>
                <a:close/>
              </a:path>
            </a:pathLst>
          </a:custGeom>
          <a:solidFill>
            <a:schemeClr val="accent2"/>
          </a:solidFill>
          <a:ln>
            <a:noFill/>
          </a:ln>
        </p:spPr>
        <p:txBody>
          <a:bodyPr/>
          <a:lstStyle/>
          <a:p>
            <a:endParaRPr altLang="en-US" lang="zh-CN">
              <a:latin charset="-122" panose="020b0502040204020203" pitchFamily="34" typeface="微软雅黑 Light"/>
              <a:ea charset="-122" panose="020b0502040204020203" pitchFamily="34" typeface="微软雅黑 Light"/>
              <a:cs typeface="+mn-ea"/>
              <a:sym typeface="+mn-lt"/>
            </a:endParaRPr>
          </a:p>
        </p:txBody>
      </p:sp>
      <p:sp>
        <p:nvSpPr>
          <p:cNvPr id="4" name="标题 3"/>
          <p:cNvSpPr txBox="1"/>
          <p:nvPr/>
        </p:nvSpPr>
        <p:spPr>
          <a:xfrm>
            <a:off x="1408147" y="213726"/>
            <a:ext cx="2371909" cy="554741"/>
          </a:xfrm>
          <a:prstGeom prst="rect">
            <a:avLst/>
          </a:prstGeom>
        </p:spPr>
        <p:txBody>
          <a:bodyPr/>
          <a:lstStyle>
            <a:lvl1pPr algn="l" defTabSz="914400" eaLnBrk="1" hangingPunct="1" latinLnBrk="0" rtl="0">
              <a:lnSpc>
                <a:spcPct val="90000"/>
              </a:lnSpc>
              <a:spcBef>
                <a:spcPct val="0"/>
              </a:spcBef>
              <a:buNone/>
              <a:defRPr kern="1200" sz="4400">
                <a:solidFill>
                  <a:schemeClr val="tx1"/>
                </a:solidFill>
                <a:latin typeface="+mj-lt"/>
                <a:ea typeface="+mj-ea"/>
                <a:cs typeface="+mj-cs"/>
              </a:defRPr>
            </a:lvl1pPr>
          </a:lstStyle>
          <a:p>
            <a:r>
              <a:rPr altLang="en-US" b="1" lang="zh-CN" sz="2400">
                <a:latin charset="-122" panose="020b0502040204020203" pitchFamily="34" typeface="微软雅黑 Light"/>
                <a:ea charset="-122" panose="020b0502040204020203" pitchFamily="34" typeface="微软雅黑 Light"/>
                <a:cs typeface="+mn-ea"/>
                <a:sym typeface="+mn-lt"/>
              </a:rPr>
              <a:t>护理诊断及措施</a:t>
            </a:r>
          </a:p>
        </p:txBody>
      </p:sp>
      <p:sp>
        <p:nvSpPr>
          <p:cNvPr id="5" name="Rectangle 2"/>
          <p:cNvSpPr txBox="1">
            <a:spLocks noChangeArrowheads="1"/>
          </p:cNvSpPr>
          <p:nvPr/>
        </p:nvSpPr>
        <p:spPr bwMode="auto">
          <a:xfrm>
            <a:off x="2398219" y="740872"/>
            <a:ext cx="8207375" cy="1080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nchorCtr="0" bIns="45720" compatLnSpc="1" lIns="91440" numCol="1" rIns="91440" tIns="45720" vert="horz" wrap="square">
            <a:prstTxWarp prst="textNoShape">
              <a:avLst/>
            </a:prstTxWarp>
          </a:bodyPr>
          <a:lstStyle>
            <a:lvl1pPr algn="l" eaLnBrk="0" fontAlgn="base" hangingPunct="0" rtl="0">
              <a:spcBef>
                <a:spcPct val="0"/>
              </a:spcBef>
              <a:spcAft>
                <a:spcPct val="0"/>
              </a:spcAft>
              <a:defRPr b="1" sz="2800">
                <a:solidFill>
                  <a:schemeClr val="bg1"/>
                </a:solidFill>
                <a:latin typeface="+mj-lt"/>
                <a:ea typeface="+mj-ea"/>
                <a:cs typeface="+mj-cs"/>
              </a:defRPr>
            </a:lvl1pPr>
            <a:lvl2pPr algn="l" eaLnBrk="0" fontAlgn="base" hangingPunct="0" rtl="0">
              <a:spcBef>
                <a:spcPct val="0"/>
              </a:spcBef>
              <a:spcAft>
                <a:spcPct val="0"/>
              </a:spcAft>
              <a:defRPr b="1" sz="2800">
                <a:solidFill>
                  <a:schemeClr val="bg1"/>
                </a:solidFill>
                <a:latin charset="0" panose="020b0604020202020204" pitchFamily="34" typeface="Arial"/>
                <a:ea charset="-122" panose="02010600040101010101" pitchFamily="2" typeface="华文细黑"/>
              </a:defRPr>
            </a:lvl2pPr>
            <a:lvl3pPr algn="l" eaLnBrk="0" fontAlgn="base" hangingPunct="0" rtl="0">
              <a:spcBef>
                <a:spcPct val="0"/>
              </a:spcBef>
              <a:spcAft>
                <a:spcPct val="0"/>
              </a:spcAft>
              <a:defRPr b="1" sz="2800">
                <a:solidFill>
                  <a:schemeClr val="bg1"/>
                </a:solidFill>
                <a:latin charset="0" panose="020b0604020202020204" pitchFamily="34" typeface="Arial"/>
                <a:ea charset="-122" panose="02010600040101010101" pitchFamily="2" typeface="华文细黑"/>
              </a:defRPr>
            </a:lvl3pPr>
            <a:lvl4pPr algn="l" eaLnBrk="0" fontAlgn="base" hangingPunct="0" rtl="0">
              <a:spcBef>
                <a:spcPct val="0"/>
              </a:spcBef>
              <a:spcAft>
                <a:spcPct val="0"/>
              </a:spcAft>
              <a:defRPr b="1" sz="2800">
                <a:solidFill>
                  <a:schemeClr val="bg1"/>
                </a:solidFill>
                <a:latin charset="0" panose="020b0604020202020204" pitchFamily="34" typeface="Arial"/>
                <a:ea charset="-122" panose="02010600040101010101" pitchFamily="2" typeface="华文细黑"/>
              </a:defRPr>
            </a:lvl4pPr>
            <a:lvl5pPr algn="l" eaLnBrk="0" fontAlgn="base" hangingPunct="0" rtl="0">
              <a:spcBef>
                <a:spcPct val="0"/>
              </a:spcBef>
              <a:spcAft>
                <a:spcPct val="0"/>
              </a:spcAft>
              <a:defRPr b="1" sz="2800">
                <a:solidFill>
                  <a:schemeClr val="bg1"/>
                </a:solidFill>
                <a:latin charset="0" panose="020b0604020202020204" pitchFamily="34" typeface="Arial"/>
                <a:ea charset="-122" panose="02010600040101010101" pitchFamily="2" typeface="华文细黑"/>
              </a:defRPr>
            </a:lvl5pPr>
            <a:lvl6pPr algn="l" fontAlgn="base" marL="457200" rtl="0">
              <a:spcBef>
                <a:spcPct val="0"/>
              </a:spcBef>
              <a:spcAft>
                <a:spcPct val="0"/>
              </a:spcAft>
              <a:defRPr b="1" sz="2800">
                <a:solidFill>
                  <a:schemeClr val="bg1"/>
                </a:solidFill>
                <a:latin charset="0" panose="020b0604020202020204" pitchFamily="34" typeface="Arial"/>
                <a:ea charset="-122" panose="02010600040101010101" pitchFamily="2" typeface="华文细黑"/>
              </a:defRPr>
            </a:lvl6pPr>
            <a:lvl7pPr algn="l" fontAlgn="base" marL="914400" rtl="0">
              <a:spcBef>
                <a:spcPct val="0"/>
              </a:spcBef>
              <a:spcAft>
                <a:spcPct val="0"/>
              </a:spcAft>
              <a:defRPr b="1" sz="2800">
                <a:solidFill>
                  <a:schemeClr val="bg1"/>
                </a:solidFill>
                <a:latin charset="0" panose="020b0604020202020204" pitchFamily="34" typeface="Arial"/>
                <a:ea charset="-122" panose="02010600040101010101" pitchFamily="2" typeface="华文细黑"/>
              </a:defRPr>
            </a:lvl7pPr>
            <a:lvl8pPr algn="l" fontAlgn="base" marL="1371600" rtl="0">
              <a:spcBef>
                <a:spcPct val="0"/>
              </a:spcBef>
              <a:spcAft>
                <a:spcPct val="0"/>
              </a:spcAft>
              <a:defRPr b="1" sz="2800">
                <a:solidFill>
                  <a:schemeClr val="bg1"/>
                </a:solidFill>
                <a:latin charset="0" panose="020b0604020202020204" pitchFamily="34" typeface="Arial"/>
                <a:ea charset="-122" panose="02010600040101010101" pitchFamily="2" typeface="华文细黑"/>
              </a:defRPr>
            </a:lvl8pPr>
            <a:lvl9pPr algn="l" fontAlgn="base" marL="1828800" rtl="0">
              <a:spcBef>
                <a:spcPct val="0"/>
              </a:spcBef>
              <a:spcAft>
                <a:spcPct val="0"/>
              </a:spcAft>
              <a:defRPr b="1" sz="2800">
                <a:solidFill>
                  <a:schemeClr val="bg1"/>
                </a:solidFill>
                <a:latin charset="0" panose="020b0604020202020204" pitchFamily="34" typeface="Arial"/>
                <a:ea charset="-122" panose="02010600040101010101" pitchFamily="2" typeface="华文细黑"/>
              </a:defRPr>
            </a:lvl9pPr>
          </a:lstStyle>
          <a:p>
            <a:r>
              <a:rPr altLang="zh-CN" kern="0" lang="en-US" sz="2000">
                <a:solidFill>
                  <a:schemeClr val="bg2">
                    <a:lumMod val="25000"/>
                  </a:schemeClr>
                </a:solidFill>
                <a:latin charset="-122" panose="020b0502040204020203" pitchFamily="34" typeface="微软雅黑 Light"/>
                <a:ea charset="-122" panose="020b0502040204020203" pitchFamily="34" typeface="微软雅黑 Light"/>
                <a:cs typeface="+mn-ea"/>
                <a:sym typeface="+mn-lt"/>
              </a:rPr>
              <a:t>(二) 清理呼吸道无效：与呼吸道分泌物多而黏稠、咳嗽无力有关。</a:t>
            </a:r>
          </a:p>
        </p:txBody>
      </p:sp>
      <p:sp>
        <p:nvSpPr>
          <p:cNvPr id="6" name="Rectangle 3"/>
          <p:cNvSpPr txBox="1">
            <a:spLocks noChangeArrowheads="1"/>
          </p:cNvSpPr>
          <p:nvPr/>
        </p:nvSpPr>
        <p:spPr bwMode="auto">
          <a:xfrm>
            <a:off x="3588390" y="1872674"/>
            <a:ext cx="8207375" cy="509937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lvl1pPr algn="l" eaLnBrk="0" fontAlgn="base" hangingPunct="0" indent="-342900" marL="342900" rtl="0">
              <a:spcBef>
                <a:spcPct val="20000"/>
              </a:spcBef>
              <a:spcAft>
                <a:spcPct val="0"/>
              </a:spcAft>
              <a:buClr>
                <a:schemeClr val="accent1"/>
              </a:buClr>
              <a:buFont charset="2" panose="05000000000000000000" pitchFamily="2" typeface="Wingdings"/>
              <a:buChar char="n"/>
              <a:defRPr sz="2000">
                <a:solidFill>
                  <a:schemeClr val="tx1"/>
                </a:solidFill>
                <a:latin typeface="+mn-lt"/>
                <a:ea typeface="+mn-ea"/>
                <a:cs typeface="+mn-cs"/>
              </a:defRPr>
            </a:lvl1pPr>
            <a:lvl2pPr algn="l" eaLnBrk="0" fontAlgn="base" hangingPunct="0" indent="-285750" marL="742950" rtl="0">
              <a:spcBef>
                <a:spcPct val="20000"/>
              </a:spcBef>
              <a:spcAft>
                <a:spcPct val="0"/>
              </a:spcAft>
              <a:buClr>
                <a:schemeClr val="accent1"/>
              </a:buClr>
              <a:buFont charset="2" panose="05000000000000000000" pitchFamily="2" typeface="Wingdings"/>
              <a:buChar char="n"/>
              <a:defRPr sz="2800">
                <a:solidFill>
                  <a:schemeClr val="tx1"/>
                </a:solidFill>
                <a:latin typeface="+mn-lt"/>
                <a:ea typeface="+mn-ea"/>
              </a:defRPr>
            </a:lvl2pPr>
            <a:lvl3pPr algn="l" eaLnBrk="0" fontAlgn="base" hangingPunct="0" indent="-228600" marL="1143000" rtl="0">
              <a:spcBef>
                <a:spcPct val="20000"/>
              </a:spcBef>
              <a:spcAft>
                <a:spcPct val="0"/>
              </a:spcAft>
              <a:buClr>
                <a:schemeClr val="accent2"/>
              </a:buClr>
              <a:buFont charset="2" panose="05000000000000000000" pitchFamily="2" typeface="Wingdings"/>
              <a:buChar char="n"/>
              <a:defRPr sz="1600">
                <a:solidFill>
                  <a:schemeClr val="tx1"/>
                </a:solidFill>
                <a:latin typeface="+mn-lt"/>
                <a:ea typeface="+mn-ea"/>
              </a:defRPr>
            </a:lvl3pPr>
            <a:lvl4pPr algn="l" eaLnBrk="0" fontAlgn="base" hangingPunct="0" indent="-228600" marL="1600200" rtl="0">
              <a:spcBef>
                <a:spcPct val="20000"/>
              </a:spcBef>
              <a:spcAft>
                <a:spcPct val="0"/>
              </a:spcAft>
              <a:buClr>
                <a:schemeClr val="hlink"/>
              </a:buClr>
              <a:buFont charset="2" panose="05000000000000000000" pitchFamily="2" typeface="Wingdings"/>
              <a:buChar char="n"/>
              <a:defRPr sz="1400">
                <a:solidFill>
                  <a:schemeClr val="tx1"/>
                </a:solidFill>
                <a:latin typeface="+mn-lt"/>
                <a:ea typeface="+mn-ea"/>
              </a:defRPr>
            </a:lvl4pPr>
            <a:lvl5pPr algn="l" eaLnBrk="0" fontAlgn="base" hangingPunct="0" indent="-228600" marL="2057400" rtl="0">
              <a:spcBef>
                <a:spcPct val="20000"/>
              </a:spcBef>
              <a:spcAft>
                <a:spcPct val="0"/>
              </a:spcAft>
              <a:buChar char="»"/>
              <a:defRPr sz="2000">
                <a:solidFill>
                  <a:schemeClr val="tx1"/>
                </a:solidFill>
                <a:latin typeface="+mn-lt"/>
                <a:ea typeface="+mn-ea"/>
              </a:defRPr>
            </a:lvl5pPr>
            <a:lvl6pPr algn="l" fontAlgn="base" indent="-228600" marL="2514600" rtl="0">
              <a:spcBef>
                <a:spcPct val="20000"/>
              </a:spcBef>
              <a:spcAft>
                <a:spcPct val="0"/>
              </a:spcAft>
              <a:buChar char="»"/>
              <a:defRPr>
                <a:solidFill>
                  <a:schemeClr val="tx1"/>
                </a:solidFill>
                <a:latin typeface="+mn-lt"/>
                <a:ea typeface="+mn-ea"/>
              </a:defRPr>
            </a:lvl6pPr>
            <a:lvl7pPr algn="l" fontAlgn="base" indent="-228600" marL="2971800" rtl="0">
              <a:spcBef>
                <a:spcPct val="20000"/>
              </a:spcBef>
              <a:spcAft>
                <a:spcPct val="0"/>
              </a:spcAft>
              <a:buChar char="»"/>
              <a:defRPr>
                <a:solidFill>
                  <a:schemeClr val="tx1"/>
                </a:solidFill>
                <a:latin typeface="+mn-lt"/>
                <a:ea typeface="+mn-ea"/>
              </a:defRPr>
            </a:lvl7pPr>
            <a:lvl8pPr algn="l" fontAlgn="base" indent="-228600" marL="3429000" rtl="0">
              <a:spcBef>
                <a:spcPct val="20000"/>
              </a:spcBef>
              <a:spcAft>
                <a:spcPct val="0"/>
              </a:spcAft>
              <a:buChar char="»"/>
              <a:defRPr>
                <a:solidFill>
                  <a:schemeClr val="tx1"/>
                </a:solidFill>
                <a:latin typeface="+mn-lt"/>
                <a:ea typeface="+mn-ea"/>
              </a:defRPr>
            </a:lvl8pPr>
            <a:lvl9pPr algn="l" fontAlgn="base" indent="-228600" marL="3886200" rtl="0">
              <a:spcBef>
                <a:spcPct val="20000"/>
              </a:spcBef>
              <a:spcAft>
                <a:spcPct val="0"/>
              </a:spcAft>
              <a:buChar char="»"/>
              <a:defRPr>
                <a:solidFill>
                  <a:schemeClr val="tx1"/>
                </a:solidFill>
                <a:latin typeface="+mn-lt"/>
                <a:ea typeface="+mn-ea"/>
              </a:defRPr>
            </a:lvl9pPr>
          </a:lstStyle>
          <a:p>
            <a:pPr>
              <a:lnSpc>
                <a:spcPct val="150000"/>
              </a:lnSpc>
              <a:buFont charset="2" panose="05000000000000000000" pitchFamily="2" typeface="Wingdings"/>
              <a:buNone/>
            </a:pPr>
            <a:r>
              <a:rPr altLang="en-US" b="1" kern="0" lang="zh-CN" sz="1600">
                <a:latin charset="-122" panose="020b0502040204020203" pitchFamily="34" typeface="微软雅黑 Light"/>
                <a:ea charset="-122" panose="020b0502040204020203" pitchFamily="34" typeface="微软雅黑 Light"/>
                <a:cs typeface="+mn-ea"/>
                <a:sym typeface="+mn-lt"/>
              </a:rPr>
              <a:t>护理措施：</a:t>
            </a:r>
          </a:p>
          <a:p>
            <a:pPr>
              <a:lnSpc>
                <a:spcPct val="150000"/>
              </a:lnSpc>
              <a:buFont charset="2" panose="05000000000000000000" pitchFamily="2" typeface="Wingdings"/>
              <a:buNone/>
            </a:pPr>
            <a:r>
              <a:rPr altLang="en-US" b="1" kern="0" lang="zh-CN" sz="1600">
                <a:latin charset="-122" panose="020b0502040204020203" pitchFamily="34" typeface="微软雅黑 Light"/>
                <a:ea charset="-122" panose="020b0502040204020203" pitchFamily="34" typeface="微软雅黑 Light"/>
                <a:cs typeface="+mn-ea"/>
                <a:sym typeface="+mn-lt"/>
              </a:rPr>
              <a:t>　　1 、保持病室空气新鲜，每日病室内通风1-2次，每次15-30min.</a:t>
            </a:r>
          </a:p>
          <a:p>
            <a:pPr>
              <a:lnSpc>
                <a:spcPct val="150000"/>
              </a:lnSpc>
              <a:buFont charset="2" panose="05000000000000000000" pitchFamily="2" typeface="Wingdings"/>
              <a:buNone/>
            </a:pPr>
            <a:r>
              <a:rPr altLang="en-US" b="1" kern="0" lang="zh-CN" sz="1600">
                <a:latin charset="-122" panose="020b0502040204020203" pitchFamily="34" typeface="微软雅黑 Light"/>
                <a:ea charset="-122" panose="020b0502040204020203" pitchFamily="34" typeface="微软雅黑 Light"/>
                <a:cs typeface="+mn-ea"/>
                <a:sym typeface="+mn-lt"/>
              </a:rPr>
              <a:t>　　2、 指导并协助病人采取舒适体位，如端坐卧位、半卧位并定时更换，以利排痰。</a:t>
            </a:r>
          </a:p>
          <a:p>
            <a:pPr>
              <a:lnSpc>
                <a:spcPct val="150000"/>
              </a:lnSpc>
              <a:buFont charset="2" panose="05000000000000000000" pitchFamily="2" typeface="Wingdings"/>
              <a:buNone/>
            </a:pPr>
            <a:r>
              <a:rPr altLang="en-US" b="1" kern="0" lang="zh-CN" sz="1600">
                <a:latin charset="-122" panose="020b0502040204020203" pitchFamily="34" typeface="微软雅黑 Light"/>
                <a:ea charset="-122" panose="020b0502040204020203" pitchFamily="34" typeface="微软雅黑 Light"/>
                <a:cs typeface="+mn-ea"/>
                <a:sym typeface="+mn-lt"/>
              </a:rPr>
              <a:t>　　3 、给病人吸入湿化氧气，提高动脉血氧分压，湿润呼吸道，促使痰液排出。</a:t>
            </a:r>
          </a:p>
          <a:p>
            <a:pPr>
              <a:lnSpc>
                <a:spcPct val="150000"/>
              </a:lnSpc>
              <a:buFont charset="2" panose="05000000000000000000" pitchFamily="2" typeface="Wingdings"/>
              <a:buNone/>
            </a:pPr>
            <a:r>
              <a:rPr altLang="en-US" b="1" kern="0" lang="zh-CN" sz="1600">
                <a:latin charset="-122" panose="020b0502040204020203" pitchFamily="34" typeface="微软雅黑 Light"/>
                <a:ea charset="-122" panose="020b0502040204020203" pitchFamily="34" typeface="微软雅黑 Light"/>
                <a:cs typeface="+mn-ea"/>
                <a:sym typeface="+mn-lt"/>
              </a:rPr>
              <a:t>　　4、 对于神志清醒者，鼓励其有效咳嗽排痰。</a:t>
            </a:r>
          </a:p>
          <a:p>
            <a:pPr>
              <a:lnSpc>
                <a:spcPct val="150000"/>
              </a:lnSpc>
              <a:buFont charset="2" panose="05000000000000000000" pitchFamily="2" typeface="Wingdings"/>
              <a:buNone/>
            </a:pPr>
            <a:r>
              <a:rPr altLang="en-US" b="1" kern="0" lang="zh-CN" sz="1600">
                <a:latin charset="-122" panose="020b0502040204020203" pitchFamily="34" typeface="微软雅黑 Light"/>
                <a:ea charset="-122" panose="020b0502040204020203" pitchFamily="34" typeface="微软雅黑 Light"/>
                <a:cs typeface="+mn-ea"/>
                <a:sym typeface="+mn-lt"/>
              </a:rPr>
              <a:t>　　5、 对于身体虚弱而无咳嗽排痰者，宜助其定时翻身，由外向内，由下向上轻拍背部，促使痰液排出。</a:t>
            </a:r>
          </a:p>
          <a:p>
            <a:pPr>
              <a:lnSpc>
                <a:spcPct val="150000"/>
              </a:lnSpc>
              <a:buFont charset="2" panose="05000000000000000000" pitchFamily="2" typeface="Wingdings"/>
              <a:buNone/>
            </a:pPr>
            <a:r>
              <a:rPr altLang="en-US" b="1" kern="0" lang="zh-CN" sz="1600">
                <a:latin charset="-122" panose="020b0502040204020203" pitchFamily="34" typeface="微软雅黑 Light"/>
                <a:ea charset="-122" panose="020b0502040204020203" pitchFamily="34" typeface="微软雅黑 Light"/>
                <a:cs typeface="+mn-ea"/>
                <a:sym typeface="+mn-lt"/>
              </a:rPr>
              <a:t>　　6、 对于痰多昏迷者，宜用鼻导管吸痰，一般将导管插至咽部送到气管内进行吸痰。若痰液粘稠、量多，则宜尽早施行气管插管或气管切开，吸痰时注意无菌操作。</a:t>
            </a:r>
          </a:p>
          <a:p>
            <a:pPr>
              <a:lnSpc>
                <a:spcPct val="150000"/>
              </a:lnSpc>
              <a:buFont charset="2" panose="05000000000000000000" pitchFamily="2" typeface="Wingdings"/>
              <a:buNone/>
            </a:pPr>
            <a:r>
              <a:rPr altLang="en-US" b="1" kern="0" lang="zh-CN" sz="1600">
                <a:latin charset="-122" panose="020b0502040204020203" pitchFamily="34" typeface="微软雅黑 Light"/>
                <a:ea charset="-122" panose="020b0502040204020203" pitchFamily="34" typeface="微软雅黑 Light"/>
                <a:cs typeface="+mn-ea"/>
                <a:sym typeface="+mn-lt"/>
              </a:rPr>
              <a:t>　　7、 嘱病人多饮水，每日保持摄入量在2000ml 以上。</a:t>
            </a:r>
          </a:p>
        </p:txBody>
      </p:sp>
      <p:pic>
        <p:nvPicPr>
          <p:cNvPr id="7" name="图片 6"/>
          <p:cNvPicPr>
            <a:picLocks noChangeAspect="1"/>
          </p:cNvPicPr>
          <p:nvPr/>
        </p:nvPicPr>
        <p:blipFill>
          <a:blip r:embed="rId3">
            <a:extLst>
              <a:ext uri="{28A0092B-C50C-407E-A947-70E740481C1C}">
                <a14:useLocalDpi val="0"/>
              </a:ext>
            </a:extLst>
          </a:blip>
          <a:stretch>
            <a:fillRect/>
          </a:stretch>
        </p:blipFill>
        <p:spPr>
          <a:xfrm>
            <a:off x="396235" y="2098913"/>
            <a:ext cx="3095892" cy="4024716"/>
          </a:xfrm>
          <a:prstGeom prst="rect">
            <a:avLst/>
          </a:prstGeom>
        </p:spPr>
      </p:pic>
    </p:spTree>
    <p:extLst>
      <p:ext uri="{BB962C8B-B14F-4D97-AF65-F5344CB8AC3E}">
        <p14:creationId val="4120820385"/>
      </p:ext>
    </p:extLst>
  </p:cSld>
  <p:clrMapOvr>
    <a:masterClrMapping/>
  </p:clrMapOvr>
  <mc:AlternateContent>
    <mc:Choice Requires="p14">
      <p:transition advClick="0" p14:dur="1250" spd="slow">
        <p:wipe/>
      </p:transition>
    </mc:Choice>
    <mc:Fallback>
      <p:transition advClick="0" spd="slow">
        <p:wip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4" presetSubtype="10">
                                  <p:stCondLst>
                                    <p:cond delay="0"/>
                                  </p:stCondLst>
                                  <p:childTnLst>
                                    <p:set>
                                      <p:cBhvr>
                                        <p:cTn dur="1" fill="hold" id="6">
                                          <p:stCondLst>
                                            <p:cond delay="0"/>
                                          </p:stCondLst>
                                        </p:cTn>
                                        <p:tgtEl>
                                          <p:spTgt spid="5"/>
                                        </p:tgtEl>
                                        <p:attrNameLst>
                                          <p:attrName>style.visibility</p:attrName>
                                        </p:attrNameLst>
                                      </p:cBhvr>
                                      <p:to>
                                        <p:strVal val="visible"/>
                                      </p:to>
                                    </p:set>
                                    <p:animEffect filter="randombar(horizontal)" transition="in">
                                      <p:cBhvr>
                                        <p:cTn dur="500" id="7"/>
                                        <p:tgtEl>
                                          <p:spTgt spid="5"/>
                                        </p:tgtEl>
                                      </p:cBhvr>
                                    </p:animEffect>
                                  </p:childTnLst>
                                </p:cTn>
                              </p:par>
                            </p:childTnLst>
                          </p:cTn>
                        </p:par>
                        <p:par>
                          <p:cTn fill="hold" id="8" nodeType="afterGroup">
                            <p:stCondLst>
                              <p:cond delay="500"/>
                            </p:stCondLst>
                            <p:childTnLst>
                              <p:par>
                                <p:cTn fill="hold" grpId="0" id="9" nodeType="afterEffect" presetClass="entr" presetID="14" presetSubtype="10">
                                  <p:stCondLst>
                                    <p:cond delay="0"/>
                                  </p:stCondLst>
                                  <p:childTnLst>
                                    <p:set>
                                      <p:cBhvr>
                                        <p:cTn dur="1" fill="hold" id="10">
                                          <p:stCondLst>
                                            <p:cond delay="0"/>
                                          </p:stCondLst>
                                        </p:cTn>
                                        <p:tgtEl>
                                          <p:spTgt spid="6"/>
                                        </p:tgtEl>
                                        <p:attrNameLst>
                                          <p:attrName>style.visibility</p:attrName>
                                        </p:attrNameLst>
                                      </p:cBhvr>
                                      <p:to>
                                        <p:strVal val="visible"/>
                                      </p:to>
                                    </p:set>
                                    <p:animEffect filter="randombar(horizontal)" transition="in">
                                      <p:cBhvr>
                                        <p:cTn dur="500" id="11"/>
                                        <p:tgtEl>
                                          <p:spTgt spid="6"/>
                                        </p:tgtEl>
                                      </p:cBhvr>
                                    </p:animEffect>
                                  </p:childTnLst>
                                </p:cTn>
                              </p:par>
                            </p:childTnLst>
                          </p:cTn>
                        </p:par>
                        <p:par>
                          <p:cTn fill="hold" id="12" nodeType="afterGroup">
                            <p:stCondLst>
                              <p:cond delay="1000"/>
                            </p:stCondLst>
                            <p:childTnLst>
                              <p:par>
                                <p:cTn fill="hold" id="13" nodeType="afterEffect" presetClass="entr" presetID="53" presetSubtype="0">
                                  <p:stCondLst>
                                    <p:cond delay="0"/>
                                  </p:stCondLst>
                                  <p:childTnLst>
                                    <p:set>
                                      <p:cBhvr>
                                        <p:cTn dur="1" fill="hold" id="14">
                                          <p:stCondLst>
                                            <p:cond delay="0"/>
                                          </p:stCondLst>
                                        </p:cTn>
                                        <p:tgtEl>
                                          <p:spTgt spid="7"/>
                                        </p:tgtEl>
                                        <p:attrNameLst>
                                          <p:attrName>style.visibility</p:attrName>
                                        </p:attrNameLst>
                                      </p:cBhvr>
                                      <p:to>
                                        <p:strVal val="visible"/>
                                      </p:to>
                                    </p:set>
                                    <p:anim calcmode="lin" valueType="num">
                                      <p:cBhvr>
                                        <p:cTn dur="500" fill="hold" id="15"/>
                                        <p:tgtEl>
                                          <p:spTgt spid="7"/>
                                        </p:tgtEl>
                                        <p:attrNameLst>
                                          <p:attrName>ppt_w</p:attrName>
                                        </p:attrNameLst>
                                      </p:cBhvr>
                                      <p:tavLst>
                                        <p:tav tm="0">
                                          <p:val>
                                            <p:fltVal val="0"/>
                                          </p:val>
                                        </p:tav>
                                        <p:tav tm="100000">
                                          <p:val>
                                            <p:strVal val="#ppt_w"/>
                                          </p:val>
                                        </p:tav>
                                      </p:tavLst>
                                    </p:anim>
                                    <p:anim calcmode="lin" valueType="num">
                                      <p:cBhvr>
                                        <p:cTn dur="500" fill="hold" id="16"/>
                                        <p:tgtEl>
                                          <p:spTgt spid="7"/>
                                        </p:tgtEl>
                                        <p:attrNameLst>
                                          <p:attrName>ppt_h</p:attrName>
                                        </p:attrNameLst>
                                      </p:cBhvr>
                                      <p:tavLst>
                                        <p:tav tm="0">
                                          <p:val>
                                            <p:fltVal val="0"/>
                                          </p:val>
                                        </p:tav>
                                        <p:tav tm="100000">
                                          <p:val>
                                            <p:strVal val="#ppt_h"/>
                                          </p:val>
                                        </p:tav>
                                      </p:tavLst>
                                    </p:anim>
                                    <p:animEffect filter="fade" transition="in">
                                      <p:cBhvr>
                                        <p:cTn dur="500" id="17"/>
                                        <p:tgtEl>
                                          <p:spTgt spid="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6"/>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1" name="图片 10">
            <a:extLst>
              <a:ext uri="{FF2B5EF4-FFF2-40B4-BE49-F238E27FC236}">
                <a16:creationId xmlns:a16="http://schemas.microsoft.com/office/drawing/2014/main" id="{637F1288-E3B2-4485-B69D-E8156D2E22A5}"/>
              </a:ext>
            </a:extLst>
          </p:cNvPr>
          <p:cNvPicPr>
            <a:picLocks noChangeAspect="1"/>
          </p:cNvPicPr>
          <p:nvPr/>
        </p:nvPicPr>
        <p:blipFill>
          <a:blip r:embed="rId4"/>
          <a:srcRect l="88295" r="7966"/>
          <a:stretch>
            <a:fillRect/>
          </a:stretch>
        </p:blipFill>
        <p:spPr>
          <a:xfrm flipH="1">
            <a:off x="0" y="0"/>
            <a:ext cx="12192000" cy="6858000"/>
          </a:xfrm>
          <a:prstGeom prst="rect">
            <a:avLst/>
          </a:prstGeom>
        </p:spPr>
      </p:pic>
      <p:grpSp>
        <p:nvGrpSpPr>
          <p:cNvPr id="64" name="组合 63"/>
          <p:cNvGrpSpPr/>
          <p:nvPr/>
        </p:nvGrpSpPr>
        <p:grpSpPr>
          <a:xfrm>
            <a:off x="1088242" y="3543300"/>
            <a:ext cx="5317067" cy="2003177"/>
            <a:chOff x="6095999" y="2657672"/>
            <a:chExt cx="5317067" cy="2003177"/>
          </a:xfrm>
        </p:grpSpPr>
        <p:sp>
          <p:nvSpPr>
            <p:cNvPr id="61" name="文本框 60"/>
            <p:cNvSpPr txBox="1"/>
            <p:nvPr/>
          </p:nvSpPr>
          <p:spPr>
            <a:xfrm>
              <a:off x="6095999" y="2657673"/>
              <a:ext cx="3742267" cy="1005840"/>
            </a:xfrm>
            <a:prstGeom prst="rect">
              <a:avLst/>
            </a:prstGeom>
            <a:noFill/>
          </p:spPr>
          <p:txBody>
            <a:bodyPr rtlCol="0" wrap="square">
              <a:spAutoFit/>
            </a:bodyPr>
            <a:lstStyle/>
            <a:p>
              <a:pPr algn="dist"/>
              <a:r>
                <a:rPr altLang="en-US" kern="100" lang="zh-CN" sz="6000">
                  <a:solidFill>
                    <a:schemeClr val="bg1"/>
                  </a:solidFill>
                  <a:latin charset="-122" panose="020b0502040204020203" pitchFamily="34" typeface="微软雅黑 Light"/>
                  <a:ea charset="-122" panose="020b0502040204020203" pitchFamily="34" typeface="微软雅黑 Light"/>
                  <a:cs typeface="+mn-ea"/>
                  <a:sym typeface="+mn-lt"/>
                </a:rPr>
                <a:t>病例介绍</a:t>
              </a:r>
            </a:p>
          </p:txBody>
        </p:sp>
        <p:sp>
          <p:nvSpPr>
            <p:cNvPr id="63" name="文本框 62"/>
            <p:cNvSpPr txBox="1"/>
            <p:nvPr/>
          </p:nvSpPr>
          <p:spPr>
            <a:xfrm>
              <a:off x="6095998" y="3673335"/>
              <a:ext cx="5317067" cy="1005840"/>
            </a:xfrm>
            <a:prstGeom prst="rect">
              <a:avLst/>
            </a:prstGeom>
            <a:noFill/>
          </p:spPr>
          <p:txBody>
            <a:bodyPr rtlCol="0" wrap="square">
              <a:spAutoFit/>
            </a:bodyPr>
            <a:lstStyle/>
            <a:p>
              <a:pPr>
                <a:lnSpc>
                  <a:spcPct val="150000"/>
                </a:lnSpc>
              </a:pPr>
              <a:r>
                <a:rPr altLang="en-US" lang="en-US" sz="1000">
                  <a:solidFill>
                    <a:schemeClr val="bg1"/>
                  </a:solidFill>
                  <a:uFillTx/>
                  <a:latin charset="-122" panose="020b0502040204020203" pitchFamily="34" typeface="微软雅黑 Light"/>
                  <a:ea charset="-122" panose="020b0502040204020203" pitchFamily="34" typeface="微软雅黑 Light"/>
                  <a:cs typeface="+mn-ea"/>
                  <a:sym typeface="+mn-lt"/>
                </a:rPr>
                <a:t>Input the title contentInput the title contentInput the title contentInput the title contentInput the title contentInput the title contentInput the title contentInput the title contentInput the title contentInput the title contentInput the title contentInput the title content</a:t>
              </a:r>
            </a:p>
          </p:txBody>
        </p:sp>
      </p:grpSp>
      <p:grpSp>
        <p:nvGrpSpPr>
          <p:cNvPr id="4" name="组合 3"/>
          <p:cNvGrpSpPr/>
          <p:nvPr/>
        </p:nvGrpSpPr>
        <p:grpSpPr>
          <a:xfrm>
            <a:off x="967221" y="2070412"/>
            <a:ext cx="6047688" cy="1010757"/>
            <a:chOff x="1170421" y="1956112"/>
            <a:chExt cx="6047688" cy="1010757"/>
          </a:xfrm>
        </p:grpSpPr>
        <p:sp>
          <p:nvSpPr>
            <p:cNvPr id="2" name="圆角矩形 1"/>
            <p:cNvSpPr/>
            <p:nvPr/>
          </p:nvSpPr>
          <p:spPr>
            <a:xfrm rot="16200000">
              <a:off x="2152575" y="973958"/>
              <a:ext cx="990291" cy="2954599"/>
            </a:xfrm>
            <a:prstGeom prst="roundRect">
              <a:avLst>
                <a:gd fmla="val 50000" name="adj"/>
              </a:avLst>
            </a:prstGeom>
            <a:solidFill>
              <a:srgbClr val="D85922"/>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kumimoji="1" lang="zh-CN">
                <a:solidFill>
                  <a:schemeClr val="bg1"/>
                </a:solidFill>
                <a:latin charset="-122" panose="020b0502040204020203" pitchFamily="34" typeface="微软雅黑 Light"/>
                <a:ea charset="-122" panose="020b0502040204020203" pitchFamily="34" typeface="微软雅黑 Light"/>
                <a:cs typeface="+mn-ea"/>
                <a:sym typeface="+mn-lt"/>
              </a:endParaRPr>
            </a:p>
          </p:txBody>
        </p:sp>
        <p:grpSp>
          <p:nvGrpSpPr>
            <p:cNvPr id="12" name="组合 11"/>
            <p:cNvGrpSpPr/>
            <p:nvPr/>
          </p:nvGrpSpPr>
          <p:grpSpPr>
            <a:xfrm>
              <a:off x="2048549" y="2043539"/>
              <a:ext cx="5169560" cy="923330"/>
              <a:chOff x="-1348657" y="108762"/>
              <a:chExt cx="5169560" cy="923330"/>
            </a:xfrm>
          </p:grpSpPr>
          <p:sp>
            <p:nvSpPr>
              <p:cNvPr id="13" name="文本框 12"/>
              <p:cNvSpPr txBox="1"/>
              <p:nvPr/>
            </p:nvSpPr>
            <p:spPr>
              <a:xfrm>
                <a:off x="1243388" y="108762"/>
                <a:ext cx="2577515" cy="914400"/>
              </a:xfrm>
              <a:prstGeom prst="rect">
                <a:avLst/>
              </a:prstGeom>
              <a:noFill/>
            </p:spPr>
            <p:txBody>
              <a:bodyPr rtlCol="0" wrap="square">
                <a:spAutoFit/>
              </a:bodyPr>
              <a:lstStyle/>
              <a:p>
                <a:r>
                  <a:rPr altLang="en-US" kumimoji="1" lang="zh-CN" sz="5400">
                    <a:solidFill>
                      <a:schemeClr val="bg1"/>
                    </a:solidFill>
                    <a:latin charset="-122" panose="020b0502040204020203" pitchFamily="34" typeface="微软雅黑 Light"/>
                    <a:ea charset="-122" panose="020b0502040204020203" pitchFamily="34" typeface="微软雅黑 Light"/>
                    <a:cs typeface="+mn-ea"/>
                    <a:sym typeface="+mn-lt"/>
                  </a:rPr>
                  <a:t>第一章</a:t>
                </a:r>
              </a:p>
            </p:txBody>
          </p:sp>
          <p:sp>
            <p:nvSpPr>
              <p:cNvPr id="14" name="文本框 13"/>
              <p:cNvSpPr txBox="1"/>
              <p:nvPr/>
            </p:nvSpPr>
            <p:spPr>
              <a:xfrm>
                <a:off x="-1348657" y="316425"/>
                <a:ext cx="1097280" cy="396240"/>
              </a:xfrm>
              <a:prstGeom prst="rect">
                <a:avLst/>
              </a:prstGeom>
              <a:noFill/>
            </p:spPr>
            <p:txBody>
              <a:bodyPr rtlCol="0" wrap="none">
                <a:spAutoFit/>
              </a:bodyPr>
              <a:lstStyle/>
              <a:p>
                <a:r>
                  <a:rPr altLang="zh-CN" b="1" i="1" kumimoji="1" lang="en-US" sz="2000">
                    <a:solidFill>
                      <a:schemeClr val="bg1"/>
                    </a:solidFill>
                    <a:latin charset="-122" panose="020b0502040204020203" pitchFamily="34" typeface="微软雅黑 Light"/>
                    <a:ea charset="-122" panose="020b0502040204020203" pitchFamily="34" typeface="微软雅黑 Light"/>
                    <a:cs typeface="+mn-ea"/>
                    <a:sym typeface="+mn-lt"/>
                  </a:rPr>
                  <a:t>PART.01</a:t>
                </a:r>
              </a:p>
            </p:txBody>
          </p:sp>
        </p:grpSp>
      </p:grpSp>
      <p:pic>
        <p:nvPicPr>
          <p:cNvPr id="15" name="图片 14">
            <a:extLst>
              <a:ext uri="{FF2B5EF4-FFF2-40B4-BE49-F238E27FC236}">
                <a16:creationId xmlns:a16="http://schemas.microsoft.com/office/drawing/2014/main" id="{A8FDE314-0305-4097-96BA-E8C07C943E36}"/>
              </a:ext>
            </a:extLst>
          </p:cNvPr>
          <p:cNvPicPr>
            <a:picLocks noChangeAspect="1"/>
          </p:cNvPicPr>
          <p:nvPr/>
        </p:nvPicPr>
        <p:blipFill>
          <a:blip r:embed="rId4"/>
          <a:srcRect b="-952" l="5465" r="48665"/>
          <a:stretch>
            <a:fillRect/>
          </a:stretch>
        </p:blipFill>
        <p:spPr>
          <a:xfrm flipH="1">
            <a:off x="7200899" y="0"/>
            <a:ext cx="4991099" cy="5686515"/>
          </a:xfrm>
          <a:prstGeom prst="rect">
            <a:avLst/>
          </a:prstGeom>
        </p:spPr>
      </p:pic>
    </p:spTree>
  </p:cSld>
  <p:clrMapOvr>
    <a:masterClrMapping/>
  </p:clrMapOvr>
  <mc:AlternateContent>
    <mc:Choice Requires="p14">
      <p:transition advClick="0" p14:dur="1250" spd="slow">
        <p:push dir="u"/>
      </p:transition>
    </mc:Choice>
    <mc:Fallback>
      <p:transition advClick="0" spd="slow">
        <p:push dir="u"/>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 presetSubtype="4">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additive="base">
                                        <p:cTn dur="500" fill="hold" id="7"/>
                                        <p:tgtEl>
                                          <p:spTgt spid="4"/>
                                        </p:tgtEl>
                                        <p:attrNameLst>
                                          <p:attrName>ppt_x</p:attrName>
                                        </p:attrNameLst>
                                      </p:cBhvr>
                                      <p:tavLst>
                                        <p:tav tm="0">
                                          <p:val>
                                            <p:strVal val="#ppt_x"/>
                                          </p:val>
                                        </p:tav>
                                        <p:tav tm="100000">
                                          <p:val>
                                            <p:strVal val="#ppt_x"/>
                                          </p:val>
                                        </p:tav>
                                      </p:tavLst>
                                    </p:anim>
                                    <p:anim calcmode="lin" valueType="num">
                                      <p:cBhvr additive="base">
                                        <p:cTn dur="500" fill="hold" id="8"/>
                                        <p:tgtEl>
                                          <p:spTgt spid="4"/>
                                        </p:tgtEl>
                                        <p:attrNameLst>
                                          <p:attrName>ppt_y</p:attrName>
                                        </p:attrNameLst>
                                      </p:cBhvr>
                                      <p:tavLst>
                                        <p:tav tm="0">
                                          <p:val>
                                            <p:strVal val="1+#ppt_h/2"/>
                                          </p:val>
                                        </p:tav>
                                        <p:tav tm="100000">
                                          <p:val>
                                            <p:strVal val="#ppt_y"/>
                                          </p:val>
                                        </p:tav>
                                      </p:tavLst>
                                    </p:anim>
                                  </p:childTnLst>
                                </p:cTn>
                              </p:par>
                            </p:childTnLst>
                          </p:cTn>
                        </p:par>
                      </p:childTnLst>
                    </p:cTn>
                  </p:par>
                  <p:par>
                    <p:cTn fill="hold" id="9" nodeType="clickPar">
                      <p:stCondLst>
                        <p:cond delay="indefinite"/>
                      </p:stCondLst>
                      <p:childTnLst>
                        <p:par>
                          <p:cTn fill="hold" id="10" nodeType="afterGroup">
                            <p:stCondLst>
                              <p:cond delay="0"/>
                            </p:stCondLst>
                            <p:childTnLst>
                              <p:par>
                                <p:cTn fill="hold" id="11" nodeType="clickEffect" presetClass="entr" presetID="2" presetSubtype="4">
                                  <p:stCondLst>
                                    <p:cond delay="0"/>
                                  </p:stCondLst>
                                  <p:childTnLst>
                                    <p:set>
                                      <p:cBhvr>
                                        <p:cTn dur="1" fill="hold" id="12">
                                          <p:stCondLst>
                                            <p:cond delay="0"/>
                                          </p:stCondLst>
                                        </p:cTn>
                                        <p:tgtEl>
                                          <p:spTgt spid="64"/>
                                        </p:tgtEl>
                                        <p:attrNameLst>
                                          <p:attrName>style.visibility</p:attrName>
                                        </p:attrNameLst>
                                      </p:cBhvr>
                                      <p:to>
                                        <p:strVal val="visible"/>
                                      </p:to>
                                    </p:set>
                                    <p:anim calcmode="lin" valueType="num">
                                      <p:cBhvr additive="base">
                                        <p:cTn dur="500" fill="hold" id="13"/>
                                        <p:tgtEl>
                                          <p:spTgt spid="64"/>
                                        </p:tgtEl>
                                        <p:attrNameLst>
                                          <p:attrName>ppt_x</p:attrName>
                                        </p:attrNameLst>
                                      </p:cBhvr>
                                      <p:tavLst>
                                        <p:tav tm="0">
                                          <p:val>
                                            <p:strVal val="#ppt_x"/>
                                          </p:val>
                                        </p:tav>
                                        <p:tav tm="100000">
                                          <p:val>
                                            <p:strVal val="#ppt_x"/>
                                          </p:val>
                                        </p:tav>
                                      </p:tavLst>
                                    </p:anim>
                                    <p:anim calcmode="lin" valueType="num">
                                      <p:cBhvr additive="base">
                                        <p:cTn dur="500" fill="hold" id="14"/>
                                        <p:tgtEl>
                                          <p:spTgt spid="64"/>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3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2" name="直接连接符 1"/>
          <p:cNvCxnSpPr/>
          <p:nvPr/>
        </p:nvCxnSpPr>
        <p:spPr>
          <a:xfrm>
            <a:off x="1408147" y="683603"/>
            <a:ext cx="10619117"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mouth-tube-in-bald-male-head_45957"/>
          <p:cNvSpPr>
            <a:spLocks noChangeAspect="1"/>
          </p:cNvSpPr>
          <p:nvPr/>
        </p:nvSpPr>
        <p:spPr bwMode="auto">
          <a:xfrm>
            <a:off x="564040" y="88565"/>
            <a:ext cx="725746" cy="805065"/>
          </a:xfrm>
          <a:custGeom>
            <a:gdLst>
              <a:gd fmla="*/ 373273 h 605239" name="connsiteX0"/>
              <a:gd fmla="*/ 373273 h 605239" name="connsiteY0"/>
              <a:gd fmla="*/ 373273 h 605239" name="connsiteX1"/>
              <a:gd fmla="*/ 373273 h 605239" name="connsiteY1"/>
              <a:gd fmla="*/ 373273 h 605239" name="connsiteX2"/>
              <a:gd fmla="*/ 373273 h 605239" name="connsiteY2"/>
              <a:gd fmla="*/ 373273 h 605239" name="connsiteX3"/>
              <a:gd fmla="*/ 373273 h 605239" name="connsiteY3"/>
              <a:gd fmla="*/ 373273 h 605239" name="connsiteX4"/>
              <a:gd fmla="*/ 373273 h 605239" name="connsiteY4"/>
              <a:gd fmla="*/ 373273 h 605239" name="connsiteX5"/>
              <a:gd fmla="*/ 373273 h 605239" name="connsiteY5"/>
              <a:gd fmla="*/ 373273 h 605239" name="connsiteX6"/>
              <a:gd fmla="*/ 373273 h 605239" name="connsiteY6"/>
              <a:gd fmla="*/ 373273 h 605239" name="connsiteX7"/>
              <a:gd fmla="*/ 373273 h 605239" name="connsiteY7"/>
              <a:gd fmla="*/ 373273 h 605239" name="connsiteX8"/>
              <a:gd fmla="*/ 373273 h 605239" name="connsiteY8"/>
              <a:gd fmla="*/ 373273 h 605239" name="connsiteX9"/>
              <a:gd fmla="*/ 373273 h 605239" name="connsiteY9"/>
              <a:gd fmla="*/ 373273 h 605239" name="connsiteX10"/>
              <a:gd fmla="*/ 373273 h 605239" name="connsiteY10"/>
              <a:gd fmla="*/ 373273 h 605239" name="connsiteX11"/>
              <a:gd fmla="*/ 373273 h 605239" name="connsiteY11"/>
              <a:gd fmla="*/ 373273 h 605239" name="connsiteX12"/>
              <a:gd fmla="*/ 373273 h 605239" name="connsiteY12"/>
              <a:gd fmla="*/ 373273 h 605239" name="connsiteX13"/>
              <a:gd fmla="*/ 373273 h 605239" name="connsiteY13"/>
              <a:gd fmla="*/ 373273 h 605239" name="connsiteX14"/>
              <a:gd fmla="*/ 373273 h 605239" name="connsiteY14"/>
              <a:gd fmla="*/ 373273 h 605239" name="connsiteX15"/>
              <a:gd fmla="*/ 373273 h 605239" name="connsiteY15"/>
              <a:gd fmla="*/ 373273 h 605239" name="connsiteX16"/>
              <a:gd fmla="*/ 373273 h 605239" name="connsiteY16"/>
              <a:gd fmla="*/ 373273 h 605239" name="connsiteX17"/>
              <a:gd fmla="*/ 373273 h 605239" name="connsiteY17"/>
              <a:gd fmla="*/ 373273 h 605239" name="connsiteX18"/>
              <a:gd fmla="*/ 373273 h 605239" name="connsiteY18"/>
              <a:gd fmla="*/ 373273 h 605239" name="connsiteX19"/>
              <a:gd fmla="*/ 373273 h 605239" name="connsiteY19"/>
              <a:gd fmla="*/ 373273 h 605239" name="connsiteX20"/>
              <a:gd fmla="*/ 373273 h 605239" name="connsiteY20"/>
              <a:gd fmla="*/ 373273 h 605239" name="connsiteX21"/>
              <a:gd fmla="*/ 373273 h 605239" name="connsiteY21"/>
              <a:gd fmla="*/ 373273 h 605239" name="connsiteX22"/>
              <a:gd fmla="*/ 373273 h 605239" name="connsiteY22"/>
              <a:gd fmla="*/ 373273 h 605239" name="connsiteX23"/>
              <a:gd fmla="*/ 373273 h 605239" name="connsiteY23"/>
              <a:gd fmla="*/ 373273 h 605239" name="connsiteX24"/>
              <a:gd fmla="*/ 373273 h 605239" name="connsiteY24"/>
              <a:gd fmla="*/ 373273 h 605239" name="connsiteX25"/>
              <a:gd fmla="*/ 373273 h 605239" name="connsiteY25"/>
              <a:gd fmla="*/ 373273 h 605239" name="connsiteX26"/>
              <a:gd fmla="*/ 373273 h 605239" name="connsiteY2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b="b" l="l" r="r" t="t"/>
            <a:pathLst>
              <a:path h="604637" w="545066">
                <a:moveTo>
                  <a:pt x="36884" y="437043"/>
                </a:moveTo>
                <a:lnTo>
                  <a:pt x="191976" y="437043"/>
                </a:lnTo>
                <a:lnTo>
                  <a:pt x="256598" y="437043"/>
                </a:lnTo>
                <a:cubicBezTo>
                  <a:pt x="259470" y="437043"/>
                  <a:pt x="332708" y="437043"/>
                  <a:pt x="332708" y="487178"/>
                </a:cubicBezTo>
                <a:lnTo>
                  <a:pt x="339888" y="564529"/>
                </a:lnTo>
                <a:cubicBezTo>
                  <a:pt x="305423" y="580286"/>
                  <a:pt x="269522" y="593178"/>
                  <a:pt x="233621" y="604637"/>
                </a:cubicBezTo>
                <a:lnTo>
                  <a:pt x="212081" y="514394"/>
                </a:lnTo>
                <a:lnTo>
                  <a:pt x="210645" y="512962"/>
                </a:lnTo>
                <a:cubicBezTo>
                  <a:pt x="197720" y="517259"/>
                  <a:pt x="177616" y="520124"/>
                  <a:pt x="160384" y="520124"/>
                </a:cubicBezTo>
                <a:cubicBezTo>
                  <a:pt x="64169" y="520124"/>
                  <a:pt x="41192" y="501502"/>
                  <a:pt x="36884" y="437043"/>
                </a:cubicBezTo>
                <a:close/>
                <a:moveTo>
                  <a:pt x="303290" y="0"/>
                </a:moveTo>
                <a:cubicBezTo>
                  <a:pt x="387816" y="202"/>
                  <a:pt x="469112" y="32449"/>
                  <a:pt x="503569" y="74370"/>
                </a:cubicBezTo>
                <a:cubicBezTo>
                  <a:pt x="568175" y="150329"/>
                  <a:pt x="553818" y="312280"/>
                  <a:pt x="484905" y="378207"/>
                </a:cubicBezTo>
                <a:lnTo>
                  <a:pt x="500698" y="448434"/>
                </a:lnTo>
                <a:cubicBezTo>
                  <a:pt x="471984" y="489997"/>
                  <a:pt x="426042" y="517228"/>
                  <a:pt x="382971" y="541592"/>
                </a:cubicBezTo>
                <a:cubicBezTo>
                  <a:pt x="382971" y="541592"/>
                  <a:pt x="382971" y="541592"/>
                  <a:pt x="381535" y="543025"/>
                </a:cubicBezTo>
                <a:lnTo>
                  <a:pt x="377228" y="484264"/>
                </a:lnTo>
                <a:cubicBezTo>
                  <a:pt x="377228" y="411171"/>
                  <a:pt x="298265" y="391106"/>
                  <a:pt x="256630" y="391106"/>
                </a:cubicBezTo>
                <a:lnTo>
                  <a:pt x="181974" y="391106"/>
                </a:lnTo>
                <a:lnTo>
                  <a:pt x="35533" y="391106"/>
                </a:lnTo>
                <a:cubicBezTo>
                  <a:pt x="35533" y="382507"/>
                  <a:pt x="35533" y="372474"/>
                  <a:pt x="36969" y="362442"/>
                </a:cubicBezTo>
                <a:lnTo>
                  <a:pt x="11126" y="353843"/>
                </a:lnTo>
                <a:cubicBezTo>
                  <a:pt x="6819" y="352410"/>
                  <a:pt x="2512" y="349543"/>
                  <a:pt x="1076" y="345244"/>
                </a:cubicBezTo>
                <a:cubicBezTo>
                  <a:pt x="-359" y="340944"/>
                  <a:pt x="-359" y="335211"/>
                  <a:pt x="1076" y="332345"/>
                </a:cubicBezTo>
                <a:lnTo>
                  <a:pt x="38405" y="256386"/>
                </a:lnTo>
                <a:cubicBezTo>
                  <a:pt x="42712" y="120232"/>
                  <a:pt x="100140" y="44273"/>
                  <a:pt x="219302" y="11309"/>
                </a:cubicBezTo>
                <a:cubicBezTo>
                  <a:pt x="246580" y="3427"/>
                  <a:pt x="275115" y="-67"/>
                  <a:pt x="303290" y="0"/>
                </a:cubicBezTo>
                <a:close/>
              </a:path>
            </a:pathLst>
          </a:custGeom>
          <a:solidFill>
            <a:schemeClr val="accent2"/>
          </a:solidFill>
          <a:ln>
            <a:noFill/>
          </a:ln>
        </p:spPr>
        <p:txBody>
          <a:bodyPr/>
          <a:lstStyle/>
          <a:p>
            <a:endParaRPr altLang="en-US" lang="zh-CN">
              <a:latin charset="-122" panose="020b0502040204020203" pitchFamily="34" typeface="微软雅黑 Light"/>
              <a:ea charset="-122" panose="020b0502040204020203" pitchFamily="34" typeface="微软雅黑 Light"/>
              <a:cs typeface="+mn-ea"/>
              <a:sym typeface="+mn-lt"/>
            </a:endParaRPr>
          </a:p>
        </p:txBody>
      </p:sp>
      <p:sp>
        <p:nvSpPr>
          <p:cNvPr id="4" name="标题 3"/>
          <p:cNvSpPr txBox="1"/>
          <p:nvPr/>
        </p:nvSpPr>
        <p:spPr>
          <a:xfrm>
            <a:off x="1408147" y="213726"/>
            <a:ext cx="2371909" cy="554741"/>
          </a:xfrm>
          <a:prstGeom prst="rect">
            <a:avLst/>
          </a:prstGeom>
        </p:spPr>
        <p:txBody>
          <a:bodyPr/>
          <a:lstStyle>
            <a:lvl1pPr algn="l" defTabSz="914400" eaLnBrk="1" hangingPunct="1" latinLnBrk="0" rtl="0">
              <a:lnSpc>
                <a:spcPct val="90000"/>
              </a:lnSpc>
              <a:spcBef>
                <a:spcPct val="0"/>
              </a:spcBef>
              <a:buNone/>
              <a:defRPr kern="1200" sz="4400">
                <a:solidFill>
                  <a:schemeClr val="tx1"/>
                </a:solidFill>
                <a:latin typeface="+mj-lt"/>
                <a:ea typeface="+mj-ea"/>
                <a:cs typeface="+mj-cs"/>
              </a:defRPr>
            </a:lvl1pPr>
          </a:lstStyle>
          <a:p>
            <a:r>
              <a:rPr altLang="en-US" b="1" lang="zh-CN" sz="2400">
                <a:latin charset="-122" panose="020b0502040204020203" pitchFamily="34" typeface="微软雅黑 Light"/>
                <a:ea charset="-122" panose="020b0502040204020203" pitchFamily="34" typeface="微软雅黑 Light"/>
                <a:cs typeface="+mn-ea"/>
                <a:sym typeface="+mn-lt"/>
              </a:rPr>
              <a:t>护理诊断及措施</a:t>
            </a:r>
          </a:p>
        </p:txBody>
      </p:sp>
      <p:sp>
        <p:nvSpPr>
          <p:cNvPr id="26" name="Rectangle 2"/>
          <p:cNvSpPr txBox="1">
            <a:spLocks noChangeArrowheads="1"/>
          </p:cNvSpPr>
          <p:nvPr/>
        </p:nvSpPr>
        <p:spPr>
          <a:xfrm>
            <a:off x="1102262" y="1282454"/>
            <a:ext cx="5355588" cy="592137"/>
          </a:xfrm>
          <a:prstGeom prst="rect">
            <a:avLst/>
          </a:prstGeom>
        </p:spPr>
        <p:txBody>
          <a:bodyPr/>
          <a:lstStyle>
            <a:lvl1pPr algn="l" defTabSz="914400" eaLnBrk="1" hangingPunct="1" latinLnBrk="0" rtl="0">
              <a:lnSpc>
                <a:spcPct val="90000"/>
              </a:lnSpc>
              <a:spcBef>
                <a:spcPct val="0"/>
              </a:spcBef>
              <a:buNone/>
              <a:defRPr kern="1200" sz="4400">
                <a:solidFill>
                  <a:schemeClr val="tx1"/>
                </a:solidFill>
                <a:latin typeface="+mj-lt"/>
                <a:ea typeface="+mj-ea"/>
                <a:cs typeface="+mj-cs"/>
              </a:defRPr>
            </a:lvl1pPr>
          </a:lstStyle>
          <a:p>
            <a:r>
              <a:rPr altLang="en-US" b="1" lang="zh-CN" sz="2400">
                <a:solidFill>
                  <a:schemeClr val="bg2">
                    <a:lumMod val="25000"/>
                  </a:schemeClr>
                </a:solidFill>
                <a:latin charset="-122" panose="020b0502040204020203" pitchFamily="34" typeface="微软雅黑 Light"/>
                <a:ea charset="-122" panose="020b0502040204020203" pitchFamily="34" typeface="微软雅黑 Light"/>
                <a:cs typeface="+mn-ea"/>
                <a:sym typeface="+mn-lt"/>
              </a:rPr>
              <a:t>（三、）营养失调，低于机体需要量</a:t>
            </a:r>
          </a:p>
        </p:txBody>
      </p:sp>
      <p:grpSp>
        <p:nvGrpSpPr>
          <p:cNvPr id="7" name="组合 6"/>
          <p:cNvGrpSpPr/>
          <p:nvPr/>
        </p:nvGrpSpPr>
        <p:grpSpPr>
          <a:xfrm>
            <a:off x="1289786" y="2053390"/>
            <a:ext cx="2053828" cy="3520848"/>
            <a:chOff x="1289786" y="2053390"/>
            <a:chExt cx="2053828" cy="3520848"/>
          </a:xfrm>
        </p:grpSpPr>
        <p:sp>
          <p:nvSpPr>
            <p:cNvPr id="5" name="圆角矩形 2">
              <a:extLst>
                <a:ext uri="{FF2B5EF4-FFF2-40B4-BE49-F238E27FC236}">
                  <a16:creationId xmlns:a16="http://schemas.microsoft.com/office/drawing/2014/main" id="{74F6EDA4-478A-4044-8C50-7B9C660E7A8B}"/>
                </a:ext>
              </a:extLst>
            </p:cNvPr>
            <p:cNvSpPr/>
            <p:nvPr/>
          </p:nvSpPr>
          <p:spPr>
            <a:xfrm>
              <a:off x="1289786" y="2053390"/>
              <a:ext cx="2053828" cy="3520848"/>
            </a:xfrm>
            <a:prstGeom prst="roundRect">
              <a:avLst>
                <a:gd fmla="val 5477" name="adj"/>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50">
                <a:latin charset="-122" panose="020b0502040204020203" pitchFamily="34" typeface="微软雅黑 Light"/>
                <a:ea charset="-122" panose="020b0502040204020203" pitchFamily="34" typeface="微软雅黑 Light"/>
                <a:cs typeface="+mn-ea"/>
                <a:sym typeface="+mn-lt"/>
              </a:endParaRPr>
            </a:p>
          </p:txBody>
        </p:sp>
        <p:cxnSp>
          <p:nvCxnSpPr>
            <p:cNvPr id="6" name="直接连接符 5">
              <a:extLst>
                <a:ext uri="{FF2B5EF4-FFF2-40B4-BE49-F238E27FC236}">
                  <a16:creationId xmlns:a16="http://schemas.microsoft.com/office/drawing/2014/main" id="{7B157E65-313D-4C85-8317-C51B5ED28EC4}"/>
                </a:ext>
              </a:extLst>
            </p:cNvPr>
            <p:cNvCxnSpPr/>
            <p:nvPr/>
          </p:nvCxnSpPr>
          <p:spPr>
            <a:xfrm>
              <a:off x="1289786" y="2640198"/>
              <a:ext cx="2053828"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 name="圆角矩形 6">
              <a:extLst>
                <a:ext uri="{FF2B5EF4-FFF2-40B4-BE49-F238E27FC236}">
                  <a16:creationId xmlns:a16="http://schemas.microsoft.com/office/drawing/2014/main" id="{FDEE8E3C-DE94-4695-8ED2-ED8AC64474B6}"/>
                </a:ext>
              </a:extLst>
            </p:cNvPr>
            <p:cNvSpPr/>
            <p:nvPr/>
          </p:nvSpPr>
          <p:spPr>
            <a:xfrm>
              <a:off x="1546516" y="5009034"/>
              <a:ext cx="1540371" cy="349291"/>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900">
                <a:latin charset="-122" panose="020b0502040204020203" pitchFamily="34" typeface="微软雅黑 Light"/>
                <a:ea charset="-122" panose="020b0502040204020203" pitchFamily="34" typeface="微软雅黑 Light"/>
                <a:cs typeface="+mn-ea"/>
                <a:sym typeface="+mn-lt"/>
              </a:endParaRPr>
            </a:p>
          </p:txBody>
        </p:sp>
        <p:sp>
          <p:nvSpPr>
            <p:cNvPr id="28" name="矩形 27"/>
            <p:cNvSpPr/>
            <p:nvPr/>
          </p:nvSpPr>
          <p:spPr>
            <a:xfrm>
              <a:off x="1289786" y="2818998"/>
              <a:ext cx="1922987" cy="731520"/>
            </a:xfrm>
            <a:prstGeom prst="rect">
              <a:avLst/>
            </a:prstGeom>
          </p:spPr>
          <p:txBody>
            <a:bodyPr wrap="square">
              <a:spAutoFit/>
            </a:bodyPr>
            <a:lstStyle/>
            <a:p>
              <a:pPr>
                <a:lnSpc>
                  <a:spcPct val="150000"/>
                </a:lnSpc>
                <a:buFont charset="2" panose="05000000000000000000" pitchFamily="2" typeface="Wingdings"/>
                <a:buNone/>
              </a:pPr>
              <a:r>
                <a:rPr altLang="zh-CN" lang="en-US" sz="1400">
                  <a:latin charset="-122" panose="020b0502040204020203" pitchFamily="34" typeface="微软雅黑 Light"/>
                  <a:ea charset="-122" panose="020b0502040204020203" pitchFamily="34" typeface="微软雅黑 Light"/>
                  <a:cs typeface="+mn-ea"/>
                  <a:sym typeface="+mn-lt"/>
                </a:rPr>
                <a:t>1、评估病人的营养状况及饮食习惯</a:t>
              </a:r>
            </a:p>
          </p:txBody>
        </p:sp>
      </p:grpSp>
      <p:grpSp>
        <p:nvGrpSpPr>
          <p:cNvPr id="8" name="组合 7"/>
          <p:cNvGrpSpPr/>
          <p:nvPr/>
        </p:nvGrpSpPr>
        <p:grpSpPr>
          <a:xfrm>
            <a:off x="3905972" y="2053390"/>
            <a:ext cx="2053828" cy="3520848"/>
            <a:chOff x="3905972" y="2053390"/>
            <a:chExt cx="2053828" cy="3520848"/>
          </a:xfrm>
        </p:grpSpPr>
        <p:sp>
          <p:nvSpPr>
            <p:cNvPr id="10" name="圆角矩形 7">
              <a:extLst>
                <a:ext uri="{FF2B5EF4-FFF2-40B4-BE49-F238E27FC236}">
                  <a16:creationId xmlns:a16="http://schemas.microsoft.com/office/drawing/2014/main" id="{4FE547DB-D72C-470A-9575-6AE5494058BC}"/>
                </a:ext>
              </a:extLst>
            </p:cNvPr>
            <p:cNvSpPr/>
            <p:nvPr/>
          </p:nvSpPr>
          <p:spPr>
            <a:xfrm>
              <a:off x="3905972" y="2053390"/>
              <a:ext cx="2053828" cy="3520848"/>
            </a:xfrm>
            <a:prstGeom prst="roundRect">
              <a:avLst>
                <a:gd fmla="val 5477" name="adj"/>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50">
                <a:latin charset="-122" panose="020b0502040204020203" pitchFamily="34" typeface="微软雅黑 Light"/>
                <a:ea charset="-122" panose="020b0502040204020203" pitchFamily="34" typeface="微软雅黑 Light"/>
                <a:cs typeface="+mn-ea"/>
                <a:sym typeface="+mn-lt"/>
              </a:endParaRPr>
            </a:p>
          </p:txBody>
        </p:sp>
        <p:cxnSp>
          <p:nvCxnSpPr>
            <p:cNvPr id="11" name="直接连接符 10">
              <a:extLst>
                <a:ext uri="{FF2B5EF4-FFF2-40B4-BE49-F238E27FC236}">
                  <a16:creationId xmlns:a16="http://schemas.microsoft.com/office/drawing/2014/main" id="{6E4B8319-36E3-436B-8E78-97DA3904FB72}"/>
                </a:ext>
              </a:extLst>
            </p:cNvPr>
            <p:cNvCxnSpPr/>
            <p:nvPr/>
          </p:nvCxnSpPr>
          <p:spPr>
            <a:xfrm>
              <a:off x="3905972" y="2640198"/>
              <a:ext cx="2053828"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4" name="圆角矩形 11">
              <a:extLst>
                <a:ext uri="{FF2B5EF4-FFF2-40B4-BE49-F238E27FC236}">
                  <a16:creationId xmlns:a16="http://schemas.microsoft.com/office/drawing/2014/main" id="{F07F23BF-2938-43D9-A98E-77AB4C57750D}"/>
                </a:ext>
              </a:extLst>
            </p:cNvPr>
            <p:cNvSpPr/>
            <p:nvPr/>
          </p:nvSpPr>
          <p:spPr>
            <a:xfrm>
              <a:off x="4162702" y="5009034"/>
              <a:ext cx="1540371" cy="349291"/>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900">
                <a:latin charset="-122" panose="020b0502040204020203" pitchFamily="34" typeface="微软雅黑 Light"/>
                <a:ea charset="-122" panose="020b0502040204020203" pitchFamily="34" typeface="微软雅黑 Light"/>
                <a:cs typeface="+mn-ea"/>
                <a:sym typeface="+mn-lt"/>
              </a:endParaRPr>
            </a:p>
          </p:txBody>
        </p:sp>
        <p:sp>
          <p:nvSpPr>
            <p:cNvPr id="29" name="矩形 28"/>
            <p:cNvSpPr/>
            <p:nvPr/>
          </p:nvSpPr>
          <p:spPr>
            <a:xfrm>
              <a:off x="4091962" y="2798181"/>
              <a:ext cx="1843878" cy="2011680"/>
            </a:xfrm>
            <a:prstGeom prst="rect">
              <a:avLst/>
            </a:prstGeom>
          </p:spPr>
          <p:txBody>
            <a:bodyPr wrap="square">
              <a:spAutoFit/>
            </a:bodyPr>
            <a:lstStyle/>
            <a:p>
              <a:pPr>
                <a:lnSpc>
                  <a:spcPct val="150000"/>
                </a:lnSpc>
                <a:buFont charset="2" panose="05000000000000000000" pitchFamily="2" typeface="Wingdings"/>
                <a:buNone/>
              </a:pPr>
              <a:r>
                <a:rPr altLang="zh-CN" lang="en-US" sz="1400">
                  <a:latin charset="-122" panose="020b0502040204020203" pitchFamily="34" typeface="微软雅黑 Light"/>
                  <a:ea charset="-122" panose="020b0502040204020203" pitchFamily="34" typeface="微软雅黑 Light"/>
                  <a:cs typeface="+mn-ea"/>
                  <a:sym typeface="+mn-lt"/>
                </a:rPr>
                <a:t>2、饮食指导：给予高热量、高蛋白（优质蛋白）、高维生素饮食，补充适宜的水份、防止便秘、腹泻；少食多餐。</a:t>
              </a:r>
            </a:p>
          </p:txBody>
        </p:sp>
      </p:grpSp>
      <p:grpSp>
        <p:nvGrpSpPr>
          <p:cNvPr id="12" name="组合 11"/>
          <p:cNvGrpSpPr/>
          <p:nvPr/>
        </p:nvGrpSpPr>
        <p:grpSpPr>
          <a:xfrm>
            <a:off x="6522157" y="2053390"/>
            <a:ext cx="2053828" cy="3520848"/>
            <a:chOff x="6522157" y="2053390"/>
            <a:chExt cx="2053828" cy="3520848"/>
          </a:xfrm>
        </p:grpSpPr>
        <p:sp>
          <p:nvSpPr>
            <p:cNvPr id="15" name="圆角矩形 12">
              <a:extLst>
                <a:ext uri="{FF2B5EF4-FFF2-40B4-BE49-F238E27FC236}">
                  <a16:creationId xmlns:a16="http://schemas.microsoft.com/office/drawing/2014/main" id="{9D52929F-7845-4841-86C9-CE1A7ABB4B31}"/>
                </a:ext>
              </a:extLst>
            </p:cNvPr>
            <p:cNvSpPr/>
            <p:nvPr/>
          </p:nvSpPr>
          <p:spPr>
            <a:xfrm>
              <a:off x="6522157" y="2053390"/>
              <a:ext cx="2053828" cy="3520848"/>
            </a:xfrm>
            <a:prstGeom prst="roundRect">
              <a:avLst>
                <a:gd fmla="val 5477" name="adj"/>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50">
                <a:latin charset="-122" panose="020b0502040204020203" pitchFamily="34" typeface="微软雅黑 Light"/>
                <a:ea charset="-122" panose="020b0502040204020203" pitchFamily="34" typeface="微软雅黑 Light"/>
                <a:cs typeface="+mn-ea"/>
                <a:sym typeface="+mn-lt"/>
              </a:endParaRPr>
            </a:p>
          </p:txBody>
        </p:sp>
        <p:cxnSp>
          <p:nvCxnSpPr>
            <p:cNvPr id="16" name="直接连接符 15">
              <a:extLst>
                <a:ext uri="{FF2B5EF4-FFF2-40B4-BE49-F238E27FC236}">
                  <a16:creationId xmlns:a16="http://schemas.microsoft.com/office/drawing/2014/main" id="{8E1C6644-AE5F-4BFF-A013-05FD9EB0F95A}"/>
                </a:ext>
              </a:extLst>
            </p:cNvPr>
            <p:cNvCxnSpPr/>
            <p:nvPr/>
          </p:nvCxnSpPr>
          <p:spPr>
            <a:xfrm>
              <a:off x="6522157" y="2640198"/>
              <a:ext cx="2053828"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9" name="圆角矩形 16">
              <a:extLst>
                <a:ext uri="{FF2B5EF4-FFF2-40B4-BE49-F238E27FC236}">
                  <a16:creationId xmlns:a16="http://schemas.microsoft.com/office/drawing/2014/main" id="{75FE954C-A5A0-432C-A7B9-E8113B39A556}"/>
                </a:ext>
              </a:extLst>
            </p:cNvPr>
            <p:cNvSpPr/>
            <p:nvPr/>
          </p:nvSpPr>
          <p:spPr>
            <a:xfrm>
              <a:off x="6778886" y="5009034"/>
              <a:ext cx="1540371" cy="349291"/>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900">
                <a:latin charset="-122" panose="020b0502040204020203" pitchFamily="34" typeface="微软雅黑 Light"/>
                <a:ea charset="-122" panose="020b0502040204020203" pitchFamily="34" typeface="微软雅黑 Light"/>
                <a:cs typeface="+mn-ea"/>
                <a:sym typeface="+mn-lt"/>
              </a:endParaRPr>
            </a:p>
          </p:txBody>
        </p:sp>
        <p:sp>
          <p:nvSpPr>
            <p:cNvPr id="30" name="矩形 29"/>
            <p:cNvSpPr/>
            <p:nvPr/>
          </p:nvSpPr>
          <p:spPr>
            <a:xfrm>
              <a:off x="6711110" y="2798181"/>
              <a:ext cx="1797100" cy="1691640"/>
            </a:xfrm>
            <a:prstGeom prst="rect">
              <a:avLst/>
            </a:prstGeom>
          </p:spPr>
          <p:txBody>
            <a:bodyPr wrap="square">
              <a:spAutoFit/>
            </a:bodyPr>
            <a:lstStyle/>
            <a:p>
              <a:pPr>
                <a:lnSpc>
                  <a:spcPct val="150000"/>
                </a:lnSpc>
              </a:pPr>
              <a:r>
                <a:rPr altLang="zh-CN" lang="en-US" sz="1400">
                  <a:latin charset="-122" panose="020b0502040204020203" pitchFamily="34" typeface="微软雅黑 Light"/>
                  <a:ea charset="-122" panose="020b0502040204020203" pitchFamily="34" typeface="微软雅黑 Light"/>
                  <a:cs typeface="+mn-ea"/>
                  <a:sym typeface="+mn-lt"/>
                </a:rPr>
                <a:t>3、增进食欲：保持口腔清洁，进餐前适当休息，避免不良刺激，提供舒适的进餐环境，餐后避免平卧</a:t>
              </a:r>
            </a:p>
          </p:txBody>
        </p:sp>
      </p:grpSp>
      <p:grpSp>
        <p:nvGrpSpPr>
          <p:cNvPr id="13" name="组合 12"/>
          <p:cNvGrpSpPr/>
          <p:nvPr/>
        </p:nvGrpSpPr>
        <p:grpSpPr>
          <a:xfrm>
            <a:off x="9138342" y="2053390"/>
            <a:ext cx="2053829" cy="3520848"/>
            <a:chOff x="9138342" y="2053390"/>
            <a:chExt cx="2053829" cy="3520848"/>
          </a:xfrm>
        </p:grpSpPr>
        <p:sp>
          <p:nvSpPr>
            <p:cNvPr id="20" name="圆角矩形 17">
              <a:extLst>
                <a:ext uri="{FF2B5EF4-FFF2-40B4-BE49-F238E27FC236}">
                  <a16:creationId xmlns:a16="http://schemas.microsoft.com/office/drawing/2014/main" id="{38023982-4D04-40C0-94B6-6C72654C6D29}"/>
                </a:ext>
              </a:extLst>
            </p:cNvPr>
            <p:cNvSpPr/>
            <p:nvPr/>
          </p:nvSpPr>
          <p:spPr>
            <a:xfrm>
              <a:off x="9138343" y="2053390"/>
              <a:ext cx="2053828" cy="3520848"/>
            </a:xfrm>
            <a:prstGeom prst="roundRect">
              <a:avLst>
                <a:gd fmla="val 5477" name="adj"/>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50">
                <a:latin charset="-122" panose="020b0502040204020203" pitchFamily="34" typeface="微软雅黑 Light"/>
                <a:ea charset="-122" panose="020b0502040204020203" pitchFamily="34" typeface="微软雅黑 Light"/>
                <a:cs typeface="+mn-ea"/>
                <a:sym typeface="+mn-lt"/>
              </a:endParaRPr>
            </a:p>
          </p:txBody>
        </p:sp>
        <p:cxnSp>
          <p:nvCxnSpPr>
            <p:cNvPr id="21" name="直接连接符 20">
              <a:extLst>
                <a:ext uri="{FF2B5EF4-FFF2-40B4-BE49-F238E27FC236}">
                  <a16:creationId xmlns:a16="http://schemas.microsoft.com/office/drawing/2014/main" id="{F84AD39D-D1E2-406E-986A-E2D6E445DBFC}"/>
                </a:ext>
              </a:extLst>
            </p:cNvPr>
            <p:cNvCxnSpPr/>
            <p:nvPr/>
          </p:nvCxnSpPr>
          <p:spPr>
            <a:xfrm>
              <a:off x="9138343" y="2640198"/>
              <a:ext cx="2053828"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4" name="圆角矩形 21">
              <a:extLst>
                <a:ext uri="{FF2B5EF4-FFF2-40B4-BE49-F238E27FC236}">
                  <a16:creationId xmlns:a16="http://schemas.microsoft.com/office/drawing/2014/main" id="{EF317AA9-5349-4E9B-8880-3342C778CF00}"/>
                </a:ext>
              </a:extLst>
            </p:cNvPr>
            <p:cNvSpPr/>
            <p:nvPr/>
          </p:nvSpPr>
          <p:spPr>
            <a:xfrm>
              <a:off x="9395073" y="5009034"/>
              <a:ext cx="1540371" cy="349291"/>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900">
                <a:latin charset="-122" panose="020b0502040204020203" pitchFamily="34" typeface="微软雅黑 Light"/>
                <a:ea charset="-122" panose="020b0502040204020203" pitchFamily="34" typeface="微软雅黑 Light"/>
                <a:cs typeface="+mn-ea"/>
                <a:sym typeface="+mn-lt"/>
              </a:endParaRPr>
            </a:p>
          </p:txBody>
        </p:sp>
        <p:sp>
          <p:nvSpPr>
            <p:cNvPr id="31" name="矩形 30"/>
            <p:cNvSpPr/>
            <p:nvPr/>
          </p:nvSpPr>
          <p:spPr>
            <a:xfrm>
              <a:off x="9138344" y="2827076"/>
              <a:ext cx="1858748" cy="1371600"/>
            </a:xfrm>
            <a:prstGeom prst="rect">
              <a:avLst/>
            </a:prstGeom>
          </p:spPr>
          <p:txBody>
            <a:bodyPr wrap="square">
              <a:spAutoFit/>
            </a:bodyPr>
            <a:lstStyle/>
            <a:p>
              <a:pPr marL="381000">
                <a:lnSpc>
                  <a:spcPct val="150000"/>
                </a:lnSpc>
                <a:buFont charset="2" panose="05000000000000000000" pitchFamily="2" typeface="Wingdings"/>
                <a:buNone/>
              </a:pPr>
              <a:r>
                <a:rPr altLang="zh-CN" lang="en-US" sz="1400">
                  <a:latin charset="-122" panose="020b0502040204020203" pitchFamily="34" typeface="微软雅黑 Light"/>
                  <a:ea charset="-122" panose="020b0502040204020203" pitchFamily="34" typeface="微软雅黑 Light"/>
                  <a:cs typeface="+mn-ea"/>
                  <a:sym typeface="+mn-lt"/>
                </a:rPr>
                <a:t>4、不能经口进食者给予鼻饲管置管或静脉补充营养。</a:t>
              </a:r>
            </a:p>
          </p:txBody>
        </p:sp>
      </p:grpSp>
    </p:spTree>
    <p:extLst>
      <p:ext uri="{BB962C8B-B14F-4D97-AF65-F5344CB8AC3E}">
        <p14:creationId val="2231218485"/>
      </p:ext>
    </p:extLst>
  </p:cSld>
  <p:clrMapOvr>
    <a:masterClrMapping/>
  </p:clrMapOvr>
  <mc:AlternateContent>
    <mc:Choice Requires="p14">
      <p:transition advClick="0" p14:dur="1250" spd="slow">
        <p:wipe/>
      </p:transition>
    </mc:Choice>
    <mc:Fallback>
      <p:transition advClick="0" spd="slow">
        <p:wip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26"/>
                                        </p:tgtEl>
                                        <p:attrNameLst>
                                          <p:attrName>style.visibility</p:attrName>
                                        </p:attrNameLst>
                                      </p:cBhvr>
                                      <p:to>
                                        <p:strVal val="visible"/>
                                      </p:to>
                                    </p:set>
                                    <p:anim calcmode="lin" valueType="num">
                                      <p:cBhvr>
                                        <p:cTn dur="500" fill="hold" id="7"/>
                                        <p:tgtEl>
                                          <p:spTgt spid="26"/>
                                        </p:tgtEl>
                                        <p:attrNameLst>
                                          <p:attrName>ppt_w</p:attrName>
                                        </p:attrNameLst>
                                      </p:cBhvr>
                                      <p:tavLst>
                                        <p:tav tm="0">
                                          <p:val>
                                            <p:fltVal val="0"/>
                                          </p:val>
                                        </p:tav>
                                        <p:tav tm="100000">
                                          <p:val>
                                            <p:strVal val="#ppt_w"/>
                                          </p:val>
                                        </p:tav>
                                      </p:tavLst>
                                    </p:anim>
                                    <p:anim calcmode="lin" valueType="num">
                                      <p:cBhvr>
                                        <p:cTn dur="500" fill="hold" id="8"/>
                                        <p:tgtEl>
                                          <p:spTgt spid="26"/>
                                        </p:tgtEl>
                                        <p:attrNameLst>
                                          <p:attrName>ppt_h</p:attrName>
                                        </p:attrNameLst>
                                      </p:cBhvr>
                                      <p:tavLst>
                                        <p:tav tm="0">
                                          <p:val>
                                            <p:fltVal val="0"/>
                                          </p:val>
                                        </p:tav>
                                        <p:tav tm="100000">
                                          <p:val>
                                            <p:strVal val="#ppt_h"/>
                                          </p:val>
                                        </p:tav>
                                      </p:tavLst>
                                    </p:anim>
                                    <p:animEffect filter="fade" transition="in">
                                      <p:cBhvr>
                                        <p:cTn dur="500" id="9"/>
                                        <p:tgtEl>
                                          <p:spTgt spid="26"/>
                                        </p:tgtEl>
                                      </p:cBhvr>
                                    </p:animEffect>
                                  </p:childTnLst>
                                </p:cTn>
                              </p:par>
                            </p:childTnLst>
                          </p:cTn>
                        </p:par>
                        <p:par>
                          <p:cTn fill="hold" id="10" nodeType="afterGroup">
                            <p:stCondLst>
                              <p:cond delay="500"/>
                            </p:stCondLst>
                            <p:childTnLst>
                              <p:par>
                                <p:cTn fill="hold" id="11" nodeType="afterEffect" presetClass="entr" presetID="22" presetSubtype="4">
                                  <p:stCondLst>
                                    <p:cond delay="0"/>
                                  </p:stCondLst>
                                  <p:childTnLst>
                                    <p:set>
                                      <p:cBhvr>
                                        <p:cTn dur="1" fill="hold" id="12">
                                          <p:stCondLst>
                                            <p:cond delay="0"/>
                                          </p:stCondLst>
                                        </p:cTn>
                                        <p:tgtEl>
                                          <p:spTgt spid="7"/>
                                        </p:tgtEl>
                                        <p:attrNameLst>
                                          <p:attrName>style.visibility</p:attrName>
                                        </p:attrNameLst>
                                      </p:cBhvr>
                                      <p:to>
                                        <p:strVal val="visible"/>
                                      </p:to>
                                    </p:set>
                                    <p:animEffect filter="wipe(down)" transition="in">
                                      <p:cBhvr>
                                        <p:cTn dur="500" id="13"/>
                                        <p:tgtEl>
                                          <p:spTgt spid="7"/>
                                        </p:tgtEl>
                                      </p:cBhvr>
                                    </p:animEffect>
                                  </p:childTnLst>
                                </p:cTn>
                              </p:par>
                            </p:childTnLst>
                          </p:cTn>
                        </p:par>
                        <p:par>
                          <p:cTn fill="hold" id="14" nodeType="afterGroup">
                            <p:stCondLst>
                              <p:cond delay="1000"/>
                            </p:stCondLst>
                            <p:childTnLst>
                              <p:par>
                                <p:cTn fill="hold" id="15" nodeType="afterEffect" presetClass="entr" presetID="22" presetSubtype="4">
                                  <p:stCondLst>
                                    <p:cond delay="0"/>
                                  </p:stCondLst>
                                  <p:childTnLst>
                                    <p:set>
                                      <p:cBhvr>
                                        <p:cTn dur="1" fill="hold" id="16">
                                          <p:stCondLst>
                                            <p:cond delay="0"/>
                                          </p:stCondLst>
                                        </p:cTn>
                                        <p:tgtEl>
                                          <p:spTgt spid="8"/>
                                        </p:tgtEl>
                                        <p:attrNameLst>
                                          <p:attrName>style.visibility</p:attrName>
                                        </p:attrNameLst>
                                      </p:cBhvr>
                                      <p:to>
                                        <p:strVal val="visible"/>
                                      </p:to>
                                    </p:set>
                                    <p:animEffect filter="wipe(down)" transition="in">
                                      <p:cBhvr>
                                        <p:cTn dur="500" id="17"/>
                                        <p:tgtEl>
                                          <p:spTgt spid="8"/>
                                        </p:tgtEl>
                                      </p:cBhvr>
                                    </p:animEffect>
                                  </p:childTnLst>
                                </p:cTn>
                              </p:par>
                            </p:childTnLst>
                          </p:cTn>
                        </p:par>
                        <p:par>
                          <p:cTn fill="hold" id="18" nodeType="afterGroup">
                            <p:stCondLst>
                              <p:cond delay="1500"/>
                            </p:stCondLst>
                            <p:childTnLst>
                              <p:par>
                                <p:cTn fill="hold" id="19" nodeType="afterEffect" presetClass="entr" presetID="22" presetSubtype="4">
                                  <p:stCondLst>
                                    <p:cond delay="0"/>
                                  </p:stCondLst>
                                  <p:childTnLst>
                                    <p:set>
                                      <p:cBhvr>
                                        <p:cTn dur="1" fill="hold" id="20">
                                          <p:stCondLst>
                                            <p:cond delay="0"/>
                                          </p:stCondLst>
                                        </p:cTn>
                                        <p:tgtEl>
                                          <p:spTgt spid="12"/>
                                        </p:tgtEl>
                                        <p:attrNameLst>
                                          <p:attrName>style.visibility</p:attrName>
                                        </p:attrNameLst>
                                      </p:cBhvr>
                                      <p:to>
                                        <p:strVal val="visible"/>
                                      </p:to>
                                    </p:set>
                                    <p:animEffect filter="wipe(down)" transition="in">
                                      <p:cBhvr>
                                        <p:cTn dur="500" id="21"/>
                                        <p:tgtEl>
                                          <p:spTgt spid="12"/>
                                        </p:tgtEl>
                                      </p:cBhvr>
                                    </p:animEffect>
                                  </p:childTnLst>
                                </p:cTn>
                              </p:par>
                            </p:childTnLst>
                          </p:cTn>
                        </p:par>
                        <p:par>
                          <p:cTn fill="hold" id="22" nodeType="afterGroup">
                            <p:stCondLst>
                              <p:cond delay="2000"/>
                            </p:stCondLst>
                            <p:childTnLst>
                              <p:par>
                                <p:cTn fill="hold" id="23" nodeType="afterEffect" presetClass="entr" presetID="22" presetSubtype="4">
                                  <p:stCondLst>
                                    <p:cond delay="0"/>
                                  </p:stCondLst>
                                  <p:childTnLst>
                                    <p:set>
                                      <p:cBhvr>
                                        <p:cTn dur="1" fill="hold" id="24">
                                          <p:stCondLst>
                                            <p:cond delay="0"/>
                                          </p:stCondLst>
                                        </p:cTn>
                                        <p:tgtEl>
                                          <p:spTgt spid="13"/>
                                        </p:tgtEl>
                                        <p:attrNameLst>
                                          <p:attrName>style.visibility</p:attrName>
                                        </p:attrNameLst>
                                      </p:cBhvr>
                                      <p:to>
                                        <p:strVal val="visible"/>
                                      </p:to>
                                    </p:set>
                                    <p:animEffect filter="wipe(down)" transition="in">
                                      <p:cBhvr>
                                        <p:cTn dur="500" id="25"/>
                                        <p:tgtEl>
                                          <p:spTgt spid="1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6"/>
    </p:bldLst>
  </p:timing>
</p:sld>
</file>

<file path=ppt/slides/slide3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2" name="直接连接符 1"/>
          <p:cNvCxnSpPr/>
          <p:nvPr/>
        </p:nvCxnSpPr>
        <p:spPr>
          <a:xfrm>
            <a:off x="1408147" y="683603"/>
            <a:ext cx="10619117"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mouth-tube-in-bald-male-head_45957"/>
          <p:cNvSpPr>
            <a:spLocks noChangeAspect="1"/>
          </p:cNvSpPr>
          <p:nvPr/>
        </p:nvSpPr>
        <p:spPr bwMode="auto">
          <a:xfrm>
            <a:off x="564040" y="88565"/>
            <a:ext cx="725746" cy="805065"/>
          </a:xfrm>
          <a:custGeom>
            <a:gdLst>
              <a:gd fmla="*/ 373273 h 605239" name="connsiteX0"/>
              <a:gd fmla="*/ 373273 h 605239" name="connsiteY0"/>
              <a:gd fmla="*/ 373273 h 605239" name="connsiteX1"/>
              <a:gd fmla="*/ 373273 h 605239" name="connsiteY1"/>
              <a:gd fmla="*/ 373273 h 605239" name="connsiteX2"/>
              <a:gd fmla="*/ 373273 h 605239" name="connsiteY2"/>
              <a:gd fmla="*/ 373273 h 605239" name="connsiteX3"/>
              <a:gd fmla="*/ 373273 h 605239" name="connsiteY3"/>
              <a:gd fmla="*/ 373273 h 605239" name="connsiteX4"/>
              <a:gd fmla="*/ 373273 h 605239" name="connsiteY4"/>
              <a:gd fmla="*/ 373273 h 605239" name="connsiteX5"/>
              <a:gd fmla="*/ 373273 h 605239" name="connsiteY5"/>
              <a:gd fmla="*/ 373273 h 605239" name="connsiteX6"/>
              <a:gd fmla="*/ 373273 h 605239" name="connsiteY6"/>
              <a:gd fmla="*/ 373273 h 605239" name="connsiteX7"/>
              <a:gd fmla="*/ 373273 h 605239" name="connsiteY7"/>
              <a:gd fmla="*/ 373273 h 605239" name="connsiteX8"/>
              <a:gd fmla="*/ 373273 h 605239" name="connsiteY8"/>
              <a:gd fmla="*/ 373273 h 605239" name="connsiteX9"/>
              <a:gd fmla="*/ 373273 h 605239" name="connsiteY9"/>
              <a:gd fmla="*/ 373273 h 605239" name="connsiteX10"/>
              <a:gd fmla="*/ 373273 h 605239" name="connsiteY10"/>
              <a:gd fmla="*/ 373273 h 605239" name="connsiteX11"/>
              <a:gd fmla="*/ 373273 h 605239" name="connsiteY11"/>
              <a:gd fmla="*/ 373273 h 605239" name="connsiteX12"/>
              <a:gd fmla="*/ 373273 h 605239" name="connsiteY12"/>
              <a:gd fmla="*/ 373273 h 605239" name="connsiteX13"/>
              <a:gd fmla="*/ 373273 h 605239" name="connsiteY13"/>
              <a:gd fmla="*/ 373273 h 605239" name="connsiteX14"/>
              <a:gd fmla="*/ 373273 h 605239" name="connsiteY14"/>
              <a:gd fmla="*/ 373273 h 605239" name="connsiteX15"/>
              <a:gd fmla="*/ 373273 h 605239" name="connsiteY15"/>
              <a:gd fmla="*/ 373273 h 605239" name="connsiteX16"/>
              <a:gd fmla="*/ 373273 h 605239" name="connsiteY16"/>
              <a:gd fmla="*/ 373273 h 605239" name="connsiteX17"/>
              <a:gd fmla="*/ 373273 h 605239" name="connsiteY17"/>
              <a:gd fmla="*/ 373273 h 605239" name="connsiteX18"/>
              <a:gd fmla="*/ 373273 h 605239" name="connsiteY18"/>
              <a:gd fmla="*/ 373273 h 605239" name="connsiteX19"/>
              <a:gd fmla="*/ 373273 h 605239" name="connsiteY19"/>
              <a:gd fmla="*/ 373273 h 605239" name="connsiteX20"/>
              <a:gd fmla="*/ 373273 h 605239" name="connsiteY20"/>
              <a:gd fmla="*/ 373273 h 605239" name="connsiteX21"/>
              <a:gd fmla="*/ 373273 h 605239" name="connsiteY21"/>
              <a:gd fmla="*/ 373273 h 605239" name="connsiteX22"/>
              <a:gd fmla="*/ 373273 h 605239" name="connsiteY22"/>
              <a:gd fmla="*/ 373273 h 605239" name="connsiteX23"/>
              <a:gd fmla="*/ 373273 h 605239" name="connsiteY23"/>
              <a:gd fmla="*/ 373273 h 605239" name="connsiteX24"/>
              <a:gd fmla="*/ 373273 h 605239" name="connsiteY24"/>
              <a:gd fmla="*/ 373273 h 605239" name="connsiteX25"/>
              <a:gd fmla="*/ 373273 h 605239" name="connsiteY25"/>
              <a:gd fmla="*/ 373273 h 605239" name="connsiteX26"/>
              <a:gd fmla="*/ 373273 h 605239" name="connsiteY2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b="b" l="l" r="r" t="t"/>
            <a:pathLst>
              <a:path h="604637" w="545066">
                <a:moveTo>
                  <a:pt x="36884" y="437043"/>
                </a:moveTo>
                <a:lnTo>
                  <a:pt x="191976" y="437043"/>
                </a:lnTo>
                <a:lnTo>
                  <a:pt x="256598" y="437043"/>
                </a:lnTo>
                <a:cubicBezTo>
                  <a:pt x="259470" y="437043"/>
                  <a:pt x="332708" y="437043"/>
                  <a:pt x="332708" y="487178"/>
                </a:cubicBezTo>
                <a:lnTo>
                  <a:pt x="339888" y="564529"/>
                </a:lnTo>
                <a:cubicBezTo>
                  <a:pt x="305423" y="580286"/>
                  <a:pt x="269522" y="593178"/>
                  <a:pt x="233621" y="604637"/>
                </a:cubicBezTo>
                <a:lnTo>
                  <a:pt x="212081" y="514394"/>
                </a:lnTo>
                <a:lnTo>
                  <a:pt x="210645" y="512962"/>
                </a:lnTo>
                <a:cubicBezTo>
                  <a:pt x="197720" y="517259"/>
                  <a:pt x="177616" y="520124"/>
                  <a:pt x="160384" y="520124"/>
                </a:cubicBezTo>
                <a:cubicBezTo>
                  <a:pt x="64169" y="520124"/>
                  <a:pt x="41192" y="501502"/>
                  <a:pt x="36884" y="437043"/>
                </a:cubicBezTo>
                <a:close/>
                <a:moveTo>
                  <a:pt x="303290" y="0"/>
                </a:moveTo>
                <a:cubicBezTo>
                  <a:pt x="387816" y="202"/>
                  <a:pt x="469112" y="32449"/>
                  <a:pt x="503569" y="74370"/>
                </a:cubicBezTo>
                <a:cubicBezTo>
                  <a:pt x="568175" y="150329"/>
                  <a:pt x="553818" y="312280"/>
                  <a:pt x="484905" y="378207"/>
                </a:cubicBezTo>
                <a:lnTo>
                  <a:pt x="500698" y="448434"/>
                </a:lnTo>
                <a:cubicBezTo>
                  <a:pt x="471984" y="489997"/>
                  <a:pt x="426042" y="517228"/>
                  <a:pt x="382971" y="541592"/>
                </a:cubicBezTo>
                <a:cubicBezTo>
                  <a:pt x="382971" y="541592"/>
                  <a:pt x="382971" y="541592"/>
                  <a:pt x="381535" y="543025"/>
                </a:cubicBezTo>
                <a:lnTo>
                  <a:pt x="377228" y="484264"/>
                </a:lnTo>
                <a:cubicBezTo>
                  <a:pt x="377228" y="411171"/>
                  <a:pt x="298265" y="391106"/>
                  <a:pt x="256630" y="391106"/>
                </a:cubicBezTo>
                <a:lnTo>
                  <a:pt x="181974" y="391106"/>
                </a:lnTo>
                <a:lnTo>
                  <a:pt x="35533" y="391106"/>
                </a:lnTo>
                <a:cubicBezTo>
                  <a:pt x="35533" y="382507"/>
                  <a:pt x="35533" y="372474"/>
                  <a:pt x="36969" y="362442"/>
                </a:cubicBezTo>
                <a:lnTo>
                  <a:pt x="11126" y="353843"/>
                </a:lnTo>
                <a:cubicBezTo>
                  <a:pt x="6819" y="352410"/>
                  <a:pt x="2512" y="349543"/>
                  <a:pt x="1076" y="345244"/>
                </a:cubicBezTo>
                <a:cubicBezTo>
                  <a:pt x="-359" y="340944"/>
                  <a:pt x="-359" y="335211"/>
                  <a:pt x="1076" y="332345"/>
                </a:cubicBezTo>
                <a:lnTo>
                  <a:pt x="38405" y="256386"/>
                </a:lnTo>
                <a:cubicBezTo>
                  <a:pt x="42712" y="120232"/>
                  <a:pt x="100140" y="44273"/>
                  <a:pt x="219302" y="11309"/>
                </a:cubicBezTo>
                <a:cubicBezTo>
                  <a:pt x="246580" y="3427"/>
                  <a:pt x="275115" y="-67"/>
                  <a:pt x="303290" y="0"/>
                </a:cubicBezTo>
                <a:close/>
              </a:path>
            </a:pathLst>
          </a:custGeom>
          <a:solidFill>
            <a:schemeClr val="accent2"/>
          </a:solidFill>
          <a:ln>
            <a:noFill/>
          </a:ln>
        </p:spPr>
        <p:txBody>
          <a:bodyPr/>
          <a:lstStyle/>
          <a:p>
            <a:endParaRPr altLang="en-US" lang="zh-CN">
              <a:latin charset="-122" panose="020b0502040204020203" pitchFamily="34" typeface="微软雅黑 Light"/>
              <a:ea charset="-122" panose="020b0502040204020203" pitchFamily="34" typeface="微软雅黑 Light"/>
              <a:cs typeface="+mn-ea"/>
              <a:sym typeface="+mn-lt"/>
            </a:endParaRPr>
          </a:p>
        </p:txBody>
      </p:sp>
      <p:sp>
        <p:nvSpPr>
          <p:cNvPr id="4" name="标题 3"/>
          <p:cNvSpPr txBox="1"/>
          <p:nvPr/>
        </p:nvSpPr>
        <p:spPr>
          <a:xfrm>
            <a:off x="1408147" y="213726"/>
            <a:ext cx="2371909" cy="554741"/>
          </a:xfrm>
          <a:prstGeom prst="rect">
            <a:avLst/>
          </a:prstGeom>
        </p:spPr>
        <p:txBody>
          <a:bodyPr/>
          <a:lstStyle>
            <a:lvl1pPr algn="l" defTabSz="914400" eaLnBrk="1" hangingPunct="1" latinLnBrk="0" rtl="0">
              <a:lnSpc>
                <a:spcPct val="90000"/>
              </a:lnSpc>
              <a:spcBef>
                <a:spcPct val="0"/>
              </a:spcBef>
              <a:buNone/>
              <a:defRPr kern="1200" sz="4400">
                <a:solidFill>
                  <a:schemeClr val="tx1"/>
                </a:solidFill>
                <a:latin typeface="+mj-lt"/>
                <a:ea typeface="+mj-ea"/>
                <a:cs typeface="+mj-cs"/>
              </a:defRPr>
            </a:lvl1pPr>
          </a:lstStyle>
          <a:p>
            <a:r>
              <a:rPr altLang="en-US" b="1" lang="zh-CN" sz="2400">
                <a:latin charset="-122" panose="020b0502040204020203" pitchFamily="34" typeface="微软雅黑 Light"/>
                <a:ea charset="-122" panose="020b0502040204020203" pitchFamily="34" typeface="微软雅黑 Light"/>
                <a:cs typeface="+mn-ea"/>
                <a:sym typeface="+mn-lt"/>
              </a:rPr>
              <a:t>护理诊断及措施</a:t>
            </a:r>
          </a:p>
        </p:txBody>
      </p:sp>
      <p:sp>
        <p:nvSpPr>
          <p:cNvPr id="6" name="圆角矩形 5"/>
          <p:cNvSpPr/>
          <p:nvPr/>
        </p:nvSpPr>
        <p:spPr>
          <a:xfrm>
            <a:off x="1524261" y="1410832"/>
            <a:ext cx="9769642" cy="3352799"/>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2040204020203" pitchFamily="34" typeface="微软雅黑 Light"/>
              <a:ea charset="-122" panose="020b0502040204020203" pitchFamily="34" typeface="微软雅黑 Light"/>
              <a:cs typeface="+mn-ea"/>
              <a:sym typeface="+mn-lt"/>
            </a:endParaRPr>
          </a:p>
        </p:txBody>
      </p:sp>
      <p:sp>
        <p:nvSpPr>
          <p:cNvPr id="7" name="Rectangle 2"/>
          <p:cNvSpPr txBox="1">
            <a:spLocks noChangeArrowheads="1"/>
          </p:cNvSpPr>
          <p:nvPr/>
        </p:nvSpPr>
        <p:spPr bwMode="auto">
          <a:xfrm>
            <a:off x="3491123" y="1666555"/>
            <a:ext cx="8207375" cy="59213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nchorCtr="0" bIns="45720" compatLnSpc="1" lIns="91440" numCol="1" rIns="91440" tIns="45720" vert="horz" wrap="square">
            <a:prstTxWarp prst="textNoShape">
              <a:avLst/>
            </a:prstTxWarp>
          </a:bodyPr>
          <a:lstStyle>
            <a:lvl1pPr algn="l" eaLnBrk="0" fontAlgn="base" hangingPunct="0" rtl="0">
              <a:spcBef>
                <a:spcPct val="0"/>
              </a:spcBef>
              <a:spcAft>
                <a:spcPct val="0"/>
              </a:spcAft>
              <a:defRPr b="1" sz="2800">
                <a:solidFill>
                  <a:schemeClr val="bg1"/>
                </a:solidFill>
                <a:latin typeface="+mj-lt"/>
                <a:ea typeface="+mj-ea"/>
                <a:cs typeface="+mj-cs"/>
              </a:defRPr>
            </a:lvl1pPr>
            <a:lvl2pPr algn="l" eaLnBrk="0" fontAlgn="base" hangingPunct="0" rtl="0">
              <a:spcBef>
                <a:spcPct val="0"/>
              </a:spcBef>
              <a:spcAft>
                <a:spcPct val="0"/>
              </a:spcAft>
              <a:defRPr b="1" sz="2800">
                <a:solidFill>
                  <a:schemeClr val="bg1"/>
                </a:solidFill>
                <a:latin charset="0" panose="020b0604020202020204" pitchFamily="34" typeface="Arial"/>
                <a:ea charset="-122" panose="02010600040101010101" pitchFamily="2" typeface="华文细黑"/>
              </a:defRPr>
            </a:lvl2pPr>
            <a:lvl3pPr algn="l" eaLnBrk="0" fontAlgn="base" hangingPunct="0" rtl="0">
              <a:spcBef>
                <a:spcPct val="0"/>
              </a:spcBef>
              <a:spcAft>
                <a:spcPct val="0"/>
              </a:spcAft>
              <a:defRPr b="1" sz="2800">
                <a:solidFill>
                  <a:schemeClr val="bg1"/>
                </a:solidFill>
                <a:latin charset="0" panose="020b0604020202020204" pitchFamily="34" typeface="Arial"/>
                <a:ea charset="-122" panose="02010600040101010101" pitchFamily="2" typeface="华文细黑"/>
              </a:defRPr>
            </a:lvl3pPr>
            <a:lvl4pPr algn="l" eaLnBrk="0" fontAlgn="base" hangingPunct="0" rtl="0">
              <a:spcBef>
                <a:spcPct val="0"/>
              </a:spcBef>
              <a:spcAft>
                <a:spcPct val="0"/>
              </a:spcAft>
              <a:defRPr b="1" sz="2800">
                <a:solidFill>
                  <a:schemeClr val="bg1"/>
                </a:solidFill>
                <a:latin charset="0" panose="020b0604020202020204" pitchFamily="34" typeface="Arial"/>
                <a:ea charset="-122" panose="02010600040101010101" pitchFamily="2" typeface="华文细黑"/>
              </a:defRPr>
            </a:lvl4pPr>
            <a:lvl5pPr algn="l" eaLnBrk="0" fontAlgn="base" hangingPunct="0" rtl="0">
              <a:spcBef>
                <a:spcPct val="0"/>
              </a:spcBef>
              <a:spcAft>
                <a:spcPct val="0"/>
              </a:spcAft>
              <a:defRPr b="1" sz="2800">
                <a:solidFill>
                  <a:schemeClr val="bg1"/>
                </a:solidFill>
                <a:latin charset="0" panose="020b0604020202020204" pitchFamily="34" typeface="Arial"/>
                <a:ea charset="-122" panose="02010600040101010101" pitchFamily="2" typeface="华文细黑"/>
              </a:defRPr>
            </a:lvl5pPr>
            <a:lvl6pPr algn="l" fontAlgn="base" marL="457200" rtl="0">
              <a:spcBef>
                <a:spcPct val="0"/>
              </a:spcBef>
              <a:spcAft>
                <a:spcPct val="0"/>
              </a:spcAft>
              <a:defRPr b="1" sz="2800">
                <a:solidFill>
                  <a:schemeClr val="bg1"/>
                </a:solidFill>
                <a:latin charset="0" panose="020b0604020202020204" pitchFamily="34" typeface="Arial"/>
                <a:ea charset="-122" panose="02010600040101010101" pitchFamily="2" typeface="华文细黑"/>
              </a:defRPr>
            </a:lvl6pPr>
            <a:lvl7pPr algn="l" fontAlgn="base" marL="914400" rtl="0">
              <a:spcBef>
                <a:spcPct val="0"/>
              </a:spcBef>
              <a:spcAft>
                <a:spcPct val="0"/>
              </a:spcAft>
              <a:defRPr b="1" sz="2800">
                <a:solidFill>
                  <a:schemeClr val="bg1"/>
                </a:solidFill>
                <a:latin charset="0" panose="020b0604020202020204" pitchFamily="34" typeface="Arial"/>
                <a:ea charset="-122" panose="02010600040101010101" pitchFamily="2" typeface="华文细黑"/>
              </a:defRPr>
            </a:lvl7pPr>
            <a:lvl8pPr algn="l" fontAlgn="base" marL="1371600" rtl="0">
              <a:spcBef>
                <a:spcPct val="0"/>
              </a:spcBef>
              <a:spcAft>
                <a:spcPct val="0"/>
              </a:spcAft>
              <a:defRPr b="1" sz="2800">
                <a:solidFill>
                  <a:schemeClr val="bg1"/>
                </a:solidFill>
                <a:latin charset="0" panose="020b0604020202020204" pitchFamily="34" typeface="Arial"/>
                <a:ea charset="-122" panose="02010600040101010101" pitchFamily="2" typeface="华文细黑"/>
              </a:defRPr>
            </a:lvl8pPr>
            <a:lvl9pPr algn="l" fontAlgn="base" marL="1828800" rtl="0">
              <a:spcBef>
                <a:spcPct val="0"/>
              </a:spcBef>
              <a:spcAft>
                <a:spcPct val="0"/>
              </a:spcAft>
              <a:defRPr b="1" sz="2800">
                <a:solidFill>
                  <a:schemeClr val="bg1"/>
                </a:solidFill>
                <a:latin charset="0" panose="020b0604020202020204" pitchFamily="34" typeface="Arial"/>
                <a:ea charset="-122" panose="02010600040101010101" pitchFamily="2" typeface="华文细黑"/>
              </a:defRPr>
            </a:lvl9pPr>
          </a:lstStyle>
          <a:p>
            <a:r>
              <a:rPr altLang="en-US" kern="0" lang="zh-CN" sz="2400">
                <a:latin charset="-122" panose="020b0502040204020203" pitchFamily="34" typeface="微软雅黑 Light"/>
                <a:ea charset="-122" panose="020b0502040204020203" pitchFamily="34" typeface="微软雅黑 Light"/>
                <a:cs typeface="+mn-ea"/>
                <a:sym typeface="+mn-lt"/>
              </a:rPr>
              <a:t>（四）、焦虑：与环境改变、疾病预后不佳有关。</a:t>
            </a:r>
          </a:p>
        </p:txBody>
      </p:sp>
      <p:sp>
        <p:nvSpPr>
          <p:cNvPr id="8" name="Rectangle 3"/>
          <p:cNvSpPr txBox="1">
            <a:spLocks noChangeArrowheads="1"/>
          </p:cNvSpPr>
          <p:nvPr/>
        </p:nvSpPr>
        <p:spPr bwMode="auto">
          <a:xfrm>
            <a:off x="3086528" y="2393783"/>
            <a:ext cx="8207375" cy="201543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lvl1pPr algn="l" eaLnBrk="0" fontAlgn="base" hangingPunct="0" indent="-342900" marL="342900" rtl="0">
              <a:spcBef>
                <a:spcPct val="20000"/>
              </a:spcBef>
              <a:spcAft>
                <a:spcPct val="0"/>
              </a:spcAft>
              <a:buClr>
                <a:schemeClr val="accent1"/>
              </a:buClr>
              <a:buFont charset="2" panose="05000000000000000000" pitchFamily="2" typeface="Wingdings"/>
              <a:buChar char="n"/>
              <a:defRPr sz="2000">
                <a:solidFill>
                  <a:schemeClr val="tx1"/>
                </a:solidFill>
                <a:latin typeface="+mn-lt"/>
                <a:ea typeface="+mn-ea"/>
                <a:cs typeface="+mn-cs"/>
              </a:defRPr>
            </a:lvl1pPr>
            <a:lvl2pPr algn="l" eaLnBrk="0" fontAlgn="base" hangingPunct="0" indent="-285750" marL="742950" rtl="0">
              <a:spcBef>
                <a:spcPct val="20000"/>
              </a:spcBef>
              <a:spcAft>
                <a:spcPct val="0"/>
              </a:spcAft>
              <a:buClr>
                <a:schemeClr val="accent1"/>
              </a:buClr>
              <a:buFont charset="2" panose="05000000000000000000" pitchFamily="2" typeface="Wingdings"/>
              <a:buChar char="n"/>
              <a:defRPr sz="2800">
                <a:solidFill>
                  <a:schemeClr val="tx1"/>
                </a:solidFill>
                <a:latin typeface="+mn-lt"/>
                <a:ea typeface="+mn-ea"/>
              </a:defRPr>
            </a:lvl2pPr>
            <a:lvl3pPr algn="l" eaLnBrk="0" fontAlgn="base" hangingPunct="0" indent="-228600" marL="1143000" rtl="0">
              <a:spcBef>
                <a:spcPct val="20000"/>
              </a:spcBef>
              <a:spcAft>
                <a:spcPct val="0"/>
              </a:spcAft>
              <a:buClr>
                <a:schemeClr val="accent2"/>
              </a:buClr>
              <a:buFont charset="2" panose="05000000000000000000" pitchFamily="2" typeface="Wingdings"/>
              <a:buChar char="n"/>
              <a:defRPr sz="1600">
                <a:solidFill>
                  <a:schemeClr val="tx1"/>
                </a:solidFill>
                <a:latin typeface="+mn-lt"/>
                <a:ea typeface="+mn-ea"/>
              </a:defRPr>
            </a:lvl3pPr>
            <a:lvl4pPr algn="l" eaLnBrk="0" fontAlgn="base" hangingPunct="0" indent="-228600" marL="1600200" rtl="0">
              <a:spcBef>
                <a:spcPct val="20000"/>
              </a:spcBef>
              <a:spcAft>
                <a:spcPct val="0"/>
              </a:spcAft>
              <a:buClr>
                <a:schemeClr val="hlink"/>
              </a:buClr>
              <a:buFont charset="2" panose="05000000000000000000" pitchFamily="2" typeface="Wingdings"/>
              <a:buChar char="n"/>
              <a:defRPr sz="1400">
                <a:solidFill>
                  <a:schemeClr val="tx1"/>
                </a:solidFill>
                <a:latin typeface="+mn-lt"/>
                <a:ea typeface="+mn-ea"/>
              </a:defRPr>
            </a:lvl4pPr>
            <a:lvl5pPr algn="l" eaLnBrk="0" fontAlgn="base" hangingPunct="0" indent="-228600" marL="2057400" rtl="0">
              <a:spcBef>
                <a:spcPct val="20000"/>
              </a:spcBef>
              <a:spcAft>
                <a:spcPct val="0"/>
              </a:spcAft>
              <a:buChar char="»"/>
              <a:defRPr sz="2000">
                <a:solidFill>
                  <a:schemeClr val="tx1"/>
                </a:solidFill>
                <a:latin typeface="+mn-lt"/>
                <a:ea typeface="+mn-ea"/>
              </a:defRPr>
            </a:lvl5pPr>
            <a:lvl6pPr algn="l" fontAlgn="base" indent="-228600" marL="2514600" rtl="0">
              <a:spcBef>
                <a:spcPct val="20000"/>
              </a:spcBef>
              <a:spcAft>
                <a:spcPct val="0"/>
              </a:spcAft>
              <a:buChar char="»"/>
              <a:defRPr>
                <a:solidFill>
                  <a:schemeClr val="tx1"/>
                </a:solidFill>
                <a:latin typeface="+mn-lt"/>
                <a:ea typeface="+mn-ea"/>
              </a:defRPr>
            </a:lvl6pPr>
            <a:lvl7pPr algn="l" fontAlgn="base" indent="-228600" marL="2971800" rtl="0">
              <a:spcBef>
                <a:spcPct val="20000"/>
              </a:spcBef>
              <a:spcAft>
                <a:spcPct val="0"/>
              </a:spcAft>
              <a:buChar char="»"/>
              <a:defRPr>
                <a:solidFill>
                  <a:schemeClr val="tx1"/>
                </a:solidFill>
                <a:latin typeface="+mn-lt"/>
                <a:ea typeface="+mn-ea"/>
              </a:defRPr>
            </a:lvl7pPr>
            <a:lvl8pPr algn="l" fontAlgn="base" indent="-228600" marL="3429000" rtl="0">
              <a:spcBef>
                <a:spcPct val="20000"/>
              </a:spcBef>
              <a:spcAft>
                <a:spcPct val="0"/>
              </a:spcAft>
              <a:buChar char="»"/>
              <a:defRPr>
                <a:solidFill>
                  <a:schemeClr val="tx1"/>
                </a:solidFill>
                <a:latin typeface="+mn-lt"/>
                <a:ea typeface="+mn-ea"/>
              </a:defRPr>
            </a:lvl8pPr>
            <a:lvl9pPr algn="l" fontAlgn="base" indent="-228600" marL="3886200" rtl="0">
              <a:spcBef>
                <a:spcPct val="20000"/>
              </a:spcBef>
              <a:spcAft>
                <a:spcPct val="0"/>
              </a:spcAft>
              <a:buChar char="»"/>
              <a:defRPr>
                <a:solidFill>
                  <a:schemeClr val="tx1"/>
                </a:solidFill>
                <a:latin typeface="+mn-lt"/>
                <a:ea typeface="+mn-ea"/>
              </a:defRPr>
            </a:lvl9pPr>
          </a:lstStyle>
          <a:p>
            <a:pPr>
              <a:lnSpc>
                <a:spcPct val="150000"/>
              </a:lnSpc>
              <a:buFont charset="2" panose="05000000000000000000" pitchFamily="2" typeface="Wingdings"/>
              <a:buNone/>
            </a:pPr>
            <a:r>
              <a:rPr altLang="en-US" b="1" kern="0" lang="zh-CN" sz="1600">
                <a:solidFill>
                  <a:schemeClr val="bg1"/>
                </a:solidFill>
                <a:latin charset="-122" panose="020b0502040204020203" pitchFamily="34" typeface="微软雅黑 Light"/>
                <a:ea charset="-122" panose="020b0502040204020203" pitchFamily="34" typeface="微软雅黑 Light"/>
                <a:cs typeface="+mn-ea"/>
                <a:sym typeface="+mn-lt"/>
              </a:rPr>
              <a:t>护理措施：</a:t>
            </a:r>
          </a:p>
          <a:p>
            <a:pPr>
              <a:lnSpc>
                <a:spcPct val="150000"/>
              </a:lnSpc>
              <a:buFont charset="2" panose="05000000000000000000" pitchFamily="2" typeface="Wingdings"/>
              <a:buNone/>
            </a:pPr>
            <a:r>
              <a:rPr altLang="en-US" b="1" kern="0" lang="zh-CN" sz="1600">
                <a:solidFill>
                  <a:schemeClr val="bg1"/>
                </a:solidFill>
                <a:latin charset="-122" panose="020b0502040204020203" pitchFamily="34" typeface="微软雅黑 Light"/>
                <a:ea charset="-122" panose="020b0502040204020203" pitchFamily="34" typeface="微软雅黑 Light"/>
                <a:cs typeface="+mn-ea"/>
                <a:sym typeface="+mn-lt"/>
              </a:rPr>
              <a:t>1、心理护理：医护人员应给病人关心体贴，向病人及家属讲解呼吸衰竭的特点，鼓励病人积极配合治疗护理，提高生活质量。</a:t>
            </a:r>
          </a:p>
          <a:p>
            <a:pPr>
              <a:lnSpc>
                <a:spcPct val="150000"/>
              </a:lnSpc>
              <a:buFont charset="2" panose="05000000000000000000" pitchFamily="2" typeface="Wingdings"/>
              <a:buNone/>
            </a:pPr>
            <a:r>
              <a:rPr altLang="en-US" b="1" kern="0" lang="zh-CN" sz="1600">
                <a:solidFill>
                  <a:schemeClr val="bg1"/>
                </a:solidFill>
                <a:latin charset="-122" panose="020b0502040204020203" pitchFamily="34" typeface="微软雅黑 Light"/>
                <a:ea charset="-122" panose="020b0502040204020203" pitchFamily="34" typeface="微软雅黑 Light"/>
                <a:cs typeface="+mn-ea"/>
                <a:sym typeface="+mn-lt"/>
              </a:rPr>
              <a:t>2、缓解焦虑：听音乐、看电视、看书等休闲活动。</a:t>
            </a:r>
          </a:p>
          <a:p>
            <a:pPr>
              <a:lnSpc>
                <a:spcPct val="150000"/>
              </a:lnSpc>
              <a:buFont charset="2" panose="05000000000000000000" pitchFamily="2" typeface="Wingdings"/>
              <a:buNone/>
            </a:pPr>
            <a:r>
              <a:rPr altLang="en-US" b="1" kern="0" lang="zh-CN" sz="1600">
                <a:solidFill>
                  <a:schemeClr val="bg1"/>
                </a:solidFill>
                <a:latin charset="-122" panose="020b0502040204020203" pitchFamily="34" typeface="微软雅黑 Light"/>
                <a:ea charset="-122" panose="020b0502040204020203" pitchFamily="34" typeface="微软雅黑 Light"/>
                <a:cs typeface="+mn-ea"/>
                <a:sym typeface="+mn-lt"/>
              </a:rPr>
              <a:t>3、家庭支持：指导病人家属了解康复治疗的重要性。</a:t>
            </a:r>
          </a:p>
        </p:txBody>
      </p:sp>
      <p:pic>
        <p:nvPicPr>
          <p:cNvPr id="9" name="图片 8"/>
          <p:cNvPicPr>
            <a:picLocks noChangeAspect="1"/>
          </p:cNvPicPr>
          <p:nvPr/>
        </p:nvPicPr>
        <p:blipFill>
          <a:blip r:embed="rId3">
            <a:extLst>
              <a:ext uri="{28A0092B-C50C-407E-A947-70E740481C1C}">
                <a14:useLocalDpi val="0"/>
              </a:ext>
            </a:extLst>
          </a:blip>
          <a:stretch>
            <a:fillRect/>
          </a:stretch>
        </p:blipFill>
        <p:spPr>
          <a:xfrm>
            <a:off x="24005" y="3613967"/>
            <a:ext cx="3535188" cy="3030307"/>
          </a:xfrm>
          <a:prstGeom prst="rect">
            <a:avLst/>
          </a:prstGeom>
        </p:spPr>
      </p:pic>
    </p:spTree>
    <p:extLst>
      <p:ext uri="{BB962C8B-B14F-4D97-AF65-F5344CB8AC3E}">
        <p14:creationId val="4096093342"/>
      </p:ext>
    </p:extLst>
  </p:cSld>
  <p:clrMapOvr>
    <a:masterClrMapping/>
  </p:clrMapOvr>
  <mc:AlternateContent>
    <mc:Choice Requires="p14">
      <p:transition advClick="0" p14:dur="1250" spd="slow">
        <p:wipe/>
      </p:transition>
    </mc:Choice>
    <mc:Fallback>
      <p:transition advClick="0" spd="slow">
        <p:wip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6" presetSubtype="21">
                                  <p:stCondLst>
                                    <p:cond delay="0"/>
                                  </p:stCondLst>
                                  <p:childTnLst>
                                    <p:set>
                                      <p:cBhvr>
                                        <p:cTn dur="1" fill="hold" id="6">
                                          <p:stCondLst>
                                            <p:cond delay="0"/>
                                          </p:stCondLst>
                                        </p:cTn>
                                        <p:tgtEl>
                                          <p:spTgt spid="6"/>
                                        </p:tgtEl>
                                        <p:attrNameLst>
                                          <p:attrName>style.visibility</p:attrName>
                                        </p:attrNameLst>
                                      </p:cBhvr>
                                      <p:to>
                                        <p:strVal val="visible"/>
                                      </p:to>
                                    </p:set>
                                    <p:animEffect filter="barn(inVertical)" transition="in">
                                      <p:cBhvr>
                                        <p:cTn dur="500" id="7"/>
                                        <p:tgtEl>
                                          <p:spTgt spid="6"/>
                                        </p:tgtEl>
                                      </p:cBhvr>
                                    </p:animEffect>
                                  </p:childTnLst>
                                </p:cTn>
                              </p:par>
                            </p:childTnLst>
                          </p:cTn>
                        </p:par>
                        <p:par>
                          <p:cTn fill="hold" id="8" nodeType="afterGroup">
                            <p:stCondLst>
                              <p:cond delay="500"/>
                            </p:stCondLst>
                            <p:childTnLst>
                              <p:par>
                                <p:cTn fill="hold" grpId="0" id="9" nodeType="afterEffect" presetClass="entr" presetID="14" presetSubtype="10">
                                  <p:stCondLst>
                                    <p:cond delay="0"/>
                                  </p:stCondLst>
                                  <p:childTnLst>
                                    <p:set>
                                      <p:cBhvr>
                                        <p:cTn dur="1" fill="hold" id="10">
                                          <p:stCondLst>
                                            <p:cond delay="0"/>
                                          </p:stCondLst>
                                        </p:cTn>
                                        <p:tgtEl>
                                          <p:spTgt spid="7"/>
                                        </p:tgtEl>
                                        <p:attrNameLst>
                                          <p:attrName>style.visibility</p:attrName>
                                        </p:attrNameLst>
                                      </p:cBhvr>
                                      <p:to>
                                        <p:strVal val="visible"/>
                                      </p:to>
                                    </p:set>
                                    <p:animEffect filter="randombar(horizontal)" transition="in">
                                      <p:cBhvr>
                                        <p:cTn dur="500" id="11"/>
                                        <p:tgtEl>
                                          <p:spTgt spid="7"/>
                                        </p:tgtEl>
                                      </p:cBhvr>
                                    </p:animEffect>
                                  </p:childTnLst>
                                </p:cTn>
                              </p:par>
                            </p:childTnLst>
                          </p:cTn>
                        </p:par>
                        <p:par>
                          <p:cTn fill="hold" id="12" nodeType="afterGroup">
                            <p:stCondLst>
                              <p:cond delay="1000"/>
                            </p:stCondLst>
                            <p:childTnLst>
                              <p:par>
                                <p:cTn fill="hold" grpId="0" id="13" nodeType="afterEffect" presetClass="entr" presetID="14" presetSubtype="10">
                                  <p:stCondLst>
                                    <p:cond delay="0"/>
                                  </p:stCondLst>
                                  <p:childTnLst>
                                    <p:set>
                                      <p:cBhvr>
                                        <p:cTn dur="1" fill="hold" id="14">
                                          <p:stCondLst>
                                            <p:cond delay="0"/>
                                          </p:stCondLst>
                                        </p:cTn>
                                        <p:tgtEl>
                                          <p:spTgt spid="8"/>
                                        </p:tgtEl>
                                        <p:attrNameLst>
                                          <p:attrName>style.visibility</p:attrName>
                                        </p:attrNameLst>
                                      </p:cBhvr>
                                      <p:to>
                                        <p:strVal val="visible"/>
                                      </p:to>
                                    </p:set>
                                    <p:animEffect filter="randombar(horizontal)" transition="in">
                                      <p:cBhvr>
                                        <p:cTn dur="500" id="15"/>
                                        <p:tgtEl>
                                          <p:spTgt spid="8"/>
                                        </p:tgtEl>
                                      </p:cBhvr>
                                    </p:animEffect>
                                  </p:childTnLst>
                                </p:cTn>
                              </p:par>
                            </p:childTnLst>
                          </p:cTn>
                        </p:par>
                        <p:par>
                          <p:cTn fill="hold" id="16" nodeType="afterGroup">
                            <p:stCondLst>
                              <p:cond delay="1500"/>
                            </p:stCondLst>
                            <p:childTnLst>
                              <p:par>
                                <p:cTn fill="hold" id="17" nodeType="afterEffect" presetClass="entr" presetID="6" presetSubtype="16">
                                  <p:stCondLst>
                                    <p:cond delay="0"/>
                                  </p:stCondLst>
                                  <p:childTnLst>
                                    <p:set>
                                      <p:cBhvr>
                                        <p:cTn dur="1" fill="hold" id="18">
                                          <p:stCondLst>
                                            <p:cond delay="0"/>
                                          </p:stCondLst>
                                        </p:cTn>
                                        <p:tgtEl>
                                          <p:spTgt spid="9"/>
                                        </p:tgtEl>
                                        <p:attrNameLst>
                                          <p:attrName>style.visibility</p:attrName>
                                        </p:attrNameLst>
                                      </p:cBhvr>
                                      <p:to>
                                        <p:strVal val="visible"/>
                                      </p:to>
                                    </p:set>
                                    <p:animEffect filter="circle(in)" transition="in">
                                      <p:cBhvr>
                                        <p:cTn dur="2000" id="19"/>
                                        <p:tgtEl>
                                          <p:spTgt spid="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7"/>
      <p:bldP grpId="0" spid="8"/>
    </p:bldLst>
  </p:timing>
</p:sld>
</file>

<file path=ppt/slides/slide3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2" name="直接连接符 1"/>
          <p:cNvCxnSpPr/>
          <p:nvPr/>
        </p:nvCxnSpPr>
        <p:spPr>
          <a:xfrm>
            <a:off x="1408147" y="683603"/>
            <a:ext cx="10619117"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mouth-tube-in-bald-male-head_45957"/>
          <p:cNvSpPr>
            <a:spLocks noChangeAspect="1"/>
          </p:cNvSpPr>
          <p:nvPr/>
        </p:nvSpPr>
        <p:spPr bwMode="auto">
          <a:xfrm>
            <a:off x="564040" y="88565"/>
            <a:ext cx="725746" cy="805065"/>
          </a:xfrm>
          <a:custGeom>
            <a:gdLst>
              <a:gd fmla="*/ 373273 h 605239" name="connsiteX0"/>
              <a:gd fmla="*/ 373273 h 605239" name="connsiteY0"/>
              <a:gd fmla="*/ 373273 h 605239" name="connsiteX1"/>
              <a:gd fmla="*/ 373273 h 605239" name="connsiteY1"/>
              <a:gd fmla="*/ 373273 h 605239" name="connsiteX2"/>
              <a:gd fmla="*/ 373273 h 605239" name="connsiteY2"/>
              <a:gd fmla="*/ 373273 h 605239" name="connsiteX3"/>
              <a:gd fmla="*/ 373273 h 605239" name="connsiteY3"/>
              <a:gd fmla="*/ 373273 h 605239" name="connsiteX4"/>
              <a:gd fmla="*/ 373273 h 605239" name="connsiteY4"/>
              <a:gd fmla="*/ 373273 h 605239" name="connsiteX5"/>
              <a:gd fmla="*/ 373273 h 605239" name="connsiteY5"/>
              <a:gd fmla="*/ 373273 h 605239" name="connsiteX6"/>
              <a:gd fmla="*/ 373273 h 605239" name="connsiteY6"/>
              <a:gd fmla="*/ 373273 h 605239" name="connsiteX7"/>
              <a:gd fmla="*/ 373273 h 605239" name="connsiteY7"/>
              <a:gd fmla="*/ 373273 h 605239" name="connsiteX8"/>
              <a:gd fmla="*/ 373273 h 605239" name="connsiteY8"/>
              <a:gd fmla="*/ 373273 h 605239" name="connsiteX9"/>
              <a:gd fmla="*/ 373273 h 605239" name="connsiteY9"/>
              <a:gd fmla="*/ 373273 h 605239" name="connsiteX10"/>
              <a:gd fmla="*/ 373273 h 605239" name="connsiteY10"/>
              <a:gd fmla="*/ 373273 h 605239" name="connsiteX11"/>
              <a:gd fmla="*/ 373273 h 605239" name="connsiteY11"/>
              <a:gd fmla="*/ 373273 h 605239" name="connsiteX12"/>
              <a:gd fmla="*/ 373273 h 605239" name="connsiteY12"/>
              <a:gd fmla="*/ 373273 h 605239" name="connsiteX13"/>
              <a:gd fmla="*/ 373273 h 605239" name="connsiteY13"/>
              <a:gd fmla="*/ 373273 h 605239" name="connsiteX14"/>
              <a:gd fmla="*/ 373273 h 605239" name="connsiteY14"/>
              <a:gd fmla="*/ 373273 h 605239" name="connsiteX15"/>
              <a:gd fmla="*/ 373273 h 605239" name="connsiteY15"/>
              <a:gd fmla="*/ 373273 h 605239" name="connsiteX16"/>
              <a:gd fmla="*/ 373273 h 605239" name="connsiteY16"/>
              <a:gd fmla="*/ 373273 h 605239" name="connsiteX17"/>
              <a:gd fmla="*/ 373273 h 605239" name="connsiteY17"/>
              <a:gd fmla="*/ 373273 h 605239" name="connsiteX18"/>
              <a:gd fmla="*/ 373273 h 605239" name="connsiteY18"/>
              <a:gd fmla="*/ 373273 h 605239" name="connsiteX19"/>
              <a:gd fmla="*/ 373273 h 605239" name="connsiteY19"/>
              <a:gd fmla="*/ 373273 h 605239" name="connsiteX20"/>
              <a:gd fmla="*/ 373273 h 605239" name="connsiteY20"/>
              <a:gd fmla="*/ 373273 h 605239" name="connsiteX21"/>
              <a:gd fmla="*/ 373273 h 605239" name="connsiteY21"/>
              <a:gd fmla="*/ 373273 h 605239" name="connsiteX22"/>
              <a:gd fmla="*/ 373273 h 605239" name="connsiteY22"/>
              <a:gd fmla="*/ 373273 h 605239" name="connsiteX23"/>
              <a:gd fmla="*/ 373273 h 605239" name="connsiteY23"/>
              <a:gd fmla="*/ 373273 h 605239" name="connsiteX24"/>
              <a:gd fmla="*/ 373273 h 605239" name="connsiteY24"/>
              <a:gd fmla="*/ 373273 h 605239" name="connsiteX25"/>
              <a:gd fmla="*/ 373273 h 605239" name="connsiteY25"/>
              <a:gd fmla="*/ 373273 h 605239" name="connsiteX26"/>
              <a:gd fmla="*/ 373273 h 605239" name="connsiteY2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b="b" l="l" r="r" t="t"/>
            <a:pathLst>
              <a:path h="604637" w="545066">
                <a:moveTo>
                  <a:pt x="36884" y="437043"/>
                </a:moveTo>
                <a:lnTo>
                  <a:pt x="191976" y="437043"/>
                </a:lnTo>
                <a:lnTo>
                  <a:pt x="256598" y="437043"/>
                </a:lnTo>
                <a:cubicBezTo>
                  <a:pt x="259470" y="437043"/>
                  <a:pt x="332708" y="437043"/>
                  <a:pt x="332708" y="487178"/>
                </a:cubicBezTo>
                <a:lnTo>
                  <a:pt x="339888" y="564529"/>
                </a:lnTo>
                <a:cubicBezTo>
                  <a:pt x="305423" y="580286"/>
                  <a:pt x="269522" y="593178"/>
                  <a:pt x="233621" y="604637"/>
                </a:cubicBezTo>
                <a:lnTo>
                  <a:pt x="212081" y="514394"/>
                </a:lnTo>
                <a:lnTo>
                  <a:pt x="210645" y="512962"/>
                </a:lnTo>
                <a:cubicBezTo>
                  <a:pt x="197720" y="517259"/>
                  <a:pt x="177616" y="520124"/>
                  <a:pt x="160384" y="520124"/>
                </a:cubicBezTo>
                <a:cubicBezTo>
                  <a:pt x="64169" y="520124"/>
                  <a:pt x="41192" y="501502"/>
                  <a:pt x="36884" y="437043"/>
                </a:cubicBezTo>
                <a:close/>
                <a:moveTo>
                  <a:pt x="303290" y="0"/>
                </a:moveTo>
                <a:cubicBezTo>
                  <a:pt x="387816" y="202"/>
                  <a:pt x="469112" y="32449"/>
                  <a:pt x="503569" y="74370"/>
                </a:cubicBezTo>
                <a:cubicBezTo>
                  <a:pt x="568175" y="150329"/>
                  <a:pt x="553818" y="312280"/>
                  <a:pt x="484905" y="378207"/>
                </a:cubicBezTo>
                <a:lnTo>
                  <a:pt x="500698" y="448434"/>
                </a:lnTo>
                <a:cubicBezTo>
                  <a:pt x="471984" y="489997"/>
                  <a:pt x="426042" y="517228"/>
                  <a:pt x="382971" y="541592"/>
                </a:cubicBezTo>
                <a:cubicBezTo>
                  <a:pt x="382971" y="541592"/>
                  <a:pt x="382971" y="541592"/>
                  <a:pt x="381535" y="543025"/>
                </a:cubicBezTo>
                <a:lnTo>
                  <a:pt x="377228" y="484264"/>
                </a:lnTo>
                <a:cubicBezTo>
                  <a:pt x="377228" y="411171"/>
                  <a:pt x="298265" y="391106"/>
                  <a:pt x="256630" y="391106"/>
                </a:cubicBezTo>
                <a:lnTo>
                  <a:pt x="181974" y="391106"/>
                </a:lnTo>
                <a:lnTo>
                  <a:pt x="35533" y="391106"/>
                </a:lnTo>
                <a:cubicBezTo>
                  <a:pt x="35533" y="382507"/>
                  <a:pt x="35533" y="372474"/>
                  <a:pt x="36969" y="362442"/>
                </a:cubicBezTo>
                <a:lnTo>
                  <a:pt x="11126" y="353843"/>
                </a:lnTo>
                <a:cubicBezTo>
                  <a:pt x="6819" y="352410"/>
                  <a:pt x="2512" y="349543"/>
                  <a:pt x="1076" y="345244"/>
                </a:cubicBezTo>
                <a:cubicBezTo>
                  <a:pt x="-359" y="340944"/>
                  <a:pt x="-359" y="335211"/>
                  <a:pt x="1076" y="332345"/>
                </a:cubicBezTo>
                <a:lnTo>
                  <a:pt x="38405" y="256386"/>
                </a:lnTo>
                <a:cubicBezTo>
                  <a:pt x="42712" y="120232"/>
                  <a:pt x="100140" y="44273"/>
                  <a:pt x="219302" y="11309"/>
                </a:cubicBezTo>
                <a:cubicBezTo>
                  <a:pt x="246580" y="3427"/>
                  <a:pt x="275115" y="-67"/>
                  <a:pt x="303290" y="0"/>
                </a:cubicBezTo>
                <a:close/>
              </a:path>
            </a:pathLst>
          </a:custGeom>
          <a:solidFill>
            <a:schemeClr val="accent2"/>
          </a:solidFill>
          <a:ln>
            <a:noFill/>
          </a:ln>
        </p:spPr>
        <p:txBody>
          <a:bodyPr/>
          <a:lstStyle/>
          <a:p>
            <a:endParaRPr altLang="en-US" lang="zh-CN">
              <a:latin charset="-122" panose="020b0502040204020203" pitchFamily="34" typeface="微软雅黑 Light"/>
              <a:ea charset="-122" panose="020b0502040204020203" pitchFamily="34" typeface="微软雅黑 Light"/>
              <a:cs typeface="+mn-ea"/>
              <a:sym typeface="+mn-lt"/>
            </a:endParaRPr>
          </a:p>
        </p:txBody>
      </p:sp>
      <p:sp>
        <p:nvSpPr>
          <p:cNvPr id="4" name="标题 3"/>
          <p:cNvSpPr txBox="1"/>
          <p:nvPr/>
        </p:nvSpPr>
        <p:spPr>
          <a:xfrm>
            <a:off x="1408147" y="213726"/>
            <a:ext cx="2371909" cy="554741"/>
          </a:xfrm>
          <a:prstGeom prst="rect">
            <a:avLst/>
          </a:prstGeom>
        </p:spPr>
        <p:txBody>
          <a:bodyPr/>
          <a:lstStyle>
            <a:lvl1pPr algn="l" defTabSz="914400" eaLnBrk="1" hangingPunct="1" latinLnBrk="0" rtl="0">
              <a:lnSpc>
                <a:spcPct val="90000"/>
              </a:lnSpc>
              <a:spcBef>
                <a:spcPct val="0"/>
              </a:spcBef>
              <a:buNone/>
              <a:defRPr kern="1200" sz="4400">
                <a:solidFill>
                  <a:schemeClr val="tx1"/>
                </a:solidFill>
                <a:latin typeface="+mj-lt"/>
                <a:ea typeface="+mj-ea"/>
                <a:cs typeface="+mj-cs"/>
              </a:defRPr>
            </a:lvl1pPr>
          </a:lstStyle>
          <a:p>
            <a:r>
              <a:rPr altLang="en-US" b="1" lang="zh-CN" sz="2400">
                <a:latin charset="-122" panose="020b0502040204020203" pitchFamily="34" typeface="微软雅黑 Light"/>
                <a:ea charset="-122" panose="020b0502040204020203" pitchFamily="34" typeface="微软雅黑 Light"/>
                <a:cs typeface="+mn-ea"/>
                <a:sym typeface="+mn-lt"/>
              </a:rPr>
              <a:t>护理诊断及措施</a:t>
            </a:r>
          </a:p>
        </p:txBody>
      </p:sp>
      <p:sp>
        <p:nvSpPr>
          <p:cNvPr id="5" name="Rectangle 2"/>
          <p:cNvSpPr txBox="1">
            <a:spLocks noChangeArrowheads="1"/>
          </p:cNvSpPr>
          <p:nvPr/>
        </p:nvSpPr>
        <p:spPr>
          <a:xfrm>
            <a:off x="1080035" y="1333309"/>
            <a:ext cx="8458200" cy="535677"/>
          </a:xfrm>
          <a:prstGeom prst="rect">
            <a:avLst/>
          </a:prstGeom>
        </p:spPr>
        <p:txBody>
          <a:bodyPr/>
          <a:lstStyle>
            <a:lvl1pPr algn="l" defTabSz="914400" eaLnBrk="1" hangingPunct="1" latinLnBrk="0" rtl="0">
              <a:lnSpc>
                <a:spcPct val="90000"/>
              </a:lnSpc>
              <a:spcBef>
                <a:spcPct val="0"/>
              </a:spcBef>
              <a:buNone/>
              <a:defRPr kern="1200" sz="4400">
                <a:solidFill>
                  <a:schemeClr val="tx1"/>
                </a:solidFill>
                <a:latin typeface="+mj-lt"/>
                <a:ea typeface="+mj-ea"/>
                <a:cs typeface="+mj-cs"/>
              </a:defRPr>
            </a:lvl1pPr>
          </a:lstStyle>
          <a:p>
            <a:r>
              <a:rPr altLang="en-US" b="1" lang="zh-CN" sz="2000">
                <a:solidFill>
                  <a:schemeClr val="bg2">
                    <a:lumMod val="25000"/>
                  </a:schemeClr>
                </a:solidFill>
                <a:latin charset="-122" panose="020b0502040204020203" pitchFamily="34" typeface="微软雅黑 Light"/>
                <a:ea charset="-122" panose="020b0502040204020203" pitchFamily="34" typeface="微软雅黑 Light"/>
                <a:cs typeface="+mn-ea"/>
                <a:sym typeface="+mn-lt"/>
              </a:rPr>
              <a:t>（五）知识缺乏：与对疾病的病程和治疗不了解、文化层次低有关。</a:t>
            </a:r>
            <a:br>
              <a:rPr altLang="en-US" b="1" lang="zh-CN" sz="2000">
                <a:solidFill>
                  <a:schemeClr val="bg2">
                    <a:lumMod val="25000"/>
                  </a:schemeClr>
                </a:solidFill>
                <a:latin charset="-122" panose="020b0502040204020203" pitchFamily="34" typeface="微软雅黑 Light"/>
                <a:ea charset="-122" panose="020b0502040204020203" pitchFamily="34" typeface="微软雅黑 Light"/>
                <a:cs typeface="+mn-ea"/>
                <a:sym typeface="+mn-lt"/>
              </a:rPr>
            </a:br>
          </a:p>
        </p:txBody>
      </p:sp>
      <p:sp>
        <p:nvSpPr>
          <p:cNvPr id="6" name="Rectangle 3"/>
          <p:cNvSpPr txBox="1">
            <a:spLocks noChangeArrowheads="1"/>
          </p:cNvSpPr>
          <p:nvPr/>
        </p:nvSpPr>
        <p:spPr>
          <a:xfrm>
            <a:off x="1233478" y="1806888"/>
            <a:ext cx="9729537" cy="3769894"/>
          </a:xfrm>
          <a:prstGeom prst="rect">
            <a:avLst/>
          </a:prstGeom>
        </p:spPr>
        <p:txBody>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nSpc>
                <a:spcPct val="150000"/>
              </a:lnSpc>
              <a:buFont charset="2" panose="05000000000000000000" pitchFamily="2" typeface="Wingdings"/>
              <a:buNone/>
            </a:pPr>
            <a:r>
              <a:rPr altLang="en-US" b="1" lang="zh-CN" sz="1800">
                <a:latin charset="-122" panose="020b0502040204020203" pitchFamily="34" typeface="微软雅黑 Light"/>
                <a:ea charset="-122" panose="020b0502040204020203" pitchFamily="34" typeface="微软雅黑 Light"/>
                <a:cs typeface="+mn-ea"/>
                <a:sym typeface="+mn-lt"/>
              </a:rPr>
              <a:t>护理措施：</a:t>
            </a:r>
          </a:p>
          <a:p>
            <a:pPr>
              <a:lnSpc>
                <a:spcPct val="150000"/>
              </a:lnSpc>
              <a:buFont charset="2" panose="05000000000000000000" pitchFamily="2" typeface="Wingdings"/>
              <a:buNone/>
            </a:pPr>
            <a:r>
              <a:rPr altLang="en-US" b="1" lang="zh-CN" sz="1800">
                <a:latin charset="-122" panose="020b0502040204020203" pitchFamily="34" typeface="微软雅黑 Light"/>
                <a:ea charset="-122" panose="020b0502040204020203" pitchFamily="34" typeface="微软雅黑 Light"/>
                <a:cs typeface="+mn-ea"/>
                <a:sym typeface="+mn-lt"/>
              </a:rPr>
              <a:t>　　1、 向病人讲述和解释疾病的起因、经过及主要治疗和护理方法。</a:t>
            </a:r>
          </a:p>
          <a:p>
            <a:pPr>
              <a:lnSpc>
                <a:spcPct val="150000"/>
              </a:lnSpc>
              <a:buFont charset="2" panose="05000000000000000000" pitchFamily="2" typeface="Wingdings"/>
              <a:buNone/>
            </a:pPr>
            <a:r>
              <a:rPr altLang="en-US" b="1" lang="zh-CN" sz="1800">
                <a:latin charset="-122" panose="020b0502040204020203" pitchFamily="34" typeface="微软雅黑 Light"/>
                <a:ea charset="-122" panose="020b0502040204020203" pitchFamily="34" typeface="微软雅黑 Light"/>
                <a:cs typeface="+mn-ea"/>
                <a:sym typeface="+mn-lt"/>
              </a:rPr>
              <a:t>　　2 、指导病人如何预防和促使疾病早日康复，进行肺功能锻炼等。</a:t>
            </a:r>
          </a:p>
          <a:p>
            <a:pPr>
              <a:lnSpc>
                <a:spcPct val="150000"/>
              </a:lnSpc>
              <a:buFont charset="2" panose="05000000000000000000" pitchFamily="2" typeface="Wingdings"/>
              <a:buNone/>
            </a:pPr>
            <a:r>
              <a:rPr altLang="en-US" b="1" lang="zh-CN" sz="1800">
                <a:latin charset="-122" panose="020b0502040204020203" pitchFamily="34" typeface="微软雅黑 Light"/>
                <a:ea charset="-122" panose="020b0502040204020203" pitchFamily="34" typeface="微软雅黑 Light"/>
                <a:cs typeface="+mn-ea"/>
                <a:sym typeface="+mn-lt"/>
              </a:rPr>
              <a:t>　　3 、教会病人如何配合治疗和护理，如饮食、活动对疾病的影响等</a:t>
            </a:r>
          </a:p>
          <a:p>
            <a:pPr>
              <a:lnSpc>
                <a:spcPct val="150000"/>
              </a:lnSpc>
              <a:buFont charset="2" panose="05000000000000000000" pitchFamily="2" typeface="Wingdings"/>
              <a:buNone/>
            </a:pPr>
            <a:r>
              <a:rPr altLang="en-US" b="1" lang="zh-CN" sz="1800">
                <a:latin charset="-122" panose="020b0502040204020203" pitchFamily="34" typeface="微软雅黑 Light"/>
                <a:ea charset="-122" panose="020b0502040204020203" pitchFamily="34" typeface="微软雅黑 Light"/>
                <a:cs typeface="+mn-ea"/>
                <a:sym typeface="+mn-lt"/>
              </a:rPr>
              <a:t>　　4、 通过交谈确认病人对疾病和未来生活方式的顾虑，针对病人的顾虑，给予解释和指导。</a:t>
            </a:r>
          </a:p>
          <a:p>
            <a:pPr>
              <a:lnSpc>
                <a:spcPct val="150000"/>
              </a:lnSpc>
              <a:buFont charset="2" panose="05000000000000000000" pitchFamily="2" typeface="Wingdings"/>
              <a:buNone/>
            </a:pPr>
            <a:r>
              <a:rPr altLang="en-US" b="1" lang="zh-CN" sz="1800">
                <a:latin charset="-122" panose="020b0502040204020203" pitchFamily="34" typeface="微软雅黑 Light"/>
                <a:ea charset="-122" panose="020b0502040204020203" pitchFamily="34" typeface="微软雅黑 Light"/>
                <a:cs typeface="+mn-ea"/>
                <a:sym typeface="+mn-lt"/>
              </a:rPr>
              <a:t>　　5 、指导病人进行有效的呼吸和咳嗽技巧。</a:t>
            </a:r>
          </a:p>
          <a:p>
            <a:pPr>
              <a:lnSpc>
                <a:spcPct val="150000"/>
              </a:lnSpc>
              <a:buFont charset="2" panose="05000000000000000000" pitchFamily="2" typeface="Wingdings"/>
              <a:buNone/>
            </a:pPr>
            <a:r>
              <a:rPr altLang="en-US" b="1" lang="zh-CN" sz="1800">
                <a:latin charset="-122" panose="020b0502040204020203" pitchFamily="34" typeface="微软雅黑 Light"/>
                <a:ea charset="-122" panose="020b0502040204020203" pitchFamily="34" typeface="微软雅黑 Light"/>
                <a:cs typeface="+mn-ea"/>
                <a:sym typeface="+mn-lt"/>
              </a:rPr>
              <a:t>　　6 、操作前向病人做好解释，并说明其目的和意义，以及注意事项</a:t>
            </a:r>
          </a:p>
          <a:p>
            <a:pPr>
              <a:lnSpc>
                <a:spcPct val="150000"/>
              </a:lnSpc>
              <a:buFont charset="2" panose="05000000000000000000" pitchFamily="2" typeface="Wingdings"/>
              <a:buNone/>
            </a:pPr>
            <a:r>
              <a:rPr altLang="en-US" b="1" lang="zh-CN" sz="1800">
                <a:latin charset="-122" panose="020b0502040204020203" pitchFamily="34" typeface="微软雅黑 Light"/>
                <a:ea charset="-122" panose="020b0502040204020203" pitchFamily="34" typeface="微软雅黑 Light"/>
                <a:cs typeface="+mn-ea"/>
                <a:sym typeface="+mn-lt"/>
              </a:rPr>
              <a:t>　　7 、向病人讲解氧疗的注意事项及氧疗对疾病的作用。</a:t>
            </a:r>
          </a:p>
        </p:txBody>
      </p:sp>
      <p:sp>
        <p:nvSpPr>
          <p:cNvPr id="9" name="Rectangle 55">
            <a:extLst>
              <a:ext uri="{FF2B5EF4-FFF2-40B4-BE49-F238E27FC236}">
                <a16:creationId xmlns:a16="http://schemas.microsoft.com/office/drawing/2014/main" id="{4393CAB0-720F-4DCE-AEF2-22C319C9BC96}"/>
              </a:ext>
            </a:extLst>
          </p:cNvPr>
          <p:cNvSpPr/>
          <p:nvPr/>
        </p:nvSpPr>
        <p:spPr>
          <a:xfrm>
            <a:off x="1233478" y="1481253"/>
            <a:ext cx="894238" cy="346249"/>
          </a:xfrm>
          <a:prstGeom prst="rect">
            <a:avLst/>
          </a:prstGeom>
        </p:spPr>
        <p:txBody>
          <a:bodyPr wrap="none">
            <a:normAutofit/>
          </a:bodyPr>
          <a:lstStyle/>
          <a:p>
            <a:pPr algn="ctr" fontAlgn="base" lvl="0">
              <a:spcBef>
                <a:spcPct val="0"/>
              </a:spcBef>
              <a:spcAft>
                <a:spcPct val="0"/>
              </a:spcAft>
            </a:pPr>
            <a:endParaRPr altLang="en-US" b="1" lang="zh-CN" sz="1600">
              <a:solidFill>
                <a:schemeClr val="bg1"/>
              </a:solidFill>
              <a:latin charset="-122" panose="020b0502040204020203" pitchFamily="34" typeface="微软雅黑 Light"/>
              <a:ea charset="-122" panose="020b0502040204020203" pitchFamily="34" typeface="微软雅黑 Light"/>
              <a:cs typeface="+mn-ea"/>
              <a:sym typeface="+mn-lt"/>
            </a:endParaRPr>
          </a:p>
        </p:txBody>
      </p:sp>
      <p:pic>
        <p:nvPicPr>
          <p:cNvPr id="10" name="图片 9"/>
          <p:cNvPicPr>
            <a:picLocks noChangeAspect="1"/>
          </p:cNvPicPr>
          <p:nvPr/>
        </p:nvPicPr>
        <p:blipFill>
          <a:blip r:embed="rId3">
            <a:extLst>
              <a:ext uri="{28A0092B-C50C-407E-A947-70E740481C1C}">
                <a14:useLocalDpi val="0"/>
              </a:ext>
            </a:extLst>
          </a:blip>
          <a:stretch>
            <a:fillRect/>
          </a:stretch>
        </p:blipFill>
        <p:spPr>
          <a:xfrm>
            <a:off x="7703036" y="4315863"/>
            <a:ext cx="4912210" cy="3468996"/>
          </a:xfrm>
          <a:prstGeom prst="rect">
            <a:avLst/>
          </a:prstGeom>
        </p:spPr>
      </p:pic>
    </p:spTree>
    <p:extLst>
      <p:ext uri="{BB962C8B-B14F-4D97-AF65-F5344CB8AC3E}">
        <p14:creationId val="1824461106"/>
      </p:ext>
    </p:extLst>
  </p:cSld>
  <p:clrMapOvr>
    <a:masterClrMapping/>
  </p:clrMapOvr>
  <mc:AlternateContent>
    <mc:Choice Requires="p14">
      <p:transition advClick="0" p14:dur="1250" spd="slow">
        <p:wipe/>
      </p:transition>
    </mc:Choice>
    <mc:Fallback>
      <p:transition advClick="0" spd="slow">
        <p:wip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4">
                                  <p:stCondLst>
                                    <p:cond delay="0"/>
                                  </p:stCondLst>
                                  <p:childTnLst>
                                    <p:set>
                                      <p:cBhvr>
                                        <p:cTn dur="1" fill="hold" id="6">
                                          <p:stCondLst>
                                            <p:cond delay="0"/>
                                          </p:stCondLst>
                                        </p:cTn>
                                        <p:tgtEl>
                                          <p:spTgt spid="5"/>
                                        </p:tgtEl>
                                        <p:attrNameLst>
                                          <p:attrName>style.visibility</p:attrName>
                                        </p:attrNameLst>
                                      </p:cBhvr>
                                      <p:to>
                                        <p:strVal val="visible"/>
                                      </p:to>
                                    </p:set>
                                    <p:animEffect filter="wipe(down)" transition="in">
                                      <p:cBhvr>
                                        <p:cTn dur="500" id="7"/>
                                        <p:tgtEl>
                                          <p:spTgt spid="5"/>
                                        </p:tgtEl>
                                      </p:cBhvr>
                                    </p:animEffect>
                                  </p:childTnLst>
                                </p:cTn>
                              </p:par>
                            </p:childTnLst>
                          </p:cTn>
                        </p:par>
                        <p:par>
                          <p:cTn fill="hold" id="8" nodeType="afterGroup">
                            <p:stCondLst>
                              <p:cond delay="500"/>
                            </p:stCondLst>
                            <p:childTnLst>
                              <p:par>
                                <p:cTn fill="hold" grpId="0" id="9" nodeType="afterEffect" presetClass="entr" presetID="22" presetSubtype="4">
                                  <p:stCondLst>
                                    <p:cond delay="0"/>
                                  </p:stCondLst>
                                  <p:childTnLst>
                                    <p:set>
                                      <p:cBhvr>
                                        <p:cTn dur="1" fill="hold" id="10">
                                          <p:stCondLst>
                                            <p:cond delay="0"/>
                                          </p:stCondLst>
                                        </p:cTn>
                                        <p:tgtEl>
                                          <p:spTgt spid="6"/>
                                        </p:tgtEl>
                                        <p:attrNameLst>
                                          <p:attrName>style.visibility</p:attrName>
                                        </p:attrNameLst>
                                      </p:cBhvr>
                                      <p:to>
                                        <p:strVal val="visible"/>
                                      </p:to>
                                    </p:set>
                                    <p:animEffect filter="wipe(down)" transition="in">
                                      <p:cBhvr>
                                        <p:cTn dur="500" id="11"/>
                                        <p:tgtEl>
                                          <p:spTgt spid="6"/>
                                        </p:tgtEl>
                                      </p:cBhvr>
                                    </p:animEffect>
                                  </p:childTnLst>
                                </p:cTn>
                              </p:par>
                            </p:childTnLst>
                          </p:cTn>
                        </p:par>
                        <p:par>
                          <p:cTn fill="hold" id="12" nodeType="afterGroup">
                            <p:stCondLst>
                              <p:cond delay="1000"/>
                            </p:stCondLst>
                            <p:childTnLst>
                              <p:par>
                                <p:cTn fill="hold" id="13" nodeType="afterEffect" presetClass="entr" presetID="53" presetSubtype="0">
                                  <p:stCondLst>
                                    <p:cond delay="0"/>
                                  </p:stCondLst>
                                  <p:childTnLst>
                                    <p:set>
                                      <p:cBhvr>
                                        <p:cTn dur="1" fill="hold" id="14">
                                          <p:stCondLst>
                                            <p:cond delay="0"/>
                                          </p:stCondLst>
                                        </p:cTn>
                                        <p:tgtEl>
                                          <p:spTgt spid="10"/>
                                        </p:tgtEl>
                                        <p:attrNameLst>
                                          <p:attrName>style.visibility</p:attrName>
                                        </p:attrNameLst>
                                      </p:cBhvr>
                                      <p:to>
                                        <p:strVal val="visible"/>
                                      </p:to>
                                    </p:set>
                                    <p:anim calcmode="lin" valueType="num">
                                      <p:cBhvr>
                                        <p:cTn dur="500" fill="hold" id="15"/>
                                        <p:tgtEl>
                                          <p:spTgt spid="10"/>
                                        </p:tgtEl>
                                        <p:attrNameLst>
                                          <p:attrName>ppt_w</p:attrName>
                                        </p:attrNameLst>
                                      </p:cBhvr>
                                      <p:tavLst>
                                        <p:tav tm="0">
                                          <p:val>
                                            <p:fltVal val="0"/>
                                          </p:val>
                                        </p:tav>
                                        <p:tav tm="100000">
                                          <p:val>
                                            <p:strVal val="#ppt_w"/>
                                          </p:val>
                                        </p:tav>
                                      </p:tavLst>
                                    </p:anim>
                                    <p:anim calcmode="lin" valueType="num">
                                      <p:cBhvr>
                                        <p:cTn dur="500" fill="hold" id="16"/>
                                        <p:tgtEl>
                                          <p:spTgt spid="10"/>
                                        </p:tgtEl>
                                        <p:attrNameLst>
                                          <p:attrName>ppt_h</p:attrName>
                                        </p:attrNameLst>
                                      </p:cBhvr>
                                      <p:tavLst>
                                        <p:tav tm="0">
                                          <p:val>
                                            <p:fltVal val="0"/>
                                          </p:val>
                                        </p:tav>
                                        <p:tav tm="100000">
                                          <p:val>
                                            <p:strVal val="#ppt_h"/>
                                          </p:val>
                                        </p:tav>
                                      </p:tavLst>
                                    </p:anim>
                                    <p:animEffect filter="fade" transition="in">
                                      <p:cBhvr>
                                        <p:cTn dur="500" id="17"/>
                                        <p:tgtEl>
                                          <p:spTgt spid="1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6"/>
    </p:bldLst>
  </p:timing>
</p:sld>
</file>

<file path=ppt/slides/slide3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2" name="直接连接符 1"/>
          <p:cNvCxnSpPr/>
          <p:nvPr/>
        </p:nvCxnSpPr>
        <p:spPr>
          <a:xfrm>
            <a:off x="1408147" y="683603"/>
            <a:ext cx="10619117"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mouth-tube-in-bald-male-head_45957"/>
          <p:cNvSpPr>
            <a:spLocks noChangeAspect="1"/>
          </p:cNvSpPr>
          <p:nvPr/>
        </p:nvSpPr>
        <p:spPr bwMode="auto">
          <a:xfrm>
            <a:off x="564040" y="88565"/>
            <a:ext cx="725746" cy="805065"/>
          </a:xfrm>
          <a:custGeom>
            <a:gdLst>
              <a:gd fmla="*/ 373273 h 605239" name="connsiteX0"/>
              <a:gd fmla="*/ 373273 h 605239" name="connsiteY0"/>
              <a:gd fmla="*/ 373273 h 605239" name="connsiteX1"/>
              <a:gd fmla="*/ 373273 h 605239" name="connsiteY1"/>
              <a:gd fmla="*/ 373273 h 605239" name="connsiteX2"/>
              <a:gd fmla="*/ 373273 h 605239" name="connsiteY2"/>
              <a:gd fmla="*/ 373273 h 605239" name="connsiteX3"/>
              <a:gd fmla="*/ 373273 h 605239" name="connsiteY3"/>
              <a:gd fmla="*/ 373273 h 605239" name="connsiteX4"/>
              <a:gd fmla="*/ 373273 h 605239" name="connsiteY4"/>
              <a:gd fmla="*/ 373273 h 605239" name="connsiteX5"/>
              <a:gd fmla="*/ 373273 h 605239" name="connsiteY5"/>
              <a:gd fmla="*/ 373273 h 605239" name="connsiteX6"/>
              <a:gd fmla="*/ 373273 h 605239" name="connsiteY6"/>
              <a:gd fmla="*/ 373273 h 605239" name="connsiteX7"/>
              <a:gd fmla="*/ 373273 h 605239" name="connsiteY7"/>
              <a:gd fmla="*/ 373273 h 605239" name="connsiteX8"/>
              <a:gd fmla="*/ 373273 h 605239" name="connsiteY8"/>
              <a:gd fmla="*/ 373273 h 605239" name="connsiteX9"/>
              <a:gd fmla="*/ 373273 h 605239" name="connsiteY9"/>
              <a:gd fmla="*/ 373273 h 605239" name="connsiteX10"/>
              <a:gd fmla="*/ 373273 h 605239" name="connsiteY10"/>
              <a:gd fmla="*/ 373273 h 605239" name="connsiteX11"/>
              <a:gd fmla="*/ 373273 h 605239" name="connsiteY11"/>
              <a:gd fmla="*/ 373273 h 605239" name="connsiteX12"/>
              <a:gd fmla="*/ 373273 h 605239" name="connsiteY12"/>
              <a:gd fmla="*/ 373273 h 605239" name="connsiteX13"/>
              <a:gd fmla="*/ 373273 h 605239" name="connsiteY13"/>
              <a:gd fmla="*/ 373273 h 605239" name="connsiteX14"/>
              <a:gd fmla="*/ 373273 h 605239" name="connsiteY14"/>
              <a:gd fmla="*/ 373273 h 605239" name="connsiteX15"/>
              <a:gd fmla="*/ 373273 h 605239" name="connsiteY15"/>
              <a:gd fmla="*/ 373273 h 605239" name="connsiteX16"/>
              <a:gd fmla="*/ 373273 h 605239" name="connsiteY16"/>
              <a:gd fmla="*/ 373273 h 605239" name="connsiteX17"/>
              <a:gd fmla="*/ 373273 h 605239" name="connsiteY17"/>
              <a:gd fmla="*/ 373273 h 605239" name="connsiteX18"/>
              <a:gd fmla="*/ 373273 h 605239" name="connsiteY18"/>
              <a:gd fmla="*/ 373273 h 605239" name="connsiteX19"/>
              <a:gd fmla="*/ 373273 h 605239" name="connsiteY19"/>
              <a:gd fmla="*/ 373273 h 605239" name="connsiteX20"/>
              <a:gd fmla="*/ 373273 h 605239" name="connsiteY20"/>
              <a:gd fmla="*/ 373273 h 605239" name="connsiteX21"/>
              <a:gd fmla="*/ 373273 h 605239" name="connsiteY21"/>
              <a:gd fmla="*/ 373273 h 605239" name="connsiteX22"/>
              <a:gd fmla="*/ 373273 h 605239" name="connsiteY22"/>
              <a:gd fmla="*/ 373273 h 605239" name="connsiteX23"/>
              <a:gd fmla="*/ 373273 h 605239" name="connsiteY23"/>
              <a:gd fmla="*/ 373273 h 605239" name="connsiteX24"/>
              <a:gd fmla="*/ 373273 h 605239" name="connsiteY24"/>
              <a:gd fmla="*/ 373273 h 605239" name="connsiteX25"/>
              <a:gd fmla="*/ 373273 h 605239" name="connsiteY25"/>
              <a:gd fmla="*/ 373273 h 605239" name="connsiteX26"/>
              <a:gd fmla="*/ 373273 h 605239" name="connsiteY2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b="b" l="l" r="r" t="t"/>
            <a:pathLst>
              <a:path h="604637" w="545066">
                <a:moveTo>
                  <a:pt x="36884" y="437043"/>
                </a:moveTo>
                <a:lnTo>
                  <a:pt x="191976" y="437043"/>
                </a:lnTo>
                <a:lnTo>
                  <a:pt x="256598" y="437043"/>
                </a:lnTo>
                <a:cubicBezTo>
                  <a:pt x="259470" y="437043"/>
                  <a:pt x="332708" y="437043"/>
                  <a:pt x="332708" y="487178"/>
                </a:cubicBezTo>
                <a:lnTo>
                  <a:pt x="339888" y="564529"/>
                </a:lnTo>
                <a:cubicBezTo>
                  <a:pt x="305423" y="580286"/>
                  <a:pt x="269522" y="593178"/>
                  <a:pt x="233621" y="604637"/>
                </a:cubicBezTo>
                <a:lnTo>
                  <a:pt x="212081" y="514394"/>
                </a:lnTo>
                <a:lnTo>
                  <a:pt x="210645" y="512962"/>
                </a:lnTo>
                <a:cubicBezTo>
                  <a:pt x="197720" y="517259"/>
                  <a:pt x="177616" y="520124"/>
                  <a:pt x="160384" y="520124"/>
                </a:cubicBezTo>
                <a:cubicBezTo>
                  <a:pt x="64169" y="520124"/>
                  <a:pt x="41192" y="501502"/>
                  <a:pt x="36884" y="437043"/>
                </a:cubicBezTo>
                <a:close/>
                <a:moveTo>
                  <a:pt x="303290" y="0"/>
                </a:moveTo>
                <a:cubicBezTo>
                  <a:pt x="387816" y="202"/>
                  <a:pt x="469112" y="32449"/>
                  <a:pt x="503569" y="74370"/>
                </a:cubicBezTo>
                <a:cubicBezTo>
                  <a:pt x="568175" y="150329"/>
                  <a:pt x="553818" y="312280"/>
                  <a:pt x="484905" y="378207"/>
                </a:cubicBezTo>
                <a:lnTo>
                  <a:pt x="500698" y="448434"/>
                </a:lnTo>
                <a:cubicBezTo>
                  <a:pt x="471984" y="489997"/>
                  <a:pt x="426042" y="517228"/>
                  <a:pt x="382971" y="541592"/>
                </a:cubicBezTo>
                <a:cubicBezTo>
                  <a:pt x="382971" y="541592"/>
                  <a:pt x="382971" y="541592"/>
                  <a:pt x="381535" y="543025"/>
                </a:cubicBezTo>
                <a:lnTo>
                  <a:pt x="377228" y="484264"/>
                </a:lnTo>
                <a:cubicBezTo>
                  <a:pt x="377228" y="411171"/>
                  <a:pt x="298265" y="391106"/>
                  <a:pt x="256630" y="391106"/>
                </a:cubicBezTo>
                <a:lnTo>
                  <a:pt x="181974" y="391106"/>
                </a:lnTo>
                <a:lnTo>
                  <a:pt x="35533" y="391106"/>
                </a:lnTo>
                <a:cubicBezTo>
                  <a:pt x="35533" y="382507"/>
                  <a:pt x="35533" y="372474"/>
                  <a:pt x="36969" y="362442"/>
                </a:cubicBezTo>
                <a:lnTo>
                  <a:pt x="11126" y="353843"/>
                </a:lnTo>
                <a:cubicBezTo>
                  <a:pt x="6819" y="352410"/>
                  <a:pt x="2512" y="349543"/>
                  <a:pt x="1076" y="345244"/>
                </a:cubicBezTo>
                <a:cubicBezTo>
                  <a:pt x="-359" y="340944"/>
                  <a:pt x="-359" y="335211"/>
                  <a:pt x="1076" y="332345"/>
                </a:cubicBezTo>
                <a:lnTo>
                  <a:pt x="38405" y="256386"/>
                </a:lnTo>
                <a:cubicBezTo>
                  <a:pt x="42712" y="120232"/>
                  <a:pt x="100140" y="44273"/>
                  <a:pt x="219302" y="11309"/>
                </a:cubicBezTo>
                <a:cubicBezTo>
                  <a:pt x="246580" y="3427"/>
                  <a:pt x="275115" y="-67"/>
                  <a:pt x="303290" y="0"/>
                </a:cubicBezTo>
                <a:close/>
              </a:path>
            </a:pathLst>
          </a:custGeom>
          <a:solidFill>
            <a:schemeClr val="accent2"/>
          </a:solidFill>
          <a:ln>
            <a:noFill/>
          </a:ln>
        </p:spPr>
        <p:txBody>
          <a:bodyPr/>
          <a:lstStyle/>
          <a:p>
            <a:endParaRPr altLang="en-US" lang="zh-CN">
              <a:latin charset="-122" panose="020b0502040204020203" pitchFamily="34" typeface="微软雅黑 Light"/>
              <a:ea charset="-122" panose="020b0502040204020203" pitchFamily="34" typeface="微软雅黑 Light"/>
              <a:cs typeface="+mn-ea"/>
              <a:sym typeface="+mn-lt"/>
            </a:endParaRPr>
          </a:p>
        </p:txBody>
      </p:sp>
      <p:sp>
        <p:nvSpPr>
          <p:cNvPr id="4" name="标题 3"/>
          <p:cNvSpPr txBox="1"/>
          <p:nvPr/>
        </p:nvSpPr>
        <p:spPr>
          <a:xfrm>
            <a:off x="1408147" y="213726"/>
            <a:ext cx="2371909" cy="554741"/>
          </a:xfrm>
          <a:prstGeom prst="rect">
            <a:avLst/>
          </a:prstGeom>
        </p:spPr>
        <p:txBody>
          <a:bodyPr/>
          <a:lstStyle>
            <a:lvl1pPr algn="l" defTabSz="914400" eaLnBrk="1" hangingPunct="1" latinLnBrk="0" rtl="0">
              <a:lnSpc>
                <a:spcPct val="90000"/>
              </a:lnSpc>
              <a:spcBef>
                <a:spcPct val="0"/>
              </a:spcBef>
              <a:buNone/>
              <a:defRPr kern="1200" sz="4400">
                <a:solidFill>
                  <a:schemeClr val="tx1"/>
                </a:solidFill>
                <a:latin typeface="+mj-lt"/>
                <a:ea typeface="+mj-ea"/>
                <a:cs typeface="+mj-cs"/>
              </a:defRPr>
            </a:lvl1pPr>
          </a:lstStyle>
          <a:p>
            <a:r>
              <a:rPr altLang="en-US" b="1" lang="zh-CN" sz="2400">
                <a:latin charset="-122" panose="020b0502040204020203" pitchFamily="34" typeface="微软雅黑 Light"/>
                <a:ea charset="-122" panose="020b0502040204020203" pitchFamily="34" typeface="微软雅黑 Light"/>
                <a:cs typeface="+mn-ea"/>
                <a:sym typeface="+mn-lt"/>
              </a:rPr>
              <a:t>护理诊断及措施</a:t>
            </a:r>
          </a:p>
        </p:txBody>
      </p:sp>
      <p:sp>
        <p:nvSpPr>
          <p:cNvPr id="5" name="Rectangle 2"/>
          <p:cNvSpPr txBox="1">
            <a:spLocks noChangeArrowheads="1"/>
          </p:cNvSpPr>
          <p:nvPr/>
        </p:nvSpPr>
        <p:spPr bwMode="auto">
          <a:xfrm>
            <a:off x="3921583" y="957468"/>
            <a:ext cx="5392616" cy="59213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nchorCtr="0" bIns="45720" compatLnSpc="1" lIns="91440" numCol="1" rIns="91440" tIns="45720" vert="horz" wrap="square">
            <a:prstTxWarp prst="textNoShape">
              <a:avLst/>
            </a:prstTxWarp>
          </a:bodyPr>
          <a:lstStyle>
            <a:lvl1pPr algn="l" eaLnBrk="0" fontAlgn="base" hangingPunct="0" rtl="0">
              <a:spcBef>
                <a:spcPct val="0"/>
              </a:spcBef>
              <a:spcAft>
                <a:spcPct val="0"/>
              </a:spcAft>
              <a:defRPr b="1" sz="2800">
                <a:solidFill>
                  <a:schemeClr val="bg1"/>
                </a:solidFill>
                <a:latin typeface="+mj-lt"/>
                <a:ea typeface="+mj-ea"/>
                <a:cs typeface="+mj-cs"/>
              </a:defRPr>
            </a:lvl1pPr>
            <a:lvl2pPr algn="l" eaLnBrk="0" fontAlgn="base" hangingPunct="0" rtl="0">
              <a:spcBef>
                <a:spcPct val="0"/>
              </a:spcBef>
              <a:spcAft>
                <a:spcPct val="0"/>
              </a:spcAft>
              <a:defRPr b="1" sz="2800">
                <a:solidFill>
                  <a:schemeClr val="bg1"/>
                </a:solidFill>
                <a:latin charset="0" panose="020b0604020202020204" pitchFamily="34" typeface="Arial"/>
                <a:ea charset="-122" panose="02010600040101010101" pitchFamily="2" typeface="华文细黑"/>
              </a:defRPr>
            </a:lvl2pPr>
            <a:lvl3pPr algn="l" eaLnBrk="0" fontAlgn="base" hangingPunct="0" rtl="0">
              <a:spcBef>
                <a:spcPct val="0"/>
              </a:spcBef>
              <a:spcAft>
                <a:spcPct val="0"/>
              </a:spcAft>
              <a:defRPr b="1" sz="2800">
                <a:solidFill>
                  <a:schemeClr val="bg1"/>
                </a:solidFill>
                <a:latin charset="0" panose="020b0604020202020204" pitchFamily="34" typeface="Arial"/>
                <a:ea charset="-122" panose="02010600040101010101" pitchFamily="2" typeface="华文细黑"/>
              </a:defRPr>
            </a:lvl3pPr>
            <a:lvl4pPr algn="l" eaLnBrk="0" fontAlgn="base" hangingPunct="0" rtl="0">
              <a:spcBef>
                <a:spcPct val="0"/>
              </a:spcBef>
              <a:spcAft>
                <a:spcPct val="0"/>
              </a:spcAft>
              <a:defRPr b="1" sz="2800">
                <a:solidFill>
                  <a:schemeClr val="bg1"/>
                </a:solidFill>
                <a:latin charset="0" panose="020b0604020202020204" pitchFamily="34" typeface="Arial"/>
                <a:ea charset="-122" panose="02010600040101010101" pitchFamily="2" typeface="华文细黑"/>
              </a:defRPr>
            </a:lvl4pPr>
            <a:lvl5pPr algn="l" eaLnBrk="0" fontAlgn="base" hangingPunct="0" rtl="0">
              <a:spcBef>
                <a:spcPct val="0"/>
              </a:spcBef>
              <a:spcAft>
                <a:spcPct val="0"/>
              </a:spcAft>
              <a:defRPr b="1" sz="2800">
                <a:solidFill>
                  <a:schemeClr val="bg1"/>
                </a:solidFill>
                <a:latin charset="0" panose="020b0604020202020204" pitchFamily="34" typeface="Arial"/>
                <a:ea charset="-122" panose="02010600040101010101" pitchFamily="2" typeface="华文细黑"/>
              </a:defRPr>
            </a:lvl5pPr>
            <a:lvl6pPr algn="l" fontAlgn="base" marL="457200" rtl="0">
              <a:spcBef>
                <a:spcPct val="0"/>
              </a:spcBef>
              <a:spcAft>
                <a:spcPct val="0"/>
              </a:spcAft>
              <a:defRPr b="1" sz="2800">
                <a:solidFill>
                  <a:schemeClr val="bg1"/>
                </a:solidFill>
                <a:latin charset="0" panose="020b0604020202020204" pitchFamily="34" typeface="Arial"/>
                <a:ea charset="-122" panose="02010600040101010101" pitchFamily="2" typeface="华文细黑"/>
              </a:defRPr>
            </a:lvl6pPr>
            <a:lvl7pPr algn="l" fontAlgn="base" marL="914400" rtl="0">
              <a:spcBef>
                <a:spcPct val="0"/>
              </a:spcBef>
              <a:spcAft>
                <a:spcPct val="0"/>
              </a:spcAft>
              <a:defRPr b="1" sz="2800">
                <a:solidFill>
                  <a:schemeClr val="bg1"/>
                </a:solidFill>
                <a:latin charset="0" panose="020b0604020202020204" pitchFamily="34" typeface="Arial"/>
                <a:ea charset="-122" panose="02010600040101010101" pitchFamily="2" typeface="华文细黑"/>
              </a:defRPr>
            </a:lvl7pPr>
            <a:lvl8pPr algn="l" fontAlgn="base" marL="1371600" rtl="0">
              <a:spcBef>
                <a:spcPct val="0"/>
              </a:spcBef>
              <a:spcAft>
                <a:spcPct val="0"/>
              </a:spcAft>
              <a:defRPr b="1" sz="2800">
                <a:solidFill>
                  <a:schemeClr val="bg1"/>
                </a:solidFill>
                <a:latin charset="0" panose="020b0604020202020204" pitchFamily="34" typeface="Arial"/>
                <a:ea charset="-122" panose="02010600040101010101" pitchFamily="2" typeface="华文细黑"/>
              </a:defRPr>
            </a:lvl8pPr>
            <a:lvl9pPr algn="l" fontAlgn="base" marL="1828800" rtl="0">
              <a:spcBef>
                <a:spcPct val="0"/>
              </a:spcBef>
              <a:spcAft>
                <a:spcPct val="0"/>
              </a:spcAft>
              <a:defRPr b="1" sz="2800">
                <a:solidFill>
                  <a:schemeClr val="bg1"/>
                </a:solidFill>
                <a:latin charset="0" panose="020b0604020202020204" pitchFamily="34" typeface="Arial"/>
                <a:ea charset="-122" panose="02010600040101010101" pitchFamily="2" typeface="华文细黑"/>
              </a:defRPr>
            </a:lvl9pPr>
          </a:lstStyle>
          <a:p>
            <a:r>
              <a:rPr altLang="zh-CN" kern="0" lang="en-US" sz="2000">
                <a:solidFill>
                  <a:schemeClr val="bg2">
                    <a:lumMod val="25000"/>
                  </a:schemeClr>
                </a:solidFill>
                <a:latin charset="-122" panose="020b0502040204020203" pitchFamily="34" typeface="微软雅黑 Light"/>
                <a:ea charset="-122" panose="020b0502040204020203" pitchFamily="34" typeface="微软雅黑 Light"/>
                <a:cs typeface="+mn-ea"/>
                <a:sym typeface="+mn-lt"/>
              </a:rPr>
              <a:t>(六)活动无耐力:与长期卧床、营养不良有关</a:t>
            </a:r>
            <a:br>
              <a:rPr altLang="zh-CN" kern="0" lang="en-US" sz="2000">
                <a:solidFill>
                  <a:schemeClr val="bg2">
                    <a:lumMod val="25000"/>
                  </a:schemeClr>
                </a:solidFill>
                <a:latin charset="-122" panose="020b0502040204020203" pitchFamily="34" typeface="微软雅黑 Light"/>
                <a:ea charset="-122" panose="020b0502040204020203" pitchFamily="34" typeface="微软雅黑 Light"/>
                <a:cs typeface="+mn-ea"/>
                <a:sym typeface="+mn-lt"/>
              </a:rPr>
            </a:br>
          </a:p>
        </p:txBody>
      </p:sp>
      <p:sp>
        <p:nvSpPr>
          <p:cNvPr id="32" name="矩形 31"/>
          <p:cNvSpPr/>
          <p:nvPr/>
        </p:nvSpPr>
        <p:spPr>
          <a:xfrm>
            <a:off x="1180169" y="1813453"/>
            <a:ext cx="1776401" cy="1371600"/>
          </a:xfrm>
          <a:prstGeom prst="rect">
            <a:avLst/>
          </a:prstGeom>
        </p:spPr>
        <p:txBody>
          <a:bodyPr wrap="square">
            <a:spAutoFit/>
          </a:bodyPr>
          <a:lstStyle/>
          <a:p>
            <a:pPr>
              <a:lnSpc>
                <a:spcPct val="150000"/>
              </a:lnSpc>
              <a:buFont charset="2" panose="05000000000000000000" pitchFamily="2" typeface="Wingdings"/>
              <a:buNone/>
            </a:pPr>
            <a:r>
              <a:rPr altLang="en-US" b="1" kern="0" lang="zh-CN" sz="1400">
                <a:latin charset="-122" panose="020b0502040204020203" pitchFamily="34" typeface="微软雅黑 Light"/>
                <a:ea charset="-122" panose="020b0502040204020203" pitchFamily="34" typeface="微软雅黑 Light"/>
                <a:cs typeface="+mn-ea"/>
                <a:sym typeface="+mn-lt"/>
              </a:rPr>
              <a:t>护理措施：</a:t>
            </a:r>
          </a:p>
          <a:p>
            <a:pPr>
              <a:lnSpc>
                <a:spcPct val="150000"/>
              </a:lnSpc>
              <a:buFont charset="2" panose="05000000000000000000" pitchFamily="2" typeface="Wingdings"/>
              <a:buNone/>
            </a:pPr>
            <a:r>
              <a:rPr altLang="en-US" b="1" kern="0" lang="zh-CN" sz="1400">
                <a:latin charset="-122" panose="020b0502040204020203" pitchFamily="34" typeface="微软雅黑 Light"/>
                <a:ea charset="-122" panose="020b0502040204020203" pitchFamily="34" typeface="微软雅黑 Light"/>
                <a:cs typeface="+mn-ea"/>
                <a:sym typeface="+mn-lt"/>
              </a:rPr>
              <a:t>1、鼓励病人在能耐受的活动范围内，坚持身体活动。</a:t>
            </a:r>
          </a:p>
        </p:txBody>
      </p:sp>
      <p:sp>
        <p:nvSpPr>
          <p:cNvPr id="33" name="矩形 32"/>
          <p:cNvSpPr/>
          <p:nvPr/>
        </p:nvSpPr>
        <p:spPr>
          <a:xfrm>
            <a:off x="1161713" y="3807528"/>
            <a:ext cx="1534613" cy="1371600"/>
          </a:xfrm>
          <a:prstGeom prst="rect">
            <a:avLst/>
          </a:prstGeom>
        </p:spPr>
        <p:txBody>
          <a:bodyPr wrap="square">
            <a:spAutoFit/>
          </a:bodyPr>
          <a:lstStyle/>
          <a:p>
            <a:pPr>
              <a:lnSpc>
                <a:spcPct val="150000"/>
              </a:lnSpc>
            </a:pPr>
            <a:r>
              <a:rPr altLang="zh-CN" kern="0" lang="en-US" sz="1400">
                <a:latin charset="-122" panose="020b0502040204020203" pitchFamily="34" typeface="微软雅黑 Light"/>
                <a:ea charset="-122" panose="020b0502040204020203" pitchFamily="34" typeface="微软雅黑 Light"/>
                <a:cs typeface="+mn-ea"/>
                <a:sym typeface="+mn-lt"/>
              </a:rPr>
              <a:t>2、根据病情或病人的需要协助其日常生活活动，以减少能量消耗</a:t>
            </a:r>
          </a:p>
        </p:txBody>
      </p:sp>
      <p:sp>
        <p:nvSpPr>
          <p:cNvPr id="34" name="矩形 33"/>
          <p:cNvSpPr/>
          <p:nvPr/>
        </p:nvSpPr>
        <p:spPr>
          <a:xfrm>
            <a:off x="1169787" y="5522949"/>
            <a:ext cx="1727118" cy="1051560"/>
          </a:xfrm>
          <a:prstGeom prst="rect">
            <a:avLst/>
          </a:prstGeom>
        </p:spPr>
        <p:txBody>
          <a:bodyPr wrap="square">
            <a:spAutoFit/>
          </a:bodyPr>
          <a:lstStyle/>
          <a:p>
            <a:pPr>
              <a:lnSpc>
                <a:spcPct val="150000"/>
              </a:lnSpc>
              <a:buFont charset="2" panose="05000000000000000000" pitchFamily="2" typeface="Wingdings"/>
              <a:buNone/>
            </a:pPr>
            <a:r>
              <a:rPr altLang="zh-CN" kern="0" lang="en-US" sz="1400">
                <a:latin charset="-122" panose="020b0502040204020203" pitchFamily="34" typeface="微软雅黑 Light"/>
                <a:ea charset="-122" panose="020b0502040204020203" pitchFamily="34" typeface="微软雅黑 Light"/>
                <a:cs typeface="+mn-ea"/>
                <a:sym typeface="+mn-lt"/>
              </a:rPr>
              <a:t>3、饮食上给予高热量、高蛋白、高维生素易消化饮食。</a:t>
            </a:r>
          </a:p>
        </p:txBody>
      </p:sp>
      <p:sp>
        <p:nvSpPr>
          <p:cNvPr id="35" name="矩形 34"/>
          <p:cNvSpPr/>
          <p:nvPr/>
        </p:nvSpPr>
        <p:spPr>
          <a:xfrm>
            <a:off x="8238091" y="2678787"/>
            <a:ext cx="1845168" cy="3291840"/>
          </a:xfrm>
          <a:prstGeom prst="rect">
            <a:avLst/>
          </a:prstGeom>
        </p:spPr>
        <p:txBody>
          <a:bodyPr wrap="square">
            <a:spAutoFit/>
          </a:bodyPr>
          <a:lstStyle/>
          <a:p>
            <a:pPr>
              <a:lnSpc>
                <a:spcPct val="150000"/>
              </a:lnSpc>
              <a:buFont charset="2" panose="05000000000000000000" pitchFamily="2" typeface="Wingdings"/>
              <a:buNone/>
            </a:pPr>
            <a:r>
              <a:rPr altLang="zh-CN" kern="0" lang="en-US" sz="1400">
                <a:latin charset="-122" panose="020b0502040204020203" pitchFamily="34" typeface="微软雅黑 Light"/>
                <a:ea charset="-122" panose="020b0502040204020203" pitchFamily="34" typeface="微软雅黑 Light"/>
                <a:cs typeface="+mn-ea"/>
                <a:sym typeface="+mn-lt"/>
              </a:rPr>
              <a:t>4、对于虚弱和疲乏的病人：①保证病人充足的睡眠；②与病人共同商量制定活动计划，先在床上活动四肢，后在床边活动，逐渐增加活动量，以病人能够耐受为宜；③病人外出做检查，护士应陪同。</a:t>
            </a:r>
          </a:p>
        </p:txBody>
      </p:sp>
      <p:sp>
        <p:nvSpPr>
          <p:cNvPr id="36" name="矩形 35"/>
          <p:cNvSpPr/>
          <p:nvPr/>
        </p:nvSpPr>
        <p:spPr>
          <a:xfrm>
            <a:off x="10139999" y="2731458"/>
            <a:ext cx="2052000" cy="2651760"/>
          </a:xfrm>
          <a:prstGeom prst="rect">
            <a:avLst/>
          </a:prstGeom>
        </p:spPr>
        <p:txBody>
          <a:bodyPr wrap="square">
            <a:spAutoFit/>
          </a:bodyPr>
          <a:lstStyle/>
          <a:p>
            <a:pPr>
              <a:lnSpc>
                <a:spcPct val="150000"/>
              </a:lnSpc>
              <a:buFont charset="2" panose="05000000000000000000" pitchFamily="2" typeface="Wingdings"/>
              <a:buNone/>
            </a:pPr>
            <a:r>
              <a:rPr altLang="zh-CN" kern="0" lang="en-US" sz="1400">
                <a:latin charset="-122" panose="020b0502040204020203" pitchFamily="34" typeface="微软雅黑 Light"/>
                <a:ea charset="-122" panose="020b0502040204020203" pitchFamily="34" typeface="微软雅黑 Light"/>
                <a:cs typeface="+mn-ea"/>
                <a:sym typeface="+mn-lt"/>
              </a:rPr>
              <a:t>5、对于长期卧床病人：①向病人讲解活动对身体恢复的重要意义；②鼓励病人翻身，预防长期卧床容易引起的并发症；③抬高床头，让病人坐起；④病情允许时，鼓励病人下床活动。</a:t>
            </a:r>
          </a:p>
        </p:txBody>
      </p:sp>
      <p:grpSp>
        <p:nvGrpSpPr>
          <p:cNvPr id="37" name="Group 46">
            <a:extLst>
              <a:ext uri="{FF2B5EF4-FFF2-40B4-BE49-F238E27FC236}">
                <a16:creationId xmlns:a16="http://schemas.microsoft.com/office/drawing/2014/main" id="{825BD5C7-2836-4C17-8FF6-1E409524B8E0}"/>
              </a:ext>
            </a:extLst>
          </p:cNvPr>
          <p:cNvGrpSpPr/>
          <p:nvPr/>
        </p:nvGrpSpPr>
        <p:grpSpPr>
          <a:xfrm>
            <a:off x="3921583" y="1813453"/>
            <a:ext cx="4264050" cy="4076700"/>
            <a:chOff x="925033" y="1790700"/>
            <a:chExt cx="4264050" cy="4076700"/>
          </a:xfrm>
          <a:effectLst>
            <a:outerShdw blurRad="152400" dir="5400000" dist="317500" rotWithShape="0" sx="90000" sy="-19000">
              <a:prstClr val="black">
                <a:alpha val="15000"/>
              </a:prstClr>
            </a:outerShdw>
          </a:effectLst>
        </p:grpSpPr>
        <p:sp>
          <p:nvSpPr>
            <p:cNvPr id="38" name="Freeform 81">
              <a:extLst>
                <a:ext uri="{FF2B5EF4-FFF2-40B4-BE49-F238E27FC236}">
                  <a16:creationId xmlns:a16="http://schemas.microsoft.com/office/drawing/2014/main" id="{14C2AB38-D332-436F-9F7A-C4AA51E394F2}"/>
                </a:ext>
              </a:extLst>
            </p:cNvPr>
            <p:cNvSpPr/>
            <p:nvPr/>
          </p:nvSpPr>
          <p:spPr bwMode="auto">
            <a:xfrm>
              <a:off x="932527" y="3259511"/>
              <a:ext cx="2311879" cy="2293143"/>
            </a:xfrm>
            <a:custGeom>
              <a:gdLst>
                <a:gd fmla="*/ 240 w 260" name="T0"/>
                <a:gd fmla="*/ 258 h 258" name="T1"/>
                <a:gd fmla="*/ 153 w 260" name="T2"/>
                <a:gd fmla="*/ 215 h 258" name="T3"/>
                <a:gd fmla="*/ 3 w 260" name="T4"/>
                <a:gd fmla="*/ 33 h 258" name="T5"/>
                <a:gd fmla="*/ 5 w 260" name="T6"/>
                <a:gd fmla="*/ 6 h 258" name="T7"/>
                <a:gd fmla="*/ 20 w 260" name="T8"/>
                <a:gd fmla="*/ 0 h 258" name="T9"/>
                <a:gd fmla="*/ 107 w 260" name="T10"/>
                <a:gd fmla="*/ 43 h 258" name="T11"/>
                <a:gd fmla="*/ 256 w 260" name="T12"/>
                <a:gd fmla="*/ 225 h 258" name="T13"/>
                <a:gd fmla="*/ 255 w 260" name="T14"/>
                <a:gd fmla="*/ 252 h 258" name="T15"/>
                <a:gd fmla="*/ 240 w 260" name="T16"/>
                <a:gd fmla="*/ 258 h 25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58" w="260">
                  <a:moveTo>
                    <a:pt x="240" y="258"/>
                  </a:moveTo>
                  <a:cubicBezTo>
                    <a:pt x="221" y="258"/>
                    <a:pt x="189" y="242"/>
                    <a:pt x="153" y="215"/>
                  </a:cubicBezTo>
                  <a:cubicBezTo>
                    <a:pt x="84" y="161"/>
                    <a:pt x="16" y="80"/>
                    <a:pt x="3" y="33"/>
                  </a:cubicBezTo>
                  <a:cubicBezTo>
                    <a:pt x="0" y="20"/>
                    <a:pt x="0" y="11"/>
                    <a:pt x="5" y="6"/>
                  </a:cubicBezTo>
                  <a:cubicBezTo>
                    <a:pt x="8" y="2"/>
                    <a:pt x="13" y="0"/>
                    <a:pt x="20" y="0"/>
                  </a:cubicBezTo>
                  <a:cubicBezTo>
                    <a:pt x="39" y="0"/>
                    <a:pt x="70" y="15"/>
                    <a:pt x="107" y="43"/>
                  </a:cubicBezTo>
                  <a:cubicBezTo>
                    <a:pt x="176" y="96"/>
                    <a:pt x="243" y="178"/>
                    <a:pt x="256" y="225"/>
                  </a:cubicBezTo>
                  <a:cubicBezTo>
                    <a:pt x="260" y="237"/>
                    <a:pt x="259" y="246"/>
                    <a:pt x="255" y="252"/>
                  </a:cubicBezTo>
                  <a:cubicBezTo>
                    <a:pt x="252" y="256"/>
                    <a:pt x="247" y="258"/>
                    <a:pt x="240" y="258"/>
                  </a:cubicBezTo>
                  <a:close/>
                </a:path>
              </a:pathLst>
            </a:custGeom>
            <a:solidFill>
              <a:schemeClr val="tx2">
                <a:lumMod val="50000"/>
              </a:schemeClr>
            </a:solidFill>
            <a:ln>
              <a:noFill/>
            </a:ln>
          </p:spPr>
          <p:txBody>
            <a:bodyPr anchor="t" anchorCtr="0" bIns="45720" compatLnSpc="1" lIns="91440" numCol="1" rIns="91440" tIns="45720" vert="horz" wrap="square"/>
            <a:lstStyle/>
            <a:p>
              <a:endParaRPr lang="en-AU">
                <a:latin charset="-122" panose="020b0502040204020203" pitchFamily="34" typeface="微软雅黑 Light"/>
                <a:ea charset="-122" panose="020b0502040204020203" pitchFamily="34" typeface="微软雅黑 Light"/>
                <a:cs typeface="+mn-ea"/>
                <a:sym typeface="+mn-lt"/>
              </a:endParaRPr>
            </a:p>
          </p:txBody>
        </p:sp>
        <p:sp>
          <p:nvSpPr>
            <p:cNvPr id="39" name="Freeform 82">
              <a:extLst>
                <a:ext uri="{FF2B5EF4-FFF2-40B4-BE49-F238E27FC236}">
                  <a16:creationId xmlns:a16="http://schemas.microsoft.com/office/drawing/2014/main" id="{DD1F8891-1C97-4143-94B5-8A0B25F5EF44}"/>
                </a:ext>
              </a:extLst>
            </p:cNvPr>
            <p:cNvSpPr/>
            <p:nvPr/>
          </p:nvSpPr>
          <p:spPr bwMode="auto">
            <a:xfrm>
              <a:off x="1734378" y="2708705"/>
              <a:ext cx="2806479" cy="2791491"/>
            </a:xfrm>
            <a:custGeom>
              <a:gdLst>
                <a:gd fmla="*/ 292 w 316" name="T0"/>
                <a:gd fmla="*/ 314 h 314" name="T1"/>
                <a:gd fmla="*/ 186 w 316" name="T2"/>
                <a:gd fmla="*/ 262 h 314" name="T3"/>
                <a:gd fmla="*/ 4 w 316" name="T4"/>
                <a:gd fmla="*/ 40 h 314" name="T5"/>
                <a:gd fmla="*/ 6 w 316" name="T6"/>
                <a:gd fmla="*/ 7 h 314" name="T7"/>
                <a:gd fmla="*/ 24 w 316" name="T8"/>
                <a:gd fmla="*/ 0 h 314" name="T9"/>
                <a:gd fmla="*/ 130 w 316" name="T10"/>
                <a:gd fmla="*/ 53 h 314" name="T11"/>
                <a:gd fmla="*/ 312 w 316" name="T12"/>
                <a:gd fmla="*/ 274 h 314" name="T13"/>
                <a:gd fmla="*/ 311 w 316" name="T14"/>
                <a:gd fmla="*/ 307 h 314" name="T15"/>
                <a:gd fmla="*/ 292 w 316" name="T16"/>
                <a:gd fmla="*/ 314 h 31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14" w="316">
                  <a:moveTo>
                    <a:pt x="292" y="314"/>
                  </a:moveTo>
                  <a:cubicBezTo>
                    <a:pt x="269" y="314"/>
                    <a:pt x="230" y="295"/>
                    <a:pt x="186" y="262"/>
                  </a:cubicBezTo>
                  <a:cubicBezTo>
                    <a:pt x="102" y="197"/>
                    <a:pt x="20" y="98"/>
                    <a:pt x="4" y="40"/>
                  </a:cubicBezTo>
                  <a:cubicBezTo>
                    <a:pt x="0" y="25"/>
                    <a:pt x="0" y="14"/>
                    <a:pt x="6" y="7"/>
                  </a:cubicBezTo>
                  <a:cubicBezTo>
                    <a:pt x="9" y="2"/>
                    <a:pt x="16" y="0"/>
                    <a:pt x="24" y="0"/>
                  </a:cubicBezTo>
                  <a:cubicBezTo>
                    <a:pt x="47" y="0"/>
                    <a:pt x="86" y="19"/>
                    <a:pt x="130" y="53"/>
                  </a:cubicBezTo>
                  <a:cubicBezTo>
                    <a:pt x="214" y="117"/>
                    <a:pt x="296" y="217"/>
                    <a:pt x="312" y="274"/>
                  </a:cubicBezTo>
                  <a:cubicBezTo>
                    <a:pt x="316" y="289"/>
                    <a:pt x="316" y="300"/>
                    <a:pt x="311" y="307"/>
                  </a:cubicBezTo>
                  <a:cubicBezTo>
                    <a:pt x="307" y="312"/>
                    <a:pt x="300" y="314"/>
                    <a:pt x="292" y="314"/>
                  </a:cubicBezTo>
                  <a:close/>
                </a:path>
              </a:pathLst>
            </a:custGeom>
            <a:solidFill>
              <a:schemeClr val="tx2">
                <a:lumMod val="50000"/>
              </a:schemeClr>
            </a:solidFill>
            <a:ln>
              <a:noFill/>
            </a:ln>
          </p:spPr>
          <p:txBody>
            <a:bodyPr anchor="t" anchorCtr="0" bIns="45720" compatLnSpc="1" lIns="91440" numCol="1" rIns="91440" tIns="45720" vert="horz" wrap="square"/>
            <a:lstStyle/>
            <a:p>
              <a:endParaRPr lang="en-AU">
                <a:latin charset="-122" panose="020b0502040204020203" pitchFamily="34" typeface="微软雅黑 Light"/>
                <a:ea charset="-122" panose="020b0502040204020203" pitchFamily="34" typeface="微软雅黑 Light"/>
                <a:cs typeface="+mn-ea"/>
                <a:sym typeface="+mn-lt"/>
              </a:endParaRPr>
            </a:p>
          </p:txBody>
        </p:sp>
        <p:sp>
          <p:nvSpPr>
            <p:cNvPr id="40" name="Freeform 83">
              <a:extLst>
                <a:ext uri="{FF2B5EF4-FFF2-40B4-BE49-F238E27FC236}">
                  <a16:creationId xmlns:a16="http://schemas.microsoft.com/office/drawing/2014/main" id="{64604FFA-C389-4936-BB90-78EA6BBD1284}"/>
                </a:ext>
              </a:extLst>
            </p:cNvPr>
            <p:cNvSpPr/>
            <p:nvPr/>
          </p:nvSpPr>
          <p:spPr bwMode="auto">
            <a:xfrm>
              <a:off x="2161533" y="1790700"/>
              <a:ext cx="2547937" cy="2536698"/>
            </a:xfrm>
            <a:custGeom>
              <a:gdLst>
                <a:gd fmla="*/ 265 w 287" name="T0"/>
                <a:gd fmla="*/ 285 h 285" name="T1"/>
                <a:gd fmla="*/ 169 w 287" name="T2"/>
                <a:gd fmla="*/ 237 h 285" name="T3"/>
                <a:gd fmla="*/ 4 w 287" name="T4"/>
                <a:gd fmla="*/ 36 h 285" name="T5"/>
                <a:gd fmla="*/ 5 w 287" name="T6"/>
                <a:gd fmla="*/ 6 h 285" name="T7"/>
                <a:gd fmla="*/ 22 w 287" name="T8"/>
                <a:gd fmla="*/ 0 h 285" name="T9"/>
                <a:gd fmla="*/ 118 w 287" name="T10"/>
                <a:gd fmla="*/ 47 h 285" name="T11"/>
                <a:gd fmla="*/ 283 w 287" name="T12"/>
                <a:gd fmla="*/ 248 h 285" name="T13"/>
                <a:gd fmla="*/ 282 w 287" name="T14"/>
                <a:gd fmla="*/ 278 h 285" name="T15"/>
                <a:gd fmla="*/ 265 w 287" name="T16"/>
                <a:gd fmla="*/ 285 h 28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85" w="287">
                  <a:moveTo>
                    <a:pt x="265" y="285"/>
                  </a:moveTo>
                  <a:cubicBezTo>
                    <a:pt x="244" y="285"/>
                    <a:pt x="209" y="267"/>
                    <a:pt x="169" y="237"/>
                  </a:cubicBezTo>
                  <a:cubicBezTo>
                    <a:pt x="92" y="178"/>
                    <a:pt x="18" y="88"/>
                    <a:pt x="4" y="36"/>
                  </a:cubicBezTo>
                  <a:cubicBezTo>
                    <a:pt x="0" y="22"/>
                    <a:pt x="0" y="13"/>
                    <a:pt x="5" y="6"/>
                  </a:cubicBezTo>
                  <a:cubicBezTo>
                    <a:pt x="8" y="2"/>
                    <a:pt x="14" y="0"/>
                    <a:pt x="22" y="0"/>
                  </a:cubicBezTo>
                  <a:cubicBezTo>
                    <a:pt x="43" y="0"/>
                    <a:pt x="78" y="17"/>
                    <a:pt x="118" y="47"/>
                  </a:cubicBezTo>
                  <a:cubicBezTo>
                    <a:pt x="194" y="106"/>
                    <a:pt x="269" y="196"/>
                    <a:pt x="283" y="248"/>
                  </a:cubicBezTo>
                  <a:cubicBezTo>
                    <a:pt x="287" y="262"/>
                    <a:pt x="286" y="272"/>
                    <a:pt x="282" y="278"/>
                  </a:cubicBezTo>
                  <a:cubicBezTo>
                    <a:pt x="278" y="283"/>
                    <a:pt x="273" y="285"/>
                    <a:pt x="265" y="285"/>
                  </a:cubicBezTo>
                  <a:close/>
                </a:path>
              </a:pathLst>
            </a:custGeom>
            <a:solidFill>
              <a:schemeClr val="tx2">
                <a:lumMod val="50000"/>
              </a:schemeClr>
            </a:solidFill>
            <a:ln>
              <a:noFill/>
            </a:ln>
          </p:spPr>
          <p:txBody>
            <a:bodyPr anchor="t" anchorCtr="0" bIns="45720" compatLnSpc="1" lIns="91440" numCol="1" rIns="91440" tIns="45720" vert="horz" wrap="square"/>
            <a:lstStyle/>
            <a:p>
              <a:endParaRPr lang="en-AU">
                <a:latin charset="-122" panose="020b0502040204020203" pitchFamily="34" typeface="微软雅黑 Light"/>
                <a:ea charset="-122" panose="020b0502040204020203" pitchFamily="34" typeface="微软雅黑 Light"/>
                <a:cs typeface="+mn-ea"/>
                <a:sym typeface="+mn-lt"/>
              </a:endParaRPr>
            </a:p>
          </p:txBody>
        </p:sp>
        <p:sp>
          <p:nvSpPr>
            <p:cNvPr id="41" name="Freeform 84">
              <a:extLst>
                <a:ext uri="{FF2B5EF4-FFF2-40B4-BE49-F238E27FC236}">
                  <a16:creationId xmlns:a16="http://schemas.microsoft.com/office/drawing/2014/main" id="{E7C335FB-F15E-44DA-87F4-ABFA447F50DD}"/>
                </a:ext>
              </a:extLst>
            </p:cNvPr>
            <p:cNvSpPr/>
            <p:nvPr/>
          </p:nvSpPr>
          <p:spPr bwMode="auto">
            <a:xfrm>
              <a:off x="925033" y="3383160"/>
              <a:ext cx="2176988" cy="2188229"/>
            </a:xfrm>
            <a:custGeom>
              <a:gdLst>
                <a:gd fmla="*/ 245 w 245" name="T0"/>
                <a:gd fmla="*/ 243 h 246" name="T1"/>
                <a:gd fmla="*/ 154 w 245" name="T2"/>
                <a:gd fmla="*/ 200 h 246" name="T3"/>
                <a:gd fmla="*/ 3 w 245" name="T4"/>
                <a:gd fmla="*/ 0 h 246" name="T5"/>
                <a:gd fmla="*/ 3 w 245" name="T6"/>
                <a:gd fmla="*/ 0 h 246" name="T7"/>
                <a:gd fmla="*/ 1 w 245" name="T8"/>
                <a:gd fmla="*/ 21 h 246" name="T9"/>
                <a:gd fmla="*/ 1 w 245" name="T10"/>
                <a:gd fmla="*/ 23 h 246" name="T11"/>
                <a:gd fmla="*/ 1 w 245" name="T12"/>
                <a:gd fmla="*/ 31 h 246" name="T13"/>
                <a:gd fmla="*/ 1 w 245" name="T14"/>
                <a:gd fmla="*/ 43 h 246" name="T15"/>
                <a:gd fmla="*/ 2 w 245" name="T16"/>
                <a:gd fmla="*/ 53 h 246" name="T17"/>
                <a:gd fmla="*/ 6 w 245" name="T18"/>
                <a:gd fmla="*/ 79 h 246" name="T19"/>
                <a:gd fmla="*/ 7 w 245" name="T20"/>
                <a:gd fmla="*/ 84 h 246" name="T21"/>
                <a:gd fmla="*/ 8 w 245" name="T22"/>
                <a:gd fmla="*/ 86 h 246" name="T23"/>
                <a:gd fmla="*/ 10 w 245" name="T24"/>
                <a:gd fmla="*/ 93 h 246" name="T25"/>
                <a:gd fmla="*/ 11 w 245" name="T26"/>
                <a:gd fmla="*/ 97 h 246" name="T27"/>
                <a:gd fmla="*/ 12 w 245" name="T28"/>
                <a:gd fmla="*/ 101 h 246" name="T29"/>
                <a:gd fmla="*/ 12 w 245" name="T30"/>
                <a:gd fmla="*/ 102 h 246" name="T31"/>
                <a:gd fmla="*/ 15 w 245" name="T32"/>
                <a:gd fmla="*/ 110 h 246" name="T33"/>
                <a:gd fmla="*/ 24 w 245" name="T34"/>
                <a:gd fmla="*/ 129 h 246" name="T35"/>
                <a:gd fmla="*/ 26 w 245" name="T36"/>
                <a:gd fmla="*/ 132 h 246" name="T37"/>
                <a:gd fmla="*/ 30 w 245" name="T38"/>
                <a:gd fmla="*/ 139 h 246" name="T39"/>
                <a:gd fmla="*/ 32 w 245" name="T40"/>
                <a:gd fmla="*/ 143 h 246" name="T41"/>
                <a:gd fmla="*/ 34 w 245" name="T42"/>
                <a:gd fmla="*/ 147 h 246" name="T43"/>
                <a:gd fmla="*/ 36 w 245" name="T44"/>
                <a:gd fmla="*/ 150 h 246" name="T45"/>
                <a:gd fmla="*/ 42 w 245" name="T46"/>
                <a:gd fmla="*/ 158 h 246" name="T47"/>
                <a:gd fmla="*/ 54 w 245" name="T48"/>
                <a:gd fmla="*/ 173 h 246" name="T49"/>
                <a:gd fmla="*/ 56 w 245" name="T50"/>
                <a:gd fmla="*/ 176 h 246" name="T51"/>
                <a:gd fmla="*/ 63 w 245" name="T52"/>
                <a:gd fmla="*/ 183 h 246" name="T53"/>
                <a:gd fmla="*/ 67 w 245" name="T54"/>
                <a:gd fmla="*/ 186 h 246" name="T55"/>
                <a:gd fmla="*/ 80 w 245" name="T56"/>
                <a:gd fmla="*/ 198 h 246" name="T57"/>
                <a:gd fmla="*/ 85 w 245" name="T58"/>
                <a:gd fmla="*/ 202 h 246" name="T59"/>
                <a:gd fmla="*/ 90 w 245" name="T60"/>
                <a:gd fmla="*/ 206 h 246" name="T61"/>
                <a:gd fmla="*/ 98 w 245" name="T62"/>
                <a:gd fmla="*/ 211 h 246" name="T63"/>
                <a:gd fmla="*/ 109 w 245" name="T64"/>
                <a:gd fmla="*/ 218 h 246" name="T65"/>
                <a:gd fmla="*/ 112 w 245" name="T66"/>
                <a:gd fmla="*/ 219 h 246" name="T67"/>
                <a:gd fmla="*/ 116 w 245" name="T68"/>
                <a:gd fmla="*/ 221 h 246" name="T69"/>
                <a:gd fmla="*/ 120 w 245" name="T70"/>
                <a:gd fmla="*/ 223 h 246" name="T71"/>
                <a:gd fmla="*/ 123 w 245" name="T72"/>
                <a:gd fmla="*/ 225 h 246" name="T73"/>
                <a:gd fmla="*/ 137 w 245" name="T74"/>
                <a:gd fmla="*/ 231 h 246" name="T75"/>
                <a:gd fmla="*/ 149 w 245" name="T76"/>
                <a:gd fmla="*/ 235 h 246" name="T77"/>
                <a:gd fmla="*/ 163 w 245" name="T78"/>
                <a:gd fmla="*/ 239 h 246" name="T79"/>
                <a:gd fmla="*/ 166 w 245" name="T80"/>
                <a:gd fmla="*/ 240 h 246" name="T81"/>
                <a:gd fmla="*/ 172 w 245" name="T82"/>
                <a:gd fmla="*/ 241 h 246" name="T83"/>
                <a:gd fmla="*/ 182 w 245" name="T84"/>
                <a:gd fmla="*/ 243 h 246" name="T85"/>
                <a:gd fmla="*/ 190 w 245" name="T86"/>
                <a:gd fmla="*/ 244 h 246" name="T87"/>
                <a:gd fmla="*/ 197 w 245" name="T88"/>
                <a:gd fmla="*/ 245 h 246" name="T89"/>
                <a:gd fmla="*/ 203 w 245" name="T90"/>
                <a:gd fmla="*/ 245 h 246" name="T91"/>
                <a:gd fmla="*/ 222 w 245" name="T92"/>
                <a:gd fmla="*/ 245 h 246" name="T93"/>
                <a:gd fmla="*/ 239 w 245" name="T94"/>
                <a:gd fmla="*/ 244 h 246"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246" w="245">
                  <a:moveTo>
                    <a:pt x="245" y="243"/>
                  </a:moveTo>
                  <a:cubicBezTo>
                    <a:pt x="245" y="243"/>
                    <a:pt x="245" y="243"/>
                    <a:pt x="245" y="243"/>
                  </a:cubicBezTo>
                  <a:cubicBezTo>
                    <a:pt x="245" y="243"/>
                    <a:pt x="245" y="243"/>
                    <a:pt x="245" y="243"/>
                  </a:cubicBezTo>
                  <a:cubicBezTo>
                    <a:pt x="227" y="246"/>
                    <a:pt x="195" y="231"/>
                    <a:pt x="154" y="200"/>
                  </a:cubicBezTo>
                  <a:cubicBezTo>
                    <a:pt x="85" y="147"/>
                    <a:pt x="18" y="66"/>
                    <a:pt x="5" y="18"/>
                  </a:cubicBezTo>
                  <a:cubicBezTo>
                    <a:pt x="3" y="11"/>
                    <a:pt x="2" y="5"/>
                    <a:pt x="3" y="0"/>
                  </a:cubicBezTo>
                  <a:cubicBezTo>
                    <a:pt x="2" y="5"/>
                    <a:pt x="2" y="11"/>
                    <a:pt x="1" y="16"/>
                  </a:cubicBezTo>
                  <a:cubicBezTo>
                    <a:pt x="2" y="11"/>
                    <a:pt x="2" y="5"/>
                    <a:pt x="3" y="0"/>
                  </a:cubicBezTo>
                  <a:cubicBezTo>
                    <a:pt x="2" y="7"/>
                    <a:pt x="1" y="14"/>
                    <a:pt x="1" y="21"/>
                  </a:cubicBezTo>
                  <a:cubicBezTo>
                    <a:pt x="1" y="21"/>
                    <a:pt x="1" y="21"/>
                    <a:pt x="1" y="21"/>
                  </a:cubicBezTo>
                  <a:cubicBezTo>
                    <a:pt x="1" y="21"/>
                    <a:pt x="1" y="21"/>
                    <a:pt x="1" y="22"/>
                  </a:cubicBezTo>
                  <a:cubicBezTo>
                    <a:pt x="1" y="22"/>
                    <a:pt x="1" y="22"/>
                    <a:pt x="1" y="23"/>
                  </a:cubicBezTo>
                  <a:cubicBezTo>
                    <a:pt x="1" y="24"/>
                    <a:pt x="1" y="25"/>
                    <a:pt x="1" y="26"/>
                  </a:cubicBezTo>
                  <a:cubicBezTo>
                    <a:pt x="1" y="28"/>
                    <a:pt x="1" y="29"/>
                    <a:pt x="1" y="31"/>
                  </a:cubicBezTo>
                  <a:cubicBezTo>
                    <a:pt x="1" y="31"/>
                    <a:pt x="1" y="32"/>
                    <a:pt x="1" y="32"/>
                  </a:cubicBezTo>
                  <a:cubicBezTo>
                    <a:pt x="0" y="36"/>
                    <a:pt x="1" y="39"/>
                    <a:pt x="1" y="43"/>
                  </a:cubicBezTo>
                  <a:cubicBezTo>
                    <a:pt x="1" y="44"/>
                    <a:pt x="1" y="44"/>
                    <a:pt x="1" y="45"/>
                  </a:cubicBezTo>
                  <a:cubicBezTo>
                    <a:pt x="1" y="47"/>
                    <a:pt x="1" y="50"/>
                    <a:pt x="2" y="53"/>
                  </a:cubicBezTo>
                  <a:cubicBezTo>
                    <a:pt x="2" y="53"/>
                    <a:pt x="2" y="53"/>
                    <a:pt x="2" y="54"/>
                  </a:cubicBezTo>
                  <a:cubicBezTo>
                    <a:pt x="2" y="55"/>
                    <a:pt x="3" y="65"/>
                    <a:pt x="6" y="79"/>
                  </a:cubicBezTo>
                  <a:cubicBezTo>
                    <a:pt x="6" y="79"/>
                    <a:pt x="6" y="80"/>
                    <a:pt x="6" y="80"/>
                  </a:cubicBezTo>
                  <a:cubicBezTo>
                    <a:pt x="6" y="81"/>
                    <a:pt x="7" y="82"/>
                    <a:pt x="7" y="84"/>
                  </a:cubicBezTo>
                  <a:cubicBezTo>
                    <a:pt x="7" y="84"/>
                    <a:pt x="7" y="84"/>
                    <a:pt x="7" y="84"/>
                  </a:cubicBezTo>
                  <a:cubicBezTo>
                    <a:pt x="7" y="85"/>
                    <a:pt x="8" y="86"/>
                    <a:pt x="8" y="86"/>
                  </a:cubicBezTo>
                  <a:cubicBezTo>
                    <a:pt x="8" y="87"/>
                    <a:pt x="8" y="88"/>
                    <a:pt x="8" y="88"/>
                  </a:cubicBezTo>
                  <a:cubicBezTo>
                    <a:pt x="8" y="89"/>
                    <a:pt x="9" y="90"/>
                    <a:pt x="10" y="93"/>
                  </a:cubicBezTo>
                  <a:cubicBezTo>
                    <a:pt x="10" y="94"/>
                    <a:pt x="10" y="94"/>
                    <a:pt x="10" y="95"/>
                  </a:cubicBezTo>
                  <a:cubicBezTo>
                    <a:pt x="10" y="95"/>
                    <a:pt x="10" y="96"/>
                    <a:pt x="11" y="97"/>
                  </a:cubicBezTo>
                  <a:cubicBezTo>
                    <a:pt x="11" y="97"/>
                    <a:pt x="11" y="97"/>
                    <a:pt x="11" y="98"/>
                  </a:cubicBezTo>
                  <a:cubicBezTo>
                    <a:pt x="11" y="99"/>
                    <a:pt x="12" y="100"/>
                    <a:pt x="12" y="101"/>
                  </a:cubicBezTo>
                  <a:cubicBezTo>
                    <a:pt x="12" y="101"/>
                    <a:pt x="12" y="101"/>
                    <a:pt x="12" y="101"/>
                  </a:cubicBezTo>
                  <a:cubicBezTo>
                    <a:pt x="12" y="102"/>
                    <a:pt x="12" y="102"/>
                    <a:pt x="12" y="102"/>
                  </a:cubicBezTo>
                  <a:cubicBezTo>
                    <a:pt x="13" y="104"/>
                    <a:pt x="14" y="106"/>
                    <a:pt x="15" y="109"/>
                  </a:cubicBezTo>
                  <a:cubicBezTo>
                    <a:pt x="15" y="109"/>
                    <a:pt x="15" y="110"/>
                    <a:pt x="15" y="110"/>
                  </a:cubicBezTo>
                  <a:cubicBezTo>
                    <a:pt x="15" y="110"/>
                    <a:pt x="16" y="110"/>
                    <a:pt x="16" y="110"/>
                  </a:cubicBezTo>
                  <a:cubicBezTo>
                    <a:pt x="18" y="117"/>
                    <a:pt x="20" y="120"/>
                    <a:pt x="24" y="129"/>
                  </a:cubicBezTo>
                  <a:cubicBezTo>
                    <a:pt x="24" y="129"/>
                    <a:pt x="24" y="130"/>
                    <a:pt x="26" y="132"/>
                  </a:cubicBezTo>
                  <a:cubicBezTo>
                    <a:pt x="26" y="132"/>
                    <a:pt x="26" y="132"/>
                    <a:pt x="26" y="132"/>
                  </a:cubicBezTo>
                  <a:cubicBezTo>
                    <a:pt x="27" y="134"/>
                    <a:pt x="28" y="137"/>
                    <a:pt x="30" y="139"/>
                  </a:cubicBezTo>
                  <a:cubicBezTo>
                    <a:pt x="30" y="139"/>
                    <a:pt x="30" y="139"/>
                    <a:pt x="30" y="139"/>
                  </a:cubicBezTo>
                  <a:cubicBezTo>
                    <a:pt x="30" y="139"/>
                    <a:pt x="30" y="140"/>
                    <a:pt x="30" y="140"/>
                  </a:cubicBezTo>
                  <a:cubicBezTo>
                    <a:pt x="31" y="141"/>
                    <a:pt x="31" y="142"/>
                    <a:pt x="32" y="143"/>
                  </a:cubicBezTo>
                  <a:cubicBezTo>
                    <a:pt x="33" y="144"/>
                    <a:pt x="33" y="145"/>
                    <a:pt x="34" y="147"/>
                  </a:cubicBezTo>
                  <a:cubicBezTo>
                    <a:pt x="34" y="147"/>
                    <a:pt x="34" y="147"/>
                    <a:pt x="34" y="147"/>
                  </a:cubicBezTo>
                  <a:cubicBezTo>
                    <a:pt x="35" y="148"/>
                    <a:pt x="35" y="148"/>
                    <a:pt x="36" y="149"/>
                  </a:cubicBezTo>
                  <a:cubicBezTo>
                    <a:pt x="36" y="149"/>
                    <a:pt x="36" y="149"/>
                    <a:pt x="36" y="150"/>
                  </a:cubicBezTo>
                  <a:cubicBezTo>
                    <a:pt x="36" y="150"/>
                    <a:pt x="36" y="150"/>
                    <a:pt x="37" y="150"/>
                  </a:cubicBezTo>
                  <a:cubicBezTo>
                    <a:pt x="38" y="153"/>
                    <a:pt x="40" y="155"/>
                    <a:pt x="42" y="158"/>
                  </a:cubicBezTo>
                  <a:cubicBezTo>
                    <a:pt x="42" y="158"/>
                    <a:pt x="42" y="159"/>
                    <a:pt x="43" y="159"/>
                  </a:cubicBezTo>
                  <a:cubicBezTo>
                    <a:pt x="45" y="163"/>
                    <a:pt x="49" y="168"/>
                    <a:pt x="54" y="173"/>
                  </a:cubicBezTo>
                  <a:cubicBezTo>
                    <a:pt x="55" y="174"/>
                    <a:pt x="55" y="175"/>
                    <a:pt x="56" y="176"/>
                  </a:cubicBezTo>
                  <a:cubicBezTo>
                    <a:pt x="56" y="176"/>
                    <a:pt x="56" y="176"/>
                    <a:pt x="56" y="176"/>
                  </a:cubicBezTo>
                  <a:cubicBezTo>
                    <a:pt x="58" y="178"/>
                    <a:pt x="60" y="180"/>
                    <a:pt x="62" y="182"/>
                  </a:cubicBezTo>
                  <a:cubicBezTo>
                    <a:pt x="62" y="182"/>
                    <a:pt x="63" y="182"/>
                    <a:pt x="63" y="183"/>
                  </a:cubicBezTo>
                  <a:cubicBezTo>
                    <a:pt x="64" y="184"/>
                    <a:pt x="65" y="185"/>
                    <a:pt x="66" y="185"/>
                  </a:cubicBezTo>
                  <a:cubicBezTo>
                    <a:pt x="66" y="186"/>
                    <a:pt x="67" y="186"/>
                    <a:pt x="67" y="186"/>
                  </a:cubicBezTo>
                  <a:cubicBezTo>
                    <a:pt x="67" y="187"/>
                    <a:pt x="68" y="188"/>
                    <a:pt x="69" y="188"/>
                  </a:cubicBezTo>
                  <a:cubicBezTo>
                    <a:pt x="73" y="192"/>
                    <a:pt x="76" y="195"/>
                    <a:pt x="80" y="198"/>
                  </a:cubicBezTo>
                  <a:cubicBezTo>
                    <a:pt x="80" y="198"/>
                    <a:pt x="80" y="198"/>
                    <a:pt x="81" y="199"/>
                  </a:cubicBezTo>
                  <a:cubicBezTo>
                    <a:pt x="82" y="200"/>
                    <a:pt x="83" y="201"/>
                    <a:pt x="85" y="202"/>
                  </a:cubicBezTo>
                  <a:cubicBezTo>
                    <a:pt x="85" y="202"/>
                    <a:pt x="85" y="202"/>
                    <a:pt x="86" y="202"/>
                  </a:cubicBezTo>
                  <a:cubicBezTo>
                    <a:pt x="87" y="204"/>
                    <a:pt x="89" y="205"/>
                    <a:pt x="90" y="206"/>
                  </a:cubicBezTo>
                  <a:cubicBezTo>
                    <a:pt x="90" y="206"/>
                    <a:pt x="90" y="206"/>
                    <a:pt x="90" y="206"/>
                  </a:cubicBezTo>
                  <a:cubicBezTo>
                    <a:pt x="94" y="208"/>
                    <a:pt x="97" y="210"/>
                    <a:pt x="98" y="211"/>
                  </a:cubicBezTo>
                  <a:cubicBezTo>
                    <a:pt x="102" y="213"/>
                    <a:pt x="105" y="215"/>
                    <a:pt x="108" y="217"/>
                  </a:cubicBezTo>
                  <a:cubicBezTo>
                    <a:pt x="108" y="217"/>
                    <a:pt x="108" y="217"/>
                    <a:pt x="109" y="218"/>
                  </a:cubicBezTo>
                  <a:cubicBezTo>
                    <a:pt x="110" y="218"/>
                    <a:pt x="110" y="218"/>
                    <a:pt x="111" y="219"/>
                  </a:cubicBezTo>
                  <a:cubicBezTo>
                    <a:pt x="112" y="219"/>
                    <a:pt x="112" y="219"/>
                    <a:pt x="112" y="219"/>
                  </a:cubicBezTo>
                  <a:cubicBezTo>
                    <a:pt x="113" y="220"/>
                    <a:pt x="114" y="221"/>
                    <a:pt x="115" y="221"/>
                  </a:cubicBezTo>
                  <a:cubicBezTo>
                    <a:pt x="116" y="221"/>
                    <a:pt x="116" y="221"/>
                    <a:pt x="116" y="221"/>
                  </a:cubicBezTo>
                  <a:cubicBezTo>
                    <a:pt x="117" y="222"/>
                    <a:pt x="118" y="222"/>
                    <a:pt x="119" y="223"/>
                  </a:cubicBezTo>
                  <a:cubicBezTo>
                    <a:pt x="119" y="223"/>
                    <a:pt x="119" y="223"/>
                    <a:pt x="120" y="223"/>
                  </a:cubicBezTo>
                  <a:cubicBezTo>
                    <a:pt x="120" y="224"/>
                    <a:pt x="121" y="224"/>
                    <a:pt x="122" y="224"/>
                  </a:cubicBezTo>
                  <a:cubicBezTo>
                    <a:pt x="122" y="225"/>
                    <a:pt x="123" y="225"/>
                    <a:pt x="123" y="225"/>
                  </a:cubicBezTo>
                  <a:cubicBezTo>
                    <a:pt x="124" y="225"/>
                    <a:pt x="124" y="226"/>
                    <a:pt x="125" y="226"/>
                  </a:cubicBezTo>
                  <a:cubicBezTo>
                    <a:pt x="129" y="228"/>
                    <a:pt x="134" y="230"/>
                    <a:pt x="137" y="231"/>
                  </a:cubicBezTo>
                  <a:cubicBezTo>
                    <a:pt x="140" y="232"/>
                    <a:pt x="145" y="234"/>
                    <a:pt x="148" y="235"/>
                  </a:cubicBezTo>
                  <a:cubicBezTo>
                    <a:pt x="148" y="235"/>
                    <a:pt x="149" y="235"/>
                    <a:pt x="149" y="235"/>
                  </a:cubicBezTo>
                  <a:cubicBezTo>
                    <a:pt x="153" y="236"/>
                    <a:pt x="156" y="237"/>
                    <a:pt x="161" y="239"/>
                  </a:cubicBezTo>
                  <a:cubicBezTo>
                    <a:pt x="162" y="239"/>
                    <a:pt x="162" y="239"/>
                    <a:pt x="163" y="239"/>
                  </a:cubicBezTo>
                  <a:cubicBezTo>
                    <a:pt x="163" y="239"/>
                    <a:pt x="163" y="239"/>
                    <a:pt x="164" y="239"/>
                  </a:cubicBezTo>
                  <a:cubicBezTo>
                    <a:pt x="164" y="239"/>
                    <a:pt x="165" y="240"/>
                    <a:pt x="166" y="240"/>
                  </a:cubicBezTo>
                  <a:cubicBezTo>
                    <a:pt x="166" y="240"/>
                    <a:pt x="166" y="240"/>
                    <a:pt x="167" y="240"/>
                  </a:cubicBezTo>
                  <a:cubicBezTo>
                    <a:pt x="169" y="240"/>
                    <a:pt x="170" y="241"/>
                    <a:pt x="172" y="241"/>
                  </a:cubicBezTo>
                  <a:cubicBezTo>
                    <a:pt x="175" y="242"/>
                    <a:pt x="177" y="242"/>
                    <a:pt x="180" y="243"/>
                  </a:cubicBezTo>
                  <a:cubicBezTo>
                    <a:pt x="180" y="243"/>
                    <a:pt x="181" y="243"/>
                    <a:pt x="182" y="243"/>
                  </a:cubicBezTo>
                  <a:cubicBezTo>
                    <a:pt x="182" y="243"/>
                    <a:pt x="182" y="243"/>
                    <a:pt x="182" y="243"/>
                  </a:cubicBezTo>
                  <a:cubicBezTo>
                    <a:pt x="186" y="244"/>
                    <a:pt x="190" y="244"/>
                    <a:pt x="190" y="244"/>
                  </a:cubicBezTo>
                  <a:cubicBezTo>
                    <a:pt x="190" y="244"/>
                    <a:pt x="190" y="244"/>
                    <a:pt x="191" y="244"/>
                  </a:cubicBezTo>
                  <a:cubicBezTo>
                    <a:pt x="193" y="244"/>
                    <a:pt x="196" y="245"/>
                    <a:pt x="197" y="245"/>
                  </a:cubicBezTo>
                  <a:cubicBezTo>
                    <a:pt x="198" y="245"/>
                    <a:pt x="199" y="245"/>
                    <a:pt x="200" y="245"/>
                  </a:cubicBezTo>
                  <a:cubicBezTo>
                    <a:pt x="201" y="245"/>
                    <a:pt x="203" y="245"/>
                    <a:pt x="203" y="245"/>
                  </a:cubicBezTo>
                  <a:cubicBezTo>
                    <a:pt x="213" y="245"/>
                    <a:pt x="216" y="245"/>
                    <a:pt x="222" y="245"/>
                  </a:cubicBezTo>
                  <a:cubicBezTo>
                    <a:pt x="222" y="245"/>
                    <a:pt x="222" y="245"/>
                    <a:pt x="222" y="245"/>
                  </a:cubicBezTo>
                  <a:cubicBezTo>
                    <a:pt x="222" y="245"/>
                    <a:pt x="229" y="245"/>
                    <a:pt x="239" y="244"/>
                  </a:cubicBezTo>
                  <a:cubicBezTo>
                    <a:pt x="239" y="244"/>
                    <a:pt x="239" y="244"/>
                    <a:pt x="239" y="244"/>
                  </a:cubicBezTo>
                  <a:cubicBezTo>
                    <a:pt x="241" y="244"/>
                    <a:pt x="243" y="243"/>
                    <a:pt x="245" y="243"/>
                  </a:cubicBezTo>
                  <a:close/>
                </a:path>
              </a:pathLst>
            </a:custGeom>
            <a:gradFill>
              <a:gsLst>
                <a:gs pos="0">
                  <a:schemeClr val="accent4">
                    <a:lumMod val="75000"/>
                  </a:schemeClr>
                </a:gs>
                <a:gs pos="52000">
                  <a:schemeClr val="accent5"/>
                </a:gs>
              </a:gsLst>
              <a:lin ang="2700000" scaled="1"/>
            </a:gradFill>
            <a:ln>
              <a:noFill/>
            </a:ln>
          </p:spPr>
          <p:txBody>
            <a:bodyPr anchor="t" anchorCtr="0" bIns="45720" compatLnSpc="1" lIns="91440" numCol="1" rIns="91440" tIns="45720" vert="horz" wrap="square"/>
            <a:lstStyle/>
            <a:p>
              <a:endParaRPr lang="en-AU">
                <a:latin charset="-122" panose="020b0502040204020203" pitchFamily="34" typeface="微软雅黑 Light"/>
                <a:ea charset="-122" panose="020b0502040204020203" pitchFamily="34" typeface="微软雅黑 Light"/>
                <a:cs typeface="+mn-ea"/>
                <a:sym typeface="+mn-lt"/>
              </a:endParaRPr>
            </a:p>
          </p:txBody>
        </p:sp>
        <p:sp>
          <p:nvSpPr>
            <p:cNvPr id="42" name="Line 85">
              <a:extLst>
                <a:ext uri="{FF2B5EF4-FFF2-40B4-BE49-F238E27FC236}">
                  <a16:creationId xmlns:a16="http://schemas.microsoft.com/office/drawing/2014/main" id="{EFDE449F-0E71-4296-A98D-C0DCE262B323}"/>
                </a:ext>
              </a:extLst>
            </p:cNvPr>
            <p:cNvSpPr>
              <a:spLocks noChangeShapeType="1"/>
            </p:cNvSpPr>
            <p:nvPr/>
          </p:nvSpPr>
          <p:spPr bwMode="auto">
            <a:xfrm flipH="1">
              <a:off x="3885136" y="5170464"/>
              <a:ext cx="0" cy="0"/>
            </a:xfrm>
            <a:prstGeom prst="line">
              <a:avLst/>
            </a:prstGeom>
            <a:noFill/>
            <a:ln>
              <a:noFill/>
            </a:ln>
            <a:extLst>
              <a:ext uri="{909E8E84-426E-40DD-AFC4-6F175D3DCCD1}">
                <a14:hiddenFill>
                  <a:noFill/>
                </a14:hiddenFill>
              </a:ex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AU">
                <a:latin charset="-122" panose="020b0502040204020203" pitchFamily="34" typeface="微软雅黑 Light"/>
                <a:ea charset="-122" panose="020b0502040204020203" pitchFamily="34" typeface="微软雅黑 Light"/>
                <a:cs typeface="+mn-ea"/>
                <a:sym typeface="+mn-lt"/>
              </a:endParaRPr>
            </a:p>
          </p:txBody>
        </p:sp>
        <p:sp>
          <p:nvSpPr>
            <p:cNvPr id="43" name="Line 86">
              <a:extLst>
                <a:ext uri="{FF2B5EF4-FFF2-40B4-BE49-F238E27FC236}">
                  <a16:creationId xmlns:a16="http://schemas.microsoft.com/office/drawing/2014/main" id="{412CA221-666A-47E7-99FA-5AC97B9486E7}"/>
                </a:ext>
              </a:extLst>
            </p:cNvPr>
            <p:cNvSpPr>
              <a:spLocks noChangeShapeType="1"/>
            </p:cNvSpPr>
            <p:nvPr/>
          </p:nvSpPr>
          <p:spPr bwMode="auto">
            <a:xfrm flipH="1">
              <a:off x="3885136" y="5170464"/>
              <a:ext cx="0" cy="0"/>
            </a:xfrm>
            <a:prstGeom prst="line">
              <a:avLst/>
            </a:prstGeom>
            <a:noFill/>
            <a:ln>
              <a:noFill/>
            </a:ln>
            <a:extLst>
              <a:ext uri="{909E8E84-426E-40DD-AFC4-6F175D3DCCD1}">
                <a14:hiddenFill>
                  <a:noFill/>
                </a14:hiddenFill>
              </a:ex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AU">
                <a:latin charset="-122" panose="020b0502040204020203" pitchFamily="34" typeface="微软雅黑 Light"/>
                <a:ea charset="-122" panose="020b0502040204020203" pitchFamily="34" typeface="微软雅黑 Light"/>
                <a:cs typeface="+mn-ea"/>
                <a:sym typeface="+mn-lt"/>
              </a:endParaRPr>
            </a:p>
          </p:txBody>
        </p:sp>
        <p:sp>
          <p:nvSpPr>
            <p:cNvPr id="44" name="Freeform 87">
              <a:extLst>
                <a:ext uri="{FF2B5EF4-FFF2-40B4-BE49-F238E27FC236}">
                  <a16:creationId xmlns:a16="http://schemas.microsoft.com/office/drawing/2014/main" id="{C0A6DBEF-3217-41B5-9803-4DA0185379E3}"/>
                </a:ext>
              </a:extLst>
            </p:cNvPr>
            <p:cNvSpPr/>
            <p:nvPr/>
          </p:nvSpPr>
          <p:spPr bwMode="auto">
            <a:xfrm>
              <a:off x="1412139" y="2768657"/>
              <a:ext cx="3057524" cy="3098743"/>
            </a:xfrm>
            <a:custGeom>
              <a:gdLst>
                <a:gd fmla="*/ 223 w 344" name="T0"/>
                <a:gd fmla="*/ 254 h 348" name="T1"/>
                <a:gd fmla="*/ 40 w 344" name="T2"/>
                <a:gd fmla="*/ 33 h 348" name="T3"/>
                <a:gd fmla="*/ 39 w 344" name="T4"/>
                <a:gd fmla="*/ 6 h 348" name="T5"/>
                <a:gd fmla="*/ 43 w 344" name="T6"/>
                <a:gd fmla="*/ 0 h 348" name="T7"/>
                <a:gd fmla="*/ 39 w 344" name="T8"/>
                <a:gd fmla="*/ 5 h 348" name="T9"/>
                <a:gd fmla="*/ 37 w 344" name="T10"/>
                <a:gd fmla="*/ 6 h 348" name="T11"/>
                <a:gd fmla="*/ 34 w 344" name="T12"/>
                <a:gd fmla="*/ 11 h 348" name="T13"/>
                <a:gd fmla="*/ 33 w 344" name="T14"/>
                <a:gd fmla="*/ 12 h 348" name="T15"/>
                <a:gd fmla="*/ 30 w 344" name="T16"/>
                <a:gd fmla="*/ 17 h 348" name="T17"/>
                <a:gd fmla="*/ 29 w 344" name="T18"/>
                <a:gd fmla="*/ 18 h 348" name="T19"/>
                <a:gd fmla="*/ 26 w 344" name="T20"/>
                <a:gd fmla="*/ 22 h 348" name="T21"/>
                <a:gd fmla="*/ 25 w 344" name="T22"/>
                <a:gd fmla="*/ 23 h 348" name="T23"/>
                <a:gd fmla="*/ 23 w 344" name="T24"/>
                <a:gd fmla="*/ 26 h 348" name="T25"/>
                <a:gd fmla="*/ 22 w 344" name="T26"/>
                <a:gd fmla="*/ 28 h 348" name="T27"/>
                <a:gd fmla="*/ 20 w 344" name="T28"/>
                <a:gd fmla="*/ 31 h 348" name="T29"/>
                <a:gd fmla="*/ 19 w 344" name="T30"/>
                <a:gd fmla="*/ 33 h 348" name="T31"/>
                <a:gd fmla="*/ 18 w 344" name="T32"/>
                <a:gd fmla="*/ 35 h 348" name="T33"/>
                <a:gd fmla="*/ 16 w 344" name="T34"/>
                <a:gd fmla="*/ 39 h 348" name="T35"/>
                <a:gd fmla="*/ 16 w 344" name="T36"/>
                <a:gd fmla="*/ 40 h 348" name="T37"/>
                <a:gd fmla="*/ 13 w 344" name="T38"/>
                <a:gd fmla="*/ 44 h 348" name="T39"/>
                <a:gd fmla="*/ 13 w 344" name="T40"/>
                <a:gd fmla="*/ 45 h 348" name="T41"/>
                <a:gd fmla="*/ 10 w 344" name="T42"/>
                <a:gd fmla="*/ 51 h 348" name="T43"/>
                <a:gd fmla="*/ 10 w 344" name="T44"/>
                <a:gd fmla="*/ 51 h 348" name="T45"/>
                <a:gd fmla="*/ 8 w 344" name="T46"/>
                <a:gd fmla="*/ 57 h 348" name="T47"/>
                <a:gd fmla="*/ 7 w 344" name="T48"/>
                <a:gd fmla="*/ 58 h 348" name="T49"/>
                <a:gd fmla="*/ 5 w 344" name="T50"/>
                <a:gd fmla="*/ 63 h 348" name="T51"/>
                <a:gd fmla="*/ 4 w 344" name="T52"/>
                <a:gd fmla="*/ 65 h 348" name="T53"/>
                <a:gd fmla="*/ 2 w 344" name="T54"/>
                <a:gd fmla="*/ 71 h 348" name="T55"/>
                <a:gd fmla="*/ 3 w 344" name="T56"/>
                <a:gd fmla="*/ 95 h 348" name="T57"/>
                <a:gd fmla="*/ 169 w 344" name="T58"/>
                <a:gd fmla="*/ 296 h 348" name="T59"/>
                <a:gd fmla="*/ 273 w 344" name="T60"/>
                <a:gd fmla="*/ 342 h 348" name="T61"/>
                <a:gd fmla="*/ 279 w 344" name="T62"/>
                <a:gd fmla="*/ 340 h 348" name="T63"/>
                <a:gd fmla="*/ 281 w 344" name="T64"/>
                <a:gd fmla="*/ 339 h 348" name="T65"/>
                <a:gd fmla="*/ 286 w 344" name="T66"/>
                <a:gd fmla="*/ 337 h 348" name="T67"/>
                <a:gd fmla="*/ 287 w 344" name="T68"/>
                <a:gd fmla="*/ 337 h 348" name="T69"/>
                <a:gd fmla="*/ 293 w 344" name="T70"/>
                <a:gd fmla="*/ 334 h 348" name="T71"/>
                <a:gd fmla="*/ 293 w 344" name="T72"/>
                <a:gd fmla="*/ 334 h 348" name="T73"/>
                <a:gd fmla="*/ 299 w 344" name="T74"/>
                <a:gd fmla="*/ 332 h 348" name="T75"/>
                <a:gd fmla="*/ 299 w 344" name="T76"/>
                <a:gd fmla="*/ 331 h 348" name="T77"/>
                <a:gd fmla="*/ 304 w 344" name="T78"/>
                <a:gd fmla="*/ 329 h 348" name="T79"/>
                <a:gd fmla="*/ 305 w 344" name="T80"/>
                <a:gd fmla="*/ 329 h 348" name="T81"/>
                <a:gd fmla="*/ 309 w 344" name="T82"/>
                <a:gd fmla="*/ 327 h 348" name="T83"/>
                <a:gd fmla="*/ 310 w 344" name="T84"/>
                <a:gd fmla="*/ 326 h 348" name="T85"/>
                <a:gd fmla="*/ 313 w 344" name="T86"/>
                <a:gd fmla="*/ 324 h 348" name="T87"/>
                <a:gd fmla="*/ 315 w 344" name="T88"/>
                <a:gd fmla="*/ 323 h 348" name="T89"/>
                <a:gd fmla="*/ 317 w 344" name="T90"/>
                <a:gd fmla="*/ 322 h 348" name="T91"/>
                <a:gd fmla="*/ 321 w 344" name="T92"/>
                <a:gd fmla="*/ 319 h 348" name="T93"/>
                <a:gd fmla="*/ 322 w 344" name="T94"/>
                <a:gd fmla="*/ 318 h 348" name="T95"/>
                <a:gd fmla="*/ 326 w 344" name="T96"/>
                <a:gd fmla="*/ 316 h 348" name="T97"/>
                <a:gd fmla="*/ 327 w 344" name="T98"/>
                <a:gd fmla="*/ 315 h 348" name="T99"/>
                <a:gd fmla="*/ 332 w 344" name="T100"/>
                <a:gd fmla="*/ 312 h 348" name="T101"/>
                <a:gd fmla="*/ 333 w 344" name="T102"/>
                <a:gd fmla="*/ 311 h 348" name="T103"/>
                <a:gd fmla="*/ 337 w 344" name="T104"/>
                <a:gd fmla="*/ 308 h 348" name="T105"/>
                <a:gd fmla="*/ 339 w 344" name="T106"/>
                <a:gd fmla="*/ 306 h 348" name="T107"/>
                <a:gd fmla="*/ 344 w 344" name="T108"/>
                <a:gd fmla="*/ 302 h 348" name="T109"/>
                <a:gd fmla="*/ 338 w 344" name="T110"/>
                <a:gd fmla="*/ 306 h 348" name="T111"/>
                <a:gd fmla="*/ 223 w 344" name="T112"/>
                <a:gd fmla="*/ 254 h 348"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348" w="344">
                  <a:moveTo>
                    <a:pt x="223" y="254"/>
                  </a:moveTo>
                  <a:cubicBezTo>
                    <a:pt x="138" y="190"/>
                    <a:pt x="56" y="90"/>
                    <a:pt x="40" y="33"/>
                  </a:cubicBezTo>
                  <a:cubicBezTo>
                    <a:pt x="37" y="22"/>
                    <a:pt x="37" y="13"/>
                    <a:pt x="39" y="6"/>
                  </a:cubicBezTo>
                  <a:cubicBezTo>
                    <a:pt x="40" y="4"/>
                    <a:pt x="41" y="2"/>
                    <a:pt x="43" y="0"/>
                  </a:cubicBezTo>
                  <a:cubicBezTo>
                    <a:pt x="41" y="1"/>
                    <a:pt x="40" y="3"/>
                    <a:pt x="39" y="5"/>
                  </a:cubicBezTo>
                  <a:cubicBezTo>
                    <a:pt x="38" y="5"/>
                    <a:pt x="38" y="6"/>
                    <a:pt x="37" y="6"/>
                  </a:cubicBezTo>
                  <a:cubicBezTo>
                    <a:pt x="36" y="8"/>
                    <a:pt x="35" y="9"/>
                    <a:pt x="34" y="11"/>
                  </a:cubicBezTo>
                  <a:cubicBezTo>
                    <a:pt x="34" y="11"/>
                    <a:pt x="33" y="11"/>
                    <a:pt x="33" y="12"/>
                  </a:cubicBezTo>
                  <a:cubicBezTo>
                    <a:pt x="32" y="13"/>
                    <a:pt x="31" y="15"/>
                    <a:pt x="30" y="17"/>
                  </a:cubicBezTo>
                  <a:cubicBezTo>
                    <a:pt x="29" y="17"/>
                    <a:pt x="29" y="17"/>
                    <a:pt x="29" y="18"/>
                  </a:cubicBezTo>
                  <a:cubicBezTo>
                    <a:pt x="28" y="19"/>
                    <a:pt x="27" y="20"/>
                    <a:pt x="26" y="22"/>
                  </a:cubicBezTo>
                  <a:cubicBezTo>
                    <a:pt x="26" y="22"/>
                    <a:pt x="26" y="23"/>
                    <a:pt x="25" y="23"/>
                  </a:cubicBezTo>
                  <a:cubicBezTo>
                    <a:pt x="25" y="24"/>
                    <a:pt x="24" y="25"/>
                    <a:pt x="23" y="26"/>
                  </a:cubicBezTo>
                  <a:cubicBezTo>
                    <a:pt x="23" y="27"/>
                    <a:pt x="22" y="28"/>
                    <a:pt x="22" y="28"/>
                  </a:cubicBezTo>
                  <a:cubicBezTo>
                    <a:pt x="21" y="29"/>
                    <a:pt x="21" y="30"/>
                    <a:pt x="20" y="31"/>
                  </a:cubicBezTo>
                  <a:cubicBezTo>
                    <a:pt x="20" y="32"/>
                    <a:pt x="19" y="33"/>
                    <a:pt x="19" y="33"/>
                  </a:cubicBezTo>
                  <a:cubicBezTo>
                    <a:pt x="19" y="34"/>
                    <a:pt x="18" y="34"/>
                    <a:pt x="18" y="35"/>
                  </a:cubicBezTo>
                  <a:cubicBezTo>
                    <a:pt x="17" y="36"/>
                    <a:pt x="17" y="38"/>
                    <a:pt x="16" y="39"/>
                  </a:cubicBezTo>
                  <a:cubicBezTo>
                    <a:pt x="16" y="39"/>
                    <a:pt x="16" y="39"/>
                    <a:pt x="16" y="40"/>
                  </a:cubicBezTo>
                  <a:cubicBezTo>
                    <a:pt x="15" y="41"/>
                    <a:pt x="14" y="43"/>
                    <a:pt x="13" y="44"/>
                  </a:cubicBezTo>
                  <a:cubicBezTo>
                    <a:pt x="13" y="45"/>
                    <a:pt x="13" y="45"/>
                    <a:pt x="13" y="45"/>
                  </a:cubicBezTo>
                  <a:cubicBezTo>
                    <a:pt x="12" y="47"/>
                    <a:pt x="11" y="49"/>
                    <a:pt x="10" y="51"/>
                  </a:cubicBezTo>
                  <a:cubicBezTo>
                    <a:pt x="10" y="51"/>
                    <a:pt x="10" y="51"/>
                    <a:pt x="10" y="51"/>
                  </a:cubicBezTo>
                  <a:cubicBezTo>
                    <a:pt x="9" y="53"/>
                    <a:pt x="8" y="55"/>
                    <a:pt x="8" y="57"/>
                  </a:cubicBezTo>
                  <a:cubicBezTo>
                    <a:pt x="7" y="57"/>
                    <a:pt x="7" y="57"/>
                    <a:pt x="7" y="58"/>
                  </a:cubicBezTo>
                  <a:cubicBezTo>
                    <a:pt x="6" y="59"/>
                    <a:pt x="6" y="61"/>
                    <a:pt x="5" y="63"/>
                  </a:cubicBezTo>
                  <a:cubicBezTo>
                    <a:pt x="5" y="63"/>
                    <a:pt x="5" y="64"/>
                    <a:pt x="4" y="65"/>
                  </a:cubicBezTo>
                  <a:cubicBezTo>
                    <a:pt x="3" y="67"/>
                    <a:pt x="3" y="69"/>
                    <a:pt x="2" y="71"/>
                  </a:cubicBezTo>
                  <a:cubicBezTo>
                    <a:pt x="0" y="76"/>
                    <a:pt x="1" y="85"/>
                    <a:pt x="3" y="95"/>
                  </a:cubicBezTo>
                  <a:cubicBezTo>
                    <a:pt x="18" y="147"/>
                    <a:pt x="92" y="237"/>
                    <a:pt x="169" y="296"/>
                  </a:cubicBezTo>
                  <a:cubicBezTo>
                    <a:pt x="217" y="332"/>
                    <a:pt x="255" y="348"/>
                    <a:pt x="273" y="342"/>
                  </a:cubicBezTo>
                  <a:cubicBezTo>
                    <a:pt x="275" y="342"/>
                    <a:pt x="276" y="341"/>
                    <a:pt x="279" y="340"/>
                  </a:cubicBezTo>
                  <a:cubicBezTo>
                    <a:pt x="279" y="340"/>
                    <a:pt x="280" y="340"/>
                    <a:pt x="281" y="339"/>
                  </a:cubicBezTo>
                  <a:cubicBezTo>
                    <a:pt x="282" y="339"/>
                    <a:pt x="284" y="338"/>
                    <a:pt x="286" y="337"/>
                  </a:cubicBezTo>
                  <a:cubicBezTo>
                    <a:pt x="286" y="337"/>
                    <a:pt x="287" y="337"/>
                    <a:pt x="287" y="337"/>
                  </a:cubicBezTo>
                  <a:cubicBezTo>
                    <a:pt x="289" y="336"/>
                    <a:pt x="291" y="335"/>
                    <a:pt x="293" y="334"/>
                  </a:cubicBezTo>
                  <a:cubicBezTo>
                    <a:pt x="293" y="334"/>
                    <a:pt x="293" y="334"/>
                    <a:pt x="293" y="334"/>
                  </a:cubicBezTo>
                  <a:cubicBezTo>
                    <a:pt x="295" y="334"/>
                    <a:pt x="297" y="333"/>
                    <a:pt x="299" y="332"/>
                  </a:cubicBezTo>
                  <a:cubicBezTo>
                    <a:pt x="299" y="332"/>
                    <a:pt x="299" y="332"/>
                    <a:pt x="299" y="331"/>
                  </a:cubicBezTo>
                  <a:cubicBezTo>
                    <a:pt x="301" y="331"/>
                    <a:pt x="302" y="330"/>
                    <a:pt x="304" y="329"/>
                  </a:cubicBezTo>
                  <a:cubicBezTo>
                    <a:pt x="304" y="329"/>
                    <a:pt x="305" y="329"/>
                    <a:pt x="305" y="329"/>
                  </a:cubicBezTo>
                  <a:cubicBezTo>
                    <a:pt x="306" y="328"/>
                    <a:pt x="307" y="327"/>
                    <a:pt x="309" y="327"/>
                  </a:cubicBezTo>
                  <a:cubicBezTo>
                    <a:pt x="309" y="326"/>
                    <a:pt x="310" y="326"/>
                    <a:pt x="310" y="326"/>
                  </a:cubicBezTo>
                  <a:cubicBezTo>
                    <a:pt x="311" y="325"/>
                    <a:pt x="312" y="325"/>
                    <a:pt x="313" y="324"/>
                  </a:cubicBezTo>
                  <a:cubicBezTo>
                    <a:pt x="314" y="324"/>
                    <a:pt x="315" y="323"/>
                    <a:pt x="315" y="323"/>
                  </a:cubicBezTo>
                  <a:cubicBezTo>
                    <a:pt x="316" y="322"/>
                    <a:pt x="317" y="322"/>
                    <a:pt x="317" y="322"/>
                  </a:cubicBezTo>
                  <a:cubicBezTo>
                    <a:pt x="318" y="321"/>
                    <a:pt x="319" y="320"/>
                    <a:pt x="321" y="319"/>
                  </a:cubicBezTo>
                  <a:cubicBezTo>
                    <a:pt x="321" y="319"/>
                    <a:pt x="322" y="319"/>
                    <a:pt x="322" y="318"/>
                  </a:cubicBezTo>
                  <a:cubicBezTo>
                    <a:pt x="323" y="318"/>
                    <a:pt x="325" y="317"/>
                    <a:pt x="326" y="316"/>
                  </a:cubicBezTo>
                  <a:cubicBezTo>
                    <a:pt x="326" y="316"/>
                    <a:pt x="327" y="315"/>
                    <a:pt x="327" y="315"/>
                  </a:cubicBezTo>
                  <a:cubicBezTo>
                    <a:pt x="329" y="314"/>
                    <a:pt x="330" y="313"/>
                    <a:pt x="332" y="312"/>
                  </a:cubicBezTo>
                  <a:cubicBezTo>
                    <a:pt x="332" y="311"/>
                    <a:pt x="333" y="311"/>
                    <a:pt x="333" y="311"/>
                  </a:cubicBezTo>
                  <a:cubicBezTo>
                    <a:pt x="335" y="310"/>
                    <a:pt x="336" y="308"/>
                    <a:pt x="337" y="308"/>
                  </a:cubicBezTo>
                  <a:cubicBezTo>
                    <a:pt x="338" y="307"/>
                    <a:pt x="339" y="307"/>
                    <a:pt x="339" y="306"/>
                  </a:cubicBezTo>
                  <a:cubicBezTo>
                    <a:pt x="341" y="305"/>
                    <a:pt x="343" y="303"/>
                    <a:pt x="344" y="302"/>
                  </a:cubicBezTo>
                  <a:cubicBezTo>
                    <a:pt x="342" y="304"/>
                    <a:pt x="340" y="305"/>
                    <a:pt x="338" y="306"/>
                  </a:cubicBezTo>
                  <a:cubicBezTo>
                    <a:pt x="318" y="312"/>
                    <a:pt x="276" y="295"/>
                    <a:pt x="223" y="254"/>
                  </a:cubicBezTo>
                  <a:close/>
                </a:path>
              </a:pathLst>
            </a:custGeom>
            <a:gradFill>
              <a:gsLst>
                <a:gs pos="0">
                  <a:schemeClr val="accent2">
                    <a:lumMod val="75000"/>
                  </a:schemeClr>
                </a:gs>
                <a:gs pos="52000">
                  <a:schemeClr val="accent4"/>
                </a:gs>
              </a:gsLst>
              <a:lin ang="2700000" scaled="1"/>
            </a:gradFill>
            <a:ln>
              <a:noFill/>
            </a:ln>
            <a:effectLst>
              <a:outerShdw algn="tr" blurRad="50800" dir="8100000" dist="38100" rotWithShape="0">
                <a:prstClr val="black">
                  <a:alpha val="40000"/>
                </a:prstClr>
              </a:outerShdw>
            </a:effectLst>
          </p:spPr>
          <p:txBody>
            <a:bodyPr anchor="t" anchorCtr="0" bIns="45720" compatLnSpc="1" lIns="91440" numCol="1" rIns="91440" tIns="45720" vert="horz" wrap="square"/>
            <a:lstStyle/>
            <a:p>
              <a:endParaRPr lang="en-AU">
                <a:latin charset="-122" panose="020b0502040204020203" pitchFamily="34" typeface="微软雅黑 Light"/>
                <a:ea charset="-122" panose="020b0502040204020203" pitchFamily="34" typeface="微软雅黑 Light"/>
                <a:cs typeface="+mn-ea"/>
                <a:sym typeface="+mn-lt"/>
              </a:endParaRPr>
            </a:p>
          </p:txBody>
        </p:sp>
        <p:sp>
          <p:nvSpPr>
            <p:cNvPr id="45" name="Freeform 108">
              <a:extLst>
                <a:ext uri="{FF2B5EF4-FFF2-40B4-BE49-F238E27FC236}">
                  <a16:creationId xmlns:a16="http://schemas.microsoft.com/office/drawing/2014/main" id="{E0C8127E-E3F4-4F96-92D2-23746E8C2FA3}"/>
                </a:ext>
              </a:extLst>
            </p:cNvPr>
            <p:cNvSpPr/>
            <p:nvPr/>
          </p:nvSpPr>
          <p:spPr bwMode="auto">
            <a:xfrm>
              <a:off x="1573260" y="1798193"/>
              <a:ext cx="3109982" cy="3196164"/>
            </a:xfrm>
            <a:custGeom>
              <a:gdLst>
                <a:gd fmla="*/ 310 w 350" name="T0"/>
                <a:gd fmla="*/ 342 h 359" name="T1"/>
                <a:gd fmla="*/ 350 w 350" name="T2"/>
                <a:gd fmla="*/ 272 h 359" name="T3"/>
                <a:gd fmla="*/ 235 w 350" name="T4"/>
                <a:gd fmla="*/ 236 h 359" name="T5"/>
                <a:gd fmla="*/ 70 w 350" name="T6"/>
                <a:gd fmla="*/ 35 h 359" name="T7"/>
                <a:gd fmla="*/ 79 w 350" name="T8"/>
                <a:gd fmla="*/ 0 h 359" name="T9"/>
                <a:gd fmla="*/ 8 w 350" name="T10"/>
                <a:gd fmla="*/ 40 h 359" name="T11"/>
                <a:gd fmla="*/ 4 w 350" name="T12"/>
                <a:gd fmla="*/ 75 h 359" name="T13"/>
                <a:gd fmla="*/ 187 w 350" name="T14"/>
                <a:gd fmla="*/ 296 h 359" name="T15"/>
                <a:gd fmla="*/ 310 w 350" name="T16"/>
                <a:gd fmla="*/ 342 h 35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59" w="350">
                  <a:moveTo>
                    <a:pt x="310" y="342"/>
                  </a:moveTo>
                  <a:cubicBezTo>
                    <a:pt x="336" y="312"/>
                    <a:pt x="346" y="283"/>
                    <a:pt x="350" y="272"/>
                  </a:cubicBezTo>
                  <a:cubicBezTo>
                    <a:pt x="342" y="296"/>
                    <a:pt x="297" y="283"/>
                    <a:pt x="235" y="236"/>
                  </a:cubicBezTo>
                  <a:cubicBezTo>
                    <a:pt x="158" y="177"/>
                    <a:pt x="84" y="87"/>
                    <a:pt x="70" y="35"/>
                  </a:cubicBezTo>
                  <a:cubicBezTo>
                    <a:pt x="65" y="15"/>
                    <a:pt x="68" y="4"/>
                    <a:pt x="79" y="0"/>
                  </a:cubicBezTo>
                  <a:cubicBezTo>
                    <a:pt x="41" y="13"/>
                    <a:pt x="17" y="33"/>
                    <a:pt x="8" y="40"/>
                  </a:cubicBezTo>
                  <a:cubicBezTo>
                    <a:pt x="1" y="46"/>
                    <a:pt x="0" y="58"/>
                    <a:pt x="4" y="75"/>
                  </a:cubicBezTo>
                  <a:cubicBezTo>
                    <a:pt x="20" y="133"/>
                    <a:pt x="102" y="232"/>
                    <a:pt x="187" y="296"/>
                  </a:cubicBezTo>
                  <a:cubicBezTo>
                    <a:pt x="249" y="344"/>
                    <a:pt x="295" y="359"/>
                    <a:pt x="310" y="342"/>
                  </a:cubicBezTo>
                  <a:close/>
                </a:path>
              </a:pathLst>
            </a:custGeom>
            <a:gradFill>
              <a:gsLst>
                <a:gs pos="0">
                  <a:schemeClr val="accent3">
                    <a:lumMod val="75000"/>
                  </a:schemeClr>
                </a:gs>
                <a:gs pos="52000">
                  <a:schemeClr val="accent2"/>
                </a:gs>
              </a:gsLst>
              <a:lin ang="2700000" scaled="1"/>
            </a:gradFill>
            <a:ln>
              <a:noFill/>
            </a:ln>
            <a:effectLst>
              <a:outerShdw algn="tr" blurRad="50800" dir="8100000" dist="38100" rotWithShape="0">
                <a:prstClr val="black">
                  <a:alpha val="40000"/>
                </a:prstClr>
              </a:outerShdw>
            </a:effectLst>
          </p:spPr>
          <p:txBody>
            <a:bodyPr anchor="t" anchorCtr="0" bIns="45720" compatLnSpc="1" lIns="91440" numCol="1" rIns="91440" tIns="45720" vert="horz" wrap="square"/>
            <a:lstStyle/>
            <a:p>
              <a:endParaRPr lang="en-AU">
                <a:latin charset="-122" panose="020b0502040204020203" pitchFamily="34" typeface="微软雅黑 Light"/>
                <a:ea charset="-122" panose="020b0502040204020203" pitchFamily="34" typeface="微软雅黑 Light"/>
                <a:cs typeface="+mn-ea"/>
                <a:sym typeface="+mn-lt"/>
              </a:endParaRPr>
            </a:p>
          </p:txBody>
        </p:sp>
        <p:sp>
          <p:nvSpPr>
            <p:cNvPr id="46" name="Freeform 109">
              <a:extLst>
                <a:ext uri="{FF2B5EF4-FFF2-40B4-BE49-F238E27FC236}">
                  <a16:creationId xmlns:a16="http://schemas.microsoft.com/office/drawing/2014/main" id="{BED388BF-6BF6-4882-AA7A-686923BD3066}"/>
                </a:ext>
              </a:extLst>
            </p:cNvPr>
            <p:cNvSpPr/>
            <p:nvPr/>
          </p:nvSpPr>
          <p:spPr bwMode="auto">
            <a:xfrm>
              <a:off x="2862216" y="2049239"/>
              <a:ext cx="2326867" cy="2409300"/>
            </a:xfrm>
            <a:custGeom>
              <a:gdLst>
                <a:gd fmla="*/ 259 w 262" name="T0"/>
                <a:gd fmla="*/ 245 h 271" name="T1"/>
                <a:gd fmla="*/ 261 w 262" name="T2"/>
                <a:gd fmla="*/ 200 h 271" name="T3"/>
                <a:gd fmla="*/ 259 w 262" name="T4"/>
                <a:gd fmla="*/ 180 h 271" name="T5"/>
                <a:gd fmla="*/ 256 w 262" name="T6"/>
                <a:gd fmla="*/ 167 h 271" name="T7"/>
                <a:gd fmla="*/ 254 w 262" name="T8"/>
                <a:gd fmla="*/ 157 h 271" name="T9"/>
                <a:gd fmla="*/ 242 w 262" name="T10"/>
                <a:gd fmla="*/ 124 h 271" name="T11"/>
                <a:gd fmla="*/ 226 w 262" name="T12"/>
                <a:gd fmla="*/ 96 h 271" name="T13"/>
                <a:gd fmla="*/ 203 w 262" name="T14"/>
                <a:gd fmla="*/ 67 h 271" name="T15"/>
                <a:gd fmla="*/ 178 w 262" name="T16"/>
                <a:gd fmla="*/ 44 h 271" name="T17"/>
                <a:gd fmla="*/ 102 w 262" name="T18"/>
                <a:gd fmla="*/ 7 h 271" name="T19"/>
                <a:gd fmla="*/ 60 w 262" name="T20"/>
                <a:gd fmla="*/ 0 h 271" name="T21"/>
                <a:gd fmla="*/ 39 w 262" name="T22"/>
                <a:gd fmla="*/ 0 h 271" name="T23"/>
                <a:gd fmla="*/ 28 w 262" name="T24"/>
                <a:gd fmla="*/ 1 h 271" name="T25"/>
                <a:gd fmla="*/ 17 w 262" name="T26"/>
                <a:gd fmla="*/ 2 h 271" name="T27"/>
                <a:gd fmla="*/ 5 w 262" name="T28"/>
                <a:gd fmla="*/ 34 h 271" name="T29"/>
                <a:gd fmla="*/ 155 w 262" name="T30"/>
                <a:gd fmla="*/ 216 h 271" name="T31"/>
                <a:gd fmla="*/ 259 w 262" name="T32"/>
                <a:gd fmla="*/ 245 h 271"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271" w="262">
                  <a:moveTo>
                    <a:pt x="259" y="245"/>
                  </a:moveTo>
                  <a:cubicBezTo>
                    <a:pt x="261" y="232"/>
                    <a:pt x="262" y="217"/>
                    <a:pt x="261" y="200"/>
                  </a:cubicBezTo>
                  <a:cubicBezTo>
                    <a:pt x="261" y="194"/>
                    <a:pt x="260" y="186"/>
                    <a:pt x="259" y="180"/>
                  </a:cubicBezTo>
                  <a:cubicBezTo>
                    <a:pt x="258" y="176"/>
                    <a:pt x="257" y="171"/>
                    <a:pt x="256" y="167"/>
                  </a:cubicBezTo>
                  <a:cubicBezTo>
                    <a:pt x="256" y="164"/>
                    <a:pt x="255" y="160"/>
                    <a:pt x="254" y="157"/>
                  </a:cubicBezTo>
                  <a:cubicBezTo>
                    <a:pt x="251" y="145"/>
                    <a:pt x="247" y="136"/>
                    <a:pt x="242" y="124"/>
                  </a:cubicBezTo>
                  <a:cubicBezTo>
                    <a:pt x="237" y="113"/>
                    <a:pt x="230" y="102"/>
                    <a:pt x="226" y="96"/>
                  </a:cubicBezTo>
                  <a:cubicBezTo>
                    <a:pt x="222" y="90"/>
                    <a:pt x="216" y="80"/>
                    <a:pt x="203" y="67"/>
                  </a:cubicBezTo>
                  <a:cubicBezTo>
                    <a:pt x="196" y="59"/>
                    <a:pt x="187" y="51"/>
                    <a:pt x="178" y="44"/>
                  </a:cubicBezTo>
                  <a:cubicBezTo>
                    <a:pt x="162" y="32"/>
                    <a:pt x="136" y="16"/>
                    <a:pt x="102" y="7"/>
                  </a:cubicBezTo>
                  <a:cubicBezTo>
                    <a:pt x="97" y="6"/>
                    <a:pt x="81" y="2"/>
                    <a:pt x="60" y="0"/>
                  </a:cubicBezTo>
                  <a:cubicBezTo>
                    <a:pt x="57" y="0"/>
                    <a:pt x="49" y="0"/>
                    <a:pt x="39" y="0"/>
                  </a:cubicBezTo>
                  <a:cubicBezTo>
                    <a:pt x="35" y="0"/>
                    <a:pt x="31" y="1"/>
                    <a:pt x="28" y="1"/>
                  </a:cubicBezTo>
                  <a:cubicBezTo>
                    <a:pt x="24" y="1"/>
                    <a:pt x="20" y="2"/>
                    <a:pt x="17" y="2"/>
                  </a:cubicBezTo>
                  <a:cubicBezTo>
                    <a:pt x="5" y="4"/>
                    <a:pt x="0" y="15"/>
                    <a:pt x="5" y="34"/>
                  </a:cubicBezTo>
                  <a:cubicBezTo>
                    <a:pt x="18" y="82"/>
                    <a:pt x="85" y="163"/>
                    <a:pt x="155" y="216"/>
                  </a:cubicBezTo>
                  <a:cubicBezTo>
                    <a:pt x="214" y="261"/>
                    <a:pt x="256" y="271"/>
                    <a:pt x="259" y="245"/>
                  </a:cubicBezTo>
                  <a:close/>
                </a:path>
              </a:pathLst>
            </a:custGeom>
            <a:gradFill flip="none" rotWithShape="1">
              <a:gsLst>
                <a:gs pos="0">
                  <a:schemeClr val="accent1">
                    <a:lumMod val="75000"/>
                  </a:schemeClr>
                </a:gs>
                <a:gs pos="52000">
                  <a:schemeClr val="accent1"/>
                </a:gs>
              </a:gsLst>
              <a:lin ang="2700000" scaled="1"/>
            </a:gradFill>
            <a:ln>
              <a:noFill/>
            </a:ln>
            <a:effectLst>
              <a:outerShdw algn="tr" blurRad="50800" dir="8100000" dist="38100" rotWithShape="0">
                <a:prstClr val="black">
                  <a:alpha val="40000"/>
                </a:prstClr>
              </a:outerShdw>
            </a:effectLst>
          </p:spPr>
          <p:txBody>
            <a:bodyPr anchor="t" anchorCtr="0" bIns="45720" compatLnSpc="1" lIns="91440" numCol="1" rIns="91440" tIns="45720" vert="horz" wrap="square"/>
            <a:lstStyle/>
            <a:p>
              <a:endParaRPr lang="en-AU">
                <a:latin charset="-122" panose="020b0502040204020203" pitchFamily="34" typeface="微软雅黑 Light"/>
                <a:ea charset="-122" panose="020b0502040204020203" pitchFamily="34" typeface="微软雅黑 Light"/>
                <a:cs typeface="+mn-ea"/>
                <a:sym typeface="+mn-lt"/>
              </a:endParaRPr>
            </a:p>
          </p:txBody>
        </p:sp>
      </p:grpSp>
    </p:spTree>
    <p:extLst>
      <p:ext uri="{BB962C8B-B14F-4D97-AF65-F5344CB8AC3E}">
        <p14:creationId val="2977505654"/>
      </p:ext>
    </p:extLst>
  </p:cSld>
  <p:clrMapOvr>
    <a:masterClrMapping/>
  </p:clrMapOvr>
  <mc:AlternateContent>
    <mc:Choice Requires="p14">
      <p:transition advClick="0" p14:dur="1250" spd="slow">
        <p:wipe/>
      </p:transition>
    </mc:Choice>
    <mc:Fallback>
      <p:transition advClick="0" spd="slow">
        <p:wip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p:cTn dur="500" fill="hold" id="7"/>
                                        <p:tgtEl>
                                          <p:spTgt spid="5"/>
                                        </p:tgtEl>
                                        <p:attrNameLst>
                                          <p:attrName>ppt_w</p:attrName>
                                        </p:attrNameLst>
                                      </p:cBhvr>
                                      <p:tavLst>
                                        <p:tav tm="0">
                                          <p:val>
                                            <p:fltVal val="0"/>
                                          </p:val>
                                        </p:tav>
                                        <p:tav tm="100000">
                                          <p:val>
                                            <p:strVal val="#ppt_w"/>
                                          </p:val>
                                        </p:tav>
                                      </p:tavLst>
                                    </p:anim>
                                    <p:anim calcmode="lin" valueType="num">
                                      <p:cBhvr>
                                        <p:cTn dur="500" fill="hold" id="8"/>
                                        <p:tgtEl>
                                          <p:spTgt spid="5"/>
                                        </p:tgtEl>
                                        <p:attrNameLst>
                                          <p:attrName>ppt_h</p:attrName>
                                        </p:attrNameLst>
                                      </p:cBhvr>
                                      <p:tavLst>
                                        <p:tav tm="0">
                                          <p:val>
                                            <p:fltVal val="0"/>
                                          </p:val>
                                        </p:tav>
                                        <p:tav tm="100000">
                                          <p:val>
                                            <p:strVal val="#ppt_h"/>
                                          </p:val>
                                        </p:tav>
                                      </p:tavLst>
                                    </p:anim>
                                    <p:animEffect filter="fade" transition="in">
                                      <p:cBhvr>
                                        <p:cTn dur="500" id="9"/>
                                        <p:tgtEl>
                                          <p:spTgt spid="5"/>
                                        </p:tgtEl>
                                      </p:cBhvr>
                                    </p:animEffect>
                                  </p:childTnLst>
                                </p:cTn>
                              </p:par>
                            </p:childTnLst>
                          </p:cTn>
                        </p:par>
                        <p:par>
                          <p:cTn fill="hold" id="10" nodeType="afterGroup">
                            <p:stCondLst>
                              <p:cond delay="500"/>
                            </p:stCondLst>
                            <p:childTnLst>
                              <p:par>
                                <p:cTn fill="hold" grpId="0" id="11" nodeType="afterEffect" presetClass="entr" presetID="53" presetSubtype="0">
                                  <p:stCondLst>
                                    <p:cond delay="0"/>
                                  </p:stCondLst>
                                  <p:childTnLst>
                                    <p:set>
                                      <p:cBhvr>
                                        <p:cTn dur="1" fill="hold" id="12">
                                          <p:stCondLst>
                                            <p:cond delay="0"/>
                                          </p:stCondLst>
                                        </p:cTn>
                                        <p:tgtEl>
                                          <p:spTgt spid="32"/>
                                        </p:tgtEl>
                                        <p:attrNameLst>
                                          <p:attrName>style.visibility</p:attrName>
                                        </p:attrNameLst>
                                      </p:cBhvr>
                                      <p:to>
                                        <p:strVal val="visible"/>
                                      </p:to>
                                    </p:set>
                                    <p:anim calcmode="lin" valueType="num">
                                      <p:cBhvr>
                                        <p:cTn dur="500" fill="hold" id="13"/>
                                        <p:tgtEl>
                                          <p:spTgt spid="32"/>
                                        </p:tgtEl>
                                        <p:attrNameLst>
                                          <p:attrName>ppt_w</p:attrName>
                                        </p:attrNameLst>
                                      </p:cBhvr>
                                      <p:tavLst>
                                        <p:tav tm="0">
                                          <p:val>
                                            <p:fltVal val="0"/>
                                          </p:val>
                                        </p:tav>
                                        <p:tav tm="100000">
                                          <p:val>
                                            <p:strVal val="#ppt_w"/>
                                          </p:val>
                                        </p:tav>
                                      </p:tavLst>
                                    </p:anim>
                                    <p:anim calcmode="lin" valueType="num">
                                      <p:cBhvr>
                                        <p:cTn dur="500" fill="hold" id="14"/>
                                        <p:tgtEl>
                                          <p:spTgt spid="32"/>
                                        </p:tgtEl>
                                        <p:attrNameLst>
                                          <p:attrName>ppt_h</p:attrName>
                                        </p:attrNameLst>
                                      </p:cBhvr>
                                      <p:tavLst>
                                        <p:tav tm="0">
                                          <p:val>
                                            <p:fltVal val="0"/>
                                          </p:val>
                                        </p:tav>
                                        <p:tav tm="100000">
                                          <p:val>
                                            <p:strVal val="#ppt_h"/>
                                          </p:val>
                                        </p:tav>
                                      </p:tavLst>
                                    </p:anim>
                                    <p:animEffect filter="fade" transition="in">
                                      <p:cBhvr>
                                        <p:cTn dur="500" id="15"/>
                                        <p:tgtEl>
                                          <p:spTgt spid="32"/>
                                        </p:tgtEl>
                                      </p:cBhvr>
                                    </p:animEffect>
                                  </p:childTnLst>
                                </p:cTn>
                              </p:par>
                            </p:childTnLst>
                          </p:cTn>
                        </p:par>
                        <p:par>
                          <p:cTn fill="hold" id="16" nodeType="afterGroup">
                            <p:stCondLst>
                              <p:cond delay="1000"/>
                            </p:stCondLst>
                            <p:childTnLst>
                              <p:par>
                                <p:cTn fill="hold" grpId="0" id="17" nodeType="afterEffect" presetClass="entr" presetID="53" presetSubtype="0">
                                  <p:stCondLst>
                                    <p:cond delay="0"/>
                                  </p:stCondLst>
                                  <p:childTnLst>
                                    <p:set>
                                      <p:cBhvr>
                                        <p:cTn dur="1" fill="hold" id="18">
                                          <p:stCondLst>
                                            <p:cond delay="0"/>
                                          </p:stCondLst>
                                        </p:cTn>
                                        <p:tgtEl>
                                          <p:spTgt spid="33"/>
                                        </p:tgtEl>
                                        <p:attrNameLst>
                                          <p:attrName>style.visibility</p:attrName>
                                        </p:attrNameLst>
                                      </p:cBhvr>
                                      <p:to>
                                        <p:strVal val="visible"/>
                                      </p:to>
                                    </p:set>
                                    <p:anim calcmode="lin" valueType="num">
                                      <p:cBhvr>
                                        <p:cTn dur="500" fill="hold" id="19"/>
                                        <p:tgtEl>
                                          <p:spTgt spid="33"/>
                                        </p:tgtEl>
                                        <p:attrNameLst>
                                          <p:attrName>ppt_w</p:attrName>
                                        </p:attrNameLst>
                                      </p:cBhvr>
                                      <p:tavLst>
                                        <p:tav tm="0">
                                          <p:val>
                                            <p:fltVal val="0"/>
                                          </p:val>
                                        </p:tav>
                                        <p:tav tm="100000">
                                          <p:val>
                                            <p:strVal val="#ppt_w"/>
                                          </p:val>
                                        </p:tav>
                                      </p:tavLst>
                                    </p:anim>
                                    <p:anim calcmode="lin" valueType="num">
                                      <p:cBhvr>
                                        <p:cTn dur="500" fill="hold" id="20"/>
                                        <p:tgtEl>
                                          <p:spTgt spid="33"/>
                                        </p:tgtEl>
                                        <p:attrNameLst>
                                          <p:attrName>ppt_h</p:attrName>
                                        </p:attrNameLst>
                                      </p:cBhvr>
                                      <p:tavLst>
                                        <p:tav tm="0">
                                          <p:val>
                                            <p:fltVal val="0"/>
                                          </p:val>
                                        </p:tav>
                                        <p:tav tm="100000">
                                          <p:val>
                                            <p:strVal val="#ppt_h"/>
                                          </p:val>
                                        </p:tav>
                                      </p:tavLst>
                                    </p:anim>
                                    <p:animEffect filter="fade" transition="in">
                                      <p:cBhvr>
                                        <p:cTn dur="500" id="21"/>
                                        <p:tgtEl>
                                          <p:spTgt spid="33"/>
                                        </p:tgtEl>
                                      </p:cBhvr>
                                    </p:animEffect>
                                  </p:childTnLst>
                                </p:cTn>
                              </p:par>
                            </p:childTnLst>
                          </p:cTn>
                        </p:par>
                        <p:par>
                          <p:cTn fill="hold" id="22" nodeType="afterGroup">
                            <p:stCondLst>
                              <p:cond delay="1500"/>
                            </p:stCondLst>
                            <p:childTnLst>
                              <p:par>
                                <p:cTn fill="hold" grpId="0" id="23" nodeType="afterEffect" presetClass="entr" presetID="53" presetSubtype="0">
                                  <p:stCondLst>
                                    <p:cond delay="0"/>
                                  </p:stCondLst>
                                  <p:childTnLst>
                                    <p:set>
                                      <p:cBhvr>
                                        <p:cTn dur="1" fill="hold" id="24">
                                          <p:stCondLst>
                                            <p:cond delay="0"/>
                                          </p:stCondLst>
                                        </p:cTn>
                                        <p:tgtEl>
                                          <p:spTgt spid="34"/>
                                        </p:tgtEl>
                                        <p:attrNameLst>
                                          <p:attrName>style.visibility</p:attrName>
                                        </p:attrNameLst>
                                      </p:cBhvr>
                                      <p:to>
                                        <p:strVal val="visible"/>
                                      </p:to>
                                    </p:set>
                                    <p:anim calcmode="lin" valueType="num">
                                      <p:cBhvr>
                                        <p:cTn dur="500" fill="hold" id="25"/>
                                        <p:tgtEl>
                                          <p:spTgt spid="34"/>
                                        </p:tgtEl>
                                        <p:attrNameLst>
                                          <p:attrName>ppt_w</p:attrName>
                                        </p:attrNameLst>
                                      </p:cBhvr>
                                      <p:tavLst>
                                        <p:tav tm="0">
                                          <p:val>
                                            <p:fltVal val="0"/>
                                          </p:val>
                                        </p:tav>
                                        <p:tav tm="100000">
                                          <p:val>
                                            <p:strVal val="#ppt_w"/>
                                          </p:val>
                                        </p:tav>
                                      </p:tavLst>
                                    </p:anim>
                                    <p:anim calcmode="lin" valueType="num">
                                      <p:cBhvr>
                                        <p:cTn dur="500" fill="hold" id="26"/>
                                        <p:tgtEl>
                                          <p:spTgt spid="34"/>
                                        </p:tgtEl>
                                        <p:attrNameLst>
                                          <p:attrName>ppt_h</p:attrName>
                                        </p:attrNameLst>
                                      </p:cBhvr>
                                      <p:tavLst>
                                        <p:tav tm="0">
                                          <p:val>
                                            <p:fltVal val="0"/>
                                          </p:val>
                                        </p:tav>
                                        <p:tav tm="100000">
                                          <p:val>
                                            <p:strVal val="#ppt_h"/>
                                          </p:val>
                                        </p:tav>
                                      </p:tavLst>
                                    </p:anim>
                                    <p:animEffect filter="fade" transition="in">
                                      <p:cBhvr>
                                        <p:cTn dur="500" id="27"/>
                                        <p:tgtEl>
                                          <p:spTgt spid="34"/>
                                        </p:tgtEl>
                                      </p:cBhvr>
                                    </p:animEffect>
                                  </p:childTnLst>
                                </p:cTn>
                              </p:par>
                            </p:childTnLst>
                          </p:cTn>
                        </p:par>
                        <p:par>
                          <p:cTn fill="hold" id="28" nodeType="afterGroup">
                            <p:stCondLst>
                              <p:cond delay="2000"/>
                            </p:stCondLst>
                            <p:childTnLst>
                              <p:par>
                                <p:cTn fill="hold" grpId="0" id="29" nodeType="afterEffect" presetClass="entr" presetID="53" presetSubtype="0">
                                  <p:stCondLst>
                                    <p:cond delay="0"/>
                                  </p:stCondLst>
                                  <p:childTnLst>
                                    <p:set>
                                      <p:cBhvr>
                                        <p:cTn dur="1" fill="hold" id="30">
                                          <p:stCondLst>
                                            <p:cond delay="0"/>
                                          </p:stCondLst>
                                        </p:cTn>
                                        <p:tgtEl>
                                          <p:spTgt spid="35"/>
                                        </p:tgtEl>
                                        <p:attrNameLst>
                                          <p:attrName>style.visibility</p:attrName>
                                        </p:attrNameLst>
                                      </p:cBhvr>
                                      <p:to>
                                        <p:strVal val="visible"/>
                                      </p:to>
                                    </p:set>
                                    <p:anim calcmode="lin" valueType="num">
                                      <p:cBhvr>
                                        <p:cTn dur="500" fill="hold" id="31"/>
                                        <p:tgtEl>
                                          <p:spTgt spid="35"/>
                                        </p:tgtEl>
                                        <p:attrNameLst>
                                          <p:attrName>ppt_w</p:attrName>
                                        </p:attrNameLst>
                                      </p:cBhvr>
                                      <p:tavLst>
                                        <p:tav tm="0">
                                          <p:val>
                                            <p:fltVal val="0"/>
                                          </p:val>
                                        </p:tav>
                                        <p:tav tm="100000">
                                          <p:val>
                                            <p:strVal val="#ppt_w"/>
                                          </p:val>
                                        </p:tav>
                                      </p:tavLst>
                                    </p:anim>
                                    <p:anim calcmode="lin" valueType="num">
                                      <p:cBhvr>
                                        <p:cTn dur="500" fill="hold" id="32"/>
                                        <p:tgtEl>
                                          <p:spTgt spid="35"/>
                                        </p:tgtEl>
                                        <p:attrNameLst>
                                          <p:attrName>ppt_h</p:attrName>
                                        </p:attrNameLst>
                                      </p:cBhvr>
                                      <p:tavLst>
                                        <p:tav tm="0">
                                          <p:val>
                                            <p:fltVal val="0"/>
                                          </p:val>
                                        </p:tav>
                                        <p:tav tm="100000">
                                          <p:val>
                                            <p:strVal val="#ppt_h"/>
                                          </p:val>
                                        </p:tav>
                                      </p:tavLst>
                                    </p:anim>
                                    <p:animEffect filter="fade" transition="in">
                                      <p:cBhvr>
                                        <p:cTn dur="500" id="33"/>
                                        <p:tgtEl>
                                          <p:spTgt spid="35"/>
                                        </p:tgtEl>
                                      </p:cBhvr>
                                    </p:animEffect>
                                  </p:childTnLst>
                                </p:cTn>
                              </p:par>
                            </p:childTnLst>
                          </p:cTn>
                        </p:par>
                        <p:par>
                          <p:cTn fill="hold" id="34" nodeType="afterGroup">
                            <p:stCondLst>
                              <p:cond delay="2500"/>
                            </p:stCondLst>
                            <p:childTnLst>
                              <p:par>
                                <p:cTn fill="hold" grpId="0" id="35" nodeType="afterEffect" presetClass="entr" presetID="53" presetSubtype="0">
                                  <p:stCondLst>
                                    <p:cond delay="0"/>
                                  </p:stCondLst>
                                  <p:childTnLst>
                                    <p:set>
                                      <p:cBhvr>
                                        <p:cTn dur="1" fill="hold" id="36">
                                          <p:stCondLst>
                                            <p:cond delay="0"/>
                                          </p:stCondLst>
                                        </p:cTn>
                                        <p:tgtEl>
                                          <p:spTgt spid="36"/>
                                        </p:tgtEl>
                                        <p:attrNameLst>
                                          <p:attrName>style.visibility</p:attrName>
                                        </p:attrNameLst>
                                      </p:cBhvr>
                                      <p:to>
                                        <p:strVal val="visible"/>
                                      </p:to>
                                    </p:set>
                                    <p:anim calcmode="lin" valueType="num">
                                      <p:cBhvr>
                                        <p:cTn dur="500" fill="hold" id="37"/>
                                        <p:tgtEl>
                                          <p:spTgt spid="36"/>
                                        </p:tgtEl>
                                        <p:attrNameLst>
                                          <p:attrName>ppt_w</p:attrName>
                                        </p:attrNameLst>
                                      </p:cBhvr>
                                      <p:tavLst>
                                        <p:tav tm="0">
                                          <p:val>
                                            <p:fltVal val="0"/>
                                          </p:val>
                                        </p:tav>
                                        <p:tav tm="100000">
                                          <p:val>
                                            <p:strVal val="#ppt_w"/>
                                          </p:val>
                                        </p:tav>
                                      </p:tavLst>
                                    </p:anim>
                                    <p:anim calcmode="lin" valueType="num">
                                      <p:cBhvr>
                                        <p:cTn dur="500" fill="hold" id="38"/>
                                        <p:tgtEl>
                                          <p:spTgt spid="36"/>
                                        </p:tgtEl>
                                        <p:attrNameLst>
                                          <p:attrName>ppt_h</p:attrName>
                                        </p:attrNameLst>
                                      </p:cBhvr>
                                      <p:tavLst>
                                        <p:tav tm="0">
                                          <p:val>
                                            <p:fltVal val="0"/>
                                          </p:val>
                                        </p:tav>
                                        <p:tav tm="100000">
                                          <p:val>
                                            <p:strVal val="#ppt_h"/>
                                          </p:val>
                                        </p:tav>
                                      </p:tavLst>
                                    </p:anim>
                                    <p:animEffect filter="fade" transition="in">
                                      <p:cBhvr>
                                        <p:cTn dur="500" id="39"/>
                                        <p:tgtEl>
                                          <p:spTgt spid="3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32"/>
      <p:bldP grpId="0" spid="33"/>
      <p:bldP grpId="0" spid="34"/>
      <p:bldP grpId="0" spid="35"/>
      <p:bldP grpId="0" spid="36"/>
    </p:bldLst>
  </p:timing>
</p:sld>
</file>

<file path=ppt/slides/slide3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2" name="直接连接符 1"/>
          <p:cNvCxnSpPr/>
          <p:nvPr/>
        </p:nvCxnSpPr>
        <p:spPr>
          <a:xfrm>
            <a:off x="1408147" y="683603"/>
            <a:ext cx="10619117"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mouth-tube-in-bald-male-head_45957"/>
          <p:cNvSpPr>
            <a:spLocks noChangeAspect="1"/>
          </p:cNvSpPr>
          <p:nvPr/>
        </p:nvSpPr>
        <p:spPr bwMode="auto">
          <a:xfrm>
            <a:off x="564040" y="88565"/>
            <a:ext cx="725746" cy="805065"/>
          </a:xfrm>
          <a:custGeom>
            <a:gdLst>
              <a:gd fmla="*/ 373273 h 605239" name="connsiteX0"/>
              <a:gd fmla="*/ 373273 h 605239" name="connsiteY0"/>
              <a:gd fmla="*/ 373273 h 605239" name="connsiteX1"/>
              <a:gd fmla="*/ 373273 h 605239" name="connsiteY1"/>
              <a:gd fmla="*/ 373273 h 605239" name="connsiteX2"/>
              <a:gd fmla="*/ 373273 h 605239" name="connsiteY2"/>
              <a:gd fmla="*/ 373273 h 605239" name="connsiteX3"/>
              <a:gd fmla="*/ 373273 h 605239" name="connsiteY3"/>
              <a:gd fmla="*/ 373273 h 605239" name="connsiteX4"/>
              <a:gd fmla="*/ 373273 h 605239" name="connsiteY4"/>
              <a:gd fmla="*/ 373273 h 605239" name="connsiteX5"/>
              <a:gd fmla="*/ 373273 h 605239" name="connsiteY5"/>
              <a:gd fmla="*/ 373273 h 605239" name="connsiteX6"/>
              <a:gd fmla="*/ 373273 h 605239" name="connsiteY6"/>
              <a:gd fmla="*/ 373273 h 605239" name="connsiteX7"/>
              <a:gd fmla="*/ 373273 h 605239" name="connsiteY7"/>
              <a:gd fmla="*/ 373273 h 605239" name="connsiteX8"/>
              <a:gd fmla="*/ 373273 h 605239" name="connsiteY8"/>
              <a:gd fmla="*/ 373273 h 605239" name="connsiteX9"/>
              <a:gd fmla="*/ 373273 h 605239" name="connsiteY9"/>
              <a:gd fmla="*/ 373273 h 605239" name="connsiteX10"/>
              <a:gd fmla="*/ 373273 h 605239" name="connsiteY10"/>
              <a:gd fmla="*/ 373273 h 605239" name="connsiteX11"/>
              <a:gd fmla="*/ 373273 h 605239" name="connsiteY11"/>
              <a:gd fmla="*/ 373273 h 605239" name="connsiteX12"/>
              <a:gd fmla="*/ 373273 h 605239" name="connsiteY12"/>
              <a:gd fmla="*/ 373273 h 605239" name="connsiteX13"/>
              <a:gd fmla="*/ 373273 h 605239" name="connsiteY13"/>
              <a:gd fmla="*/ 373273 h 605239" name="connsiteX14"/>
              <a:gd fmla="*/ 373273 h 605239" name="connsiteY14"/>
              <a:gd fmla="*/ 373273 h 605239" name="connsiteX15"/>
              <a:gd fmla="*/ 373273 h 605239" name="connsiteY15"/>
              <a:gd fmla="*/ 373273 h 605239" name="connsiteX16"/>
              <a:gd fmla="*/ 373273 h 605239" name="connsiteY16"/>
              <a:gd fmla="*/ 373273 h 605239" name="connsiteX17"/>
              <a:gd fmla="*/ 373273 h 605239" name="connsiteY17"/>
              <a:gd fmla="*/ 373273 h 605239" name="connsiteX18"/>
              <a:gd fmla="*/ 373273 h 605239" name="connsiteY18"/>
              <a:gd fmla="*/ 373273 h 605239" name="connsiteX19"/>
              <a:gd fmla="*/ 373273 h 605239" name="connsiteY19"/>
              <a:gd fmla="*/ 373273 h 605239" name="connsiteX20"/>
              <a:gd fmla="*/ 373273 h 605239" name="connsiteY20"/>
              <a:gd fmla="*/ 373273 h 605239" name="connsiteX21"/>
              <a:gd fmla="*/ 373273 h 605239" name="connsiteY21"/>
              <a:gd fmla="*/ 373273 h 605239" name="connsiteX22"/>
              <a:gd fmla="*/ 373273 h 605239" name="connsiteY22"/>
              <a:gd fmla="*/ 373273 h 605239" name="connsiteX23"/>
              <a:gd fmla="*/ 373273 h 605239" name="connsiteY23"/>
              <a:gd fmla="*/ 373273 h 605239" name="connsiteX24"/>
              <a:gd fmla="*/ 373273 h 605239" name="connsiteY24"/>
              <a:gd fmla="*/ 373273 h 605239" name="connsiteX25"/>
              <a:gd fmla="*/ 373273 h 605239" name="connsiteY25"/>
              <a:gd fmla="*/ 373273 h 605239" name="connsiteX26"/>
              <a:gd fmla="*/ 373273 h 605239" name="connsiteY2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b="b" l="l" r="r" t="t"/>
            <a:pathLst>
              <a:path h="604637" w="545066">
                <a:moveTo>
                  <a:pt x="36884" y="437043"/>
                </a:moveTo>
                <a:lnTo>
                  <a:pt x="191976" y="437043"/>
                </a:lnTo>
                <a:lnTo>
                  <a:pt x="256598" y="437043"/>
                </a:lnTo>
                <a:cubicBezTo>
                  <a:pt x="259470" y="437043"/>
                  <a:pt x="332708" y="437043"/>
                  <a:pt x="332708" y="487178"/>
                </a:cubicBezTo>
                <a:lnTo>
                  <a:pt x="339888" y="564529"/>
                </a:lnTo>
                <a:cubicBezTo>
                  <a:pt x="305423" y="580286"/>
                  <a:pt x="269522" y="593178"/>
                  <a:pt x="233621" y="604637"/>
                </a:cubicBezTo>
                <a:lnTo>
                  <a:pt x="212081" y="514394"/>
                </a:lnTo>
                <a:lnTo>
                  <a:pt x="210645" y="512962"/>
                </a:lnTo>
                <a:cubicBezTo>
                  <a:pt x="197720" y="517259"/>
                  <a:pt x="177616" y="520124"/>
                  <a:pt x="160384" y="520124"/>
                </a:cubicBezTo>
                <a:cubicBezTo>
                  <a:pt x="64169" y="520124"/>
                  <a:pt x="41192" y="501502"/>
                  <a:pt x="36884" y="437043"/>
                </a:cubicBezTo>
                <a:close/>
                <a:moveTo>
                  <a:pt x="303290" y="0"/>
                </a:moveTo>
                <a:cubicBezTo>
                  <a:pt x="387816" y="202"/>
                  <a:pt x="469112" y="32449"/>
                  <a:pt x="503569" y="74370"/>
                </a:cubicBezTo>
                <a:cubicBezTo>
                  <a:pt x="568175" y="150329"/>
                  <a:pt x="553818" y="312280"/>
                  <a:pt x="484905" y="378207"/>
                </a:cubicBezTo>
                <a:lnTo>
                  <a:pt x="500698" y="448434"/>
                </a:lnTo>
                <a:cubicBezTo>
                  <a:pt x="471984" y="489997"/>
                  <a:pt x="426042" y="517228"/>
                  <a:pt x="382971" y="541592"/>
                </a:cubicBezTo>
                <a:cubicBezTo>
                  <a:pt x="382971" y="541592"/>
                  <a:pt x="382971" y="541592"/>
                  <a:pt x="381535" y="543025"/>
                </a:cubicBezTo>
                <a:lnTo>
                  <a:pt x="377228" y="484264"/>
                </a:lnTo>
                <a:cubicBezTo>
                  <a:pt x="377228" y="411171"/>
                  <a:pt x="298265" y="391106"/>
                  <a:pt x="256630" y="391106"/>
                </a:cubicBezTo>
                <a:lnTo>
                  <a:pt x="181974" y="391106"/>
                </a:lnTo>
                <a:lnTo>
                  <a:pt x="35533" y="391106"/>
                </a:lnTo>
                <a:cubicBezTo>
                  <a:pt x="35533" y="382507"/>
                  <a:pt x="35533" y="372474"/>
                  <a:pt x="36969" y="362442"/>
                </a:cubicBezTo>
                <a:lnTo>
                  <a:pt x="11126" y="353843"/>
                </a:lnTo>
                <a:cubicBezTo>
                  <a:pt x="6819" y="352410"/>
                  <a:pt x="2512" y="349543"/>
                  <a:pt x="1076" y="345244"/>
                </a:cubicBezTo>
                <a:cubicBezTo>
                  <a:pt x="-359" y="340944"/>
                  <a:pt x="-359" y="335211"/>
                  <a:pt x="1076" y="332345"/>
                </a:cubicBezTo>
                <a:lnTo>
                  <a:pt x="38405" y="256386"/>
                </a:lnTo>
                <a:cubicBezTo>
                  <a:pt x="42712" y="120232"/>
                  <a:pt x="100140" y="44273"/>
                  <a:pt x="219302" y="11309"/>
                </a:cubicBezTo>
                <a:cubicBezTo>
                  <a:pt x="246580" y="3427"/>
                  <a:pt x="275115" y="-67"/>
                  <a:pt x="303290" y="0"/>
                </a:cubicBezTo>
                <a:close/>
              </a:path>
            </a:pathLst>
          </a:custGeom>
          <a:solidFill>
            <a:schemeClr val="accent2"/>
          </a:solidFill>
          <a:ln>
            <a:noFill/>
          </a:ln>
        </p:spPr>
        <p:txBody>
          <a:bodyPr/>
          <a:lstStyle/>
          <a:p>
            <a:endParaRPr altLang="en-US" lang="zh-CN">
              <a:latin charset="-122" panose="020b0502040204020203" pitchFamily="34" typeface="微软雅黑 Light"/>
              <a:ea charset="-122" panose="020b0502040204020203" pitchFamily="34" typeface="微软雅黑 Light"/>
              <a:cs typeface="+mn-ea"/>
              <a:sym typeface="+mn-lt"/>
            </a:endParaRPr>
          </a:p>
        </p:txBody>
      </p:sp>
      <p:sp>
        <p:nvSpPr>
          <p:cNvPr id="4" name="标题 3"/>
          <p:cNvSpPr txBox="1"/>
          <p:nvPr/>
        </p:nvSpPr>
        <p:spPr>
          <a:xfrm>
            <a:off x="1408147" y="213726"/>
            <a:ext cx="2371909" cy="554741"/>
          </a:xfrm>
          <a:prstGeom prst="rect">
            <a:avLst/>
          </a:prstGeom>
        </p:spPr>
        <p:txBody>
          <a:bodyPr/>
          <a:lstStyle>
            <a:lvl1pPr algn="l" defTabSz="914400" eaLnBrk="1" hangingPunct="1" latinLnBrk="0" rtl="0">
              <a:lnSpc>
                <a:spcPct val="90000"/>
              </a:lnSpc>
              <a:spcBef>
                <a:spcPct val="0"/>
              </a:spcBef>
              <a:buNone/>
              <a:defRPr kern="1200" sz="4400">
                <a:solidFill>
                  <a:schemeClr val="tx1"/>
                </a:solidFill>
                <a:latin typeface="+mj-lt"/>
                <a:ea typeface="+mj-ea"/>
                <a:cs typeface="+mj-cs"/>
              </a:defRPr>
            </a:lvl1pPr>
          </a:lstStyle>
          <a:p>
            <a:r>
              <a:rPr altLang="en-US" b="1" lang="zh-CN" sz="2400">
                <a:latin charset="-122" panose="020b0502040204020203" pitchFamily="34" typeface="微软雅黑 Light"/>
                <a:ea charset="-122" panose="020b0502040204020203" pitchFamily="34" typeface="微软雅黑 Light"/>
                <a:cs typeface="+mn-ea"/>
                <a:sym typeface="+mn-lt"/>
              </a:rPr>
              <a:t>护理诊断及措施</a:t>
            </a:r>
          </a:p>
        </p:txBody>
      </p:sp>
      <p:sp>
        <p:nvSpPr>
          <p:cNvPr id="9" name="Rectangle 2"/>
          <p:cNvSpPr txBox="1">
            <a:spLocks noChangeArrowheads="1"/>
          </p:cNvSpPr>
          <p:nvPr/>
        </p:nvSpPr>
        <p:spPr>
          <a:xfrm>
            <a:off x="4568442" y="830772"/>
            <a:ext cx="3574952" cy="592137"/>
          </a:xfrm>
          <a:prstGeom prst="rect">
            <a:avLst/>
          </a:prstGeom>
        </p:spPr>
        <p:txBody>
          <a:bodyPr/>
          <a:lstStyle>
            <a:lvl1pPr algn="l" defTabSz="914400" eaLnBrk="1" hangingPunct="1" latinLnBrk="0" rtl="0">
              <a:lnSpc>
                <a:spcPct val="90000"/>
              </a:lnSpc>
              <a:spcBef>
                <a:spcPct val="0"/>
              </a:spcBef>
              <a:buNone/>
              <a:defRPr kern="1200" sz="4400">
                <a:solidFill>
                  <a:schemeClr val="tx1"/>
                </a:solidFill>
                <a:latin typeface="+mj-lt"/>
                <a:ea typeface="+mj-ea"/>
                <a:cs typeface="+mj-cs"/>
              </a:defRPr>
            </a:lvl1pPr>
          </a:lstStyle>
          <a:p>
            <a:r>
              <a:rPr altLang="zh-CN" b="1" lang="en-US" sz="2000">
                <a:solidFill>
                  <a:schemeClr val="bg2">
                    <a:lumMod val="25000"/>
                  </a:schemeClr>
                </a:solidFill>
                <a:latin charset="-122" panose="020b0502040204020203" pitchFamily="34" typeface="微软雅黑 Light"/>
                <a:ea charset="-122" panose="020b0502040204020203" pitchFamily="34" typeface="微软雅黑 Light"/>
                <a:cs typeface="+mn-ea"/>
                <a:sym typeface="+mn-lt"/>
              </a:rPr>
              <a:t>(七)有皮肤完整性受损的危险</a:t>
            </a:r>
          </a:p>
        </p:txBody>
      </p:sp>
      <p:sp>
        <p:nvSpPr>
          <p:cNvPr id="11" name="矩形 10"/>
          <p:cNvSpPr/>
          <p:nvPr/>
        </p:nvSpPr>
        <p:spPr>
          <a:xfrm>
            <a:off x="1408147" y="1973088"/>
            <a:ext cx="3160295" cy="2148840"/>
          </a:xfrm>
          <a:prstGeom prst="rect">
            <a:avLst/>
          </a:prstGeom>
        </p:spPr>
        <p:txBody>
          <a:bodyPr wrap="square">
            <a:spAutoFit/>
          </a:bodyPr>
          <a:lstStyle/>
          <a:p>
            <a:pPr>
              <a:lnSpc>
                <a:spcPct val="150000"/>
              </a:lnSpc>
            </a:pPr>
            <a:r>
              <a:rPr altLang="zh-CN" lang="en-US">
                <a:latin charset="-122" panose="020b0502040204020203" pitchFamily="34" typeface="微软雅黑 Light"/>
                <a:ea charset="-122" panose="020b0502040204020203" pitchFamily="34" typeface="微软雅黑 Light"/>
                <a:cs typeface="+mn-ea"/>
                <a:sym typeface="+mn-lt"/>
              </a:rPr>
              <a:t>1、勤观察、勤按摩、勤整理、勤翻身、勤擦洗、勤更换。一般1-2h翻身一次，协助翻身时应避免拖、拉、推等动作，以防擦伤皮肤。</a:t>
            </a:r>
          </a:p>
        </p:txBody>
      </p:sp>
      <p:sp>
        <p:nvSpPr>
          <p:cNvPr id="12" name="矩形 11"/>
          <p:cNvSpPr/>
          <p:nvPr/>
        </p:nvSpPr>
        <p:spPr>
          <a:xfrm>
            <a:off x="1398523" y="4565291"/>
            <a:ext cx="3160295" cy="1325880"/>
          </a:xfrm>
          <a:prstGeom prst="rect">
            <a:avLst/>
          </a:prstGeom>
        </p:spPr>
        <p:txBody>
          <a:bodyPr wrap="square">
            <a:spAutoFit/>
          </a:bodyPr>
          <a:lstStyle/>
          <a:p>
            <a:pPr>
              <a:lnSpc>
                <a:spcPct val="150000"/>
              </a:lnSpc>
            </a:pPr>
            <a:r>
              <a:rPr altLang="zh-CN" lang="en-US">
                <a:latin charset="-122" panose="020b0502040204020203" pitchFamily="34" typeface="微软雅黑 Light"/>
                <a:ea charset="-122" panose="020b0502040204020203" pitchFamily="34" typeface="微软雅黑 Light"/>
                <a:cs typeface="+mn-ea"/>
                <a:sym typeface="+mn-lt"/>
              </a:rPr>
              <a:t>2、保护骨隆突处和支持身体空隙处。必要时给予气垫床持续减压护理皮肤。</a:t>
            </a:r>
          </a:p>
        </p:txBody>
      </p:sp>
      <p:sp>
        <p:nvSpPr>
          <p:cNvPr id="13" name="矩形 12"/>
          <p:cNvSpPr/>
          <p:nvPr/>
        </p:nvSpPr>
        <p:spPr>
          <a:xfrm>
            <a:off x="7705310" y="2023551"/>
            <a:ext cx="3379786" cy="914400"/>
          </a:xfrm>
          <a:prstGeom prst="rect">
            <a:avLst/>
          </a:prstGeom>
        </p:spPr>
        <p:txBody>
          <a:bodyPr wrap="square">
            <a:spAutoFit/>
          </a:bodyPr>
          <a:lstStyle/>
          <a:p>
            <a:pPr>
              <a:lnSpc>
                <a:spcPct val="150000"/>
              </a:lnSpc>
            </a:pPr>
            <a:r>
              <a:rPr altLang="zh-CN" lang="en-US">
                <a:latin charset="-122" panose="020b0502040204020203" pitchFamily="34" typeface="微软雅黑 Light"/>
                <a:ea charset="-122" panose="020b0502040204020203" pitchFamily="34" typeface="微软雅黑 Light"/>
                <a:cs typeface="+mn-ea"/>
                <a:sym typeface="+mn-lt"/>
              </a:rPr>
              <a:t>3、避免局部皮肤受刺激，保持床单位清洁干燥。</a:t>
            </a:r>
          </a:p>
        </p:txBody>
      </p:sp>
      <p:sp>
        <p:nvSpPr>
          <p:cNvPr id="14" name="矩形 13"/>
          <p:cNvSpPr/>
          <p:nvPr/>
        </p:nvSpPr>
        <p:spPr>
          <a:xfrm>
            <a:off x="7705307" y="3361708"/>
            <a:ext cx="3379787" cy="914400"/>
          </a:xfrm>
          <a:prstGeom prst="rect">
            <a:avLst/>
          </a:prstGeom>
        </p:spPr>
        <p:txBody>
          <a:bodyPr wrap="square">
            <a:spAutoFit/>
          </a:bodyPr>
          <a:lstStyle/>
          <a:p>
            <a:pPr>
              <a:lnSpc>
                <a:spcPct val="150000"/>
              </a:lnSpc>
            </a:pPr>
            <a:r>
              <a:rPr altLang="zh-CN" lang="en-US">
                <a:latin charset="-122" panose="020b0502040204020203" pitchFamily="34" typeface="微软雅黑 Light"/>
                <a:ea charset="-122" panose="020b0502040204020203" pitchFamily="34" typeface="微软雅黑 Light"/>
                <a:cs typeface="+mn-ea"/>
                <a:sym typeface="+mn-lt"/>
              </a:rPr>
              <a:t>4、促进局部血液循环，温水擦浴或擦背，受压部位按摩。</a:t>
            </a:r>
          </a:p>
        </p:txBody>
      </p:sp>
      <p:sp>
        <p:nvSpPr>
          <p:cNvPr id="15" name="矩形 14"/>
          <p:cNvSpPr/>
          <p:nvPr/>
        </p:nvSpPr>
        <p:spPr>
          <a:xfrm>
            <a:off x="7705307" y="4887693"/>
            <a:ext cx="2367280" cy="365760"/>
          </a:xfrm>
          <a:prstGeom prst="rect">
            <a:avLst/>
          </a:prstGeom>
        </p:spPr>
        <p:txBody>
          <a:bodyPr wrap="none">
            <a:spAutoFit/>
          </a:bodyPr>
          <a:lstStyle/>
          <a:p>
            <a:r>
              <a:rPr altLang="zh-CN" lang="en-US">
                <a:latin charset="-122" panose="020b0502040204020203" pitchFamily="34" typeface="微软雅黑 Light"/>
                <a:ea charset="-122" panose="020b0502040204020203" pitchFamily="34" typeface="微软雅黑 Light"/>
                <a:cs typeface="+mn-ea"/>
                <a:sym typeface="+mn-lt"/>
              </a:rPr>
              <a:t>5、改善机体营养状况。</a:t>
            </a:r>
          </a:p>
        </p:txBody>
      </p:sp>
      <p:pic>
        <p:nvPicPr>
          <p:cNvPr id="10" name="图片 9">
            <a:extLst>
              <a:ext uri="{FF2B5EF4-FFF2-40B4-BE49-F238E27FC236}">
                <a16:creationId xmlns:a16="http://schemas.microsoft.com/office/drawing/2014/main" id="{DDC44102-F9D8-4CC9-8FF8-6C4D464AFB6B}"/>
              </a:ext>
            </a:extLst>
          </p:cNvPr>
          <p:cNvPicPr>
            <a:picLocks noChangeAspect="1"/>
          </p:cNvPicPr>
          <p:nvPr/>
        </p:nvPicPr>
        <p:blipFill>
          <a:blip r:embed="rId3">
            <a:extLst>
              <a:ext uri="{28A0092B-C50C-407E-A947-70E740481C1C}">
                <a14:useLocalDpi val="0"/>
              </a:ext>
            </a:extLst>
          </a:blip>
          <a:stretch>
            <a:fillRect/>
          </a:stretch>
        </p:blipFill>
        <p:spPr>
          <a:xfrm>
            <a:off x="2978670" y="1428296"/>
            <a:ext cx="6265394" cy="4475823"/>
          </a:xfrm>
          <a:prstGeom prst="rect">
            <a:avLst/>
          </a:prstGeom>
        </p:spPr>
      </p:pic>
    </p:spTree>
    <p:extLst>
      <p:ext uri="{BB962C8B-B14F-4D97-AF65-F5344CB8AC3E}">
        <p14:creationId val="1427548297"/>
      </p:ext>
    </p:extLst>
  </p:cSld>
  <p:clrMapOvr>
    <a:masterClrMapping/>
  </p:clrMapOvr>
  <mc:AlternateContent>
    <mc:Choice Requires="p14">
      <p:transition advClick="0" p14:dur="1250" spd="slow">
        <p:wipe/>
      </p:transition>
    </mc:Choice>
    <mc:Fallback>
      <p:transition advClick="0" spd="slow">
        <p:wip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4">
                                  <p:stCondLst>
                                    <p:cond delay="0"/>
                                  </p:stCondLst>
                                  <p:childTnLst>
                                    <p:set>
                                      <p:cBhvr>
                                        <p:cTn dur="1" fill="hold" id="6">
                                          <p:stCondLst>
                                            <p:cond delay="0"/>
                                          </p:stCondLst>
                                        </p:cTn>
                                        <p:tgtEl>
                                          <p:spTgt spid="9"/>
                                        </p:tgtEl>
                                        <p:attrNameLst>
                                          <p:attrName>style.visibility</p:attrName>
                                        </p:attrNameLst>
                                      </p:cBhvr>
                                      <p:to>
                                        <p:strVal val="visible"/>
                                      </p:to>
                                    </p:set>
                                    <p:animEffect filter="wipe(down)" transition="in">
                                      <p:cBhvr>
                                        <p:cTn dur="500" id="7"/>
                                        <p:tgtEl>
                                          <p:spTgt spid="9"/>
                                        </p:tgtEl>
                                      </p:cBhvr>
                                    </p:animEffect>
                                  </p:childTnLst>
                                </p:cTn>
                              </p:par>
                            </p:childTnLst>
                          </p:cTn>
                        </p:par>
                        <p:par>
                          <p:cTn fill="hold" id="8" nodeType="afterGroup">
                            <p:stCondLst>
                              <p:cond delay="500"/>
                            </p:stCondLst>
                            <p:childTnLst>
                              <p:par>
                                <p:cTn fill="hold" id="9" nodeType="afterEffect" presetClass="entr" presetID="14" presetSubtype="10">
                                  <p:stCondLst>
                                    <p:cond delay="0"/>
                                  </p:stCondLst>
                                  <p:childTnLst>
                                    <p:set>
                                      <p:cBhvr>
                                        <p:cTn dur="1" fill="hold" id="10">
                                          <p:stCondLst>
                                            <p:cond delay="0"/>
                                          </p:stCondLst>
                                        </p:cTn>
                                        <p:tgtEl>
                                          <p:spTgt spid="10"/>
                                        </p:tgtEl>
                                        <p:attrNameLst>
                                          <p:attrName>style.visibility</p:attrName>
                                        </p:attrNameLst>
                                      </p:cBhvr>
                                      <p:to>
                                        <p:strVal val="visible"/>
                                      </p:to>
                                    </p:set>
                                    <p:animEffect filter="randombar(horizontal)" transition="in">
                                      <p:cBhvr>
                                        <p:cTn dur="500" id="11"/>
                                        <p:tgtEl>
                                          <p:spTgt spid="10"/>
                                        </p:tgtEl>
                                      </p:cBhvr>
                                    </p:animEffect>
                                  </p:childTnLst>
                                </p:cTn>
                              </p:par>
                            </p:childTnLst>
                          </p:cTn>
                        </p:par>
                        <p:par>
                          <p:cTn fill="hold" id="12" nodeType="afterGroup">
                            <p:stCondLst>
                              <p:cond delay="1000"/>
                            </p:stCondLst>
                            <p:childTnLst>
                              <p:par>
                                <p:cTn fill="hold" grpId="0" id="13" nodeType="afterEffect" presetClass="entr" presetID="22" presetSubtype="4">
                                  <p:stCondLst>
                                    <p:cond delay="0"/>
                                  </p:stCondLst>
                                  <p:childTnLst>
                                    <p:set>
                                      <p:cBhvr>
                                        <p:cTn dur="1" fill="hold" id="14">
                                          <p:stCondLst>
                                            <p:cond delay="0"/>
                                          </p:stCondLst>
                                        </p:cTn>
                                        <p:tgtEl>
                                          <p:spTgt spid="11"/>
                                        </p:tgtEl>
                                        <p:attrNameLst>
                                          <p:attrName>style.visibility</p:attrName>
                                        </p:attrNameLst>
                                      </p:cBhvr>
                                      <p:to>
                                        <p:strVal val="visible"/>
                                      </p:to>
                                    </p:set>
                                    <p:animEffect filter="wipe(down)" transition="in">
                                      <p:cBhvr>
                                        <p:cTn dur="500" id="15"/>
                                        <p:tgtEl>
                                          <p:spTgt spid="11"/>
                                        </p:tgtEl>
                                      </p:cBhvr>
                                    </p:animEffect>
                                  </p:childTnLst>
                                </p:cTn>
                              </p:par>
                            </p:childTnLst>
                          </p:cTn>
                        </p:par>
                        <p:par>
                          <p:cTn fill="hold" id="16" nodeType="afterGroup">
                            <p:stCondLst>
                              <p:cond delay="1500"/>
                            </p:stCondLst>
                            <p:childTnLst>
                              <p:par>
                                <p:cTn fill="hold" grpId="0" id="17" nodeType="afterEffect" presetClass="entr" presetID="22" presetSubtype="4">
                                  <p:stCondLst>
                                    <p:cond delay="0"/>
                                  </p:stCondLst>
                                  <p:childTnLst>
                                    <p:set>
                                      <p:cBhvr>
                                        <p:cTn dur="1" fill="hold" id="18">
                                          <p:stCondLst>
                                            <p:cond delay="0"/>
                                          </p:stCondLst>
                                        </p:cTn>
                                        <p:tgtEl>
                                          <p:spTgt spid="12"/>
                                        </p:tgtEl>
                                        <p:attrNameLst>
                                          <p:attrName>style.visibility</p:attrName>
                                        </p:attrNameLst>
                                      </p:cBhvr>
                                      <p:to>
                                        <p:strVal val="visible"/>
                                      </p:to>
                                    </p:set>
                                    <p:animEffect filter="wipe(down)" transition="in">
                                      <p:cBhvr>
                                        <p:cTn dur="500" id="19"/>
                                        <p:tgtEl>
                                          <p:spTgt spid="12"/>
                                        </p:tgtEl>
                                      </p:cBhvr>
                                    </p:animEffect>
                                  </p:childTnLst>
                                </p:cTn>
                              </p:par>
                            </p:childTnLst>
                          </p:cTn>
                        </p:par>
                        <p:par>
                          <p:cTn fill="hold" id="20" nodeType="afterGroup">
                            <p:stCondLst>
                              <p:cond delay="2000"/>
                            </p:stCondLst>
                            <p:childTnLst>
                              <p:par>
                                <p:cTn fill="hold" grpId="0" id="21" nodeType="afterEffect" presetClass="entr" presetID="22" presetSubtype="4">
                                  <p:stCondLst>
                                    <p:cond delay="0"/>
                                  </p:stCondLst>
                                  <p:childTnLst>
                                    <p:set>
                                      <p:cBhvr>
                                        <p:cTn dur="1" fill="hold" id="22">
                                          <p:stCondLst>
                                            <p:cond delay="0"/>
                                          </p:stCondLst>
                                        </p:cTn>
                                        <p:tgtEl>
                                          <p:spTgt spid="13"/>
                                        </p:tgtEl>
                                        <p:attrNameLst>
                                          <p:attrName>style.visibility</p:attrName>
                                        </p:attrNameLst>
                                      </p:cBhvr>
                                      <p:to>
                                        <p:strVal val="visible"/>
                                      </p:to>
                                    </p:set>
                                    <p:animEffect filter="wipe(down)" transition="in">
                                      <p:cBhvr>
                                        <p:cTn dur="500" id="23"/>
                                        <p:tgtEl>
                                          <p:spTgt spid="13"/>
                                        </p:tgtEl>
                                      </p:cBhvr>
                                    </p:animEffect>
                                  </p:childTnLst>
                                </p:cTn>
                              </p:par>
                            </p:childTnLst>
                          </p:cTn>
                        </p:par>
                        <p:par>
                          <p:cTn fill="hold" id="24" nodeType="afterGroup">
                            <p:stCondLst>
                              <p:cond delay="2500"/>
                            </p:stCondLst>
                            <p:childTnLst>
                              <p:par>
                                <p:cTn fill="hold" grpId="0" id="25" nodeType="afterEffect" presetClass="entr" presetID="22" presetSubtype="4">
                                  <p:stCondLst>
                                    <p:cond delay="0"/>
                                  </p:stCondLst>
                                  <p:childTnLst>
                                    <p:set>
                                      <p:cBhvr>
                                        <p:cTn dur="1" fill="hold" id="26">
                                          <p:stCondLst>
                                            <p:cond delay="0"/>
                                          </p:stCondLst>
                                        </p:cTn>
                                        <p:tgtEl>
                                          <p:spTgt spid="14"/>
                                        </p:tgtEl>
                                        <p:attrNameLst>
                                          <p:attrName>style.visibility</p:attrName>
                                        </p:attrNameLst>
                                      </p:cBhvr>
                                      <p:to>
                                        <p:strVal val="visible"/>
                                      </p:to>
                                    </p:set>
                                    <p:animEffect filter="wipe(down)" transition="in">
                                      <p:cBhvr>
                                        <p:cTn dur="500" id="27"/>
                                        <p:tgtEl>
                                          <p:spTgt spid="14"/>
                                        </p:tgtEl>
                                      </p:cBhvr>
                                    </p:animEffect>
                                  </p:childTnLst>
                                </p:cTn>
                              </p:par>
                            </p:childTnLst>
                          </p:cTn>
                        </p:par>
                        <p:par>
                          <p:cTn fill="hold" id="28" nodeType="afterGroup">
                            <p:stCondLst>
                              <p:cond delay="3000"/>
                            </p:stCondLst>
                            <p:childTnLst>
                              <p:par>
                                <p:cTn fill="hold" grpId="0" id="29" nodeType="afterEffect" presetClass="entr" presetID="22" presetSubtype="4">
                                  <p:stCondLst>
                                    <p:cond delay="0"/>
                                  </p:stCondLst>
                                  <p:childTnLst>
                                    <p:set>
                                      <p:cBhvr>
                                        <p:cTn dur="1" fill="hold" id="30">
                                          <p:stCondLst>
                                            <p:cond delay="0"/>
                                          </p:stCondLst>
                                        </p:cTn>
                                        <p:tgtEl>
                                          <p:spTgt spid="15"/>
                                        </p:tgtEl>
                                        <p:attrNameLst>
                                          <p:attrName>style.visibility</p:attrName>
                                        </p:attrNameLst>
                                      </p:cBhvr>
                                      <p:to>
                                        <p:strVal val="visible"/>
                                      </p:to>
                                    </p:set>
                                    <p:animEffect filter="wipe(down)" transition="in">
                                      <p:cBhvr>
                                        <p:cTn dur="500" id="31"/>
                                        <p:tgtEl>
                                          <p:spTgt spid="1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
      <p:bldP grpId="0" spid="11"/>
      <p:bldP grpId="0" spid="12"/>
      <p:bldP grpId="0" spid="13"/>
      <p:bldP grpId="0" spid="14"/>
      <p:bldP grpId="0" spid="15"/>
    </p:bldLst>
  </p:timing>
</p:sld>
</file>

<file path=ppt/slides/slide3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1" name="图片 10">
            <a:extLst>
              <a:ext uri="{FF2B5EF4-FFF2-40B4-BE49-F238E27FC236}">
                <a16:creationId xmlns:a16="http://schemas.microsoft.com/office/drawing/2014/main" id="{637F1288-E3B2-4485-B69D-E8156D2E22A5}"/>
              </a:ext>
            </a:extLst>
          </p:cNvPr>
          <p:cNvPicPr>
            <a:picLocks noChangeAspect="1"/>
          </p:cNvPicPr>
          <p:nvPr/>
        </p:nvPicPr>
        <p:blipFill>
          <a:blip r:embed="rId4"/>
          <a:srcRect l="88295" r="7966"/>
          <a:stretch>
            <a:fillRect/>
          </a:stretch>
        </p:blipFill>
        <p:spPr>
          <a:xfrm flipH="1">
            <a:off x="0" y="0"/>
            <a:ext cx="12192000" cy="6858000"/>
          </a:xfrm>
          <a:prstGeom prst="rect">
            <a:avLst/>
          </a:prstGeom>
        </p:spPr>
      </p:pic>
      <p:grpSp>
        <p:nvGrpSpPr>
          <p:cNvPr id="64" name="组合 63"/>
          <p:cNvGrpSpPr/>
          <p:nvPr/>
        </p:nvGrpSpPr>
        <p:grpSpPr>
          <a:xfrm>
            <a:off x="1088242" y="3543300"/>
            <a:ext cx="5317067" cy="2003177"/>
            <a:chOff x="6095999" y="2657672"/>
            <a:chExt cx="5317067" cy="2003177"/>
          </a:xfrm>
        </p:grpSpPr>
        <p:sp>
          <p:nvSpPr>
            <p:cNvPr id="61" name="文本框 60"/>
            <p:cNvSpPr txBox="1"/>
            <p:nvPr/>
          </p:nvSpPr>
          <p:spPr>
            <a:xfrm>
              <a:off x="6095999" y="2657673"/>
              <a:ext cx="3742267" cy="1005840"/>
            </a:xfrm>
            <a:prstGeom prst="rect">
              <a:avLst/>
            </a:prstGeom>
            <a:noFill/>
          </p:spPr>
          <p:txBody>
            <a:bodyPr rtlCol="0" wrap="square">
              <a:spAutoFit/>
            </a:bodyPr>
            <a:lstStyle/>
            <a:p>
              <a:pPr algn="dist"/>
              <a:r>
                <a:rPr altLang="en-US" kern="100" lang="zh-CN" sz="6000">
                  <a:solidFill>
                    <a:schemeClr val="bg1"/>
                  </a:solidFill>
                  <a:latin charset="-122" panose="020b0502040204020203" pitchFamily="34" typeface="微软雅黑 Light"/>
                  <a:ea charset="-122" panose="020b0502040204020203" pitchFamily="34" typeface="微软雅黑 Light"/>
                  <a:cs typeface="+mn-ea"/>
                  <a:sym typeface="+mn-lt"/>
                </a:rPr>
                <a:t>健康指导</a:t>
              </a:r>
            </a:p>
          </p:txBody>
        </p:sp>
        <p:sp>
          <p:nvSpPr>
            <p:cNvPr id="63" name="文本框 62"/>
            <p:cNvSpPr txBox="1"/>
            <p:nvPr/>
          </p:nvSpPr>
          <p:spPr>
            <a:xfrm>
              <a:off x="6095998" y="3673335"/>
              <a:ext cx="5317067" cy="1005840"/>
            </a:xfrm>
            <a:prstGeom prst="rect">
              <a:avLst/>
            </a:prstGeom>
            <a:noFill/>
          </p:spPr>
          <p:txBody>
            <a:bodyPr rtlCol="0" wrap="square">
              <a:spAutoFit/>
            </a:bodyPr>
            <a:lstStyle/>
            <a:p>
              <a:pPr>
                <a:lnSpc>
                  <a:spcPct val="150000"/>
                </a:lnSpc>
              </a:pPr>
              <a:r>
                <a:rPr altLang="en-US" lang="en-US" sz="1000">
                  <a:solidFill>
                    <a:schemeClr val="bg1"/>
                  </a:solidFill>
                  <a:uFillTx/>
                  <a:latin charset="-122" panose="020b0502040204020203" pitchFamily="34" typeface="微软雅黑 Light"/>
                  <a:ea charset="-122" panose="020b0502040204020203" pitchFamily="34" typeface="微软雅黑 Light"/>
                  <a:cs typeface="+mn-ea"/>
                  <a:sym typeface="+mn-lt"/>
                </a:rPr>
                <a:t>Input the title contentInput the title contentInput the title contentInput the title contentInput the title contentInput the title contentInput the title contentInput the title contentInput the title contentInput the title contentInput the title contentInput the title content</a:t>
              </a:r>
            </a:p>
          </p:txBody>
        </p:sp>
      </p:grpSp>
      <p:grpSp>
        <p:nvGrpSpPr>
          <p:cNvPr id="4" name="组合 3"/>
          <p:cNvGrpSpPr/>
          <p:nvPr/>
        </p:nvGrpSpPr>
        <p:grpSpPr>
          <a:xfrm>
            <a:off x="967221" y="2070412"/>
            <a:ext cx="6047688" cy="1010757"/>
            <a:chOff x="1170421" y="1956112"/>
            <a:chExt cx="6047688" cy="1010757"/>
          </a:xfrm>
        </p:grpSpPr>
        <p:sp>
          <p:nvSpPr>
            <p:cNvPr id="2" name="圆角矩形 1"/>
            <p:cNvSpPr/>
            <p:nvPr/>
          </p:nvSpPr>
          <p:spPr>
            <a:xfrm rot="16200000">
              <a:off x="2152575" y="973958"/>
              <a:ext cx="990291" cy="2954599"/>
            </a:xfrm>
            <a:prstGeom prst="roundRect">
              <a:avLst>
                <a:gd fmla="val 50000" name="adj"/>
              </a:avLst>
            </a:prstGeom>
            <a:solidFill>
              <a:srgbClr val="D85922"/>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kumimoji="1" lang="zh-CN">
                <a:solidFill>
                  <a:schemeClr val="bg1"/>
                </a:solidFill>
                <a:latin charset="-122" panose="020b0502040204020203" pitchFamily="34" typeface="微软雅黑 Light"/>
                <a:ea charset="-122" panose="020b0502040204020203" pitchFamily="34" typeface="微软雅黑 Light"/>
                <a:cs typeface="+mn-ea"/>
                <a:sym typeface="+mn-lt"/>
              </a:endParaRPr>
            </a:p>
          </p:txBody>
        </p:sp>
        <p:grpSp>
          <p:nvGrpSpPr>
            <p:cNvPr id="12" name="组合 11"/>
            <p:cNvGrpSpPr/>
            <p:nvPr/>
          </p:nvGrpSpPr>
          <p:grpSpPr>
            <a:xfrm>
              <a:off x="2048549" y="2043539"/>
              <a:ext cx="5169560" cy="923330"/>
              <a:chOff x="-1348657" y="108762"/>
              <a:chExt cx="5169560" cy="923330"/>
            </a:xfrm>
          </p:grpSpPr>
          <p:sp>
            <p:nvSpPr>
              <p:cNvPr id="13" name="文本框 12"/>
              <p:cNvSpPr txBox="1"/>
              <p:nvPr/>
            </p:nvSpPr>
            <p:spPr>
              <a:xfrm>
                <a:off x="1243388" y="108762"/>
                <a:ext cx="2577515" cy="914400"/>
              </a:xfrm>
              <a:prstGeom prst="rect">
                <a:avLst/>
              </a:prstGeom>
              <a:noFill/>
            </p:spPr>
            <p:txBody>
              <a:bodyPr rtlCol="0" wrap="square">
                <a:spAutoFit/>
              </a:bodyPr>
              <a:lstStyle/>
              <a:p>
                <a:r>
                  <a:rPr altLang="en-US" kumimoji="1" lang="zh-CN" sz="5400">
                    <a:solidFill>
                      <a:schemeClr val="bg1"/>
                    </a:solidFill>
                    <a:latin charset="-122" panose="020b0502040204020203" pitchFamily="34" typeface="微软雅黑 Light"/>
                    <a:ea charset="-122" panose="020b0502040204020203" pitchFamily="34" typeface="微软雅黑 Light"/>
                    <a:cs typeface="+mn-ea"/>
                    <a:sym typeface="+mn-lt"/>
                  </a:rPr>
                  <a:t>第四章</a:t>
                </a:r>
              </a:p>
            </p:txBody>
          </p:sp>
          <p:sp>
            <p:nvSpPr>
              <p:cNvPr id="14" name="文本框 13"/>
              <p:cNvSpPr txBox="1"/>
              <p:nvPr/>
            </p:nvSpPr>
            <p:spPr>
              <a:xfrm>
                <a:off x="-1348657" y="316425"/>
                <a:ext cx="1144905" cy="396240"/>
              </a:xfrm>
              <a:prstGeom prst="rect">
                <a:avLst/>
              </a:prstGeom>
              <a:noFill/>
            </p:spPr>
            <p:txBody>
              <a:bodyPr rtlCol="0" wrap="none">
                <a:spAutoFit/>
              </a:bodyPr>
              <a:lstStyle/>
              <a:p>
                <a:r>
                  <a:rPr altLang="zh-CN" b="1" i="1" kumimoji="1" lang="en-US" sz="2000">
                    <a:solidFill>
                      <a:schemeClr val="bg1"/>
                    </a:solidFill>
                    <a:latin charset="-122" panose="020b0502040204020203" pitchFamily="34" typeface="微软雅黑 Light"/>
                    <a:ea charset="-122" panose="020b0502040204020203" pitchFamily="34" typeface="微软雅黑 Light"/>
                    <a:cs typeface="+mn-ea"/>
                    <a:sym typeface="+mn-lt"/>
                  </a:rPr>
                  <a:t>PART.04</a:t>
                </a:r>
              </a:p>
            </p:txBody>
          </p:sp>
        </p:grpSp>
      </p:grpSp>
      <p:pic>
        <p:nvPicPr>
          <p:cNvPr id="15" name="图片 14">
            <a:extLst>
              <a:ext uri="{FF2B5EF4-FFF2-40B4-BE49-F238E27FC236}">
                <a16:creationId xmlns:a16="http://schemas.microsoft.com/office/drawing/2014/main" id="{A8FDE314-0305-4097-96BA-E8C07C943E36}"/>
              </a:ext>
            </a:extLst>
          </p:cNvPr>
          <p:cNvPicPr>
            <a:picLocks noChangeAspect="1"/>
          </p:cNvPicPr>
          <p:nvPr/>
        </p:nvPicPr>
        <p:blipFill>
          <a:blip r:embed="rId4"/>
          <a:srcRect b="-952" l="5465" r="48665"/>
          <a:stretch>
            <a:fillRect/>
          </a:stretch>
        </p:blipFill>
        <p:spPr>
          <a:xfrm flipH="1">
            <a:off x="7200899" y="0"/>
            <a:ext cx="4991099" cy="5686515"/>
          </a:xfrm>
          <a:prstGeom prst="rect">
            <a:avLst/>
          </a:prstGeom>
        </p:spPr>
      </p:pic>
    </p:spTree>
    <p:extLst>
      <p:ext uri="{BB962C8B-B14F-4D97-AF65-F5344CB8AC3E}">
        <p14:creationId val="2636153415"/>
      </p:ext>
    </p:extLst>
  </p:cSld>
  <p:clrMapOvr>
    <a:masterClrMapping/>
  </p:clrMapOvr>
  <mc:AlternateContent>
    <mc:Choice Requires="p14">
      <p:transition advClick="0" p14:dur="1250" spd="slow">
        <p:wipe/>
      </p:transition>
    </mc:Choice>
    <mc:Fallback>
      <p:transition advClick="0" spd="slow">
        <p:wip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 presetSubtype="4">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additive="base">
                                        <p:cTn dur="500" fill="hold" id="7"/>
                                        <p:tgtEl>
                                          <p:spTgt spid="4"/>
                                        </p:tgtEl>
                                        <p:attrNameLst>
                                          <p:attrName>ppt_x</p:attrName>
                                        </p:attrNameLst>
                                      </p:cBhvr>
                                      <p:tavLst>
                                        <p:tav tm="0">
                                          <p:val>
                                            <p:strVal val="#ppt_x"/>
                                          </p:val>
                                        </p:tav>
                                        <p:tav tm="100000">
                                          <p:val>
                                            <p:strVal val="#ppt_x"/>
                                          </p:val>
                                        </p:tav>
                                      </p:tavLst>
                                    </p:anim>
                                    <p:anim calcmode="lin" valueType="num">
                                      <p:cBhvr additive="base">
                                        <p:cTn dur="500" fill="hold" id="8"/>
                                        <p:tgtEl>
                                          <p:spTgt spid="4"/>
                                        </p:tgtEl>
                                        <p:attrNameLst>
                                          <p:attrName>ppt_y</p:attrName>
                                        </p:attrNameLst>
                                      </p:cBhvr>
                                      <p:tavLst>
                                        <p:tav tm="0">
                                          <p:val>
                                            <p:strVal val="1+#ppt_h/2"/>
                                          </p:val>
                                        </p:tav>
                                        <p:tav tm="100000">
                                          <p:val>
                                            <p:strVal val="#ppt_y"/>
                                          </p:val>
                                        </p:tav>
                                      </p:tavLst>
                                    </p:anim>
                                  </p:childTnLst>
                                </p:cTn>
                              </p:par>
                            </p:childTnLst>
                          </p:cTn>
                        </p:par>
                      </p:childTnLst>
                    </p:cTn>
                  </p:par>
                  <p:par>
                    <p:cTn fill="hold" id="9" nodeType="clickPar">
                      <p:stCondLst>
                        <p:cond delay="indefinite"/>
                      </p:stCondLst>
                      <p:childTnLst>
                        <p:par>
                          <p:cTn fill="hold" id="10" nodeType="afterGroup">
                            <p:stCondLst>
                              <p:cond delay="0"/>
                            </p:stCondLst>
                            <p:childTnLst>
                              <p:par>
                                <p:cTn fill="hold" id="11" nodeType="clickEffect" presetClass="entr" presetID="2" presetSubtype="4">
                                  <p:stCondLst>
                                    <p:cond delay="0"/>
                                  </p:stCondLst>
                                  <p:childTnLst>
                                    <p:set>
                                      <p:cBhvr>
                                        <p:cTn dur="1" fill="hold" id="12">
                                          <p:stCondLst>
                                            <p:cond delay="0"/>
                                          </p:stCondLst>
                                        </p:cTn>
                                        <p:tgtEl>
                                          <p:spTgt spid="64"/>
                                        </p:tgtEl>
                                        <p:attrNameLst>
                                          <p:attrName>style.visibility</p:attrName>
                                        </p:attrNameLst>
                                      </p:cBhvr>
                                      <p:to>
                                        <p:strVal val="visible"/>
                                      </p:to>
                                    </p:set>
                                    <p:anim calcmode="lin" valueType="num">
                                      <p:cBhvr additive="base">
                                        <p:cTn dur="500" fill="hold" id="13"/>
                                        <p:tgtEl>
                                          <p:spTgt spid="64"/>
                                        </p:tgtEl>
                                        <p:attrNameLst>
                                          <p:attrName>ppt_x</p:attrName>
                                        </p:attrNameLst>
                                      </p:cBhvr>
                                      <p:tavLst>
                                        <p:tav tm="0">
                                          <p:val>
                                            <p:strVal val="#ppt_x"/>
                                          </p:val>
                                        </p:tav>
                                        <p:tav tm="100000">
                                          <p:val>
                                            <p:strVal val="#ppt_x"/>
                                          </p:val>
                                        </p:tav>
                                      </p:tavLst>
                                    </p:anim>
                                    <p:anim calcmode="lin" valueType="num">
                                      <p:cBhvr additive="base">
                                        <p:cTn dur="500" fill="hold" id="14"/>
                                        <p:tgtEl>
                                          <p:spTgt spid="64"/>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3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2" name="直接连接符 1"/>
          <p:cNvCxnSpPr/>
          <p:nvPr/>
        </p:nvCxnSpPr>
        <p:spPr>
          <a:xfrm>
            <a:off x="1408147" y="683603"/>
            <a:ext cx="10619117"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mouth-tube-in-bald-male-head_45957"/>
          <p:cNvSpPr>
            <a:spLocks noChangeAspect="1"/>
          </p:cNvSpPr>
          <p:nvPr/>
        </p:nvSpPr>
        <p:spPr bwMode="auto">
          <a:xfrm>
            <a:off x="564040" y="88565"/>
            <a:ext cx="725746" cy="805065"/>
          </a:xfrm>
          <a:custGeom>
            <a:gdLst>
              <a:gd fmla="*/ 373273 h 605239" name="connsiteX0"/>
              <a:gd fmla="*/ 373273 h 605239" name="connsiteY0"/>
              <a:gd fmla="*/ 373273 h 605239" name="connsiteX1"/>
              <a:gd fmla="*/ 373273 h 605239" name="connsiteY1"/>
              <a:gd fmla="*/ 373273 h 605239" name="connsiteX2"/>
              <a:gd fmla="*/ 373273 h 605239" name="connsiteY2"/>
              <a:gd fmla="*/ 373273 h 605239" name="connsiteX3"/>
              <a:gd fmla="*/ 373273 h 605239" name="connsiteY3"/>
              <a:gd fmla="*/ 373273 h 605239" name="connsiteX4"/>
              <a:gd fmla="*/ 373273 h 605239" name="connsiteY4"/>
              <a:gd fmla="*/ 373273 h 605239" name="connsiteX5"/>
              <a:gd fmla="*/ 373273 h 605239" name="connsiteY5"/>
              <a:gd fmla="*/ 373273 h 605239" name="connsiteX6"/>
              <a:gd fmla="*/ 373273 h 605239" name="connsiteY6"/>
              <a:gd fmla="*/ 373273 h 605239" name="connsiteX7"/>
              <a:gd fmla="*/ 373273 h 605239" name="connsiteY7"/>
              <a:gd fmla="*/ 373273 h 605239" name="connsiteX8"/>
              <a:gd fmla="*/ 373273 h 605239" name="connsiteY8"/>
              <a:gd fmla="*/ 373273 h 605239" name="connsiteX9"/>
              <a:gd fmla="*/ 373273 h 605239" name="connsiteY9"/>
              <a:gd fmla="*/ 373273 h 605239" name="connsiteX10"/>
              <a:gd fmla="*/ 373273 h 605239" name="connsiteY10"/>
              <a:gd fmla="*/ 373273 h 605239" name="connsiteX11"/>
              <a:gd fmla="*/ 373273 h 605239" name="connsiteY11"/>
              <a:gd fmla="*/ 373273 h 605239" name="connsiteX12"/>
              <a:gd fmla="*/ 373273 h 605239" name="connsiteY12"/>
              <a:gd fmla="*/ 373273 h 605239" name="connsiteX13"/>
              <a:gd fmla="*/ 373273 h 605239" name="connsiteY13"/>
              <a:gd fmla="*/ 373273 h 605239" name="connsiteX14"/>
              <a:gd fmla="*/ 373273 h 605239" name="connsiteY14"/>
              <a:gd fmla="*/ 373273 h 605239" name="connsiteX15"/>
              <a:gd fmla="*/ 373273 h 605239" name="connsiteY15"/>
              <a:gd fmla="*/ 373273 h 605239" name="connsiteX16"/>
              <a:gd fmla="*/ 373273 h 605239" name="connsiteY16"/>
              <a:gd fmla="*/ 373273 h 605239" name="connsiteX17"/>
              <a:gd fmla="*/ 373273 h 605239" name="connsiteY17"/>
              <a:gd fmla="*/ 373273 h 605239" name="connsiteX18"/>
              <a:gd fmla="*/ 373273 h 605239" name="connsiteY18"/>
              <a:gd fmla="*/ 373273 h 605239" name="connsiteX19"/>
              <a:gd fmla="*/ 373273 h 605239" name="connsiteY19"/>
              <a:gd fmla="*/ 373273 h 605239" name="connsiteX20"/>
              <a:gd fmla="*/ 373273 h 605239" name="connsiteY20"/>
              <a:gd fmla="*/ 373273 h 605239" name="connsiteX21"/>
              <a:gd fmla="*/ 373273 h 605239" name="connsiteY21"/>
              <a:gd fmla="*/ 373273 h 605239" name="connsiteX22"/>
              <a:gd fmla="*/ 373273 h 605239" name="connsiteY22"/>
              <a:gd fmla="*/ 373273 h 605239" name="connsiteX23"/>
              <a:gd fmla="*/ 373273 h 605239" name="connsiteY23"/>
              <a:gd fmla="*/ 373273 h 605239" name="connsiteX24"/>
              <a:gd fmla="*/ 373273 h 605239" name="connsiteY24"/>
              <a:gd fmla="*/ 373273 h 605239" name="connsiteX25"/>
              <a:gd fmla="*/ 373273 h 605239" name="connsiteY25"/>
              <a:gd fmla="*/ 373273 h 605239" name="connsiteX26"/>
              <a:gd fmla="*/ 373273 h 605239" name="connsiteY2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b="b" l="l" r="r" t="t"/>
            <a:pathLst>
              <a:path h="604637" w="545066">
                <a:moveTo>
                  <a:pt x="36884" y="437043"/>
                </a:moveTo>
                <a:lnTo>
                  <a:pt x="191976" y="437043"/>
                </a:lnTo>
                <a:lnTo>
                  <a:pt x="256598" y="437043"/>
                </a:lnTo>
                <a:cubicBezTo>
                  <a:pt x="259470" y="437043"/>
                  <a:pt x="332708" y="437043"/>
                  <a:pt x="332708" y="487178"/>
                </a:cubicBezTo>
                <a:lnTo>
                  <a:pt x="339888" y="564529"/>
                </a:lnTo>
                <a:cubicBezTo>
                  <a:pt x="305423" y="580286"/>
                  <a:pt x="269522" y="593178"/>
                  <a:pt x="233621" y="604637"/>
                </a:cubicBezTo>
                <a:lnTo>
                  <a:pt x="212081" y="514394"/>
                </a:lnTo>
                <a:lnTo>
                  <a:pt x="210645" y="512962"/>
                </a:lnTo>
                <a:cubicBezTo>
                  <a:pt x="197720" y="517259"/>
                  <a:pt x="177616" y="520124"/>
                  <a:pt x="160384" y="520124"/>
                </a:cubicBezTo>
                <a:cubicBezTo>
                  <a:pt x="64169" y="520124"/>
                  <a:pt x="41192" y="501502"/>
                  <a:pt x="36884" y="437043"/>
                </a:cubicBezTo>
                <a:close/>
                <a:moveTo>
                  <a:pt x="303290" y="0"/>
                </a:moveTo>
                <a:cubicBezTo>
                  <a:pt x="387816" y="202"/>
                  <a:pt x="469112" y="32449"/>
                  <a:pt x="503569" y="74370"/>
                </a:cubicBezTo>
                <a:cubicBezTo>
                  <a:pt x="568175" y="150329"/>
                  <a:pt x="553818" y="312280"/>
                  <a:pt x="484905" y="378207"/>
                </a:cubicBezTo>
                <a:lnTo>
                  <a:pt x="500698" y="448434"/>
                </a:lnTo>
                <a:cubicBezTo>
                  <a:pt x="471984" y="489997"/>
                  <a:pt x="426042" y="517228"/>
                  <a:pt x="382971" y="541592"/>
                </a:cubicBezTo>
                <a:cubicBezTo>
                  <a:pt x="382971" y="541592"/>
                  <a:pt x="382971" y="541592"/>
                  <a:pt x="381535" y="543025"/>
                </a:cubicBezTo>
                <a:lnTo>
                  <a:pt x="377228" y="484264"/>
                </a:lnTo>
                <a:cubicBezTo>
                  <a:pt x="377228" y="411171"/>
                  <a:pt x="298265" y="391106"/>
                  <a:pt x="256630" y="391106"/>
                </a:cubicBezTo>
                <a:lnTo>
                  <a:pt x="181974" y="391106"/>
                </a:lnTo>
                <a:lnTo>
                  <a:pt x="35533" y="391106"/>
                </a:lnTo>
                <a:cubicBezTo>
                  <a:pt x="35533" y="382507"/>
                  <a:pt x="35533" y="372474"/>
                  <a:pt x="36969" y="362442"/>
                </a:cubicBezTo>
                <a:lnTo>
                  <a:pt x="11126" y="353843"/>
                </a:lnTo>
                <a:cubicBezTo>
                  <a:pt x="6819" y="352410"/>
                  <a:pt x="2512" y="349543"/>
                  <a:pt x="1076" y="345244"/>
                </a:cubicBezTo>
                <a:cubicBezTo>
                  <a:pt x="-359" y="340944"/>
                  <a:pt x="-359" y="335211"/>
                  <a:pt x="1076" y="332345"/>
                </a:cubicBezTo>
                <a:lnTo>
                  <a:pt x="38405" y="256386"/>
                </a:lnTo>
                <a:cubicBezTo>
                  <a:pt x="42712" y="120232"/>
                  <a:pt x="100140" y="44273"/>
                  <a:pt x="219302" y="11309"/>
                </a:cubicBezTo>
                <a:cubicBezTo>
                  <a:pt x="246580" y="3427"/>
                  <a:pt x="275115" y="-67"/>
                  <a:pt x="303290" y="0"/>
                </a:cubicBezTo>
                <a:close/>
              </a:path>
            </a:pathLst>
          </a:custGeom>
          <a:solidFill>
            <a:schemeClr val="accent2"/>
          </a:solidFill>
          <a:ln>
            <a:noFill/>
          </a:ln>
        </p:spPr>
        <p:txBody>
          <a:bodyPr/>
          <a:lstStyle/>
          <a:p>
            <a:endParaRPr altLang="en-US" lang="zh-CN">
              <a:latin charset="-122" panose="020b0502040204020203" pitchFamily="34" typeface="微软雅黑 Light"/>
              <a:ea charset="-122" panose="020b0502040204020203" pitchFamily="34" typeface="微软雅黑 Light"/>
              <a:cs typeface="+mn-ea"/>
              <a:sym typeface="+mn-lt"/>
            </a:endParaRPr>
          </a:p>
        </p:txBody>
      </p:sp>
      <p:sp>
        <p:nvSpPr>
          <p:cNvPr id="4" name="标题 3"/>
          <p:cNvSpPr txBox="1"/>
          <p:nvPr/>
        </p:nvSpPr>
        <p:spPr>
          <a:xfrm>
            <a:off x="1408147" y="213726"/>
            <a:ext cx="2371909" cy="554741"/>
          </a:xfrm>
          <a:prstGeom prst="rect">
            <a:avLst/>
          </a:prstGeom>
        </p:spPr>
        <p:txBody>
          <a:bodyPr/>
          <a:lstStyle>
            <a:lvl1pPr algn="l" defTabSz="914400" eaLnBrk="1" hangingPunct="1" latinLnBrk="0" rtl="0">
              <a:lnSpc>
                <a:spcPct val="90000"/>
              </a:lnSpc>
              <a:spcBef>
                <a:spcPct val="0"/>
              </a:spcBef>
              <a:buNone/>
              <a:defRPr kern="1200" sz="4400">
                <a:solidFill>
                  <a:schemeClr val="tx1"/>
                </a:solidFill>
                <a:latin typeface="+mj-lt"/>
                <a:ea typeface="+mj-ea"/>
                <a:cs typeface="+mj-cs"/>
              </a:defRPr>
            </a:lvl1pPr>
          </a:lstStyle>
          <a:p>
            <a:r>
              <a:rPr altLang="en-US" b="1" lang="zh-CN" sz="2400">
                <a:latin charset="-122" panose="020b0502040204020203" pitchFamily="34" typeface="微软雅黑 Light"/>
                <a:ea charset="-122" panose="020b0502040204020203" pitchFamily="34" typeface="微软雅黑 Light"/>
                <a:cs typeface="+mn-ea"/>
                <a:sym typeface="+mn-lt"/>
              </a:rPr>
              <a:t>护理诊断及措施</a:t>
            </a:r>
          </a:p>
        </p:txBody>
      </p:sp>
      <p:sp>
        <p:nvSpPr>
          <p:cNvPr id="9" name="Rectangle 2"/>
          <p:cNvSpPr txBox="1">
            <a:spLocks noChangeArrowheads="1"/>
          </p:cNvSpPr>
          <p:nvPr/>
        </p:nvSpPr>
        <p:spPr bwMode="auto">
          <a:xfrm>
            <a:off x="2006900" y="873007"/>
            <a:ext cx="8778898" cy="56094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nchorCtr="0" bIns="45720" compatLnSpc="1" lIns="91440" numCol="1" rIns="91440" tIns="45720" vert="horz" wrap="square">
            <a:prstTxWarp prst="textNoShape">
              <a:avLst/>
            </a:prstTxWarp>
          </a:bodyPr>
          <a:lstStyle>
            <a:lvl1pPr algn="l" eaLnBrk="0" fontAlgn="base" hangingPunct="0" rtl="0">
              <a:spcBef>
                <a:spcPct val="0"/>
              </a:spcBef>
              <a:spcAft>
                <a:spcPct val="0"/>
              </a:spcAft>
              <a:defRPr b="1" sz="2800">
                <a:solidFill>
                  <a:schemeClr val="bg1"/>
                </a:solidFill>
                <a:latin typeface="+mj-lt"/>
                <a:ea typeface="+mj-ea"/>
                <a:cs typeface="+mj-cs"/>
              </a:defRPr>
            </a:lvl1pPr>
            <a:lvl2pPr algn="l" eaLnBrk="0" fontAlgn="base" hangingPunct="0" rtl="0">
              <a:spcBef>
                <a:spcPct val="0"/>
              </a:spcBef>
              <a:spcAft>
                <a:spcPct val="0"/>
              </a:spcAft>
              <a:defRPr b="1" sz="2800">
                <a:solidFill>
                  <a:schemeClr val="bg1"/>
                </a:solidFill>
                <a:latin charset="0" panose="020b0604020202020204" pitchFamily="34" typeface="Arial"/>
                <a:ea charset="-122" panose="02010600040101010101" pitchFamily="2" typeface="华文细黑"/>
              </a:defRPr>
            </a:lvl2pPr>
            <a:lvl3pPr algn="l" eaLnBrk="0" fontAlgn="base" hangingPunct="0" rtl="0">
              <a:spcBef>
                <a:spcPct val="0"/>
              </a:spcBef>
              <a:spcAft>
                <a:spcPct val="0"/>
              </a:spcAft>
              <a:defRPr b="1" sz="2800">
                <a:solidFill>
                  <a:schemeClr val="bg1"/>
                </a:solidFill>
                <a:latin charset="0" panose="020b0604020202020204" pitchFamily="34" typeface="Arial"/>
                <a:ea charset="-122" panose="02010600040101010101" pitchFamily="2" typeface="华文细黑"/>
              </a:defRPr>
            </a:lvl3pPr>
            <a:lvl4pPr algn="l" eaLnBrk="0" fontAlgn="base" hangingPunct="0" rtl="0">
              <a:spcBef>
                <a:spcPct val="0"/>
              </a:spcBef>
              <a:spcAft>
                <a:spcPct val="0"/>
              </a:spcAft>
              <a:defRPr b="1" sz="2800">
                <a:solidFill>
                  <a:schemeClr val="bg1"/>
                </a:solidFill>
                <a:latin charset="0" panose="020b0604020202020204" pitchFamily="34" typeface="Arial"/>
                <a:ea charset="-122" panose="02010600040101010101" pitchFamily="2" typeface="华文细黑"/>
              </a:defRPr>
            </a:lvl4pPr>
            <a:lvl5pPr algn="l" eaLnBrk="0" fontAlgn="base" hangingPunct="0" rtl="0">
              <a:spcBef>
                <a:spcPct val="0"/>
              </a:spcBef>
              <a:spcAft>
                <a:spcPct val="0"/>
              </a:spcAft>
              <a:defRPr b="1" sz="2800">
                <a:solidFill>
                  <a:schemeClr val="bg1"/>
                </a:solidFill>
                <a:latin charset="0" panose="020b0604020202020204" pitchFamily="34" typeface="Arial"/>
                <a:ea charset="-122" panose="02010600040101010101" pitchFamily="2" typeface="华文细黑"/>
              </a:defRPr>
            </a:lvl5pPr>
            <a:lvl6pPr algn="l" fontAlgn="base" marL="457200" rtl="0">
              <a:spcBef>
                <a:spcPct val="0"/>
              </a:spcBef>
              <a:spcAft>
                <a:spcPct val="0"/>
              </a:spcAft>
              <a:defRPr b="1" sz="2800">
                <a:solidFill>
                  <a:schemeClr val="bg1"/>
                </a:solidFill>
                <a:latin charset="0" panose="020b0604020202020204" pitchFamily="34" typeface="Arial"/>
                <a:ea charset="-122" panose="02010600040101010101" pitchFamily="2" typeface="华文细黑"/>
              </a:defRPr>
            </a:lvl6pPr>
            <a:lvl7pPr algn="l" fontAlgn="base" marL="914400" rtl="0">
              <a:spcBef>
                <a:spcPct val="0"/>
              </a:spcBef>
              <a:spcAft>
                <a:spcPct val="0"/>
              </a:spcAft>
              <a:defRPr b="1" sz="2800">
                <a:solidFill>
                  <a:schemeClr val="bg1"/>
                </a:solidFill>
                <a:latin charset="0" panose="020b0604020202020204" pitchFamily="34" typeface="Arial"/>
                <a:ea charset="-122" panose="02010600040101010101" pitchFamily="2" typeface="华文细黑"/>
              </a:defRPr>
            </a:lvl7pPr>
            <a:lvl8pPr algn="l" fontAlgn="base" marL="1371600" rtl="0">
              <a:spcBef>
                <a:spcPct val="0"/>
              </a:spcBef>
              <a:spcAft>
                <a:spcPct val="0"/>
              </a:spcAft>
              <a:defRPr b="1" sz="2800">
                <a:solidFill>
                  <a:schemeClr val="bg1"/>
                </a:solidFill>
                <a:latin charset="0" panose="020b0604020202020204" pitchFamily="34" typeface="Arial"/>
                <a:ea charset="-122" panose="02010600040101010101" pitchFamily="2" typeface="华文细黑"/>
              </a:defRPr>
            </a:lvl8pPr>
            <a:lvl9pPr algn="l" fontAlgn="base" marL="1828800" rtl="0">
              <a:spcBef>
                <a:spcPct val="0"/>
              </a:spcBef>
              <a:spcAft>
                <a:spcPct val="0"/>
              </a:spcAft>
              <a:defRPr b="1" sz="2800">
                <a:solidFill>
                  <a:schemeClr val="bg1"/>
                </a:solidFill>
                <a:latin charset="0" panose="020b0604020202020204" pitchFamily="34" typeface="Arial"/>
                <a:ea charset="-122" panose="02010600040101010101" pitchFamily="2" typeface="华文细黑"/>
              </a:defRPr>
            </a:lvl9pPr>
          </a:lstStyle>
          <a:p>
            <a:r>
              <a:rPr altLang="en-US" kern="0" lang="zh-CN" sz="2000">
                <a:solidFill>
                  <a:schemeClr val="bg2">
                    <a:lumMod val="25000"/>
                  </a:schemeClr>
                </a:solidFill>
                <a:latin charset="-122" panose="020b0502040204020203" pitchFamily="34" typeface="微软雅黑 Light"/>
                <a:ea charset="-122" panose="020b0502040204020203" pitchFamily="34" typeface="微软雅黑 Light"/>
                <a:cs typeface="+mn-ea"/>
                <a:sym typeface="+mn-lt"/>
              </a:rPr>
              <a:t>（八）潜在并发症：水、电解质紊乱及酸碱失衡、上消化道出血、颅内出血</a:t>
            </a:r>
            <a:br>
              <a:rPr altLang="en-US" kern="0" lang="zh-CN" sz="2000">
                <a:solidFill>
                  <a:schemeClr val="bg2">
                    <a:lumMod val="25000"/>
                  </a:schemeClr>
                </a:solidFill>
                <a:latin charset="-122" panose="020b0502040204020203" pitchFamily="34" typeface="微软雅黑 Light"/>
                <a:ea charset="-122" panose="020b0502040204020203" pitchFamily="34" typeface="微软雅黑 Light"/>
                <a:cs typeface="+mn-ea"/>
                <a:sym typeface="+mn-lt"/>
              </a:rPr>
            </a:br>
          </a:p>
        </p:txBody>
      </p:sp>
      <p:sp>
        <p:nvSpPr>
          <p:cNvPr id="14" name="矩形 13"/>
          <p:cNvSpPr/>
          <p:nvPr/>
        </p:nvSpPr>
        <p:spPr>
          <a:xfrm>
            <a:off x="553932" y="1651815"/>
            <a:ext cx="3694712" cy="1325880"/>
          </a:xfrm>
          <a:prstGeom prst="rect">
            <a:avLst/>
          </a:prstGeom>
        </p:spPr>
        <p:txBody>
          <a:bodyPr wrap="square">
            <a:spAutoFit/>
          </a:bodyPr>
          <a:lstStyle/>
          <a:p>
            <a:pPr>
              <a:lnSpc>
                <a:spcPct val="150000"/>
              </a:lnSpc>
              <a:buFont charset="2" panose="05000000000000000000" pitchFamily="2" typeface="Wingdings"/>
              <a:buNone/>
            </a:pPr>
            <a:r>
              <a:rPr altLang="en-US" b="1" kern="0" lang="zh-CN">
                <a:latin charset="-122" panose="020b0502040204020203" pitchFamily="34" typeface="微软雅黑 Light"/>
                <a:ea charset="-122" panose="020b0502040204020203" pitchFamily="34" typeface="微软雅黑 Light"/>
                <a:cs typeface="+mn-ea"/>
                <a:sym typeface="+mn-lt"/>
              </a:rPr>
              <a:t>护理措施：</a:t>
            </a:r>
          </a:p>
          <a:p>
            <a:pPr>
              <a:lnSpc>
                <a:spcPct val="150000"/>
              </a:lnSpc>
              <a:buFont charset="2" panose="05000000000000000000" pitchFamily="2" typeface="Wingdings"/>
              <a:buNone/>
            </a:pPr>
            <a:r>
              <a:rPr altLang="en-US" b="1" kern="0" lang="zh-CN">
                <a:latin charset="-122" panose="020b0502040204020203" pitchFamily="34" typeface="微软雅黑 Light"/>
                <a:ea charset="-122" panose="020b0502040204020203" pitchFamily="34" typeface="微软雅黑 Light"/>
                <a:cs typeface="+mn-ea"/>
                <a:sym typeface="+mn-lt"/>
              </a:rPr>
              <a:t>1、观察呼吸困难的程度、呼吸频率、节律和深度。</a:t>
            </a:r>
          </a:p>
        </p:txBody>
      </p:sp>
      <p:sp>
        <p:nvSpPr>
          <p:cNvPr id="15" name="矩形 14"/>
          <p:cNvSpPr/>
          <p:nvPr/>
        </p:nvSpPr>
        <p:spPr>
          <a:xfrm>
            <a:off x="513514" y="3146832"/>
            <a:ext cx="2842177" cy="1325880"/>
          </a:xfrm>
          <a:prstGeom prst="rect">
            <a:avLst/>
          </a:prstGeom>
        </p:spPr>
        <p:txBody>
          <a:bodyPr wrap="square">
            <a:spAutoFit/>
          </a:bodyPr>
          <a:lstStyle/>
          <a:p>
            <a:pPr>
              <a:lnSpc>
                <a:spcPct val="150000"/>
              </a:lnSpc>
              <a:spcBef>
                <a:spcPct val="0"/>
              </a:spcBef>
            </a:pPr>
            <a:r>
              <a:rPr altLang="en-US" kern="0" lang="zh-CN">
                <a:latin charset="-122" panose="020b0502040204020203" pitchFamily="34" typeface="微软雅黑 Light"/>
                <a:ea charset="-122" panose="020b0502040204020203" pitchFamily="34" typeface="微软雅黑 Light"/>
                <a:cs typeface="+mn-ea"/>
                <a:sym typeface="+mn-lt"/>
              </a:rPr>
              <a:t>2、观察有无发绀、球结膜充血、水肿、皮肤温暖多汗等缺氧和CO2潴留表现。</a:t>
            </a:r>
          </a:p>
        </p:txBody>
      </p:sp>
      <p:sp>
        <p:nvSpPr>
          <p:cNvPr id="16" name="矩形 15"/>
          <p:cNvSpPr/>
          <p:nvPr/>
        </p:nvSpPr>
        <p:spPr>
          <a:xfrm>
            <a:off x="458313" y="5475193"/>
            <a:ext cx="3053080" cy="365760"/>
          </a:xfrm>
          <a:prstGeom prst="rect">
            <a:avLst/>
          </a:prstGeom>
        </p:spPr>
        <p:txBody>
          <a:bodyPr wrap="none">
            <a:spAutoFit/>
          </a:bodyPr>
          <a:lstStyle/>
          <a:p>
            <a:pPr>
              <a:spcBef>
                <a:spcPct val="0"/>
              </a:spcBef>
            </a:pPr>
            <a:r>
              <a:rPr altLang="en-US" kern="0" lang="zh-CN">
                <a:latin charset="-122" panose="020b0502040204020203" pitchFamily="34" typeface="微软雅黑 Light"/>
                <a:ea charset="-122" panose="020b0502040204020203" pitchFamily="34" typeface="微软雅黑 Light"/>
                <a:cs typeface="+mn-ea"/>
                <a:sym typeface="+mn-lt"/>
              </a:rPr>
              <a:t>3、监测生命体征及意识状态。</a:t>
            </a:r>
          </a:p>
        </p:txBody>
      </p:sp>
      <p:sp>
        <p:nvSpPr>
          <p:cNvPr id="25" name="矩形 24"/>
          <p:cNvSpPr/>
          <p:nvPr/>
        </p:nvSpPr>
        <p:spPr>
          <a:xfrm>
            <a:off x="8096461" y="2020626"/>
            <a:ext cx="4095540" cy="914400"/>
          </a:xfrm>
          <a:prstGeom prst="rect">
            <a:avLst/>
          </a:prstGeom>
        </p:spPr>
        <p:txBody>
          <a:bodyPr wrap="square">
            <a:spAutoFit/>
          </a:bodyPr>
          <a:lstStyle/>
          <a:p>
            <a:pPr>
              <a:lnSpc>
                <a:spcPct val="150000"/>
              </a:lnSpc>
              <a:buFont charset="2" panose="05000000000000000000" pitchFamily="2" typeface="Wingdings"/>
              <a:buNone/>
            </a:pPr>
            <a:r>
              <a:rPr altLang="en-US" kern="0" lang="zh-CN">
                <a:latin charset="-122" panose="020b0502040204020203" pitchFamily="34" typeface="微软雅黑 Light"/>
                <a:ea charset="-122" panose="020b0502040204020203" pitchFamily="34" typeface="微软雅黑 Light"/>
                <a:cs typeface="+mn-ea"/>
                <a:sym typeface="+mn-lt"/>
              </a:rPr>
              <a:t>4、监测并记录出入液量，血气分析和血生化检查、电解质和酸碱平衡状态。</a:t>
            </a:r>
          </a:p>
        </p:txBody>
      </p:sp>
      <p:sp>
        <p:nvSpPr>
          <p:cNvPr id="26" name="矩形 25"/>
          <p:cNvSpPr/>
          <p:nvPr/>
        </p:nvSpPr>
        <p:spPr>
          <a:xfrm>
            <a:off x="8251965" y="4022398"/>
            <a:ext cx="2824480" cy="365760"/>
          </a:xfrm>
          <a:prstGeom prst="rect">
            <a:avLst/>
          </a:prstGeom>
        </p:spPr>
        <p:txBody>
          <a:bodyPr wrap="none">
            <a:spAutoFit/>
          </a:bodyPr>
          <a:lstStyle/>
          <a:p>
            <a:pPr>
              <a:buFont charset="2" panose="05000000000000000000" pitchFamily="2" typeface="Wingdings"/>
              <a:buNone/>
            </a:pPr>
            <a:r>
              <a:rPr altLang="zh-CN" kern="0" lang="en-US">
                <a:latin charset="-122" panose="020b0502040204020203" pitchFamily="34" typeface="微软雅黑 Light"/>
                <a:ea charset="-122" panose="020b0502040204020203" pitchFamily="34" typeface="微软雅黑 Light"/>
                <a:cs typeface="+mn-ea"/>
                <a:sym typeface="+mn-lt"/>
              </a:rPr>
              <a:t>5、观察呕吐物和粪便性状</a:t>
            </a:r>
          </a:p>
        </p:txBody>
      </p:sp>
      <p:sp>
        <p:nvSpPr>
          <p:cNvPr id="27" name="矩形 26"/>
          <p:cNvSpPr/>
          <p:nvPr/>
        </p:nvSpPr>
        <p:spPr>
          <a:xfrm>
            <a:off x="8221320" y="5242487"/>
            <a:ext cx="3971656" cy="1325880"/>
          </a:xfrm>
          <a:prstGeom prst="rect">
            <a:avLst/>
          </a:prstGeom>
        </p:spPr>
        <p:txBody>
          <a:bodyPr wrap="square">
            <a:spAutoFit/>
          </a:bodyPr>
          <a:lstStyle/>
          <a:p>
            <a:pPr>
              <a:lnSpc>
                <a:spcPct val="150000"/>
              </a:lnSpc>
              <a:buFont charset="2" panose="05000000000000000000" pitchFamily="2" typeface="Wingdings"/>
              <a:buNone/>
            </a:pPr>
            <a:r>
              <a:rPr altLang="zh-CN" kern="0" lang="en-US">
                <a:latin charset="-122" panose="020b0502040204020203" pitchFamily="34" typeface="微软雅黑 Light"/>
                <a:ea charset="-122" panose="020b0502040204020203" pitchFamily="34" typeface="微软雅黑 Light"/>
                <a:cs typeface="+mn-ea"/>
                <a:sym typeface="+mn-lt"/>
              </a:rPr>
              <a:t>6、观察有无神志恍惚、烦躁、抽搐等肺性脑病表现，一旦发现，应立即报告医师协助处理。</a:t>
            </a:r>
          </a:p>
        </p:txBody>
      </p:sp>
      <p:sp>
        <p:nvSpPr>
          <p:cNvPr id="28" name="Freeform 5">
            <a:extLst>
              <a:ext uri="{FF2B5EF4-FFF2-40B4-BE49-F238E27FC236}">
                <a16:creationId xmlns:a16="http://schemas.microsoft.com/office/drawing/2014/main" id="{B1641DEF-1749-4997-A533-76E57341CA8C}"/>
              </a:ext>
            </a:extLst>
          </p:cNvPr>
          <p:cNvSpPr/>
          <p:nvPr/>
        </p:nvSpPr>
        <p:spPr bwMode="auto">
          <a:xfrm>
            <a:off x="6140614" y="1932096"/>
            <a:ext cx="2165186" cy="2165186"/>
          </a:xfrm>
          <a:custGeom>
            <a:gdLst>
              <a:gd fmla="*/ 1104 w 1917" name="T0"/>
              <a:gd fmla="*/ 1917 h 1917" name="T1"/>
              <a:gd fmla="*/ 0 w 1917" name="T2"/>
              <a:gd fmla="*/ 1917 h 1917" name="T3"/>
              <a:gd fmla="*/ 0 w 1917" name="T4"/>
              <a:gd fmla="*/ 813 h 1917" name="T5"/>
              <a:gd fmla="*/ 813 w 1917" name="T6"/>
              <a:gd fmla="*/ 0 h 1917" name="T7"/>
              <a:gd fmla="*/ 1917 w 1917" name="T8"/>
              <a:gd fmla="*/ 1104 h 1917" name="T9"/>
              <a:gd fmla="*/ 1104 w 1917" name="T10"/>
              <a:gd fmla="*/ 1917 h 1917" name="T11"/>
            </a:gdLst>
            <a:cxnLst>
              <a:cxn ang="0">
                <a:pos x="T0" y="T1"/>
              </a:cxn>
              <a:cxn ang="0">
                <a:pos x="T2" y="T3"/>
              </a:cxn>
              <a:cxn ang="0">
                <a:pos x="T4" y="T5"/>
              </a:cxn>
              <a:cxn ang="0">
                <a:pos x="T6" y="T7"/>
              </a:cxn>
              <a:cxn ang="0">
                <a:pos x="T8" y="T9"/>
              </a:cxn>
              <a:cxn ang="0">
                <a:pos x="T10" y="T11"/>
              </a:cxn>
            </a:cxnLst>
            <a:rect b="b" l="0" r="r" t="0"/>
            <a:pathLst>
              <a:path h="1917" w="1917">
                <a:moveTo>
                  <a:pt x="1104" y="1917"/>
                </a:moveTo>
                <a:lnTo>
                  <a:pt x="0" y="1917"/>
                </a:lnTo>
                <a:lnTo>
                  <a:pt x="0" y="813"/>
                </a:lnTo>
                <a:lnTo>
                  <a:pt x="813" y="0"/>
                </a:lnTo>
                <a:lnTo>
                  <a:pt x="1917" y="1104"/>
                </a:lnTo>
                <a:lnTo>
                  <a:pt x="1104" y="1917"/>
                </a:lnTo>
                <a:close/>
              </a:path>
            </a:pathLst>
          </a:custGeom>
          <a:solidFill>
            <a:schemeClr val="accent2"/>
          </a:solidFill>
          <a:ln>
            <a:noFill/>
          </a:ln>
        </p:spPr>
        <p:txBody>
          <a:bodyPr anchor="t" anchorCtr="0" bIns="45720" compatLnSpc="1" lIns="91440" numCol="1" rIns="91440" tIns="45720" vert="horz" wrap="square"/>
          <a:lstStyle/>
          <a:p>
            <a:endParaRPr lang="en-US" sz="2000">
              <a:latin charset="-122" panose="020b0502040204020203" pitchFamily="34" typeface="微软雅黑 Light"/>
              <a:ea charset="-122" panose="020b0502040204020203" pitchFamily="34" typeface="微软雅黑 Light"/>
              <a:cs typeface="+mn-ea"/>
              <a:sym typeface="+mn-lt"/>
            </a:endParaRPr>
          </a:p>
        </p:txBody>
      </p:sp>
      <p:sp>
        <p:nvSpPr>
          <p:cNvPr id="29" name="Freeform 6">
            <a:extLst>
              <a:ext uri="{FF2B5EF4-FFF2-40B4-BE49-F238E27FC236}">
                <a16:creationId xmlns:a16="http://schemas.microsoft.com/office/drawing/2014/main" id="{3E439764-485F-4FD2-9FA4-FF2AE2241095}"/>
              </a:ext>
            </a:extLst>
          </p:cNvPr>
          <p:cNvSpPr/>
          <p:nvPr/>
        </p:nvSpPr>
        <p:spPr bwMode="auto">
          <a:xfrm>
            <a:off x="3891848" y="4188768"/>
            <a:ext cx="2159539" cy="2159538"/>
          </a:xfrm>
          <a:custGeom>
            <a:gdLst>
              <a:gd fmla="*/ 1912 w 1912" name="T0"/>
              <a:gd fmla="*/ 1104 h 1912" name="T1"/>
              <a:gd fmla="*/ 1912 w 1912" name="T2"/>
              <a:gd fmla="*/ 0 h 1912" name="T3"/>
              <a:gd fmla="*/ 808 w 1912" name="T4"/>
              <a:gd fmla="*/ 0 h 1912" name="T5"/>
              <a:gd fmla="*/ 0 w 1912" name="T6"/>
              <a:gd fmla="*/ 808 h 1912" name="T7"/>
              <a:gd fmla="*/ 1104 w 1912" name="T8"/>
              <a:gd fmla="*/ 1912 h 1912" name="T9"/>
              <a:gd fmla="*/ 1912 w 1912" name="T10"/>
              <a:gd fmla="*/ 1104 h 1912" name="T11"/>
            </a:gdLst>
            <a:cxnLst>
              <a:cxn ang="0">
                <a:pos x="T0" y="T1"/>
              </a:cxn>
              <a:cxn ang="0">
                <a:pos x="T2" y="T3"/>
              </a:cxn>
              <a:cxn ang="0">
                <a:pos x="T4" y="T5"/>
              </a:cxn>
              <a:cxn ang="0">
                <a:pos x="T6" y="T7"/>
              </a:cxn>
              <a:cxn ang="0">
                <a:pos x="T8" y="T9"/>
              </a:cxn>
              <a:cxn ang="0">
                <a:pos x="T10" y="T11"/>
              </a:cxn>
            </a:cxnLst>
            <a:rect b="b" l="0" r="r" t="0"/>
            <a:pathLst>
              <a:path h="1912" w="1912">
                <a:moveTo>
                  <a:pt x="1912" y="1104"/>
                </a:moveTo>
                <a:lnTo>
                  <a:pt x="1912" y="0"/>
                </a:lnTo>
                <a:lnTo>
                  <a:pt x="808" y="0"/>
                </a:lnTo>
                <a:lnTo>
                  <a:pt x="0" y="808"/>
                </a:lnTo>
                <a:lnTo>
                  <a:pt x="1104" y="1912"/>
                </a:lnTo>
                <a:lnTo>
                  <a:pt x="1912" y="1104"/>
                </a:lnTo>
                <a:close/>
              </a:path>
            </a:pathLst>
          </a:custGeom>
          <a:solidFill>
            <a:schemeClr val="accent4"/>
          </a:solidFill>
          <a:ln>
            <a:noFill/>
          </a:ln>
        </p:spPr>
        <p:txBody>
          <a:bodyPr anchor="t" anchorCtr="0" bIns="45720" compatLnSpc="1" lIns="91440" numCol="1" rIns="91440" tIns="45720" vert="horz" wrap="square"/>
          <a:lstStyle/>
          <a:p>
            <a:endParaRPr lang="en-US" sz="2000">
              <a:latin charset="-122" panose="020b0502040204020203" pitchFamily="34" typeface="微软雅黑 Light"/>
              <a:ea charset="-122" panose="020b0502040204020203" pitchFamily="34" typeface="微软雅黑 Light"/>
              <a:cs typeface="+mn-ea"/>
              <a:sym typeface="+mn-lt"/>
            </a:endParaRPr>
          </a:p>
        </p:txBody>
      </p:sp>
      <p:sp>
        <p:nvSpPr>
          <p:cNvPr id="30" name="Freeform 7">
            <a:extLst>
              <a:ext uri="{FF2B5EF4-FFF2-40B4-BE49-F238E27FC236}">
                <a16:creationId xmlns:a16="http://schemas.microsoft.com/office/drawing/2014/main" id="{E2F3D729-2218-41B6-9B83-FF41794DD22D}"/>
              </a:ext>
            </a:extLst>
          </p:cNvPr>
          <p:cNvSpPr/>
          <p:nvPr/>
        </p:nvSpPr>
        <p:spPr bwMode="auto">
          <a:xfrm>
            <a:off x="6137226" y="4188768"/>
            <a:ext cx="2159539" cy="2159538"/>
          </a:xfrm>
          <a:custGeom>
            <a:gdLst>
              <a:gd fmla="*/ 0 w 1912" name="T0"/>
              <a:gd fmla="*/ 1104 h 1912" name="T1"/>
              <a:gd fmla="*/ 0 w 1912" name="T2"/>
              <a:gd fmla="*/ 0 h 1912" name="T3"/>
              <a:gd fmla="*/ 1104 w 1912" name="T4"/>
              <a:gd fmla="*/ 0 h 1912" name="T5"/>
              <a:gd fmla="*/ 1912 w 1912" name="T6"/>
              <a:gd fmla="*/ 808 h 1912" name="T7"/>
              <a:gd fmla="*/ 809 w 1912" name="T8"/>
              <a:gd fmla="*/ 1912 h 1912" name="T9"/>
              <a:gd fmla="*/ 0 w 1912" name="T10"/>
              <a:gd fmla="*/ 1104 h 1912" name="T11"/>
            </a:gdLst>
            <a:cxnLst>
              <a:cxn ang="0">
                <a:pos x="T0" y="T1"/>
              </a:cxn>
              <a:cxn ang="0">
                <a:pos x="T2" y="T3"/>
              </a:cxn>
              <a:cxn ang="0">
                <a:pos x="T4" y="T5"/>
              </a:cxn>
              <a:cxn ang="0">
                <a:pos x="T6" y="T7"/>
              </a:cxn>
              <a:cxn ang="0">
                <a:pos x="T8" y="T9"/>
              </a:cxn>
              <a:cxn ang="0">
                <a:pos x="T10" y="T11"/>
              </a:cxn>
            </a:cxnLst>
            <a:rect b="b" l="0" r="r" t="0"/>
            <a:pathLst>
              <a:path h="1912" w="1912">
                <a:moveTo>
                  <a:pt x="0" y="1104"/>
                </a:moveTo>
                <a:lnTo>
                  <a:pt x="0" y="0"/>
                </a:lnTo>
                <a:lnTo>
                  <a:pt x="1104" y="0"/>
                </a:lnTo>
                <a:lnTo>
                  <a:pt x="1912" y="808"/>
                </a:lnTo>
                <a:lnTo>
                  <a:pt x="809" y="1912"/>
                </a:lnTo>
                <a:lnTo>
                  <a:pt x="0" y="1104"/>
                </a:lnTo>
                <a:close/>
              </a:path>
            </a:pathLst>
          </a:custGeom>
          <a:solidFill>
            <a:schemeClr val="accent3"/>
          </a:solidFill>
          <a:ln>
            <a:noFill/>
          </a:ln>
        </p:spPr>
        <p:txBody>
          <a:bodyPr anchor="t" anchorCtr="0" bIns="45720" compatLnSpc="1" lIns="91440" numCol="1" rIns="91440" tIns="45720" vert="horz" wrap="square"/>
          <a:lstStyle/>
          <a:p>
            <a:endParaRPr lang="en-US" sz="2000">
              <a:latin charset="-122" panose="020b0502040204020203" pitchFamily="34" typeface="微软雅黑 Light"/>
              <a:ea charset="-122" panose="020b0502040204020203" pitchFamily="34" typeface="微软雅黑 Light"/>
              <a:cs typeface="+mn-ea"/>
              <a:sym typeface="+mn-lt"/>
            </a:endParaRPr>
          </a:p>
        </p:txBody>
      </p:sp>
      <p:sp>
        <p:nvSpPr>
          <p:cNvPr id="31" name="Freeform 8">
            <a:extLst>
              <a:ext uri="{FF2B5EF4-FFF2-40B4-BE49-F238E27FC236}">
                <a16:creationId xmlns:a16="http://schemas.microsoft.com/office/drawing/2014/main" id="{410FDF1A-024D-4078-A6FD-2E8870468FF9}"/>
              </a:ext>
            </a:extLst>
          </p:cNvPr>
          <p:cNvSpPr/>
          <p:nvPr/>
        </p:nvSpPr>
        <p:spPr bwMode="auto">
          <a:xfrm>
            <a:off x="3886200" y="1932096"/>
            <a:ext cx="2165186" cy="2165186"/>
          </a:xfrm>
          <a:custGeom>
            <a:gdLst>
              <a:gd fmla="*/ 813 w 1917" name="T0"/>
              <a:gd fmla="*/ 1917 h 1917" name="T1"/>
              <a:gd fmla="*/ 1917 w 1917" name="T2"/>
              <a:gd fmla="*/ 1917 h 1917" name="T3"/>
              <a:gd fmla="*/ 1917 w 1917" name="T4"/>
              <a:gd fmla="*/ 813 h 1917" name="T5"/>
              <a:gd fmla="*/ 1104 w 1917" name="T6"/>
              <a:gd fmla="*/ 0 h 1917" name="T7"/>
              <a:gd fmla="*/ 0 w 1917" name="T8"/>
              <a:gd fmla="*/ 1104 h 1917" name="T9"/>
              <a:gd fmla="*/ 813 w 1917" name="T10"/>
              <a:gd fmla="*/ 1917 h 1917" name="T11"/>
            </a:gdLst>
            <a:cxnLst>
              <a:cxn ang="0">
                <a:pos x="T0" y="T1"/>
              </a:cxn>
              <a:cxn ang="0">
                <a:pos x="T2" y="T3"/>
              </a:cxn>
              <a:cxn ang="0">
                <a:pos x="T4" y="T5"/>
              </a:cxn>
              <a:cxn ang="0">
                <a:pos x="T6" y="T7"/>
              </a:cxn>
              <a:cxn ang="0">
                <a:pos x="T8" y="T9"/>
              </a:cxn>
              <a:cxn ang="0">
                <a:pos x="T10" y="T11"/>
              </a:cxn>
            </a:cxnLst>
            <a:rect b="b" l="0" r="r" t="0"/>
            <a:pathLst>
              <a:path h="1917" w="1917">
                <a:moveTo>
                  <a:pt x="813" y="1917"/>
                </a:moveTo>
                <a:lnTo>
                  <a:pt x="1917" y="1917"/>
                </a:lnTo>
                <a:lnTo>
                  <a:pt x="1917" y="813"/>
                </a:lnTo>
                <a:lnTo>
                  <a:pt x="1104" y="0"/>
                </a:lnTo>
                <a:lnTo>
                  <a:pt x="0" y="1104"/>
                </a:lnTo>
                <a:lnTo>
                  <a:pt x="813" y="1917"/>
                </a:lnTo>
                <a:close/>
              </a:path>
            </a:pathLst>
          </a:custGeom>
          <a:solidFill>
            <a:schemeClr val="accent1"/>
          </a:solidFill>
          <a:ln>
            <a:noFill/>
          </a:ln>
        </p:spPr>
        <p:txBody>
          <a:bodyPr anchor="t" anchorCtr="0" bIns="45720" compatLnSpc="1" lIns="91440" numCol="1" rIns="91440" tIns="45720" vert="horz" wrap="square"/>
          <a:lstStyle/>
          <a:p>
            <a:endParaRPr lang="en-US" sz="2000">
              <a:latin charset="-122" panose="020b0502040204020203" pitchFamily="34" typeface="微软雅黑 Light"/>
              <a:ea charset="-122" panose="020b0502040204020203" pitchFamily="34" typeface="微软雅黑 Light"/>
              <a:cs typeface="+mn-ea"/>
              <a:sym typeface="+mn-lt"/>
            </a:endParaRPr>
          </a:p>
        </p:txBody>
      </p:sp>
      <p:sp>
        <p:nvSpPr>
          <p:cNvPr id="32" name="Oval 9">
            <a:extLst>
              <a:ext uri="{FF2B5EF4-FFF2-40B4-BE49-F238E27FC236}">
                <a16:creationId xmlns:a16="http://schemas.microsoft.com/office/drawing/2014/main" id="{AFFA57B6-5DAE-4781-A4AE-8CBD42A6510F}"/>
              </a:ext>
            </a:extLst>
          </p:cNvPr>
          <p:cNvSpPr>
            <a:spLocks noChangeArrowheads="1"/>
          </p:cNvSpPr>
          <p:nvPr/>
        </p:nvSpPr>
        <p:spPr bwMode="auto">
          <a:xfrm>
            <a:off x="5169273" y="3214039"/>
            <a:ext cx="1853454" cy="1853453"/>
          </a:xfrm>
          <a:prstGeom prst="ellipse">
            <a:avLst/>
          </a:prstGeom>
          <a:solidFill>
            <a:schemeClr val="bg1">
              <a:lumMod val="95000"/>
            </a:schemeClr>
          </a:solidFill>
          <a:ln>
            <a:noFill/>
          </a:ln>
        </p:spPr>
        <p:txBody>
          <a:bodyPr anchor="t" anchorCtr="0" bIns="45720" compatLnSpc="1" lIns="91440" numCol="1" rIns="91440" tIns="45720" vert="horz" wrap="square"/>
          <a:lstStyle/>
          <a:p>
            <a:endParaRPr lang="en-US" sz="2000">
              <a:latin charset="-122" panose="020b0502040204020203" pitchFamily="34" typeface="微软雅黑 Light"/>
              <a:ea charset="-122" panose="020b0502040204020203" pitchFamily="34" typeface="微软雅黑 Light"/>
              <a:cs typeface="+mn-ea"/>
              <a:sym typeface="+mn-lt"/>
            </a:endParaRPr>
          </a:p>
        </p:txBody>
      </p:sp>
      <p:grpSp>
        <p:nvGrpSpPr>
          <p:cNvPr id="33" name="Group 10">
            <a:extLst>
              <a:ext uri="{FF2B5EF4-FFF2-40B4-BE49-F238E27FC236}">
                <a16:creationId xmlns:a16="http://schemas.microsoft.com/office/drawing/2014/main" id="{B991867C-37BA-4F52-8E8F-1903259F768C}"/>
              </a:ext>
            </a:extLst>
          </p:cNvPr>
          <p:cNvGrpSpPr/>
          <p:nvPr/>
        </p:nvGrpSpPr>
        <p:grpSpPr>
          <a:xfrm>
            <a:off x="4775484" y="2728325"/>
            <a:ext cx="586260" cy="585216"/>
            <a:chOff x="10996613" y="1925638"/>
            <a:chExt cx="534987" cy="534988"/>
          </a:xfrm>
          <a:solidFill>
            <a:schemeClr val="bg1"/>
          </a:solidFill>
        </p:grpSpPr>
        <p:sp>
          <p:nvSpPr>
            <p:cNvPr id="34" name="Freeform 6">
              <a:extLst>
                <a:ext uri="{FF2B5EF4-FFF2-40B4-BE49-F238E27FC236}">
                  <a16:creationId xmlns:a16="http://schemas.microsoft.com/office/drawing/2014/main" id="{AC521768-78D1-4F08-9427-987E47053491}"/>
                </a:ext>
              </a:extLst>
            </p:cNvPr>
            <p:cNvSpPr>
              <a:spLocks noEditPoints="1"/>
            </p:cNvSpPr>
            <p:nvPr/>
          </p:nvSpPr>
          <p:spPr bwMode="auto">
            <a:xfrm>
              <a:off x="10996613" y="1925638"/>
              <a:ext cx="534987" cy="534988"/>
            </a:xfrm>
            <a:custGeom>
              <a:gdLst>
                <a:gd fmla="*/ 1446 w 3370" name="T0"/>
                <a:gd fmla="*/ 543 h 3371" name="T1"/>
                <a:gd fmla="*/ 1099 w 3370" name="T2"/>
                <a:gd fmla="*/ 703 h 3371" name="T3"/>
                <a:gd fmla="*/ 750 w 3370" name="T4"/>
                <a:gd fmla="*/ 523 h 3371" name="T5"/>
                <a:gd fmla="*/ 518 w 3370" name="T6"/>
                <a:gd fmla="*/ 737 h 3371" name="T7"/>
                <a:gd fmla="*/ 710 w 3370" name="T8"/>
                <a:gd fmla="*/ 1069 h 3371" name="T9"/>
                <a:gd fmla="*/ 568 w 3370" name="T10"/>
                <a:gd fmla="*/ 1428 h 3371" name="T11"/>
                <a:gd fmla="*/ 192 w 3370" name="T12"/>
                <a:gd fmla="*/ 1536 h 3371" name="T13"/>
                <a:gd fmla="*/ 524 w 3370" name="T14"/>
                <a:gd fmla="*/ 1916 h 3371" name="T15"/>
                <a:gd fmla="*/ 665 w 3370" name="T16"/>
                <a:gd fmla="*/ 2204 h 3371" name="T17"/>
                <a:gd fmla="*/ 526 w 3370" name="T18"/>
                <a:gd fmla="*/ 2621 h 3371" name="T19"/>
                <a:gd fmla="*/ 749 w 3370" name="T20"/>
                <a:gd fmla="*/ 2861 h 3371" name="T21"/>
                <a:gd fmla="*/ 1044 w 3370" name="T22"/>
                <a:gd fmla="*/ 2666 h 3371" name="T23"/>
                <a:gd fmla="*/ 1325 w 3370" name="T24"/>
                <a:gd fmla="*/ 2773 h 3371" name="T25"/>
                <a:gd fmla="*/ 1519 w 3370" name="T26"/>
                <a:gd fmla="*/ 3167 h 3371" name="T27"/>
                <a:gd fmla="*/ 1851 w 3370" name="T28"/>
                <a:gd fmla="*/ 3167 h 3371" name="T29"/>
                <a:gd fmla="*/ 2048 w 3370" name="T30"/>
                <a:gd fmla="*/ 2773 h 3371" name="T31"/>
                <a:gd fmla="*/ 2351 w 3370" name="T32"/>
                <a:gd fmla="*/ 2666 h 3371" name="T33"/>
                <a:gd fmla="*/ 2631 w 3370" name="T34"/>
                <a:gd fmla="*/ 2854 h 3371" name="T35"/>
                <a:gd fmla="*/ 2676 w 3370" name="T36"/>
                <a:gd fmla="*/ 2370 h 3371" name="T37"/>
                <a:gd fmla="*/ 2743 w 3370" name="T38"/>
                <a:gd fmla="*/ 2123 h 3371" name="T39"/>
                <a:gd fmla="*/ 2870 w 3370" name="T40"/>
                <a:gd fmla="*/ 1902 h 3371" name="T41"/>
                <a:gd fmla="*/ 3181 w 3370" name="T42"/>
                <a:gd fmla="*/ 1529 h 3371" name="T43"/>
                <a:gd fmla="*/ 2803 w 3370" name="T44"/>
                <a:gd fmla="*/ 1421 h 3371" name="T45"/>
                <a:gd fmla="*/ 2659 w 3370" name="T46"/>
                <a:gd fmla="*/ 1063 h 3371" name="T47"/>
                <a:gd fmla="*/ 2849 w 3370" name="T48"/>
                <a:gd fmla="*/ 732 h 3371" name="T49"/>
                <a:gd fmla="*/ 2618 w 3370" name="T50"/>
                <a:gd fmla="*/ 519 h 3371" name="T51"/>
                <a:gd fmla="*/ 2268 w 3370" name="T52"/>
                <a:gd fmla="*/ 700 h 3371" name="T53"/>
                <a:gd fmla="*/ 1913 w 3370" name="T54"/>
                <a:gd fmla="*/ 540 h 3371" name="T55"/>
                <a:gd fmla="*/ 1532 w 3370" name="T56"/>
                <a:gd fmla="*/ 189 h 3371" name="T57"/>
                <a:gd fmla="*/ 1973 w 3370" name="T58"/>
                <a:gd fmla="*/ 60 h 3371" name="T59"/>
                <a:gd fmla="*/ 2233 w 3370" name="T60"/>
                <a:gd fmla="*/ 468 h 3371" name="T61"/>
                <a:gd fmla="*/ 2659 w 3370" name="T62"/>
                <a:gd fmla="*/ 331 h 3371" name="T63"/>
                <a:gd fmla="*/ 3022 w 3370" name="T64"/>
                <a:gd fmla="*/ 652 h 3371" name="T65"/>
                <a:gd fmla="*/ 3005 w 3370" name="T66"/>
                <a:gd fmla="*/ 868 h 3371" name="T67"/>
                <a:gd fmla="*/ 3260 w 3370" name="T68"/>
                <a:gd fmla="*/ 1353 h 3371" name="T69"/>
                <a:gd fmla="*/ 3370 w 3370" name="T70"/>
                <a:gd fmla="*/ 1537 h 3371" name="T71"/>
                <a:gd fmla="*/ 3286 w 3370" name="T72"/>
                <a:gd fmla="*/ 2001 h 3371" name="T73"/>
                <a:gd fmla="*/ 2865 w 3370" name="T74"/>
                <a:gd fmla="*/ 2309 h 3371" name="T75"/>
                <a:gd fmla="*/ 3033 w 3370" name="T76"/>
                <a:gd fmla="*/ 2690 h 3371" name="T77"/>
                <a:gd fmla="*/ 2689 w 3370" name="T78"/>
                <a:gd fmla="*/ 3034 h 3371" name="T79"/>
                <a:gd fmla="*/ 2309 w 3370" name="T80"/>
                <a:gd fmla="*/ 2866 h 3371" name="T81"/>
                <a:gd fmla="*/ 2001 w 3370" name="T82"/>
                <a:gd fmla="*/ 3287 h 3371" name="T83"/>
                <a:gd fmla="*/ 1536 w 3370" name="T84"/>
                <a:gd fmla="*/ 3371 h 3371" name="T85"/>
                <a:gd fmla="*/ 1352 w 3370" name="T86"/>
                <a:gd fmla="*/ 3260 h 3371" name="T87"/>
                <a:gd fmla="*/ 871 w 3370" name="T88"/>
                <a:gd fmla="*/ 3010 h 3371" name="T89"/>
                <a:gd fmla="*/ 656 w 3370" name="T90"/>
                <a:gd fmla="*/ 3026 h 3371" name="T91"/>
                <a:gd fmla="*/ 335 w 3370" name="T92"/>
                <a:gd fmla="*/ 2663 h 3371" name="T93"/>
                <a:gd fmla="*/ 473 w 3370" name="T94"/>
                <a:gd fmla="*/ 2242 h 3371" name="T95"/>
                <a:gd fmla="*/ 60 w 3370" name="T96"/>
                <a:gd fmla="*/ 1988 h 3371" name="T97"/>
                <a:gd fmla="*/ 3 w 3370" name="T98"/>
                <a:gd fmla="*/ 1511 h 3371" name="T99"/>
                <a:gd fmla="*/ 141 w 3370" name="T100"/>
                <a:gd fmla="*/ 1347 h 3371" name="T101"/>
                <a:gd fmla="*/ 344 w 3370" name="T102"/>
                <a:gd fmla="*/ 843 h 3371" name="T103"/>
                <a:gd fmla="*/ 361 w 3370" name="T104"/>
                <a:gd fmla="*/ 629 h 3371" name="T105"/>
                <a:gd fmla="*/ 741 w 3370" name="T106"/>
                <a:gd fmla="*/ 332 h 3371" name="T107"/>
                <a:gd fmla="*/ 1206 w 3370" name="T108"/>
                <a:gd fmla="*/ 440 h 3371" name="T109"/>
                <a:gd fmla="*/ 1409 w 3370" name="T110"/>
                <a:gd fmla="*/ 40 h 3371"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3370" w="3370">
                  <a:moveTo>
                    <a:pt x="1532" y="189"/>
                  </a:moveTo>
                  <a:lnTo>
                    <a:pt x="1524" y="192"/>
                  </a:lnTo>
                  <a:lnTo>
                    <a:pt x="1518" y="198"/>
                  </a:lnTo>
                  <a:lnTo>
                    <a:pt x="1513" y="205"/>
                  </a:lnTo>
                  <a:lnTo>
                    <a:pt x="1463" y="503"/>
                  </a:lnTo>
                  <a:lnTo>
                    <a:pt x="1457" y="524"/>
                  </a:lnTo>
                  <a:lnTo>
                    <a:pt x="1446" y="543"/>
                  </a:lnTo>
                  <a:lnTo>
                    <a:pt x="1432" y="558"/>
                  </a:lnTo>
                  <a:lnTo>
                    <a:pt x="1414" y="571"/>
                  </a:lnTo>
                  <a:lnTo>
                    <a:pt x="1394" y="579"/>
                  </a:lnTo>
                  <a:lnTo>
                    <a:pt x="1317" y="602"/>
                  </a:lnTo>
                  <a:lnTo>
                    <a:pt x="1242" y="631"/>
                  </a:lnTo>
                  <a:lnTo>
                    <a:pt x="1169" y="665"/>
                  </a:lnTo>
                  <a:lnTo>
                    <a:pt x="1099" y="703"/>
                  </a:lnTo>
                  <a:lnTo>
                    <a:pt x="1079" y="712"/>
                  </a:lnTo>
                  <a:lnTo>
                    <a:pt x="1058" y="716"/>
                  </a:lnTo>
                  <a:lnTo>
                    <a:pt x="1036" y="715"/>
                  </a:lnTo>
                  <a:lnTo>
                    <a:pt x="1015" y="710"/>
                  </a:lnTo>
                  <a:lnTo>
                    <a:pt x="995" y="699"/>
                  </a:lnTo>
                  <a:lnTo>
                    <a:pt x="753" y="525"/>
                  </a:lnTo>
                  <a:lnTo>
                    <a:pt x="750" y="523"/>
                  </a:lnTo>
                  <a:lnTo>
                    <a:pt x="745" y="522"/>
                  </a:lnTo>
                  <a:lnTo>
                    <a:pt x="741" y="522"/>
                  </a:lnTo>
                  <a:lnTo>
                    <a:pt x="738" y="522"/>
                  </a:lnTo>
                  <a:lnTo>
                    <a:pt x="735" y="523"/>
                  </a:lnTo>
                  <a:lnTo>
                    <a:pt x="732" y="524"/>
                  </a:lnTo>
                  <a:lnTo>
                    <a:pt x="728" y="527"/>
                  </a:lnTo>
                  <a:lnTo>
                    <a:pt x="518" y="737"/>
                  </a:lnTo>
                  <a:lnTo>
                    <a:pt x="514" y="745"/>
                  </a:lnTo>
                  <a:lnTo>
                    <a:pt x="513" y="754"/>
                  </a:lnTo>
                  <a:lnTo>
                    <a:pt x="516" y="762"/>
                  </a:lnTo>
                  <a:lnTo>
                    <a:pt x="691" y="1008"/>
                  </a:lnTo>
                  <a:lnTo>
                    <a:pt x="702" y="1027"/>
                  </a:lnTo>
                  <a:lnTo>
                    <a:pt x="709" y="1048"/>
                  </a:lnTo>
                  <a:lnTo>
                    <a:pt x="710" y="1069"/>
                  </a:lnTo>
                  <a:lnTo>
                    <a:pt x="706" y="1091"/>
                  </a:lnTo>
                  <a:lnTo>
                    <a:pt x="696" y="1111"/>
                  </a:lnTo>
                  <a:lnTo>
                    <a:pt x="658" y="1181"/>
                  </a:lnTo>
                  <a:lnTo>
                    <a:pt x="626" y="1255"/>
                  </a:lnTo>
                  <a:lnTo>
                    <a:pt x="598" y="1329"/>
                  </a:lnTo>
                  <a:lnTo>
                    <a:pt x="576" y="1406"/>
                  </a:lnTo>
                  <a:lnTo>
                    <a:pt x="568" y="1428"/>
                  </a:lnTo>
                  <a:lnTo>
                    <a:pt x="556" y="1445"/>
                  </a:lnTo>
                  <a:lnTo>
                    <a:pt x="540" y="1460"/>
                  </a:lnTo>
                  <a:lnTo>
                    <a:pt x="521" y="1471"/>
                  </a:lnTo>
                  <a:lnTo>
                    <a:pt x="500" y="1477"/>
                  </a:lnTo>
                  <a:lnTo>
                    <a:pt x="206" y="1526"/>
                  </a:lnTo>
                  <a:lnTo>
                    <a:pt x="198" y="1529"/>
                  </a:lnTo>
                  <a:lnTo>
                    <a:pt x="192" y="1536"/>
                  </a:lnTo>
                  <a:lnTo>
                    <a:pt x="190" y="1545"/>
                  </a:lnTo>
                  <a:lnTo>
                    <a:pt x="190" y="1841"/>
                  </a:lnTo>
                  <a:lnTo>
                    <a:pt x="192" y="1850"/>
                  </a:lnTo>
                  <a:lnTo>
                    <a:pt x="198" y="1856"/>
                  </a:lnTo>
                  <a:lnTo>
                    <a:pt x="206" y="1859"/>
                  </a:lnTo>
                  <a:lnTo>
                    <a:pt x="504" y="1910"/>
                  </a:lnTo>
                  <a:lnTo>
                    <a:pt x="524" y="1916"/>
                  </a:lnTo>
                  <a:lnTo>
                    <a:pt x="544" y="1927"/>
                  </a:lnTo>
                  <a:lnTo>
                    <a:pt x="559" y="1942"/>
                  </a:lnTo>
                  <a:lnTo>
                    <a:pt x="571" y="1959"/>
                  </a:lnTo>
                  <a:lnTo>
                    <a:pt x="580" y="1980"/>
                  </a:lnTo>
                  <a:lnTo>
                    <a:pt x="602" y="2057"/>
                  </a:lnTo>
                  <a:lnTo>
                    <a:pt x="631" y="2131"/>
                  </a:lnTo>
                  <a:lnTo>
                    <a:pt x="665" y="2204"/>
                  </a:lnTo>
                  <a:lnTo>
                    <a:pt x="703" y="2274"/>
                  </a:lnTo>
                  <a:lnTo>
                    <a:pt x="713" y="2294"/>
                  </a:lnTo>
                  <a:lnTo>
                    <a:pt x="717" y="2316"/>
                  </a:lnTo>
                  <a:lnTo>
                    <a:pt x="716" y="2337"/>
                  </a:lnTo>
                  <a:lnTo>
                    <a:pt x="710" y="2359"/>
                  </a:lnTo>
                  <a:lnTo>
                    <a:pt x="699" y="2378"/>
                  </a:lnTo>
                  <a:lnTo>
                    <a:pt x="526" y="2621"/>
                  </a:lnTo>
                  <a:lnTo>
                    <a:pt x="523" y="2629"/>
                  </a:lnTo>
                  <a:lnTo>
                    <a:pt x="524" y="2637"/>
                  </a:lnTo>
                  <a:lnTo>
                    <a:pt x="528" y="2646"/>
                  </a:lnTo>
                  <a:lnTo>
                    <a:pt x="738" y="2855"/>
                  </a:lnTo>
                  <a:lnTo>
                    <a:pt x="741" y="2858"/>
                  </a:lnTo>
                  <a:lnTo>
                    <a:pt x="745" y="2860"/>
                  </a:lnTo>
                  <a:lnTo>
                    <a:pt x="749" y="2861"/>
                  </a:lnTo>
                  <a:lnTo>
                    <a:pt x="752" y="2861"/>
                  </a:lnTo>
                  <a:lnTo>
                    <a:pt x="755" y="2861"/>
                  </a:lnTo>
                  <a:lnTo>
                    <a:pt x="759" y="2859"/>
                  </a:lnTo>
                  <a:lnTo>
                    <a:pt x="762" y="2858"/>
                  </a:lnTo>
                  <a:lnTo>
                    <a:pt x="1009" y="2681"/>
                  </a:lnTo>
                  <a:lnTo>
                    <a:pt x="1026" y="2672"/>
                  </a:lnTo>
                  <a:lnTo>
                    <a:pt x="1044" y="2666"/>
                  </a:lnTo>
                  <a:lnTo>
                    <a:pt x="1063" y="2664"/>
                  </a:lnTo>
                  <a:lnTo>
                    <a:pt x="1079" y="2666"/>
                  </a:lnTo>
                  <a:lnTo>
                    <a:pt x="1096" y="2670"/>
                  </a:lnTo>
                  <a:lnTo>
                    <a:pt x="1111" y="2677"/>
                  </a:lnTo>
                  <a:lnTo>
                    <a:pt x="1181" y="2713"/>
                  </a:lnTo>
                  <a:lnTo>
                    <a:pt x="1252" y="2746"/>
                  </a:lnTo>
                  <a:lnTo>
                    <a:pt x="1325" y="2773"/>
                  </a:lnTo>
                  <a:lnTo>
                    <a:pt x="1400" y="2795"/>
                  </a:lnTo>
                  <a:lnTo>
                    <a:pt x="1420" y="2803"/>
                  </a:lnTo>
                  <a:lnTo>
                    <a:pt x="1438" y="2816"/>
                  </a:lnTo>
                  <a:lnTo>
                    <a:pt x="1453" y="2831"/>
                  </a:lnTo>
                  <a:lnTo>
                    <a:pt x="1463" y="2849"/>
                  </a:lnTo>
                  <a:lnTo>
                    <a:pt x="1469" y="2871"/>
                  </a:lnTo>
                  <a:lnTo>
                    <a:pt x="1519" y="3167"/>
                  </a:lnTo>
                  <a:lnTo>
                    <a:pt x="1522" y="3175"/>
                  </a:lnTo>
                  <a:lnTo>
                    <a:pt x="1529" y="3180"/>
                  </a:lnTo>
                  <a:lnTo>
                    <a:pt x="1537" y="3182"/>
                  </a:lnTo>
                  <a:lnTo>
                    <a:pt x="1834" y="3182"/>
                  </a:lnTo>
                  <a:lnTo>
                    <a:pt x="1842" y="3180"/>
                  </a:lnTo>
                  <a:lnTo>
                    <a:pt x="1848" y="3175"/>
                  </a:lnTo>
                  <a:lnTo>
                    <a:pt x="1851" y="3167"/>
                  </a:lnTo>
                  <a:lnTo>
                    <a:pt x="1902" y="2871"/>
                  </a:lnTo>
                  <a:lnTo>
                    <a:pt x="1908" y="2850"/>
                  </a:lnTo>
                  <a:lnTo>
                    <a:pt x="1918" y="2831"/>
                  </a:lnTo>
                  <a:lnTo>
                    <a:pt x="1932" y="2816"/>
                  </a:lnTo>
                  <a:lnTo>
                    <a:pt x="1951" y="2803"/>
                  </a:lnTo>
                  <a:lnTo>
                    <a:pt x="1971" y="2795"/>
                  </a:lnTo>
                  <a:lnTo>
                    <a:pt x="2048" y="2773"/>
                  </a:lnTo>
                  <a:lnTo>
                    <a:pt x="2123" y="2745"/>
                  </a:lnTo>
                  <a:lnTo>
                    <a:pt x="2196" y="2711"/>
                  </a:lnTo>
                  <a:lnTo>
                    <a:pt x="2266" y="2672"/>
                  </a:lnTo>
                  <a:lnTo>
                    <a:pt x="2287" y="2664"/>
                  </a:lnTo>
                  <a:lnTo>
                    <a:pt x="2308" y="2660"/>
                  </a:lnTo>
                  <a:lnTo>
                    <a:pt x="2330" y="2661"/>
                  </a:lnTo>
                  <a:lnTo>
                    <a:pt x="2351" y="2666"/>
                  </a:lnTo>
                  <a:lnTo>
                    <a:pt x="2370" y="2677"/>
                  </a:lnTo>
                  <a:lnTo>
                    <a:pt x="2614" y="2850"/>
                  </a:lnTo>
                  <a:lnTo>
                    <a:pt x="2617" y="2853"/>
                  </a:lnTo>
                  <a:lnTo>
                    <a:pt x="2620" y="2854"/>
                  </a:lnTo>
                  <a:lnTo>
                    <a:pt x="2625" y="2855"/>
                  </a:lnTo>
                  <a:lnTo>
                    <a:pt x="2628" y="2855"/>
                  </a:lnTo>
                  <a:lnTo>
                    <a:pt x="2631" y="2854"/>
                  </a:lnTo>
                  <a:lnTo>
                    <a:pt x="2635" y="2851"/>
                  </a:lnTo>
                  <a:lnTo>
                    <a:pt x="2638" y="2848"/>
                  </a:lnTo>
                  <a:lnTo>
                    <a:pt x="2848" y="2638"/>
                  </a:lnTo>
                  <a:lnTo>
                    <a:pt x="2853" y="2631"/>
                  </a:lnTo>
                  <a:lnTo>
                    <a:pt x="2853" y="2623"/>
                  </a:lnTo>
                  <a:lnTo>
                    <a:pt x="2850" y="2615"/>
                  </a:lnTo>
                  <a:lnTo>
                    <a:pt x="2676" y="2370"/>
                  </a:lnTo>
                  <a:lnTo>
                    <a:pt x="2665" y="2351"/>
                  </a:lnTo>
                  <a:lnTo>
                    <a:pt x="2659" y="2329"/>
                  </a:lnTo>
                  <a:lnTo>
                    <a:pt x="2659" y="2308"/>
                  </a:lnTo>
                  <a:lnTo>
                    <a:pt x="2663" y="2286"/>
                  </a:lnTo>
                  <a:lnTo>
                    <a:pt x="2672" y="2267"/>
                  </a:lnTo>
                  <a:lnTo>
                    <a:pt x="2711" y="2196"/>
                  </a:lnTo>
                  <a:lnTo>
                    <a:pt x="2743" y="2123"/>
                  </a:lnTo>
                  <a:lnTo>
                    <a:pt x="2772" y="2048"/>
                  </a:lnTo>
                  <a:lnTo>
                    <a:pt x="2794" y="1972"/>
                  </a:lnTo>
                  <a:lnTo>
                    <a:pt x="2803" y="1951"/>
                  </a:lnTo>
                  <a:lnTo>
                    <a:pt x="2814" y="1933"/>
                  </a:lnTo>
                  <a:lnTo>
                    <a:pt x="2830" y="1918"/>
                  </a:lnTo>
                  <a:lnTo>
                    <a:pt x="2849" y="1908"/>
                  </a:lnTo>
                  <a:lnTo>
                    <a:pt x="2870" y="1902"/>
                  </a:lnTo>
                  <a:lnTo>
                    <a:pt x="3166" y="1852"/>
                  </a:lnTo>
                  <a:lnTo>
                    <a:pt x="3174" y="1849"/>
                  </a:lnTo>
                  <a:lnTo>
                    <a:pt x="3180" y="1843"/>
                  </a:lnTo>
                  <a:lnTo>
                    <a:pt x="3182" y="1834"/>
                  </a:lnTo>
                  <a:lnTo>
                    <a:pt x="3183" y="1834"/>
                  </a:lnTo>
                  <a:lnTo>
                    <a:pt x="3183" y="1537"/>
                  </a:lnTo>
                  <a:lnTo>
                    <a:pt x="3181" y="1529"/>
                  </a:lnTo>
                  <a:lnTo>
                    <a:pt x="3175" y="1523"/>
                  </a:lnTo>
                  <a:lnTo>
                    <a:pt x="3167" y="1519"/>
                  </a:lnTo>
                  <a:lnTo>
                    <a:pt x="2871" y="1469"/>
                  </a:lnTo>
                  <a:lnTo>
                    <a:pt x="2850" y="1464"/>
                  </a:lnTo>
                  <a:lnTo>
                    <a:pt x="2831" y="1452"/>
                  </a:lnTo>
                  <a:lnTo>
                    <a:pt x="2815" y="1438"/>
                  </a:lnTo>
                  <a:lnTo>
                    <a:pt x="2803" y="1421"/>
                  </a:lnTo>
                  <a:lnTo>
                    <a:pt x="2796" y="1399"/>
                  </a:lnTo>
                  <a:lnTo>
                    <a:pt x="2773" y="1322"/>
                  </a:lnTo>
                  <a:lnTo>
                    <a:pt x="2744" y="1248"/>
                  </a:lnTo>
                  <a:lnTo>
                    <a:pt x="2712" y="1175"/>
                  </a:lnTo>
                  <a:lnTo>
                    <a:pt x="2673" y="1104"/>
                  </a:lnTo>
                  <a:lnTo>
                    <a:pt x="2663" y="1085"/>
                  </a:lnTo>
                  <a:lnTo>
                    <a:pt x="2659" y="1063"/>
                  </a:lnTo>
                  <a:lnTo>
                    <a:pt x="2660" y="1042"/>
                  </a:lnTo>
                  <a:lnTo>
                    <a:pt x="2666" y="1020"/>
                  </a:lnTo>
                  <a:lnTo>
                    <a:pt x="2677" y="1001"/>
                  </a:lnTo>
                  <a:lnTo>
                    <a:pt x="2851" y="757"/>
                  </a:lnTo>
                  <a:lnTo>
                    <a:pt x="2854" y="749"/>
                  </a:lnTo>
                  <a:lnTo>
                    <a:pt x="2853" y="740"/>
                  </a:lnTo>
                  <a:lnTo>
                    <a:pt x="2849" y="732"/>
                  </a:lnTo>
                  <a:lnTo>
                    <a:pt x="2639" y="522"/>
                  </a:lnTo>
                  <a:lnTo>
                    <a:pt x="2635" y="520"/>
                  </a:lnTo>
                  <a:lnTo>
                    <a:pt x="2632" y="518"/>
                  </a:lnTo>
                  <a:lnTo>
                    <a:pt x="2629" y="517"/>
                  </a:lnTo>
                  <a:lnTo>
                    <a:pt x="2626" y="517"/>
                  </a:lnTo>
                  <a:lnTo>
                    <a:pt x="2622" y="517"/>
                  </a:lnTo>
                  <a:lnTo>
                    <a:pt x="2618" y="519"/>
                  </a:lnTo>
                  <a:lnTo>
                    <a:pt x="2615" y="520"/>
                  </a:lnTo>
                  <a:lnTo>
                    <a:pt x="2372" y="695"/>
                  </a:lnTo>
                  <a:lnTo>
                    <a:pt x="2352" y="706"/>
                  </a:lnTo>
                  <a:lnTo>
                    <a:pt x="2332" y="712"/>
                  </a:lnTo>
                  <a:lnTo>
                    <a:pt x="2310" y="713"/>
                  </a:lnTo>
                  <a:lnTo>
                    <a:pt x="2289" y="709"/>
                  </a:lnTo>
                  <a:lnTo>
                    <a:pt x="2268" y="700"/>
                  </a:lnTo>
                  <a:lnTo>
                    <a:pt x="2196" y="661"/>
                  </a:lnTo>
                  <a:lnTo>
                    <a:pt x="2122" y="627"/>
                  </a:lnTo>
                  <a:lnTo>
                    <a:pt x="2045" y="598"/>
                  </a:lnTo>
                  <a:lnTo>
                    <a:pt x="1966" y="576"/>
                  </a:lnTo>
                  <a:lnTo>
                    <a:pt x="1946" y="567"/>
                  </a:lnTo>
                  <a:lnTo>
                    <a:pt x="1928" y="555"/>
                  </a:lnTo>
                  <a:lnTo>
                    <a:pt x="1913" y="540"/>
                  </a:lnTo>
                  <a:lnTo>
                    <a:pt x="1903" y="520"/>
                  </a:lnTo>
                  <a:lnTo>
                    <a:pt x="1896" y="499"/>
                  </a:lnTo>
                  <a:lnTo>
                    <a:pt x="1847" y="205"/>
                  </a:lnTo>
                  <a:lnTo>
                    <a:pt x="1843" y="198"/>
                  </a:lnTo>
                  <a:lnTo>
                    <a:pt x="1837" y="192"/>
                  </a:lnTo>
                  <a:lnTo>
                    <a:pt x="1829" y="189"/>
                  </a:lnTo>
                  <a:lnTo>
                    <a:pt x="1532" y="189"/>
                  </a:lnTo>
                  <a:close/>
                  <a:moveTo>
                    <a:pt x="1531" y="0"/>
                  </a:moveTo>
                  <a:lnTo>
                    <a:pt x="1827" y="0"/>
                  </a:lnTo>
                  <a:lnTo>
                    <a:pt x="1861" y="3"/>
                  </a:lnTo>
                  <a:lnTo>
                    <a:pt x="1892" y="10"/>
                  </a:lnTo>
                  <a:lnTo>
                    <a:pt x="1922" y="24"/>
                  </a:lnTo>
                  <a:lnTo>
                    <a:pt x="1950" y="40"/>
                  </a:lnTo>
                  <a:lnTo>
                    <a:pt x="1973" y="60"/>
                  </a:lnTo>
                  <a:lnTo>
                    <a:pt x="1995" y="84"/>
                  </a:lnTo>
                  <a:lnTo>
                    <a:pt x="2012" y="112"/>
                  </a:lnTo>
                  <a:lnTo>
                    <a:pt x="2024" y="141"/>
                  </a:lnTo>
                  <a:lnTo>
                    <a:pt x="2033" y="174"/>
                  </a:lnTo>
                  <a:lnTo>
                    <a:pt x="2073" y="408"/>
                  </a:lnTo>
                  <a:lnTo>
                    <a:pt x="2153" y="435"/>
                  </a:lnTo>
                  <a:lnTo>
                    <a:pt x="2233" y="468"/>
                  </a:lnTo>
                  <a:lnTo>
                    <a:pt x="2310" y="506"/>
                  </a:lnTo>
                  <a:lnTo>
                    <a:pt x="2506" y="367"/>
                  </a:lnTo>
                  <a:lnTo>
                    <a:pt x="2533" y="349"/>
                  </a:lnTo>
                  <a:lnTo>
                    <a:pt x="2563" y="338"/>
                  </a:lnTo>
                  <a:lnTo>
                    <a:pt x="2594" y="330"/>
                  </a:lnTo>
                  <a:lnTo>
                    <a:pt x="2627" y="328"/>
                  </a:lnTo>
                  <a:lnTo>
                    <a:pt x="2659" y="331"/>
                  </a:lnTo>
                  <a:lnTo>
                    <a:pt x="2691" y="338"/>
                  </a:lnTo>
                  <a:lnTo>
                    <a:pt x="2721" y="350"/>
                  </a:lnTo>
                  <a:lnTo>
                    <a:pt x="2748" y="368"/>
                  </a:lnTo>
                  <a:lnTo>
                    <a:pt x="2773" y="389"/>
                  </a:lnTo>
                  <a:lnTo>
                    <a:pt x="2983" y="599"/>
                  </a:lnTo>
                  <a:lnTo>
                    <a:pt x="3005" y="624"/>
                  </a:lnTo>
                  <a:lnTo>
                    <a:pt x="3022" y="652"/>
                  </a:lnTo>
                  <a:lnTo>
                    <a:pt x="3034" y="682"/>
                  </a:lnTo>
                  <a:lnTo>
                    <a:pt x="3042" y="713"/>
                  </a:lnTo>
                  <a:lnTo>
                    <a:pt x="3044" y="745"/>
                  </a:lnTo>
                  <a:lnTo>
                    <a:pt x="3042" y="776"/>
                  </a:lnTo>
                  <a:lnTo>
                    <a:pt x="3035" y="808"/>
                  </a:lnTo>
                  <a:lnTo>
                    <a:pt x="3023" y="839"/>
                  </a:lnTo>
                  <a:lnTo>
                    <a:pt x="3005" y="868"/>
                  </a:lnTo>
                  <a:lnTo>
                    <a:pt x="2866" y="1062"/>
                  </a:lnTo>
                  <a:lnTo>
                    <a:pt x="2903" y="1137"/>
                  </a:lnTo>
                  <a:lnTo>
                    <a:pt x="2935" y="1213"/>
                  </a:lnTo>
                  <a:lnTo>
                    <a:pt x="2961" y="1292"/>
                  </a:lnTo>
                  <a:lnTo>
                    <a:pt x="3198" y="1332"/>
                  </a:lnTo>
                  <a:lnTo>
                    <a:pt x="3231" y="1340"/>
                  </a:lnTo>
                  <a:lnTo>
                    <a:pt x="3260" y="1353"/>
                  </a:lnTo>
                  <a:lnTo>
                    <a:pt x="3288" y="1370"/>
                  </a:lnTo>
                  <a:lnTo>
                    <a:pt x="3312" y="1391"/>
                  </a:lnTo>
                  <a:lnTo>
                    <a:pt x="3332" y="1416"/>
                  </a:lnTo>
                  <a:lnTo>
                    <a:pt x="3348" y="1442"/>
                  </a:lnTo>
                  <a:lnTo>
                    <a:pt x="3361" y="1473"/>
                  </a:lnTo>
                  <a:lnTo>
                    <a:pt x="3368" y="1505"/>
                  </a:lnTo>
                  <a:lnTo>
                    <a:pt x="3370" y="1537"/>
                  </a:lnTo>
                  <a:lnTo>
                    <a:pt x="3370" y="1834"/>
                  </a:lnTo>
                  <a:lnTo>
                    <a:pt x="3368" y="1867"/>
                  </a:lnTo>
                  <a:lnTo>
                    <a:pt x="3360" y="1899"/>
                  </a:lnTo>
                  <a:lnTo>
                    <a:pt x="3347" y="1929"/>
                  </a:lnTo>
                  <a:lnTo>
                    <a:pt x="3331" y="1956"/>
                  </a:lnTo>
                  <a:lnTo>
                    <a:pt x="3311" y="1981"/>
                  </a:lnTo>
                  <a:lnTo>
                    <a:pt x="3286" y="2001"/>
                  </a:lnTo>
                  <a:lnTo>
                    <a:pt x="3259" y="2019"/>
                  </a:lnTo>
                  <a:lnTo>
                    <a:pt x="3229" y="2031"/>
                  </a:lnTo>
                  <a:lnTo>
                    <a:pt x="3197" y="2039"/>
                  </a:lnTo>
                  <a:lnTo>
                    <a:pt x="2960" y="2079"/>
                  </a:lnTo>
                  <a:lnTo>
                    <a:pt x="2934" y="2157"/>
                  </a:lnTo>
                  <a:lnTo>
                    <a:pt x="2901" y="2234"/>
                  </a:lnTo>
                  <a:lnTo>
                    <a:pt x="2865" y="2309"/>
                  </a:lnTo>
                  <a:lnTo>
                    <a:pt x="3004" y="2504"/>
                  </a:lnTo>
                  <a:lnTo>
                    <a:pt x="3022" y="2533"/>
                  </a:lnTo>
                  <a:lnTo>
                    <a:pt x="3033" y="2564"/>
                  </a:lnTo>
                  <a:lnTo>
                    <a:pt x="3040" y="2594"/>
                  </a:lnTo>
                  <a:lnTo>
                    <a:pt x="3043" y="2627"/>
                  </a:lnTo>
                  <a:lnTo>
                    <a:pt x="3040" y="2659"/>
                  </a:lnTo>
                  <a:lnTo>
                    <a:pt x="3033" y="2690"/>
                  </a:lnTo>
                  <a:lnTo>
                    <a:pt x="3021" y="2719"/>
                  </a:lnTo>
                  <a:lnTo>
                    <a:pt x="3003" y="2747"/>
                  </a:lnTo>
                  <a:lnTo>
                    <a:pt x="2982" y="2773"/>
                  </a:lnTo>
                  <a:lnTo>
                    <a:pt x="2772" y="2983"/>
                  </a:lnTo>
                  <a:lnTo>
                    <a:pt x="2746" y="3004"/>
                  </a:lnTo>
                  <a:lnTo>
                    <a:pt x="2719" y="3022"/>
                  </a:lnTo>
                  <a:lnTo>
                    <a:pt x="2689" y="3034"/>
                  </a:lnTo>
                  <a:lnTo>
                    <a:pt x="2657" y="3041"/>
                  </a:lnTo>
                  <a:lnTo>
                    <a:pt x="2625" y="3044"/>
                  </a:lnTo>
                  <a:lnTo>
                    <a:pt x="2593" y="3041"/>
                  </a:lnTo>
                  <a:lnTo>
                    <a:pt x="2561" y="3034"/>
                  </a:lnTo>
                  <a:lnTo>
                    <a:pt x="2531" y="3022"/>
                  </a:lnTo>
                  <a:lnTo>
                    <a:pt x="2504" y="3005"/>
                  </a:lnTo>
                  <a:lnTo>
                    <a:pt x="2309" y="2866"/>
                  </a:lnTo>
                  <a:lnTo>
                    <a:pt x="2234" y="2902"/>
                  </a:lnTo>
                  <a:lnTo>
                    <a:pt x="2158" y="2933"/>
                  </a:lnTo>
                  <a:lnTo>
                    <a:pt x="2079" y="2961"/>
                  </a:lnTo>
                  <a:lnTo>
                    <a:pt x="2039" y="3198"/>
                  </a:lnTo>
                  <a:lnTo>
                    <a:pt x="2031" y="3229"/>
                  </a:lnTo>
                  <a:lnTo>
                    <a:pt x="2018" y="3260"/>
                  </a:lnTo>
                  <a:lnTo>
                    <a:pt x="2001" y="3287"/>
                  </a:lnTo>
                  <a:lnTo>
                    <a:pt x="1980" y="3311"/>
                  </a:lnTo>
                  <a:lnTo>
                    <a:pt x="1956" y="3332"/>
                  </a:lnTo>
                  <a:lnTo>
                    <a:pt x="1928" y="3348"/>
                  </a:lnTo>
                  <a:lnTo>
                    <a:pt x="1898" y="3361"/>
                  </a:lnTo>
                  <a:lnTo>
                    <a:pt x="1867" y="3369"/>
                  </a:lnTo>
                  <a:lnTo>
                    <a:pt x="1834" y="3371"/>
                  </a:lnTo>
                  <a:lnTo>
                    <a:pt x="1536" y="3371"/>
                  </a:lnTo>
                  <a:lnTo>
                    <a:pt x="1503" y="3369"/>
                  </a:lnTo>
                  <a:lnTo>
                    <a:pt x="1471" y="3361"/>
                  </a:lnTo>
                  <a:lnTo>
                    <a:pt x="1442" y="3348"/>
                  </a:lnTo>
                  <a:lnTo>
                    <a:pt x="1414" y="3332"/>
                  </a:lnTo>
                  <a:lnTo>
                    <a:pt x="1390" y="3311"/>
                  </a:lnTo>
                  <a:lnTo>
                    <a:pt x="1369" y="3287"/>
                  </a:lnTo>
                  <a:lnTo>
                    <a:pt x="1352" y="3260"/>
                  </a:lnTo>
                  <a:lnTo>
                    <a:pt x="1339" y="3229"/>
                  </a:lnTo>
                  <a:lnTo>
                    <a:pt x="1331" y="3198"/>
                  </a:lnTo>
                  <a:lnTo>
                    <a:pt x="1291" y="2961"/>
                  </a:lnTo>
                  <a:lnTo>
                    <a:pt x="1215" y="2934"/>
                  </a:lnTo>
                  <a:lnTo>
                    <a:pt x="1141" y="2904"/>
                  </a:lnTo>
                  <a:lnTo>
                    <a:pt x="1069" y="2869"/>
                  </a:lnTo>
                  <a:lnTo>
                    <a:pt x="871" y="3010"/>
                  </a:lnTo>
                  <a:lnTo>
                    <a:pt x="844" y="3027"/>
                  </a:lnTo>
                  <a:lnTo>
                    <a:pt x="814" y="3039"/>
                  </a:lnTo>
                  <a:lnTo>
                    <a:pt x="783" y="3046"/>
                  </a:lnTo>
                  <a:lnTo>
                    <a:pt x="751" y="3049"/>
                  </a:lnTo>
                  <a:lnTo>
                    <a:pt x="718" y="3046"/>
                  </a:lnTo>
                  <a:lnTo>
                    <a:pt x="686" y="3039"/>
                  </a:lnTo>
                  <a:lnTo>
                    <a:pt x="656" y="3026"/>
                  </a:lnTo>
                  <a:lnTo>
                    <a:pt x="629" y="3009"/>
                  </a:lnTo>
                  <a:lnTo>
                    <a:pt x="603" y="2988"/>
                  </a:lnTo>
                  <a:lnTo>
                    <a:pt x="394" y="2778"/>
                  </a:lnTo>
                  <a:lnTo>
                    <a:pt x="372" y="2752"/>
                  </a:lnTo>
                  <a:lnTo>
                    <a:pt x="355" y="2724"/>
                  </a:lnTo>
                  <a:lnTo>
                    <a:pt x="343" y="2695"/>
                  </a:lnTo>
                  <a:lnTo>
                    <a:pt x="335" y="2663"/>
                  </a:lnTo>
                  <a:lnTo>
                    <a:pt x="333" y="2631"/>
                  </a:lnTo>
                  <a:lnTo>
                    <a:pt x="335" y="2600"/>
                  </a:lnTo>
                  <a:lnTo>
                    <a:pt x="342" y="2569"/>
                  </a:lnTo>
                  <a:lnTo>
                    <a:pt x="354" y="2538"/>
                  </a:lnTo>
                  <a:lnTo>
                    <a:pt x="372" y="2509"/>
                  </a:lnTo>
                  <a:lnTo>
                    <a:pt x="510" y="2317"/>
                  </a:lnTo>
                  <a:lnTo>
                    <a:pt x="473" y="2242"/>
                  </a:lnTo>
                  <a:lnTo>
                    <a:pt x="440" y="2165"/>
                  </a:lnTo>
                  <a:lnTo>
                    <a:pt x="414" y="2087"/>
                  </a:lnTo>
                  <a:lnTo>
                    <a:pt x="174" y="2046"/>
                  </a:lnTo>
                  <a:lnTo>
                    <a:pt x="141" y="2038"/>
                  </a:lnTo>
                  <a:lnTo>
                    <a:pt x="112" y="2026"/>
                  </a:lnTo>
                  <a:lnTo>
                    <a:pt x="84" y="2009"/>
                  </a:lnTo>
                  <a:lnTo>
                    <a:pt x="60" y="1988"/>
                  </a:lnTo>
                  <a:lnTo>
                    <a:pt x="40" y="1963"/>
                  </a:lnTo>
                  <a:lnTo>
                    <a:pt x="23" y="1936"/>
                  </a:lnTo>
                  <a:lnTo>
                    <a:pt x="10" y="1906"/>
                  </a:lnTo>
                  <a:lnTo>
                    <a:pt x="3" y="1874"/>
                  </a:lnTo>
                  <a:lnTo>
                    <a:pt x="0" y="1841"/>
                  </a:lnTo>
                  <a:lnTo>
                    <a:pt x="0" y="1545"/>
                  </a:lnTo>
                  <a:lnTo>
                    <a:pt x="3" y="1511"/>
                  </a:lnTo>
                  <a:lnTo>
                    <a:pt x="10" y="1479"/>
                  </a:lnTo>
                  <a:lnTo>
                    <a:pt x="23" y="1449"/>
                  </a:lnTo>
                  <a:lnTo>
                    <a:pt x="40" y="1423"/>
                  </a:lnTo>
                  <a:lnTo>
                    <a:pt x="60" y="1398"/>
                  </a:lnTo>
                  <a:lnTo>
                    <a:pt x="84" y="1378"/>
                  </a:lnTo>
                  <a:lnTo>
                    <a:pt x="112" y="1360"/>
                  </a:lnTo>
                  <a:lnTo>
                    <a:pt x="141" y="1347"/>
                  </a:lnTo>
                  <a:lnTo>
                    <a:pt x="174" y="1339"/>
                  </a:lnTo>
                  <a:lnTo>
                    <a:pt x="408" y="1300"/>
                  </a:lnTo>
                  <a:lnTo>
                    <a:pt x="434" y="1221"/>
                  </a:lnTo>
                  <a:lnTo>
                    <a:pt x="465" y="1144"/>
                  </a:lnTo>
                  <a:lnTo>
                    <a:pt x="502" y="1069"/>
                  </a:lnTo>
                  <a:lnTo>
                    <a:pt x="360" y="872"/>
                  </a:lnTo>
                  <a:lnTo>
                    <a:pt x="344" y="843"/>
                  </a:lnTo>
                  <a:lnTo>
                    <a:pt x="332" y="812"/>
                  </a:lnTo>
                  <a:lnTo>
                    <a:pt x="325" y="780"/>
                  </a:lnTo>
                  <a:lnTo>
                    <a:pt x="323" y="749"/>
                  </a:lnTo>
                  <a:lnTo>
                    <a:pt x="325" y="717"/>
                  </a:lnTo>
                  <a:lnTo>
                    <a:pt x="333" y="686"/>
                  </a:lnTo>
                  <a:lnTo>
                    <a:pt x="345" y="657"/>
                  </a:lnTo>
                  <a:lnTo>
                    <a:pt x="361" y="629"/>
                  </a:lnTo>
                  <a:lnTo>
                    <a:pt x="383" y="603"/>
                  </a:lnTo>
                  <a:lnTo>
                    <a:pt x="594" y="393"/>
                  </a:lnTo>
                  <a:lnTo>
                    <a:pt x="618" y="372"/>
                  </a:lnTo>
                  <a:lnTo>
                    <a:pt x="646" y="354"/>
                  </a:lnTo>
                  <a:lnTo>
                    <a:pt x="676" y="342"/>
                  </a:lnTo>
                  <a:lnTo>
                    <a:pt x="708" y="335"/>
                  </a:lnTo>
                  <a:lnTo>
                    <a:pt x="741" y="332"/>
                  </a:lnTo>
                  <a:lnTo>
                    <a:pt x="773" y="335"/>
                  </a:lnTo>
                  <a:lnTo>
                    <a:pt x="805" y="342"/>
                  </a:lnTo>
                  <a:lnTo>
                    <a:pt x="835" y="354"/>
                  </a:lnTo>
                  <a:lnTo>
                    <a:pt x="862" y="371"/>
                  </a:lnTo>
                  <a:lnTo>
                    <a:pt x="1056" y="510"/>
                  </a:lnTo>
                  <a:lnTo>
                    <a:pt x="1129" y="473"/>
                  </a:lnTo>
                  <a:lnTo>
                    <a:pt x="1206" y="440"/>
                  </a:lnTo>
                  <a:lnTo>
                    <a:pt x="1284" y="414"/>
                  </a:lnTo>
                  <a:lnTo>
                    <a:pt x="1325" y="174"/>
                  </a:lnTo>
                  <a:lnTo>
                    <a:pt x="1333" y="141"/>
                  </a:lnTo>
                  <a:lnTo>
                    <a:pt x="1347" y="112"/>
                  </a:lnTo>
                  <a:lnTo>
                    <a:pt x="1363" y="84"/>
                  </a:lnTo>
                  <a:lnTo>
                    <a:pt x="1384" y="60"/>
                  </a:lnTo>
                  <a:lnTo>
                    <a:pt x="1409" y="40"/>
                  </a:lnTo>
                  <a:lnTo>
                    <a:pt x="1436" y="24"/>
                  </a:lnTo>
                  <a:lnTo>
                    <a:pt x="1465" y="10"/>
                  </a:lnTo>
                  <a:lnTo>
                    <a:pt x="1497" y="3"/>
                  </a:lnTo>
                  <a:lnTo>
                    <a:pt x="1531" y="0"/>
                  </a:lnTo>
                  <a:close/>
                </a:path>
              </a:pathLst>
            </a:custGeom>
            <a:grpFill/>
            <a:ln w="0">
              <a:noFill/>
              <a:prstDash val="solid"/>
              <a:round/>
            </a:ln>
          </p:spPr>
          <p:txBody>
            <a:bodyPr anchor="t" anchorCtr="0" bIns="45720" compatLnSpc="1" lIns="91440" numCol="1" rIns="91440" tIns="45720" vert="horz" wrap="square"/>
            <a:lstStyle/>
            <a:p>
              <a:endParaRPr lang="en-US" sz="2000">
                <a:latin charset="-122" panose="020b0502040204020203" pitchFamily="34" typeface="微软雅黑 Light"/>
                <a:ea charset="-122" panose="020b0502040204020203" pitchFamily="34" typeface="微软雅黑 Light"/>
                <a:cs typeface="+mn-ea"/>
                <a:sym typeface="+mn-lt"/>
              </a:endParaRPr>
            </a:p>
          </p:txBody>
        </p:sp>
        <p:sp>
          <p:nvSpPr>
            <p:cNvPr id="35" name="Freeform 7">
              <a:extLst>
                <a:ext uri="{FF2B5EF4-FFF2-40B4-BE49-F238E27FC236}">
                  <a16:creationId xmlns:a16="http://schemas.microsoft.com/office/drawing/2014/main" id="{85F3DA2D-E0A2-4390-8BDF-5EFED3D0FA28}"/>
                </a:ext>
              </a:extLst>
            </p:cNvPr>
            <p:cNvSpPr>
              <a:spLocks noEditPoints="1"/>
            </p:cNvSpPr>
            <p:nvPr/>
          </p:nvSpPr>
          <p:spPr bwMode="auto">
            <a:xfrm>
              <a:off x="11149013" y="2078038"/>
              <a:ext cx="230187" cy="230188"/>
            </a:xfrm>
            <a:custGeom>
              <a:gdLst>
                <a:gd fmla="*/ 613 w 1455" name="T0"/>
                <a:gd fmla="*/ 202 h 1455" name="T1"/>
                <a:gd fmla="*/ 457 w 1455" name="T2"/>
                <a:gd fmla="*/ 264 h 1455" name="T3"/>
                <a:gd fmla="*/ 329 w 1455" name="T4"/>
                <a:gd fmla="*/ 367 h 1455" name="T5"/>
                <a:gd fmla="*/ 238 w 1455" name="T6"/>
                <a:gd fmla="*/ 506 h 1455" name="T7"/>
                <a:gd fmla="*/ 194 w 1455" name="T8"/>
                <a:gd fmla="*/ 668 h 1455" name="T9"/>
                <a:gd fmla="*/ 203 w 1455" name="T10"/>
                <a:gd fmla="*/ 843 h 1455" name="T11"/>
                <a:gd fmla="*/ 264 w 1455" name="T12"/>
                <a:gd fmla="*/ 998 h 1455" name="T13"/>
                <a:gd fmla="*/ 368 w 1455" name="T14"/>
                <a:gd fmla="*/ 1126 h 1455" name="T15"/>
                <a:gd fmla="*/ 506 w 1455" name="T16"/>
                <a:gd fmla="*/ 1216 h 1455" name="T17"/>
                <a:gd fmla="*/ 669 w 1455" name="T18"/>
                <a:gd fmla="*/ 1262 h 1455" name="T19"/>
                <a:gd fmla="*/ 843 w 1455" name="T20"/>
                <a:gd fmla="*/ 1252 h 1455" name="T21"/>
                <a:gd fmla="*/ 999 w 1455" name="T22"/>
                <a:gd fmla="*/ 1191 h 1455" name="T23"/>
                <a:gd fmla="*/ 1126 w 1455" name="T24"/>
                <a:gd fmla="*/ 1087 h 1455" name="T25"/>
                <a:gd fmla="*/ 1217 w 1455" name="T26"/>
                <a:gd fmla="*/ 949 h 1455" name="T27"/>
                <a:gd fmla="*/ 1262 w 1455" name="T28"/>
                <a:gd fmla="*/ 786 h 1455" name="T29"/>
                <a:gd fmla="*/ 1253 w 1455" name="T30"/>
                <a:gd fmla="*/ 612 h 1455" name="T31"/>
                <a:gd fmla="*/ 1191 w 1455" name="T32"/>
                <a:gd fmla="*/ 456 h 1455" name="T33"/>
                <a:gd fmla="*/ 1088 w 1455" name="T34"/>
                <a:gd fmla="*/ 328 h 1455" name="T35"/>
                <a:gd fmla="*/ 950 w 1455" name="T36"/>
                <a:gd fmla="*/ 238 h 1455" name="T37"/>
                <a:gd fmla="*/ 786 w 1455" name="T38"/>
                <a:gd fmla="*/ 193 h 1455" name="T39"/>
                <a:gd fmla="*/ 794 w 1455" name="T40"/>
                <a:gd fmla="*/ 3 h 1455" name="T41"/>
                <a:gd fmla="*/ 981 w 1455" name="T42"/>
                <a:gd fmla="*/ 46 h 1455" name="T43"/>
                <a:gd fmla="*/ 1147 w 1455" name="T44"/>
                <a:gd fmla="*/ 133 h 1455" name="T45"/>
                <a:gd fmla="*/ 1284 w 1455" name="T46"/>
                <a:gd fmla="*/ 259 h 1455" name="T47"/>
                <a:gd fmla="*/ 1385 w 1455" name="T48"/>
                <a:gd fmla="*/ 416 h 1455" name="T49"/>
                <a:gd fmla="*/ 1443 w 1455" name="T50"/>
                <a:gd fmla="*/ 597 h 1455" name="T51"/>
                <a:gd fmla="*/ 1451 w 1455" name="T52"/>
                <a:gd fmla="*/ 793 h 1455" name="T53"/>
                <a:gd fmla="*/ 1409 w 1455" name="T54"/>
                <a:gd fmla="*/ 981 h 1455" name="T55"/>
                <a:gd fmla="*/ 1321 w 1455" name="T56"/>
                <a:gd fmla="*/ 1147 h 1455" name="T57"/>
                <a:gd fmla="*/ 1196 w 1455" name="T58"/>
                <a:gd fmla="*/ 1284 h 1455" name="T59"/>
                <a:gd fmla="*/ 1039 w 1455" name="T60"/>
                <a:gd fmla="*/ 1384 h 1455" name="T61"/>
                <a:gd fmla="*/ 859 w 1455" name="T62"/>
                <a:gd fmla="*/ 1443 h 1455" name="T63"/>
                <a:gd fmla="*/ 662 w 1455" name="T64"/>
                <a:gd fmla="*/ 1452 h 1455" name="T65"/>
                <a:gd fmla="*/ 475 w 1455" name="T66"/>
                <a:gd fmla="*/ 1409 h 1455" name="T67"/>
                <a:gd fmla="*/ 309 w 1455" name="T68"/>
                <a:gd fmla="*/ 1322 h 1455" name="T69"/>
                <a:gd fmla="*/ 171 w 1455" name="T70"/>
                <a:gd fmla="*/ 1196 h 1455" name="T71"/>
                <a:gd fmla="*/ 70 w 1455" name="T72"/>
                <a:gd fmla="*/ 1039 h 1455" name="T73"/>
                <a:gd fmla="*/ 12 w 1455" name="T74"/>
                <a:gd fmla="*/ 858 h 1455" name="T75"/>
                <a:gd fmla="*/ 4 w 1455" name="T76"/>
                <a:gd fmla="*/ 661 h 1455" name="T77"/>
                <a:gd fmla="*/ 46 w 1455" name="T78"/>
                <a:gd fmla="*/ 474 h 1455" name="T79"/>
                <a:gd fmla="*/ 134 w 1455" name="T80"/>
                <a:gd fmla="*/ 308 h 1455" name="T81"/>
                <a:gd fmla="*/ 260 w 1455" name="T82"/>
                <a:gd fmla="*/ 171 h 1455" name="T83"/>
                <a:gd fmla="*/ 416 w 1455" name="T84"/>
                <a:gd fmla="*/ 70 h 1455" name="T85"/>
                <a:gd fmla="*/ 597 w 1455" name="T86"/>
                <a:gd fmla="*/ 12 h 1455"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1455" w="1455">
                  <a:moveTo>
                    <a:pt x="727" y="190"/>
                  </a:moveTo>
                  <a:lnTo>
                    <a:pt x="669" y="193"/>
                  </a:lnTo>
                  <a:lnTo>
                    <a:pt x="613" y="202"/>
                  </a:lnTo>
                  <a:lnTo>
                    <a:pt x="558" y="218"/>
                  </a:lnTo>
                  <a:lnTo>
                    <a:pt x="506" y="238"/>
                  </a:lnTo>
                  <a:lnTo>
                    <a:pt x="457" y="264"/>
                  </a:lnTo>
                  <a:lnTo>
                    <a:pt x="410" y="294"/>
                  </a:lnTo>
                  <a:lnTo>
                    <a:pt x="368" y="328"/>
                  </a:lnTo>
                  <a:lnTo>
                    <a:pt x="329" y="367"/>
                  </a:lnTo>
                  <a:lnTo>
                    <a:pt x="294" y="410"/>
                  </a:lnTo>
                  <a:lnTo>
                    <a:pt x="264" y="456"/>
                  </a:lnTo>
                  <a:lnTo>
                    <a:pt x="238" y="506"/>
                  </a:lnTo>
                  <a:lnTo>
                    <a:pt x="218" y="558"/>
                  </a:lnTo>
                  <a:lnTo>
                    <a:pt x="203" y="612"/>
                  </a:lnTo>
                  <a:lnTo>
                    <a:pt x="194" y="668"/>
                  </a:lnTo>
                  <a:lnTo>
                    <a:pt x="191" y="728"/>
                  </a:lnTo>
                  <a:lnTo>
                    <a:pt x="194" y="786"/>
                  </a:lnTo>
                  <a:lnTo>
                    <a:pt x="203" y="843"/>
                  </a:lnTo>
                  <a:lnTo>
                    <a:pt x="218" y="897"/>
                  </a:lnTo>
                  <a:lnTo>
                    <a:pt x="238" y="949"/>
                  </a:lnTo>
                  <a:lnTo>
                    <a:pt x="264" y="998"/>
                  </a:lnTo>
                  <a:lnTo>
                    <a:pt x="294" y="1044"/>
                  </a:lnTo>
                  <a:lnTo>
                    <a:pt x="329" y="1087"/>
                  </a:lnTo>
                  <a:lnTo>
                    <a:pt x="368" y="1126"/>
                  </a:lnTo>
                  <a:lnTo>
                    <a:pt x="410" y="1161"/>
                  </a:lnTo>
                  <a:lnTo>
                    <a:pt x="457" y="1191"/>
                  </a:lnTo>
                  <a:lnTo>
                    <a:pt x="506" y="1216"/>
                  </a:lnTo>
                  <a:lnTo>
                    <a:pt x="558" y="1237"/>
                  </a:lnTo>
                  <a:lnTo>
                    <a:pt x="613" y="1252"/>
                  </a:lnTo>
                  <a:lnTo>
                    <a:pt x="669" y="1262"/>
                  </a:lnTo>
                  <a:lnTo>
                    <a:pt x="727" y="1265"/>
                  </a:lnTo>
                  <a:lnTo>
                    <a:pt x="786" y="1262"/>
                  </a:lnTo>
                  <a:lnTo>
                    <a:pt x="843" y="1252"/>
                  </a:lnTo>
                  <a:lnTo>
                    <a:pt x="897" y="1237"/>
                  </a:lnTo>
                  <a:lnTo>
                    <a:pt x="950" y="1216"/>
                  </a:lnTo>
                  <a:lnTo>
                    <a:pt x="999" y="1191"/>
                  </a:lnTo>
                  <a:lnTo>
                    <a:pt x="1045" y="1161"/>
                  </a:lnTo>
                  <a:lnTo>
                    <a:pt x="1088" y="1126"/>
                  </a:lnTo>
                  <a:lnTo>
                    <a:pt x="1126" y="1087"/>
                  </a:lnTo>
                  <a:lnTo>
                    <a:pt x="1161" y="1044"/>
                  </a:lnTo>
                  <a:lnTo>
                    <a:pt x="1191" y="998"/>
                  </a:lnTo>
                  <a:lnTo>
                    <a:pt x="1217" y="949"/>
                  </a:lnTo>
                  <a:lnTo>
                    <a:pt x="1237" y="897"/>
                  </a:lnTo>
                  <a:lnTo>
                    <a:pt x="1253" y="843"/>
                  </a:lnTo>
                  <a:lnTo>
                    <a:pt x="1262" y="786"/>
                  </a:lnTo>
                  <a:lnTo>
                    <a:pt x="1265" y="728"/>
                  </a:lnTo>
                  <a:lnTo>
                    <a:pt x="1262" y="668"/>
                  </a:lnTo>
                  <a:lnTo>
                    <a:pt x="1253" y="612"/>
                  </a:lnTo>
                  <a:lnTo>
                    <a:pt x="1237" y="558"/>
                  </a:lnTo>
                  <a:lnTo>
                    <a:pt x="1217" y="506"/>
                  </a:lnTo>
                  <a:lnTo>
                    <a:pt x="1191" y="456"/>
                  </a:lnTo>
                  <a:lnTo>
                    <a:pt x="1161" y="410"/>
                  </a:lnTo>
                  <a:lnTo>
                    <a:pt x="1126" y="367"/>
                  </a:lnTo>
                  <a:lnTo>
                    <a:pt x="1088" y="328"/>
                  </a:lnTo>
                  <a:lnTo>
                    <a:pt x="1045" y="294"/>
                  </a:lnTo>
                  <a:lnTo>
                    <a:pt x="999" y="264"/>
                  </a:lnTo>
                  <a:lnTo>
                    <a:pt x="950" y="238"/>
                  </a:lnTo>
                  <a:lnTo>
                    <a:pt x="897" y="218"/>
                  </a:lnTo>
                  <a:lnTo>
                    <a:pt x="843" y="202"/>
                  </a:lnTo>
                  <a:lnTo>
                    <a:pt x="786" y="193"/>
                  </a:lnTo>
                  <a:lnTo>
                    <a:pt x="727" y="190"/>
                  </a:lnTo>
                  <a:close/>
                  <a:moveTo>
                    <a:pt x="727" y="0"/>
                  </a:moveTo>
                  <a:lnTo>
                    <a:pt x="794" y="3"/>
                  </a:lnTo>
                  <a:lnTo>
                    <a:pt x="859" y="12"/>
                  </a:lnTo>
                  <a:lnTo>
                    <a:pt x="921" y="26"/>
                  </a:lnTo>
                  <a:lnTo>
                    <a:pt x="981" y="46"/>
                  </a:lnTo>
                  <a:lnTo>
                    <a:pt x="1039" y="70"/>
                  </a:lnTo>
                  <a:lnTo>
                    <a:pt x="1094" y="99"/>
                  </a:lnTo>
                  <a:lnTo>
                    <a:pt x="1147" y="133"/>
                  </a:lnTo>
                  <a:lnTo>
                    <a:pt x="1196" y="171"/>
                  </a:lnTo>
                  <a:lnTo>
                    <a:pt x="1242" y="213"/>
                  </a:lnTo>
                  <a:lnTo>
                    <a:pt x="1284" y="259"/>
                  </a:lnTo>
                  <a:lnTo>
                    <a:pt x="1321" y="308"/>
                  </a:lnTo>
                  <a:lnTo>
                    <a:pt x="1355" y="360"/>
                  </a:lnTo>
                  <a:lnTo>
                    <a:pt x="1385" y="416"/>
                  </a:lnTo>
                  <a:lnTo>
                    <a:pt x="1409" y="474"/>
                  </a:lnTo>
                  <a:lnTo>
                    <a:pt x="1429" y="534"/>
                  </a:lnTo>
                  <a:lnTo>
                    <a:pt x="1443" y="597"/>
                  </a:lnTo>
                  <a:lnTo>
                    <a:pt x="1451" y="661"/>
                  </a:lnTo>
                  <a:lnTo>
                    <a:pt x="1455" y="728"/>
                  </a:lnTo>
                  <a:lnTo>
                    <a:pt x="1451" y="793"/>
                  </a:lnTo>
                  <a:lnTo>
                    <a:pt x="1443" y="858"/>
                  </a:lnTo>
                  <a:lnTo>
                    <a:pt x="1429" y="920"/>
                  </a:lnTo>
                  <a:lnTo>
                    <a:pt x="1409" y="981"/>
                  </a:lnTo>
                  <a:lnTo>
                    <a:pt x="1385" y="1039"/>
                  </a:lnTo>
                  <a:lnTo>
                    <a:pt x="1355" y="1095"/>
                  </a:lnTo>
                  <a:lnTo>
                    <a:pt x="1321" y="1147"/>
                  </a:lnTo>
                  <a:lnTo>
                    <a:pt x="1284" y="1196"/>
                  </a:lnTo>
                  <a:lnTo>
                    <a:pt x="1242" y="1242"/>
                  </a:lnTo>
                  <a:lnTo>
                    <a:pt x="1196" y="1284"/>
                  </a:lnTo>
                  <a:lnTo>
                    <a:pt x="1147" y="1322"/>
                  </a:lnTo>
                  <a:lnTo>
                    <a:pt x="1094" y="1356"/>
                  </a:lnTo>
                  <a:lnTo>
                    <a:pt x="1039" y="1384"/>
                  </a:lnTo>
                  <a:lnTo>
                    <a:pt x="981" y="1409"/>
                  </a:lnTo>
                  <a:lnTo>
                    <a:pt x="921" y="1428"/>
                  </a:lnTo>
                  <a:lnTo>
                    <a:pt x="859" y="1443"/>
                  </a:lnTo>
                  <a:lnTo>
                    <a:pt x="794" y="1452"/>
                  </a:lnTo>
                  <a:lnTo>
                    <a:pt x="727" y="1455"/>
                  </a:lnTo>
                  <a:lnTo>
                    <a:pt x="662" y="1452"/>
                  </a:lnTo>
                  <a:lnTo>
                    <a:pt x="597" y="1443"/>
                  </a:lnTo>
                  <a:lnTo>
                    <a:pt x="535" y="1428"/>
                  </a:lnTo>
                  <a:lnTo>
                    <a:pt x="475" y="1409"/>
                  </a:lnTo>
                  <a:lnTo>
                    <a:pt x="416" y="1384"/>
                  </a:lnTo>
                  <a:lnTo>
                    <a:pt x="361" y="1356"/>
                  </a:lnTo>
                  <a:lnTo>
                    <a:pt x="309" y="1322"/>
                  </a:lnTo>
                  <a:lnTo>
                    <a:pt x="260" y="1284"/>
                  </a:lnTo>
                  <a:lnTo>
                    <a:pt x="213" y="1242"/>
                  </a:lnTo>
                  <a:lnTo>
                    <a:pt x="171" y="1196"/>
                  </a:lnTo>
                  <a:lnTo>
                    <a:pt x="134" y="1147"/>
                  </a:lnTo>
                  <a:lnTo>
                    <a:pt x="100" y="1095"/>
                  </a:lnTo>
                  <a:lnTo>
                    <a:pt x="70" y="1039"/>
                  </a:lnTo>
                  <a:lnTo>
                    <a:pt x="46" y="981"/>
                  </a:lnTo>
                  <a:lnTo>
                    <a:pt x="26" y="920"/>
                  </a:lnTo>
                  <a:lnTo>
                    <a:pt x="12" y="858"/>
                  </a:lnTo>
                  <a:lnTo>
                    <a:pt x="4" y="793"/>
                  </a:lnTo>
                  <a:lnTo>
                    <a:pt x="0" y="728"/>
                  </a:lnTo>
                  <a:lnTo>
                    <a:pt x="4" y="661"/>
                  </a:lnTo>
                  <a:lnTo>
                    <a:pt x="12" y="597"/>
                  </a:lnTo>
                  <a:lnTo>
                    <a:pt x="26" y="534"/>
                  </a:lnTo>
                  <a:lnTo>
                    <a:pt x="46" y="474"/>
                  </a:lnTo>
                  <a:lnTo>
                    <a:pt x="70" y="416"/>
                  </a:lnTo>
                  <a:lnTo>
                    <a:pt x="100" y="360"/>
                  </a:lnTo>
                  <a:lnTo>
                    <a:pt x="134" y="308"/>
                  </a:lnTo>
                  <a:lnTo>
                    <a:pt x="171" y="259"/>
                  </a:lnTo>
                  <a:lnTo>
                    <a:pt x="213" y="213"/>
                  </a:lnTo>
                  <a:lnTo>
                    <a:pt x="260" y="171"/>
                  </a:lnTo>
                  <a:lnTo>
                    <a:pt x="309" y="133"/>
                  </a:lnTo>
                  <a:lnTo>
                    <a:pt x="361" y="99"/>
                  </a:lnTo>
                  <a:lnTo>
                    <a:pt x="416" y="70"/>
                  </a:lnTo>
                  <a:lnTo>
                    <a:pt x="475" y="46"/>
                  </a:lnTo>
                  <a:lnTo>
                    <a:pt x="535" y="26"/>
                  </a:lnTo>
                  <a:lnTo>
                    <a:pt x="597" y="12"/>
                  </a:lnTo>
                  <a:lnTo>
                    <a:pt x="662" y="3"/>
                  </a:lnTo>
                  <a:lnTo>
                    <a:pt x="727" y="0"/>
                  </a:lnTo>
                  <a:close/>
                </a:path>
              </a:pathLst>
            </a:custGeom>
            <a:grpFill/>
            <a:ln w="0">
              <a:noFill/>
              <a:prstDash val="solid"/>
              <a:round/>
            </a:ln>
          </p:spPr>
          <p:txBody>
            <a:bodyPr anchor="t" anchorCtr="0" bIns="45720" compatLnSpc="1" lIns="91440" numCol="1" rIns="91440" tIns="45720" vert="horz" wrap="square"/>
            <a:lstStyle/>
            <a:p>
              <a:endParaRPr lang="en-US" sz="2000">
                <a:latin charset="-122" panose="020b0502040204020203" pitchFamily="34" typeface="微软雅黑 Light"/>
                <a:ea charset="-122" panose="020b0502040204020203" pitchFamily="34" typeface="微软雅黑 Light"/>
                <a:cs typeface="+mn-ea"/>
                <a:sym typeface="+mn-lt"/>
              </a:endParaRPr>
            </a:p>
          </p:txBody>
        </p:sp>
      </p:grpSp>
      <p:sp>
        <p:nvSpPr>
          <p:cNvPr id="36" name="Freeform 29">
            <a:extLst>
              <a:ext uri="{FF2B5EF4-FFF2-40B4-BE49-F238E27FC236}">
                <a16:creationId xmlns:a16="http://schemas.microsoft.com/office/drawing/2014/main" id="{FCD56F86-AA5F-4DB0-813B-73577252B071}"/>
              </a:ext>
            </a:extLst>
          </p:cNvPr>
          <p:cNvSpPr>
            <a:spLocks noEditPoints="1"/>
          </p:cNvSpPr>
          <p:nvPr/>
        </p:nvSpPr>
        <p:spPr bwMode="auto">
          <a:xfrm>
            <a:off x="6857389" y="2735186"/>
            <a:ext cx="521412" cy="559006"/>
          </a:xfrm>
          <a:custGeom>
            <a:gdLst>
              <a:gd fmla="*/ 2558 w 3187" name="T0"/>
              <a:gd fmla="*/ 2917 h 3426" name="T1"/>
              <a:gd fmla="*/ 2525 w 3187" name="T2"/>
              <a:gd fmla="*/ 3108 h 3426" name="T3"/>
              <a:gd fmla="*/ 2672 w 3187" name="T4"/>
              <a:gd fmla="*/ 3232 h 3426" name="T5"/>
              <a:gd fmla="*/ 2855 w 3187" name="T6"/>
              <a:gd fmla="*/ 3166 h 3426" name="T7"/>
              <a:gd fmla="*/ 2888 w 3187" name="T8"/>
              <a:gd fmla="*/ 2973 h 3426" name="T9"/>
              <a:gd fmla="*/ 2741 w 3187" name="T10"/>
              <a:gd fmla="*/ 2850 h 3426" name="T11"/>
              <a:gd fmla="*/ 1063 w 3187" name="T12"/>
              <a:gd fmla="*/ 2893 h 3426" name="T13"/>
              <a:gd fmla="*/ 997 w 3187" name="T14"/>
              <a:gd fmla="*/ 3075 h 3426" name="T15"/>
              <a:gd fmla="*/ 1120 w 3187" name="T16"/>
              <a:gd fmla="*/ 3222 h 3426" name="T17"/>
              <a:gd fmla="*/ 1313 w 3187" name="T18"/>
              <a:gd fmla="*/ 3189 h 3426" name="T19"/>
              <a:gd fmla="*/ 1378 w 3187" name="T20"/>
              <a:gd fmla="*/ 3006 h 3426" name="T21"/>
              <a:gd fmla="*/ 1255 w 3187" name="T22"/>
              <a:gd fmla="*/ 2860 h 3426" name="T23"/>
              <a:gd fmla="*/ 722 w 3187" name="T24"/>
              <a:gd fmla="*/ 1936 h 3426" name="T25"/>
              <a:gd fmla="*/ 872 w 3187" name="T26"/>
              <a:gd fmla="*/ 2062 h 3426" name="T27"/>
              <a:gd fmla="*/ 2926 w 3187" name="T28"/>
              <a:gd fmla="*/ 2018 h 3426" name="T29"/>
              <a:gd fmla="*/ 2997 w 3187" name="T30"/>
              <a:gd fmla="*/ 1154 h 3426" name="T31"/>
              <a:gd fmla="*/ 656 w 3187" name="T32"/>
              <a:gd fmla="*/ 229 h 3426" name="T33"/>
              <a:gd fmla="*/ 668 w 3187" name="T34"/>
              <a:gd fmla="*/ 236 h 3426" name="T35"/>
              <a:gd fmla="*/ 680 w 3187" name="T36"/>
              <a:gd fmla="*/ 245 h 3426" name="T37"/>
              <a:gd fmla="*/ 694 w 3187" name="T38"/>
              <a:gd fmla="*/ 263 h 3426" name="T39"/>
              <a:gd fmla="*/ 700 w 3187" name="T40"/>
              <a:gd fmla="*/ 272 h 3426" name="T41"/>
              <a:gd fmla="*/ 704 w 3187" name="T42"/>
              <a:gd fmla="*/ 281 h 3426" name="T43"/>
              <a:gd fmla="*/ 707 w 3187" name="T44"/>
              <a:gd fmla="*/ 294 h 3426" name="T45"/>
              <a:gd fmla="*/ 710 w 3187" name="T46"/>
              <a:gd fmla="*/ 308 h 3426" name="T47"/>
              <a:gd fmla="*/ 3109 w 3187" name="T48"/>
              <a:gd fmla="*/ 979 h 3426" name="T49"/>
              <a:gd fmla="*/ 3119 w 3187" name="T50"/>
              <a:gd fmla="*/ 981 h 3426" name="T51"/>
              <a:gd fmla="*/ 3139 w 3187" name="T52"/>
              <a:gd fmla="*/ 990 h 3426" name="T53"/>
              <a:gd fmla="*/ 3151 w 3187" name="T54"/>
              <a:gd fmla="*/ 998 h 3426" name="T55"/>
              <a:gd fmla="*/ 3161 w 3187" name="T56"/>
              <a:gd fmla="*/ 1005 h 3426" name="T57"/>
              <a:gd fmla="*/ 3166 w 3187" name="T58"/>
              <a:gd fmla="*/ 1012 h 3426" name="T59"/>
              <a:gd fmla="*/ 3172 w 3187" name="T60"/>
              <a:gd fmla="*/ 1022 h 3426" name="T61"/>
              <a:gd fmla="*/ 3180 w 3187" name="T62"/>
              <a:gd fmla="*/ 1035 h 3426" name="T63"/>
              <a:gd fmla="*/ 3185 w 3187" name="T64"/>
              <a:gd fmla="*/ 1049 h 3426" name="T65"/>
              <a:gd fmla="*/ 3187 w 3187" name="T66"/>
              <a:gd fmla="*/ 1060 h 3426" name="T67"/>
              <a:gd fmla="*/ 3161 w 3187" name="T68"/>
              <a:gd fmla="*/ 2007 h 3426" name="T69"/>
              <a:gd fmla="*/ 2981 w 3187" name="T70"/>
              <a:gd fmla="*/ 2210 h 3426" name="T71"/>
              <a:gd fmla="*/ 865 w 3187" name="T72"/>
              <a:gd fmla="*/ 2253 h 3426" name="T73"/>
              <a:gd fmla="*/ 712 w 3187" name="T74"/>
              <a:gd fmla="*/ 2495 h 3426" name="T75"/>
              <a:gd fmla="*/ 838 w 3187" name="T76"/>
              <a:gd fmla="*/ 2646 h 3426" name="T77"/>
              <a:gd fmla="*/ 2844 w 3187" name="T78"/>
              <a:gd fmla="*/ 2683 h 3426" name="T79"/>
              <a:gd fmla="*/ 3045 w 3187" name="T80"/>
              <a:gd fmla="*/ 2862 h 3426" name="T81"/>
              <a:gd fmla="*/ 3078 w 3187" name="T82"/>
              <a:gd fmla="*/ 3136 h 3426" name="T83"/>
              <a:gd fmla="*/ 2925 w 3187" name="T84"/>
              <a:gd fmla="*/ 3356 h 3426" name="T85"/>
              <a:gd fmla="*/ 2657 w 3187" name="T86"/>
              <a:gd fmla="*/ 3423 h 3426" name="T87"/>
              <a:gd fmla="*/ 2418 w 3187" name="T88"/>
              <a:gd fmla="*/ 3296 h 3426" name="T89"/>
              <a:gd fmla="*/ 2321 w 3187" name="T90"/>
              <a:gd fmla="*/ 3042 h 3426" name="T91"/>
              <a:gd fmla="*/ 1518 w 3187" name="T92"/>
              <a:gd fmla="*/ 2848 h 3426" name="T93"/>
              <a:gd fmla="*/ 1568 w 3187" name="T94"/>
              <a:gd fmla="*/ 3090 h 3426" name="T95"/>
              <a:gd fmla="*/ 1442 w 3187" name="T96"/>
              <a:gd fmla="*/ 3328 h 3426" name="T97"/>
              <a:gd fmla="*/ 1187 w 3187" name="T98"/>
              <a:gd fmla="*/ 3426 h 3426" name="T99"/>
              <a:gd fmla="*/ 932 w 3187" name="T100"/>
              <a:gd fmla="*/ 3329 h 3426" name="T101"/>
              <a:gd fmla="*/ 806 w 3187" name="T102"/>
              <a:gd fmla="*/ 3090 h 3426" name="T103"/>
              <a:gd fmla="*/ 858 w 3187" name="T104"/>
              <a:gd fmla="*/ 2845 h 3426" name="T105"/>
              <a:gd fmla="*/ 617 w 3187" name="T106"/>
              <a:gd fmla="*/ 2717 h 3426" name="T107"/>
              <a:gd fmla="*/ 519 w 3187" name="T108"/>
              <a:gd fmla="*/ 2459 h 3426" name="T109"/>
              <a:gd fmla="*/ 3 w 3187" name="T110"/>
              <a:gd fmla="*/ 122 h 3426" name="T111"/>
              <a:gd fmla="*/ 49 w 3187" name="T112"/>
              <a:gd fmla="*/ 12 h 3426"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3425" w="3187">
                <a:moveTo>
                  <a:pt x="2707" y="2847"/>
                </a:moveTo>
                <a:lnTo>
                  <a:pt x="2672" y="2850"/>
                </a:lnTo>
                <a:lnTo>
                  <a:pt x="2639" y="2860"/>
                </a:lnTo>
                <a:lnTo>
                  <a:pt x="2608" y="2874"/>
                </a:lnTo>
                <a:lnTo>
                  <a:pt x="2582" y="2893"/>
                </a:lnTo>
                <a:lnTo>
                  <a:pt x="2558" y="2917"/>
                </a:lnTo>
                <a:lnTo>
                  <a:pt x="2539" y="2943"/>
                </a:lnTo>
                <a:lnTo>
                  <a:pt x="2525" y="2973"/>
                </a:lnTo>
                <a:lnTo>
                  <a:pt x="2515" y="3007"/>
                </a:lnTo>
                <a:lnTo>
                  <a:pt x="2512" y="3041"/>
                </a:lnTo>
                <a:lnTo>
                  <a:pt x="2515" y="3075"/>
                </a:lnTo>
                <a:lnTo>
                  <a:pt x="2525" y="3108"/>
                </a:lnTo>
                <a:lnTo>
                  <a:pt x="2539" y="3138"/>
                </a:lnTo>
                <a:lnTo>
                  <a:pt x="2558" y="3165"/>
                </a:lnTo>
                <a:lnTo>
                  <a:pt x="2582" y="3189"/>
                </a:lnTo>
                <a:lnTo>
                  <a:pt x="2608" y="3208"/>
                </a:lnTo>
                <a:lnTo>
                  <a:pt x="2639" y="3222"/>
                </a:lnTo>
                <a:lnTo>
                  <a:pt x="2672" y="3232"/>
                </a:lnTo>
                <a:lnTo>
                  <a:pt x="2707" y="3235"/>
                </a:lnTo>
                <a:lnTo>
                  <a:pt x="2741" y="3232"/>
                </a:lnTo>
                <a:lnTo>
                  <a:pt x="2773" y="3222"/>
                </a:lnTo>
                <a:lnTo>
                  <a:pt x="2804" y="3208"/>
                </a:lnTo>
                <a:lnTo>
                  <a:pt x="2831" y="3189"/>
                </a:lnTo>
                <a:lnTo>
                  <a:pt x="2855" y="3166"/>
                </a:lnTo>
                <a:lnTo>
                  <a:pt x="2874" y="3139"/>
                </a:lnTo>
                <a:lnTo>
                  <a:pt x="2888" y="3109"/>
                </a:lnTo>
                <a:lnTo>
                  <a:pt x="2898" y="3075"/>
                </a:lnTo>
                <a:lnTo>
                  <a:pt x="2901" y="3041"/>
                </a:lnTo>
                <a:lnTo>
                  <a:pt x="2898" y="3006"/>
                </a:lnTo>
                <a:lnTo>
                  <a:pt x="2888" y="2973"/>
                </a:lnTo>
                <a:lnTo>
                  <a:pt x="2874" y="2943"/>
                </a:lnTo>
                <a:lnTo>
                  <a:pt x="2855" y="2916"/>
                </a:lnTo>
                <a:lnTo>
                  <a:pt x="2831" y="2893"/>
                </a:lnTo>
                <a:lnTo>
                  <a:pt x="2804" y="2874"/>
                </a:lnTo>
                <a:lnTo>
                  <a:pt x="2773" y="2860"/>
                </a:lnTo>
                <a:lnTo>
                  <a:pt x="2741" y="2850"/>
                </a:lnTo>
                <a:lnTo>
                  <a:pt x="2707" y="2847"/>
                </a:lnTo>
                <a:close/>
                <a:moveTo>
                  <a:pt x="1188" y="2847"/>
                </a:moveTo>
                <a:lnTo>
                  <a:pt x="1153" y="2850"/>
                </a:lnTo>
                <a:lnTo>
                  <a:pt x="1120" y="2860"/>
                </a:lnTo>
                <a:lnTo>
                  <a:pt x="1090" y="2874"/>
                </a:lnTo>
                <a:lnTo>
                  <a:pt x="1063" y="2893"/>
                </a:lnTo>
                <a:lnTo>
                  <a:pt x="1040" y="2917"/>
                </a:lnTo>
                <a:lnTo>
                  <a:pt x="1020" y="2943"/>
                </a:lnTo>
                <a:lnTo>
                  <a:pt x="1007" y="2973"/>
                </a:lnTo>
                <a:lnTo>
                  <a:pt x="997" y="3007"/>
                </a:lnTo>
                <a:lnTo>
                  <a:pt x="994" y="3041"/>
                </a:lnTo>
                <a:lnTo>
                  <a:pt x="997" y="3075"/>
                </a:lnTo>
                <a:lnTo>
                  <a:pt x="1007" y="3108"/>
                </a:lnTo>
                <a:lnTo>
                  <a:pt x="1020" y="3138"/>
                </a:lnTo>
                <a:lnTo>
                  <a:pt x="1040" y="3165"/>
                </a:lnTo>
                <a:lnTo>
                  <a:pt x="1063" y="3189"/>
                </a:lnTo>
                <a:lnTo>
                  <a:pt x="1090" y="3208"/>
                </a:lnTo>
                <a:lnTo>
                  <a:pt x="1120" y="3222"/>
                </a:lnTo>
                <a:lnTo>
                  <a:pt x="1153" y="3232"/>
                </a:lnTo>
                <a:lnTo>
                  <a:pt x="1188" y="3235"/>
                </a:lnTo>
                <a:lnTo>
                  <a:pt x="1223" y="3232"/>
                </a:lnTo>
                <a:lnTo>
                  <a:pt x="1255" y="3222"/>
                </a:lnTo>
                <a:lnTo>
                  <a:pt x="1285" y="3208"/>
                </a:lnTo>
                <a:lnTo>
                  <a:pt x="1313" y="3189"/>
                </a:lnTo>
                <a:lnTo>
                  <a:pt x="1336" y="3166"/>
                </a:lnTo>
                <a:lnTo>
                  <a:pt x="1355" y="3139"/>
                </a:lnTo>
                <a:lnTo>
                  <a:pt x="1370" y="3109"/>
                </a:lnTo>
                <a:lnTo>
                  <a:pt x="1378" y="3075"/>
                </a:lnTo>
                <a:lnTo>
                  <a:pt x="1381" y="3041"/>
                </a:lnTo>
                <a:lnTo>
                  <a:pt x="1378" y="3006"/>
                </a:lnTo>
                <a:lnTo>
                  <a:pt x="1370" y="2973"/>
                </a:lnTo>
                <a:lnTo>
                  <a:pt x="1355" y="2943"/>
                </a:lnTo>
                <a:lnTo>
                  <a:pt x="1336" y="2916"/>
                </a:lnTo>
                <a:lnTo>
                  <a:pt x="1313" y="2893"/>
                </a:lnTo>
                <a:lnTo>
                  <a:pt x="1285" y="2874"/>
                </a:lnTo>
                <a:lnTo>
                  <a:pt x="1255" y="2860"/>
                </a:lnTo>
                <a:lnTo>
                  <a:pt x="1223" y="2850"/>
                </a:lnTo>
                <a:lnTo>
                  <a:pt x="1188" y="2847"/>
                </a:lnTo>
                <a:close/>
                <a:moveTo>
                  <a:pt x="709" y="840"/>
                </a:moveTo>
                <a:lnTo>
                  <a:pt x="709" y="1867"/>
                </a:lnTo>
                <a:lnTo>
                  <a:pt x="712" y="1903"/>
                </a:lnTo>
                <a:lnTo>
                  <a:pt x="722" y="1936"/>
                </a:lnTo>
                <a:lnTo>
                  <a:pt x="736" y="1967"/>
                </a:lnTo>
                <a:lnTo>
                  <a:pt x="756" y="1994"/>
                </a:lnTo>
                <a:lnTo>
                  <a:pt x="780" y="2018"/>
                </a:lnTo>
                <a:lnTo>
                  <a:pt x="807" y="2038"/>
                </a:lnTo>
                <a:lnTo>
                  <a:pt x="838" y="2053"/>
                </a:lnTo>
                <a:lnTo>
                  <a:pt x="872" y="2062"/>
                </a:lnTo>
                <a:lnTo>
                  <a:pt x="907" y="2065"/>
                </a:lnTo>
                <a:lnTo>
                  <a:pt x="2798" y="2065"/>
                </a:lnTo>
                <a:lnTo>
                  <a:pt x="2834" y="2062"/>
                </a:lnTo>
                <a:lnTo>
                  <a:pt x="2867" y="2053"/>
                </a:lnTo>
                <a:lnTo>
                  <a:pt x="2899" y="2038"/>
                </a:lnTo>
                <a:lnTo>
                  <a:pt x="2926" y="2018"/>
                </a:lnTo>
                <a:lnTo>
                  <a:pt x="2950" y="1994"/>
                </a:lnTo>
                <a:lnTo>
                  <a:pt x="2970" y="1967"/>
                </a:lnTo>
                <a:lnTo>
                  <a:pt x="2984" y="1936"/>
                </a:lnTo>
                <a:lnTo>
                  <a:pt x="2994" y="1902"/>
                </a:lnTo>
                <a:lnTo>
                  <a:pt x="2997" y="1866"/>
                </a:lnTo>
                <a:lnTo>
                  <a:pt x="2997" y="1154"/>
                </a:lnTo>
                <a:lnTo>
                  <a:pt x="709" y="840"/>
                </a:lnTo>
                <a:close/>
                <a:moveTo>
                  <a:pt x="89" y="0"/>
                </a:moveTo>
                <a:lnTo>
                  <a:pt x="111" y="2"/>
                </a:lnTo>
                <a:lnTo>
                  <a:pt x="132" y="9"/>
                </a:lnTo>
                <a:lnTo>
                  <a:pt x="652" y="226"/>
                </a:lnTo>
                <a:lnTo>
                  <a:pt x="656" y="229"/>
                </a:lnTo>
                <a:lnTo>
                  <a:pt x="661" y="231"/>
                </a:lnTo>
                <a:lnTo>
                  <a:pt x="662" y="232"/>
                </a:lnTo>
                <a:lnTo>
                  <a:pt x="663" y="232"/>
                </a:lnTo>
                <a:lnTo>
                  <a:pt x="664" y="233"/>
                </a:lnTo>
                <a:lnTo>
                  <a:pt x="666" y="234"/>
                </a:lnTo>
                <a:lnTo>
                  <a:pt x="668" y="236"/>
                </a:lnTo>
                <a:lnTo>
                  <a:pt x="670" y="237"/>
                </a:lnTo>
                <a:lnTo>
                  <a:pt x="672" y="239"/>
                </a:lnTo>
                <a:lnTo>
                  <a:pt x="674" y="240"/>
                </a:lnTo>
                <a:lnTo>
                  <a:pt x="676" y="241"/>
                </a:lnTo>
                <a:lnTo>
                  <a:pt x="678" y="243"/>
                </a:lnTo>
                <a:lnTo>
                  <a:pt x="680" y="245"/>
                </a:lnTo>
                <a:lnTo>
                  <a:pt x="682" y="247"/>
                </a:lnTo>
                <a:lnTo>
                  <a:pt x="689" y="254"/>
                </a:lnTo>
                <a:lnTo>
                  <a:pt x="690" y="256"/>
                </a:lnTo>
                <a:lnTo>
                  <a:pt x="691" y="258"/>
                </a:lnTo>
                <a:lnTo>
                  <a:pt x="693" y="262"/>
                </a:lnTo>
                <a:lnTo>
                  <a:pt x="694" y="263"/>
                </a:lnTo>
                <a:lnTo>
                  <a:pt x="695" y="265"/>
                </a:lnTo>
                <a:lnTo>
                  <a:pt x="698" y="267"/>
                </a:lnTo>
                <a:lnTo>
                  <a:pt x="699" y="269"/>
                </a:lnTo>
                <a:lnTo>
                  <a:pt x="699" y="270"/>
                </a:lnTo>
                <a:lnTo>
                  <a:pt x="700" y="271"/>
                </a:lnTo>
                <a:lnTo>
                  <a:pt x="700" y="272"/>
                </a:lnTo>
                <a:lnTo>
                  <a:pt x="701" y="274"/>
                </a:lnTo>
                <a:lnTo>
                  <a:pt x="702" y="275"/>
                </a:lnTo>
                <a:lnTo>
                  <a:pt x="703" y="278"/>
                </a:lnTo>
                <a:lnTo>
                  <a:pt x="703" y="279"/>
                </a:lnTo>
                <a:lnTo>
                  <a:pt x="704" y="280"/>
                </a:lnTo>
                <a:lnTo>
                  <a:pt x="704" y="281"/>
                </a:lnTo>
                <a:lnTo>
                  <a:pt x="706" y="287"/>
                </a:lnTo>
                <a:lnTo>
                  <a:pt x="706" y="288"/>
                </a:lnTo>
                <a:lnTo>
                  <a:pt x="706" y="289"/>
                </a:lnTo>
                <a:lnTo>
                  <a:pt x="706" y="290"/>
                </a:lnTo>
                <a:lnTo>
                  <a:pt x="707" y="292"/>
                </a:lnTo>
                <a:lnTo>
                  <a:pt x="707" y="294"/>
                </a:lnTo>
                <a:lnTo>
                  <a:pt x="708" y="296"/>
                </a:lnTo>
                <a:lnTo>
                  <a:pt x="708" y="299"/>
                </a:lnTo>
                <a:lnTo>
                  <a:pt x="708" y="303"/>
                </a:lnTo>
                <a:lnTo>
                  <a:pt x="709" y="304"/>
                </a:lnTo>
                <a:lnTo>
                  <a:pt x="709" y="305"/>
                </a:lnTo>
                <a:lnTo>
                  <a:pt x="710" y="308"/>
                </a:lnTo>
                <a:lnTo>
                  <a:pt x="710" y="312"/>
                </a:lnTo>
                <a:lnTo>
                  <a:pt x="710" y="315"/>
                </a:lnTo>
                <a:lnTo>
                  <a:pt x="710" y="649"/>
                </a:lnTo>
                <a:lnTo>
                  <a:pt x="3105" y="979"/>
                </a:lnTo>
                <a:lnTo>
                  <a:pt x="3108" y="979"/>
                </a:lnTo>
                <a:lnTo>
                  <a:pt x="3109" y="979"/>
                </a:lnTo>
                <a:lnTo>
                  <a:pt x="3111" y="979"/>
                </a:lnTo>
                <a:lnTo>
                  <a:pt x="3112" y="979"/>
                </a:lnTo>
                <a:lnTo>
                  <a:pt x="3114" y="980"/>
                </a:lnTo>
                <a:lnTo>
                  <a:pt x="3116" y="980"/>
                </a:lnTo>
                <a:lnTo>
                  <a:pt x="3118" y="981"/>
                </a:lnTo>
                <a:lnTo>
                  <a:pt x="3119" y="981"/>
                </a:lnTo>
                <a:lnTo>
                  <a:pt x="3121" y="981"/>
                </a:lnTo>
                <a:lnTo>
                  <a:pt x="3122" y="982"/>
                </a:lnTo>
                <a:lnTo>
                  <a:pt x="3124" y="983"/>
                </a:lnTo>
                <a:lnTo>
                  <a:pt x="3126" y="983"/>
                </a:lnTo>
                <a:lnTo>
                  <a:pt x="3130" y="985"/>
                </a:lnTo>
                <a:lnTo>
                  <a:pt x="3139" y="990"/>
                </a:lnTo>
                <a:lnTo>
                  <a:pt x="3141" y="992"/>
                </a:lnTo>
                <a:lnTo>
                  <a:pt x="3144" y="993"/>
                </a:lnTo>
                <a:lnTo>
                  <a:pt x="3145" y="994"/>
                </a:lnTo>
                <a:lnTo>
                  <a:pt x="3147" y="995"/>
                </a:lnTo>
                <a:lnTo>
                  <a:pt x="3149" y="996"/>
                </a:lnTo>
                <a:lnTo>
                  <a:pt x="3151" y="998"/>
                </a:lnTo>
                <a:lnTo>
                  <a:pt x="3152" y="999"/>
                </a:lnTo>
                <a:lnTo>
                  <a:pt x="3153" y="1000"/>
                </a:lnTo>
                <a:lnTo>
                  <a:pt x="3154" y="1001"/>
                </a:lnTo>
                <a:lnTo>
                  <a:pt x="3159" y="1004"/>
                </a:lnTo>
                <a:lnTo>
                  <a:pt x="3160" y="1005"/>
                </a:lnTo>
                <a:lnTo>
                  <a:pt x="3161" y="1005"/>
                </a:lnTo>
                <a:lnTo>
                  <a:pt x="3161" y="1007"/>
                </a:lnTo>
                <a:lnTo>
                  <a:pt x="3162" y="1008"/>
                </a:lnTo>
                <a:lnTo>
                  <a:pt x="3163" y="1009"/>
                </a:lnTo>
                <a:lnTo>
                  <a:pt x="3164" y="1010"/>
                </a:lnTo>
                <a:lnTo>
                  <a:pt x="3165" y="1011"/>
                </a:lnTo>
                <a:lnTo>
                  <a:pt x="3166" y="1012"/>
                </a:lnTo>
                <a:lnTo>
                  <a:pt x="3167" y="1013"/>
                </a:lnTo>
                <a:lnTo>
                  <a:pt x="3168" y="1016"/>
                </a:lnTo>
                <a:lnTo>
                  <a:pt x="3169" y="1017"/>
                </a:lnTo>
                <a:lnTo>
                  <a:pt x="3169" y="1018"/>
                </a:lnTo>
                <a:lnTo>
                  <a:pt x="3171" y="1020"/>
                </a:lnTo>
                <a:lnTo>
                  <a:pt x="3172" y="1022"/>
                </a:lnTo>
                <a:lnTo>
                  <a:pt x="3173" y="1023"/>
                </a:lnTo>
                <a:lnTo>
                  <a:pt x="3174" y="1025"/>
                </a:lnTo>
                <a:lnTo>
                  <a:pt x="3176" y="1029"/>
                </a:lnTo>
                <a:lnTo>
                  <a:pt x="3177" y="1031"/>
                </a:lnTo>
                <a:lnTo>
                  <a:pt x="3179" y="1033"/>
                </a:lnTo>
                <a:lnTo>
                  <a:pt x="3180" y="1035"/>
                </a:lnTo>
                <a:lnTo>
                  <a:pt x="3181" y="1037"/>
                </a:lnTo>
                <a:lnTo>
                  <a:pt x="3182" y="1040"/>
                </a:lnTo>
                <a:lnTo>
                  <a:pt x="3183" y="1042"/>
                </a:lnTo>
                <a:lnTo>
                  <a:pt x="3183" y="1044"/>
                </a:lnTo>
                <a:lnTo>
                  <a:pt x="3184" y="1046"/>
                </a:lnTo>
                <a:lnTo>
                  <a:pt x="3185" y="1049"/>
                </a:lnTo>
                <a:lnTo>
                  <a:pt x="3185" y="1051"/>
                </a:lnTo>
                <a:lnTo>
                  <a:pt x="3186" y="1053"/>
                </a:lnTo>
                <a:lnTo>
                  <a:pt x="3186" y="1055"/>
                </a:lnTo>
                <a:lnTo>
                  <a:pt x="3186" y="1057"/>
                </a:lnTo>
                <a:lnTo>
                  <a:pt x="3187" y="1058"/>
                </a:lnTo>
                <a:lnTo>
                  <a:pt x="3187" y="1060"/>
                </a:lnTo>
                <a:lnTo>
                  <a:pt x="3187" y="1062"/>
                </a:lnTo>
                <a:lnTo>
                  <a:pt x="3187" y="1065"/>
                </a:lnTo>
                <a:lnTo>
                  <a:pt x="3187" y="1867"/>
                </a:lnTo>
                <a:lnTo>
                  <a:pt x="3184" y="1915"/>
                </a:lnTo>
                <a:lnTo>
                  <a:pt x="3175" y="1962"/>
                </a:lnTo>
                <a:lnTo>
                  <a:pt x="3161" y="2007"/>
                </a:lnTo>
                <a:lnTo>
                  <a:pt x="3142" y="2050"/>
                </a:lnTo>
                <a:lnTo>
                  <a:pt x="3117" y="2088"/>
                </a:lnTo>
                <a:lnTo>
                  <a:pt x="3089" y="2125"/>
                </a:lnTo>
                <a:lnTo>
                  <a:pt x="3056" y="2157"/>
                </a:lnTo>
                <a:lnTo>
                  <a:pt x="3020" y="2185"/>
                </a:lnTo>
                <a:lnTo>
                  <a:pt x="2981" y="2210"/>
                </a:lnTo>
                <a:lnTo>
                  <a:pt x="2938" y="2229"/>
                </a:lnTo>
                <a:lnTo>
                  <a:pt x="2893" y="2244"/>
                </a:lnTo>
                <a:lnTo>
                  <a:pt x="2846" y="2252"/>
                </a:lnTo>
                <a:lnTo>
                  <a:pt x="2798" y="2255"/>
                </a:lnTo>
                <a:lnTo>
                  <a:pt x="907" y="2255"/>
                </a:lnTo>
                <a:lnTo>
                  <a:pt x="865" y="2253"/>
                </a:lnTo>
                <a:lnTo>
                  <a:pt x="823" y="2247"/>
                </a:lnTo>
                <a:lnTo>
                  <a:pt x="783" y="2235"/>
                </a:lnTo>
                <a:lnTo>
                  <a:pt x="745" y="2221"/>
                </a:lnTo>
                <a:lnTo>
                  <a:pt x="709" y="2202"/>
                </a:lnTo>
                <a:lnTo>
                  <a:pt x="709" y="2459"/>
                </a:lnTo>
                <a:lnTo>
                  <a:pt x="712" y="2495"/>
                </a:lnTo>
                <a:lnTo>
                  <a:pt x="722" y="2528"/>
                </a:lnTo>
                <a:lnTo>
                  <a:pt x="736" y="2559"/>
                </a:lnTo>
                <a:lnTo>
                  <a:pt x="756" y="2588"/>
                </a:lnTo>
                <a:lnTo>
                  <a:pt x="780" y="2612"/>
                </a:lnTo>
                <a:lnTo>
                  <a:pt x="807" y="2630"/>
                </a:lnTo>
                <a:lnTo>
                  <a:pt x="838" y="2646"/>
                </a:lnTo>
                <a:lnTo>
                  <a:pt x="872" y="2655"/>
                </a:lnTo>
                <a:lnTo>
                  <a:pt x="907" y="2658"/>
                </a:lnTo>
                <a:lnTo>
                  <a:pt x="2705" y="2658"/>
                </a:lnTo>
                <a:lnTo>
                  <a:pt x="2754" y="2661"/>
                </a:lnTo>
                <a:lnTo>
                  <a:pt x="2801" y="2670"/>
                </a:lnTo>
                <a:lnTo>
                  <a:pt x="2844" y="2683"/>
                </a:lnTo>
                <a:lnTo>
                  <a:pt x="2886" y="2703"/>
                </a:lnTo>
                <a:lnTo>
                  <a:pt x="2925" y="2727"/>
                </a:lnTo>
                <a:lnTo>
                  <a:pt x="2960" y="2755"/>
                </a:lnTo>
                <a:lnTo>
                  <a:pt x="2993" y="2787"/>
                </a:lnTo>
                <a:lnTo>
                  <a:pt x="3021" y="2823"/>
                </a:lnTo>
                <a:lnTo>
                  <a:pt x="3045" y="2862"/>
                </a:lnTo>
                <a:lnTo>
                  <a:pt x="3064" y="2903"/>
                </a:lnTo>
                <a:lnTo>
                  <a:pt x="3078" y="2947"/>
                </a:lnTo>
                <a:lnTo>
                  <a:pt x="3087" y="2994"/>
                </a:lnTo>
                <a:lnTo>
                  <a:pt x="3090" y="3042"/>
                </a:lnTo>
                <a:lnTo>
                  <a:pt x="3087" y="3090"/>
                </a:lnTo>
                <a:lnTo>
                  <a:pt x="3078" y="3136"/>
                </a:lnTo>
                <a:lnTo>
                  <a:pt x="3064" y="3180"/>
                </a:lnTo>
                <a:lnTo>
                  <a:pt x="3045" y="3221"/>
                </a:lnTo>
                <a:lnTo>
                  <a:pt x="3021" y="3261"/>
                </a:lnTo>
                <a:lnTo>
                  <a:pt x="2993" y="3296"/>
                </a:lnTo>
                <a:lnTo>
                  <a:pt x="2960" y="3328"/>
                </a:lnTo>
                <a:lnTo>
                  <a:pt x="2925" y="3356"/>
                </a:lnTo>
                <a:lnTo>
                  <a:pt x="2886" y="3380"/>
                </a:lnTo>
                <a:lnTo>
                  <a:pt x="2844" y="3400"/>
                </a:lnTo>
                <a:lnTo>
                  <a:pt x="2801" y="3413"/>
                </a:lnTo>
                <a:lnTo>
                  <a:pt x="2754" y="3423"/>
                </a:lnTo>
                <a:lnTo>
                  <a:pt x="2705" y="3426"/>
                </a:lnTo>
                <a:lnTo>
                  <a:pt x="2657" y="3423"/>
                </a:lnTo>
                <a:lnTo>
                  <a:pt x="2612" y="3413"/>
                </a:lnTo>
                <a:lnTo>
                  <a:pt x="2568" y="3400"/>
                </a:lnTo>
                <a:lnTo>
                  <a:pt x="2526" y="3380"/>
                </a:lnTo>
                <a:lnTo>
                  <a:pt x="2486" y="3357"/>
                </a:lnTo>
                <a:lnTo>
                  <a:pt x="2451" y="3329"/>
                </a:lnTo>
                <a:lnTo>
                  <a:pt x="2418" y="3296"/>
                </a:lnTo>
                <a:lnTo>
                  <a:pt x="2390" y="3261"/>
                </a:lnTo>
                <a:lnTo>
                  <a:pt x="2367" y="3222"/>
                </a:lnTo>
                <a:lnTo>
                  <a:pt x="2347" y="3181"/>
                </a:lnTo>
                <a:lnTo>
                  <a:pt x="2334" y="3136"/>
                </a:lnTo>
                <a:lnTo>
                  <a:pt x="2324" y="3090"/>
                </a:lnTo>
                <a:lnTo>
                  <a:pt x="2321" y="3042"/>
                </a:lnTo>
                <a:lnTo>
                  <a:pt x="2323" y="3000"/>
                </a:lnTo>
                <a:lnTo>
                  <a:pt x="2331" y="2960"/>
                </a:lnTo>
                <a:lnTo>
                  <a:pt x="2341" y="2920"/>
                </a:lnTo>
                <a:lnTo>
                  <a:pt x="2356" y="2884"/>
                </a:lnTo>
                <a:lnTo>
                  <a:pt x="2374" y="2848"/>
                </a:lnTo>
                <a:lnTo>
                  <a:pt x="1518" y="2848"/>
                </a:lnTo>
                <a:lnTo>
                  <a:pt x="1537" y="2883"/>
                </a:lnTo>
                <a:lnTo>
                  <a:pt x="1552" y="2920"/>
                </a:lnTo>
                <a:lnTo>
                  <a:pt x="1562" y="2960"/>
                </a:lnTo>
                <a:lnTo>
                  <a:pt x="1569" y="3000"/>
                </a:lnTo>
                <a:lnTo>
                  <a:pt x="1572" y="3042"/>
                </a:lnTo>
                <a:lnTo>
                  <a:pt x="1568" y="3090"/>
                </a:lnTo>
                <a:lnTo>
                  <a:pt x="1560" y="3136"/>
                </a:lnTo>
                <a:lnTo>
                  <a:pt x="1545" y="3180"/>
                </a:lnTo>
                <a:lnTo>
                  <a:pt x="1527" y="3221"/>
                </a:lnTo>
                <a:lnTo>
                  <a:pt x="1503" y="3261"/>
                </a:lnTo>
                <a:lnTo>
                  <a:pt x="1474" y="3296"/>
                </a:lnTo>
                <a:lnTo>
                  <a:pt x="1442" y="3328"/>
                </a:lnTo>
                <a:lnTo>
                  <a:pt x="1407" y="3356"/>
                </a:lnTo>
                <a:lnTo>
                  <a:pt x="1368" y="3380"/>
                </a:lnTo>
                <a:lnTo>
                  <a:pt x="1326" y="3400"/>
                </a:lnTo>
                <a:lnTo>
                  <a:pt x="1281" y="3413"/>
                </a:lnTo>
                <a:lnTo>
                  <a:pt x="1235" y="3423"/>
                </a:lnTo>
                <a:lnTo>
                  <a:pt x="1187" y="3426"/>
                </a:lnTo>
                <a:lnTo>
                  <a:pt x="1139" y="3423"/>
                </a:lnTo>
                <a:lnTo>
                  <a:pt x="1092" y="3413"/>
                </a:lnTo>
                <a:lnTo>
                  <a:pt x="1048" y="3400"/>
                </a:lnTo>
                <a:lnTo>
                  <a:pt x="1007" y="3380"/>
                </a:lnTo>
                <a:lnTo>
                  <a:pt x="968" y="3357"/>
                </a:lnTo>
                <a:lnTo>
                  <a:pt x="932" y="3329"/>
                </a:lnTo>
                <a:lnTo>
                  <a:pt x="900" y="3296"/>
                </a:lnTo>
                <a:lnTo>
                  <a:pt x="872" y="3261"/>
                </a:lnTo>
                <a:lnTo>
                  <a:pt x="848" y="3222"/>
                </a:lnTo>
                <a:lnTo>
                  <a:pt x="829" y="3181"/>
                </a:lnTo>
                <a:lnTo>
                  <a:pt x="814" y="3136"/>
                </a:lnTo>
                <a:lnTo>
                  <a:pt x="806" y="3090"/>
                </a:lnTo>
                <a:lnTo>
                  <a:pt x="803" y="3042"/>
                </a:lnTo>
                <a:lnTo>
                  <a:pt x="805" y="2999"/>
                </a:lnTo>
                <a:lnTo>
                  <a:pt x="812" y="2958"/>
                </a:lnTo>
                <a:lnTo>
                  <a:pt x="824" y="2918"/>
                </a:lnTo>
                <a:lnTo>
                  <a:pt x="838" y="2880"/>
                </a:lnTo>
                <a:lnTo>
                  <a:pt x="858" y="2845"/>
                </a:lnTo>
                <a:lnTo>
                  <a:pt x="811" y="2836"/>
                </a:lnTo>
                <a:lnTo>
                  <a:pt x="766" y="2821"/>
                </a:lnTo>
                <a:lnTo>
                  <a:pt x="725" y="2801"/>
                </a:lnTo>
                <a:lnTo>
                  <a:pt x="685" y="2777"/>
                </a:lnTo>
                <a:lnTo>
                  <a:pt x="649" y="2749"/>
                </a:lnTo>
                <a:lnTo>
                  <a:pt x="617" y="2717"/>
                </a:lnTo>
                <a:lnTo>
                  <a:pt x="588" y="2680"/>
                </a:lnTo>
                <a:lnTo>
                  <a:pt x="564" y="2642"/>
                </a:lnTo>
                <a:lnTo>
                  <a:pt x="545" y="2599"/>
                </a:lnTo>
                <a:lnTo>
                  <a:pt x="530" y="2555"/>
                </a:lnTo>
                <a:lnTo>
                  <a:pt x="522" y="2508"/>
                </a:lnTo>
                <a:lnTo>
                  <a:pt x="519" y="2459"/>
                </a:lnTo>
                <a:lnTo>
                  <a:pt x="519" y="378"/>
                </a:lnTo>
                <a:lnTo>
                  <a:pt x="57" y="184"/>
                </a:lnTo>
                <a:lnTo>
                  <a:pt x="39" y="172"/>
                </a:lnTo>
                <a:lnTo>
                  <a:pt x="23" y="159"/>
                </a:lnTo>
                <a:lnTo>
                  <a:pt x="10" y="141"/>
                </a:lnTo>
                <a:lnTo>
                  <a:pt x="3" y="122"/>
                </a:lnTo>
                <a:lnTo>
                  <a:pt x="0" y="101"/>
                </a:lnTo>
                <a:lnTo>
                  <a:pt x="1" y="79"/>
                </a:lnTo>
                <a:lnTo>
                  <a:pt x="7" y="59"/>
                </a:lnTo>
                <a:lnTo>
                  <a:pt x="18" y="40"/>
                </a:lnTo>
                <a:lnTo>
                  <a:pt x="32" y="24"/>
                </a:lnTo>
                <a:lnTo>
                  <a:pt x="49" y="12"/>
                </a:lnTo>
                <a:lnTo>
                  <a:pt x="69" y="4"/>
                </a:lnTo>
                <a:lnTo>
                  <a:pt x="89" y="0"/>
                </a:lnTo>
                <a:close/>
              </a:path>
            </a:pathLst>
          </a:custGeom>
          <a:solidFill>
            <a:schemeClr val="bg1"/>
          </a:solidFill>
          <a:ln w="0">
            <a:noFill/>
            <a:prstDash val="solid"/>
            <a:round/>
          </a:ln>
        </p:spPr>
        <p:txBody>
          <a:bodyPr anchor="t" anchorCtr="0" bIns="45720" compatLnSpc="1" lIns="91440" numCol="1" rIns="91440" tIns="45720" vert="horz" wrap="square"/>
          <a:lstStyle/>
          <a:p>
            <a:endParaRPr lang="en-US" sz="2000">
              <a:latin charset="-122" panose="020b0502040204020203" pitchFamily="34" typeface="微软雅黑 Light"/>
              <a:ea charset="-122" panose="020b0502040204020203" pitchFamily="34" typeface="微软雅黑 Light"/>
              <a:cs typeface="+mn-ea"/>
              <a:sym typeface="+mn-lt"/>
            </a:endParaRPr>
          </a:p>
        </p:txBody>
      </p:sp>
      <p:grpSp>
        <p:nvGrpSpPr>
          <p:cNvPr id="37" name="Group 14">
            <a:extLst>
              <a:ext uri="{FF2B5EF4-FFF2-40B4-BE49-F238E27FC236}">
                <a16:creationId xmlns:a16="http://schemas.microsoft.com/office/drawing/2014/main" id="{AC052A92-1342-4214-A7F1-4DA6DA51D0F4}"/>
              </a:ext>
            </a:extLst>
          </p:cNvPr>
          <p:cNvGrpSpPr/>
          <p:nvPr/>
        </p:nvGrpSpPr>
        <p:grpSpPr>
          <a:xfrm>
            <a:off x="6863991" y="4879061"/>
            <a:ext cx="508208" cy="596132"/>
            <a:chOff x="1671638" y="5013325"/>
            <a:chExt cx="458787" cy="538162"/>
          </a:xfrm>
          <a:solidFill>
            <a:schemeClr val="bg1"/>
          </a:solidFill>
        </p:grpSpPr>
        <p:sp>
          <p:nvSpPr>
            <p:cNvPr id="38" name="Freeform 211">
              <a:extLst>
                <a:ext uri="{FF2B5EF4-FFF2-40B4-BE49-F238E27FC236}">
                  <a16:creationId xmlns:a16="http://schemas.microsoft.com/office/drawing/2014/main" id="{BCABAB0C-8C71-4DA6-BCDD-C2FB393C52EB}"/>
                </a:ext>
              </a:extLst>
            </p:cNvPr>
            <p:cNvSpPr>
              <a:spLocks noEditPoints="1"/>
            </p:cNvSpPr>
            <p:nvPr/>
          </p:nvSpPr>
          <p:spPr bwMode="auto">
            <a:xfrm>
              <a:off x="1784350" y="5013325"/>
              <a:ext cx="233362" cy="290512"/>
            </a:xfrm>
            <a:custGeom>
              <a:gdLst>
                <a:gd fmla="*/ 662 w 1465" name="T0"/>
                <a:gd fmla="*/ 193 h 1829" name="T1"/>
                <a:gd fmla="*/ 555 w 1465" name="T2"/>
                <a:gd fmla="*/ 214 h 1829" name="T3"/>
                <a:gd fmla="*/ 441 w 1465" name="T4"/>
                <a:gd fmla="*/ 263 h 1829" name="T5"/>
                <a:gd fmla="*/ 332 w 1465" name="T6"/>
                <a:gd fmla="*/ 351 h 1829" name="T7"/>
                <a:gd fmla="*/ 247 w 1465" name="T8"/>
                <a:gd fmla="*/ 489 h 1829" name="T9"/>
                <a:gd fmla="*/ 199 w 1465" name="T10"/>
                <a:gd fmla="*/ 688 h 1829" name="T11"/>
                <a:gd fmla="*/ 193 w 1465" name="T12"/>
                <a:gd fmla="*/ 755 h 1829" name="T13"/>
                <a:gd fmla="*/ 190 w 1465" name="T14"/>
                <a:gd fmla="*/ 808 h 1829" name="T15"/>
                <a:gd fmla="*/ 190 w 1465" name="T16"/>
                <a:gd fmla="*/ 943 h 1829" name="T17"/>
                <a:gd fmla="*/ 209 w 1465" name="T18"/>
                <a:gd fmla="*/ 1123 h 1829" name="T19"/>
                <a:gd fmla="*/ 264 w 1465" name="T20"/>
                <a:gd fmla="*/ 1317 h 1829" name="T21"/>
                <a:gd fmla="*/ 367 w 1465" name="T22"/>
                <a:gd fmla="*/ 1489 h 1829" name="T23"/>
                <a:gd fmla="*/ 523 w 1465" name="T24"/>
                <a:gd fmla="*/ 1601 h 1829" name="T25"/>
                <a:gd fmla="*/ 729 w 1465" name="T26"/>
                <a:gd fmla="*/ 1639 h 1829" name="T27"/>
                <a:gd fmla="*/ 895 w 1465" name="T28"/>
                <a:gd fmla="*/ 1617 h 1829" name="T29"/>
                <a:gd fmla="*/ 1063 w 1465" name="T30"/>
                <a:gd fmla="*/ 1524 h 1829" name="T31"/>
                <a:gd fmla="*/ 1181 w 1465" name="T32"/>
                <a:gd fmla="*/ 1363 h 1829" name="T33"/>
                <a:gd fmla="*/ 1246 w 1465" name="T34"/>
                <a:gd fmla="*/ 1172 h 1829" name="T35"/>
                <a:gd fmla="*/ 1272 w 1465" name="T36"/>
                <a:gd fmla="*/ 985 h 1829" name="T37"/>
                <a:gd fmla="*/ 1276 w 1465" name="T38"/>
                <a:gd fmla="*/ 836 h 1829" name="T39"/>
                <a:gd fmla="*/ 1272 w 1465" name="T40"/>
                <a:gd fmla="*/ 759 h 1829" name="T41"/>
                <a:gd fmla="*/ 1270 w 1465" name="T42"/>
                <a:gd fmla="*/ 748 h 1829" name="T43"/>
                <a:gd fmla="*/ 1234 w 1465" name="T44"/>
                <a:gd fmla="*/ 534 h 1829" name="T45"/>
                <a:gd fmla="*/ 1156 w 1465" name="T46"/>
                <a:gd fmla="*/ 383 h 1829" name="T47"/>
                <a:gd fmla="*/ 1052 w 1465" name="T48"/>
                <a:gd fmla="*/ 282 h 1829" name="T49"/>
                <a:gd fmla="*/ 934 w 1465" name="T50"/>
                <a:gd fmla="*/ 223 h 1829" name="T51"/>
                <a:gd fmla="*/ 817 w 1465" name="T52"/>
                <a:gd fmla="*/ 197 h 1829" name="T53"/>
                <a:gd fmla="*/ 728 w 1465" name="T54"/>
                <a:gd fmla="*/ 190 h 1829" name="T55"/>
                <a:gd fmla="*/ 878 w 1465" name="T56"/>
                <a:gd fmla="*/ 13 h 1829" name="T57"/>
                <a:gd fmla="*/ 1119 w 1465" name="T58"/>
                <a:gd fmla="*/ 99 h 1829" name="T59"/>
                <a:gd fmla="*/ 1225 w 1465" name="T60"/>
                <a:gd fmla="*/ 176 h 1829" name="T61"/>
                <a:gd fmla="*/ 1326 w 1465" name="T62"/>
                <a:gd fmla="*/ 292 h 1829" name="T63"/>
                <a:gd fmla="*/ 1407 w 1465" name="T64"/>
                <a:gd fmla="*/ 454 h 1829" name="T65"/>
                <a:gd fmla="*/ 1455 w 1465" name="T66"/>
                <a:gd fmla="*/ 673 h 1829" name="T67"/>
                <a:gd fmla="*/ 1463 w 1465" name="T68"/>
                <a:gd fmla="*/ 789 h 1829" name="T69"/>
                <a:gd fmla="*/ 1464 w 1465" name="T70"/>
                <a:gd fmla="*/ 933 h 1829" name="T71"/>
                <a:gd fmla="*/ 1445 w 1465" name="T72"/>
                <a:gd fmla="*/ 1134 h 1829" name="T73"/>
                <a:gd fmla="*/ 1388 w 1465" name="T74"/>
                <a:gd fmla="*/ 1356 h 1829" name="T75"/>
                <a:gd fmla="*/ 1277 w 1465" name="T76"/>
                <a:gd fmla="*/ 1568 h 1829" name="T77"/>
                <a:gd fmla="*/ 1102 w 1465" name="T78"/>
                <a:gd fmla="*/ 1731 h 1829" name="T79"/>
                <a:gd fmla="*/ 874 w 1465" name="T80"/>
                <a:gd fmla="*/ 1817 h 1829" name="T81"/>
                <a:gd fmla="*/ 653 w 1465" name="T82"/>
                <a:gd fmla="*/ 1826 h 1829" name="T83"/>
                <a:gd fmla="*/ 415 w 1465" name="T84"/>
                <a:gd fmla="*/ 1760 h 1829" name="T85"/>
                <a:gd fmla="*/ 226 w 1465" name="T86"/>
                <a:gd fmla="*/ 1615 h 1829" name="T87"/>
                <a:gd fmla="*/ 99 w 1465" name="T88"/>
                <a:gd fmla="*/ 1412 h 1829" name="T89"/>
                <a:gd fmla="*/ 31 w 1465" name="T90"/>
                <a:gd fmla="*/ 1189 h 1829" name="T91"/>
                <a:gd fmla="*/ 3 w 1465" name="T92"/>
                <a:gd fmla="*/ 980 h 1829" name="T93"/>
                <a:gd fmla="*/ 1 w 1465" name="T94"/>
                <a:gd fmla="*/ 818 h 1829" name="T95"/>
                <a:gd fmla="*/ 6 w 1465" name="T96"/>
                <a:gd fmla="*/ 737 h 1829" name="T97"/>
                <a:gd fmla="*/ 42 w 1465" name="T98"/>
                <a:gd fmla="*/ 502 h 1829" name="T99"/>
                <a:gd fmla="*/ 118 w 1465" name="T100"/>
                <a:gd fmla="*/ 325 h 1829" name="T101"/>
                <a:gd fmla="*/ 216 w 1465" name="T102"/>
                <a:gd fmla="*/ 198 h 1829" name="T103"/>
                <a:gd fmla="*/ 324 w 1465" name="T104"/>
                <a:gd fmla="*/ 112 h 1829" name="T105"/>
                <a:gd fmla="*/ 514 w 1465" name="T106"/>
                <a:gd fmla="*/ 29 h 1829" name="T107"/>
                <a:gd fmla="*/ 696 w 1465" name="T108"/>
                <a:gd fmla="*/ 0 h 1829"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1829" w="1465">
                  <a:moveTo>
                    <a:pt x="728" y="190"/>
                  </a:moveTo>
                  <a:lnTo>
                    <a:pt x="708" y="190"/>
                  </a:lnTo>
                  <a:lnTo>
                    <a:pt x="685" y="191"/>
                  </a:lnTo>
                  <a:lnTo>
                    <a:pt x="662" y="193"/>
                  </a:lnTo>
                  <a:lnTo>
                    <a:pt x="637" y="197"/>
                  </a:lnTo>
                  <a:lnTo>
                    <a:pt x="610" y="201"/>
                  </a:lnTo>
                  <a:lnTo>
                    <a:pt x="583" y="207"/>
                  </a:lnTo>
                  <a:lnTo>
                    <a:pt x="555" y="214"/>
                  </a:lnTo>
                  <a:lnTo>
                    <a:pt x="526" y="223"/>
                  </a:lnTo>
                  <a:lnTo>
                    <a:pt x="497" y="234"/>
                  </a:lnTo>
                  <a:lnTo>
                    <a:pt x="469" y="247"/>
                  </a:lnTo>
                  <a:lnTo>
                    <a:pt x="441" y="263"/>
                  </a:lnTo>
                  <a:lnTo>
                    <a:pt x="412" y="280"/>
                  </a:lnTo>
                  <a:lnTo>
                    <a:pt x="385" y="301"/>
                  </a:lnTo>
                  <a:lnTo>
                    <a:pt x="358" y="325"/>
                  </a:lnTo>
                  <a:lnTo>
                    <a:pt x="332" y="351"/>
                  </a:lnTo>
                  <a:lnTo>
                    <a:pt x="308" y="380"/>
                  </a:lnTo>
                  <a:lnTo>
                    <a:pt x="286" y="413"/>
                  </a:lnTo>
                  <a:lnTo>
                    <a:pt x="266" y="449"/>
                  </a:lnTo>
                  <a:lnTo>
                    <a:pt x="247" y="489"/>
                  </a:lnTo>
                  <a:lnTo>
                    <a:pt x="231" y="532"/>
                  </a:lnTo>
                  <a:lnTo>
                    <a:pt x="218" y="580"/>
                  </a:lnTo>
                  <a:lnTo>
                    <a:pt x="206" y="632"/>
                  </a:lnTo>
                  <a:lnTo>
                    <a:pt x="199" y="688"/>
                  </a:lnTo>
                  <a:lnTo>
                    <a:pt x="194" y="748"/>
                  </a:lnTo>
                  <a:lnTo>
                    <a:pt x="194" y="750"/>
                  </a:lnTo>
                  <a:lnTo>
                    <a:pt x="194" y="752"/>
                  </a:lnTo>
                  <a:lnTo>
                    <a:pt x="193" y="755"/>
                  </a:lnTo>
                  <a:lnTo>
                    <a:pt x="193" y="759"/>
                  </a:lnTo>
                  <a:lnTo>
                    <a:pt x="192" y="769"/>
                  </a:lnTo>
                  <a:lnTo>
                    <a:pt x="191" y="786"/>
                  </a:lnTo>
                  <a:lnTo>
                    <a:pt x="190" y="808"/>
                  </a:lnTo>
                  <a:lnTo>
                    <a:pt x="189" y="836"/>
                  </a:lnTo>
                  <a:lnTo>
                    <a:pt x="189" y="867"/>
                  </a:lnTo>
                  <a:lnTo>
                    <a:pt x="189" y="903"/>
                  </a:lnTo>
                  <a:lnTo>
                    <a:pt x="190" y="943"/>
                  </a:lnTo>
                  <a:lnTo>
                    <a:pt x="193" y="985"/>
                  </a:lnTo>
                  <a:lnTo>
                    <a:pt x="197" y="1029"/>
                  </a:lnTo>
                  <a:lnTo>
                    <a:pt x="202" y="1076"/>
                  </a:lnTo>
                  <a:lnTo>
                    <a:pt x="209" y="1123"/>
                  </a:lnTo>
                  <a:lnTo>
                    <a:pt x="220" y="1172"/>
                  </a:lnTo>
                  <a:lnTo>
                    <a:pt x="231" y="1221"/>
                  </a:lnTo>
                  <a:lnTo>
                    <a:pt x="246" y="1269"/>
                  </a:lnTo>
                  <a:lnTo>
                    <a:pt x="264" y="1317"/>
                  </a:lnTo>
                  <a:lnTo>
                    <a:pt x="285" y="1363"/>
                  </a:lnTo>
                  <a:lnTo>
                    <a:pt x="308" y="1408"/>
                  </a:lnTo>
                  <a:lnTo>
                    <a:pt x="336" y="1450"/>
                  </a:lnTo>
                  <a:lnTo>
                    <a:pt x="367" y="1489"/>
                  </a:lnTo>
                  <a:lnTo>
                    <a:pt x="401" y="1524"/>
                  </a:lnTo>
                  <a:lnTo>
                    <a:pt x="440" y="1554"/>
                  </a:lnTo>
                  <a:lnTo>
                    <a:pt x="480" y="1580"/>
                  </a:lnTo>
                  <a:lnTo>
                    <a:pt x="523" y="1601"/>
                  </a:lnTo>
                  <a:lnTo>
                    <a:pt x="570" y="1617"/>
                  </a:lnTo>
                  <a:lnTo>
                    <a:pt x="619" y="1630"/>
                  </a:lnTo>
                  <a:lnTo>
                    <a:pt x="672" y="1637"/>
                  </a:lnTo>
                  <a:lnTo>
                    <a:pt x="729" y="1639"/>
                  </a:lnTo>
                  <a:lnTo>
                    <a:pt x="736" y="1639"/>
                  </a:lnTo>
                  <a:lnTo>
                    <a:pt x="792" y="1637"/>
                  </a:lnTo>
                  <a:lnTo>
                    <a:pt x="846" y="1630"/>
                  </a:lnTo>
                  <a:lnTo>
                    <a:pt x="895" y="1617"/>
                  </a:lnTo>
                  <a:lnTo>
                    <a:pt x="942" y="1601"/>
                  </a:lnTo>
                  <a:lnTo>
                    <a:pt x="985" y="1580"/>
                  </a:lnTo>
                  <a:lnTo>
                    <a:pt x="1025" y="1554"/>
                  </a:lnTo>
                  <a:lnTo>
                    <a:pt x="1063" y="1524"/>
                  </a:lnTo>
                  <a:lnTo>
                    <a:pt x="1098" y="1489"/>
                  </a:lnTo>
                  <a:lnTo>
                    <a:pt x="1130" y="1450"/>
                  </a:lnTo>
                  <a:lnTo>
                    <a:pt x="1156" y="1408"/>
                  </a:lnTo>
                  <a:lnTo>
                    <a:pt x="1181" y="1363"/>
                  </a:lnTo>
                  <a:lnTo>
                    <a:pt x="1202" y="1317"/>
                  </a:lnTo>
                  <a:lnTo>
                    <a:pt x="1219" y="1269"/>
                  </a:lnTo>
                  <a:lnTo>
                    <a:pt x="1234" y="1221"/>
                  </a:lnTo>
                  <a:lnTo>
                    <a:pt x="1246" y="1172"/>
                  </a:lnTo>
                  <a:lnTo>
                    <a:pt x="1256" y="1123"/>
                  </a:lnTo>
                  <a:lnTo>
                    <a:pt x="1263" y="1076"/>
                  </a:lnTo>
                  <a:lnTo>
                    <a:pt x="1269" y="1029"/>
                  </a:lnTo>
                  <a:lnTo>
                    <a:pt x="1272" y="985"/>
                  </a:lnTo>
                  <a:lnTo>
                    <a:pt x="1275" y="943"/>
                  </a:lnTo>
                  <a:lnTo>
                    <a:pt x="1276" y="903"/>
                  </a:lnTo>
                  <a:lnTo>
                    <a:pt x="1276" y="868"/>
                  </a:lnTo>
                  <a:lnTo>
                    <a:pt x="1276" y="836"/>
                  </a:lnTo>
                  <a:lnTo>
                    <a:pt x="1275" y="808"/>
                  </a:lnTo>
                  <a:lnTo>
                    <a:pt x="1274" y="787"/>
                  </a:lnTo>
                  <a:lnTo>
                    <a:pt x="1272" y="769"/>
                  </a:lnTo>
                  <a:lnTo>
                    <a:pt x="1272" y="759"/>
                  </a:lnTo>
                  <a:lnTo>
                    <a:pt x="1271" y="755"/>
                  </a:lnTo>
                  <a:lnTo>
                    <a:pt x="1271" y="752"/>
                  </a:lnTo>
                  <a:lnTo>
                    <a:pt x="1271" y="750"/>
                  </a:lnTo>
                  <a:lnTo>
                    <a:pt x="1270" y="748"/>
                  </a:lnTo>
                  <a:lnTo>
                    <a:pt x="1266" y="688"/>
                  </a:lnTo>
                  <a:lnTo>
                    <a:pt x="1259" y="634"/>
                  </a:lnTo>
                  <a:lnTo>
                    <a:pt x="1247" y="582"/>
                  </a:lnTo>
                  <a:lnTo>
                    <a:pt x="1234" y="534"/>
                  </a:lnTo>
                  <a:lnTo>
                    <a:pt x="1218" y="491"/>
                  </a:lnTo>
                  <a:lnTo>
                    <a:pt x="1200" y="452"/>
                  </a:lnTo>
                  <a:lnTo>
                    <a:pt x="1179" y="416"/>
                  </a:lnTo>
                  <a:lnTo>
                    <a:pt x="1156" y="383"/>
                  </a:lnTo>
                  <a:lnTo>
                    <a:pt x="1133" y="353"/>
                  </a:lnTo>
                  <a:lnTo>
                    <a:pt x="1107" y="327"/>
                  </a:lnTo>
                  <a:lnTo>
                    <a:pt x="1080" y="303"/>
                  </a:lnTo>
                  <a:lnTo>
                    <a:pt x="1052" y="282"/>
                  </a:lnTo>
                  <a:lnTo>
                    <a:pt x="1023" y="265"/>
                  </a:lnTo>
                  <a:lnTo>
                    <a:pt x="994" y="248"/>
                  </a:lnTo>
                  <a:lnTo>
                    <a:pt x="964" y="235"/>
                  </a:lnTo>
                  <a:lnTo>
                    <a:pt x="934" y="223"/>
                  </a:lnTo>
                  <a:lnTo>
                    <a:pt x="904" y="214"/>
                  </a:lnTo>
                  <a:lnTo>
                    <a:pt x="874" y="207"/>
                  </a:lnTo>
                  <a:lnTo>
                    <a:pt x="846" y="201"/>
                  </a:lnTo>
                  <a:lnTo>
                    <a:pt x="817" y="197"/>
                  </a:lnTo>
                  <a:lnTo>
                    <a:pt x="789" y="193"/>
                  </a:lnTo>
                  <a:lnTo>
                    <a:pt x="762" y="191"/>
                  </a:lnTo>
                  <a:lnTo>
                    <a:pt x="736" y="190"/>
                  </a:lnTo>
                  <a:lnTo>
                    <a:pt x="728" y="190"/>
                  </a:lnTo>
                  <a:close/>
                  <a:moveTo>
                    <a:pt x="729" y="0"/>
                  </a:moveTo>
                  <a:lnTo>
                    <a:pt x="740" y="0"/>
                  </a:lnTo>
                  <a:lnTo>
                    <a:pt x="810" y="4"/>
                  </a:lnTo>
                  <a:lnTo>
                    <a:pt x="878" y="13"/>
                  </a:lnTo>
                  <a:lnTo>
                    <a:pt x="942" y="27"/>
                  </a:lnTo>
                  <a:lnTo>
                    <a:pt x="1004" y="47"/>
                  </a:lnTo>
                  <a:lnTo>
                    <a:pt x="1062" y="70"/>
                  </a:lnTo>
                  <a:lnTo>
                    <a:pt x="1119" y="99"/>
                  </a:lnTo>
                  <a:lnTo>
                    <a:pt x="1145" y="115"/>
                  </a:lnTo>
                  <a:lnTo>
                    <a:pt x="1171" y="132"/>
                  </a:lnTo>
                  <a:lnTo>
                    <a:pt x="1198" y="153"/>
                  </a:lnTo>
                  <a:lnTo>
                    <a:pt x="1225" y="176"/>
                  </a:lnTo>
                  <a:lnTo>
                    <a:pt x="1250" y="201"/>
                  </a:lnTo>
                  <a:lnTo>
                    <a:pt x="1276" y="228"/>
                  </a:lnTo>
                  <a:lnTo>
                    <a:pt x="1302" y="259"/>
                  </a:lnTo>
                  <a:lnTo>
                    <a:pt x="1326" y="292"/>
                  </a:lnTo>
                  <a:lnTo>
                    <a:pt x="1349" y="327"/>
                  </a:lnTo>
                  <a:lnTo>
                    <a:pt x="1370" y="366"/>
                  </a:lnTo>
                  <a:lnTo>
                    <a:pt x="1390" y="408"/>
                  </a:lnTo>
                  <a:lnTo>
                    <a:pt x="1407" y="454"/>
                  </a:lnTo>
                  <a:lnTo>
                    <a:pt x="1423" y="503"/>
                  </a:lnTo>
                  <a:lnTo>
                    <a:pt x="1436" y="556"/>
                  </a:lnTo>
                  <a:lnTo>
                    <a:pt x="1447" y="613"/>
                  </a:lnTo>
                  <a:lnTo>
                    <a:pt x="1455" y="673"/>
                  </a:lnTo>
                  <a:lnTo>
                    <a:pt x="1460" y="737"/>
                  </a:lnTo>
                  <a:lnTo>
                    <a:pt x="1460" y="747"/>
                  </a:lnTo>
                  <a:lnTo>
                    <a:pt x="1462" y="765"/>
                  </a:lnTo>
                  <a:lnTo>
                    <a:pt x="1463" y="789"/>
                  </a:lnTo>
                  <a:lnTo>
                    <a:pt x="1464" y="818"/>
                  </a:lnTo>
                  <a:lnTo>
                    <a:pt x="1465" y="852"/>
                  </a:lnTo>
                  <a:lnTo>
                    <a:pt x="1465" y="891"/>
                  </a:lnTo>
                  <a:lnTo>
                    <a:pt x="1464" y="933"/>
                  </a:lnTo>
                  <a:lnTo>
                    <a:pt x="1462" y="980"/>
                  </a:lnTo>
                  <a:lnTo>
                    <a:pt x="1458" y="1028"/>
                  </a:lnTo>
                  <a:lnTo>
                    <a:pt x="1453" y="1080"/>
                  </a:lnTo>
                  <a:lnTo>
                    <a:pt x="1445" y="1134"/>
                  </a:lnTo>
                  <a:lnTo>
                    <a:pt x="1435" y="1189"/>
                  </a:lnTo>
                  <a:lnTo>
                    <a:pt x="1422" y="1244"/>
                  </a:lnTo>
                  <a:lnTo>
                    <a:pt x="1406" y="1300"/>
                  </a:lnTo>
                  <a:lnTo>
                    <a:pt x="1388" y="1356"/>
                  </a:lnTo>
                  <a:lnTo>
                    <a:pt x="1366" y="1412"/>
                  </a:lnTo>
                  <a:lnTo>
                    <a:pt x="1340" y="1465"/>
                  </a:lnTo>
                  <a:lnTo>
                    <a:pt x="1311" y="1517"/>
                  </a:lnTo>
                  <a:lnTo>
                    <a:pt x="1277" y="1568"/>
                  </a:lnTo>
                  <a:lnTo>
                    <a:pt x="1239" y="1615"/>
                  </a:lnTo>
                  <a:lnTo>
                    <a:pt x="1197" y="1659"/>
                  </a:lnTo>
                  <a:lnTo>
                    <a:pt x="1150" y="1698"/>
                  </a:lnTo>
                  <a:lnTo>
                    <a:pt x="1102" y="1731"/>
                  </a:lnTo>
                  <a:lnTo>
                    <a:pt x="1049" y="1760"/>
                  </a:lnTo>
                  <a:lnTo>
                    <a:pt x="994" y="1784"/>
                  </a:lnTo>
                  <a:lnTo>
                    <a:pt x="936" y="1803"/>
                  </a:lnTo>
                  <a:lnTo>
                    <a:pt x="874" y="1817"/>
                  </a:lnTo>
                  <a:lnTo>
                    <a:pt x="810" y="1826"/>
                  </a:lnTo>
                  <a:lnTo>
                    <a:pt x="743" y="1829"/>
                  </a:lnTo>
                  <a:lnTo>
                    <a:pt x="721" y="1829"/>
                  </a:lnTo>
                  <a:lnTo>
                    <a:pt x="653" y="1826"/>
                  </a:lnTo>
                  <a:lnTo>
                    <a:pt x="589" y="1817"/>
                  </a:lnTo>
                  <a:lnTo>
                    <a:pt x="528" y="1803"/>
                  </a:lnTo>
                  <a:lnTo>
                    <a:pt x="471" y="1784"/>
                  </a:lnTo>
                  <a:lnTo>
                    <a:pt x="415" y="1760"/>
                  </a:lnTo>
                  <a:lnTo>
                    <a:pt x="363" y="1731"/>
                  </a:lnTo>
                  <a:lnTo>
                    <a:pt x="315" y="1698"/>
                  </a:lnTo>
                  <a:lnTo>
                    <a:pt x="268" y="1659"/>
                  </a:lnTo>
                  <a:lnTo>
                    <a:pt x="226" y="1615"/>
                  </a:lnTo>
                  <a:lnTo>
                    <a:pt x="188" y="1568"/>
                  </a:lnTo>
                  <a:lnTo>
                    <a:pt x="155" y="1517"/>
                  </a:lnTo>
                  <a:lnTo>
                    <a:pt x="125" y="1465"/>
                  </a:lnTo>
                  <a:lnTo>
                    <a:pt x="99" y="1412"/>
                  </a:lnTo>
                  <a:lnTo>
                    <a:pt x="77" y="1356"/>
                  </a:lnTo>
                  <a:lnTo>
                    <a:pt x="58" y="1300"/>
                  </a:lnTo>
                  <a:lnTo>
                    <a:pt x="43" y="1244"/>
                  </a:lnTo>
                  <a:lnTo>
                    <a:pt x="31" y="1189"/>
                  </a:lnTo>
                  <a:lnTo>
                    <a:pt x="20" y="1134"/>
                  </a:lnTo>
                  <a:lnTo>
                    <a:pt x="13" y="1080"/>
                  </a:lnTo>
                  <a:lnTo>
                    <a:pt x="7" y="1028"/>
                  </a:lnTo>
                  <a:lnTo>
                    <a:pt x="3" y="980"/>
                  </a:lnTo>
                  <a:lnTo>
                    <a:pt x="1" y="933"/>
                  </a:lnTo>
                  <a:lnTo>
                    <a:pt x="0" y="891"/>
                  </a:lnTo>
                  <a:lnTo>
                    <a:pt x="0" y="852"/>
                  </a:lnTo>
                  <a:lnTo>
                    <a:pt x="1" y="818"/>
                  </a:lnTo>
                  <a:lnTo>
                    <a:pt x="2" y="789"/>
                  </a:lnTo>
                  <a:lnTo>
                    <a:pt x="3" y="765"/>
                  </a:lnTo>
                  <a:lnTo>
                    <a:pt x="5" y="747"/>
                  </a:lnTo>
                  <a:lnTo>
                    <a:pt x="6" y="737"/>
                  </a:lnTo>
                  <a:lnTo>
                    <a:pt x="10" y="672"/>
                  </a:lnTo>
                  <a:lnTo>
                    <a:pt x="18" y="612"/>
                  </a:lnTo>
                  <a:lnTo>
                    <a:pt x="29" y="555"/>
                  </a:lnTo>
                  <a:lnTo>
                    <a:pt x="42" y="502"/>
                  </a:lnTo>
                  <a:lnTo>
                    <a:pt x="58" y="453"/>
                  </a:lnTo>
                  <a:lnTo>
                    <a:pt x="76" y="406"/>
                  </a:lnTo>
                  <a:lnTo>
                    <a:pt x="97" y="364"/>
                  </a:lnTo>
                  <a:lnTo>
                    <a:pt x="118" y="325"/>
                  </a:lnTo>
                  <a:lnTo>
                    <a:pt x="141" y="289"/>
                  </a:lnTo>
                  <a:lnTo>
                    <a:pt x="166" y="255"/>
                  </a:lnTo>
                  <a:lnTo>
                    <a:pt x="191" y="225"/>
                  </a:lnTo>
                  <a:lnTo>
                    <a:pt x="216" y="198"/>
                  </a:lnTo>
                  <a:lnTo>
                    <a:pt x="243" y="173"/>
                  </a:lnTo>
                  <a:lnTo>
                    <a:pt x="270" y="150"/>
                  </a:lnTo>
                  <a:lnTo>
                    <a:pt x="297" y="130"/>
                  </a:lnTo>
                  <a:lnTo>
                    <a:pt x="324" y="112"/>
                  </a:lnTo>
                  <a:lnTo>
                    <a:pt x="351" y="96"/>
                  </a:lnTo>
                  <a:lnTo>
                    <a:pt x="406" y="68"/>
                  </a:lnTo>
                  <a:lnTo>
                    <a:pt x="460" y="46"/>
                  </a:lnTo>
                  <a:lnTo>
                    <a:pt x="514" y="29"/>
                  </a:lnTo>
                  <a:lnTo>
                    <a:pt x="566" y="17"/>
                  </a:lnTo>
                  <a:lnTo>
                    <a:pt x="613" y="8"/>
                  </a:lnTo>
                  <a:lnTo>
                    <a:pt x="658" y="3"/>
                  </a:lnTo>
                  <a:lnTo>
                    <a:pt x="696" y="0"/>
                  </a:lnTo>
                  <a:lnTo>
                    <a:pt x="729" y="0"/>
                  </a:lnTo>
                  <a:close/>
                </a:path>
              </a:pathLst>
            </a:custGeom>
            <a:grpFill/>
            <a:ln w="0">
              <a:noFill/>
              <a:prstDash val="solid"/>
              <a:round/>
            </a:ln>
          </p:spPr>
          <p:txBody>
            <a:bodyPr anchor="t" anchorCtr="0" bIns="45720" compatLnSpc="1" lIns="91440" numCol="1" rIns="91440" tIns="45720" vert="horz" wrap="square"/>
            <a:lstStyle/>
            <a:p>
              <a:endParaRPr lang="en-US" sz="2000">
                <a:latin charset="-122" panose="020b0502040204020203" pitchFamily="34" typeface="微软雅黑 Light"/>
                <a:ea charset="-122" panose="020b0502040204020203" pitchFamily="34" typeface="微软雅黑 Light"/>
                <a:cs typeface="+mn-ea"/>
                <a:sym typeface="+mn-lt"/>
              </a:endParaRPr>
            </a:p>
          </p:txBody>
        </p:sp>
        <p:sp>
          <p:nvSpPr>
            <p:cNvPr id="39" name="Freeform 212">
              <a:extLst>
                <a:ext uri="{FF2B5EF4-FFF2-40B4-BE49-F238E27FC236}">
                  <a16:creationId xmlns:a16="http://schemas.microsoft.com/office/drawing/2014/main" id="{CD091B82-67EE-4504-8D6B-F766A8963935}"/>
                </a:ext>
              </a:extLst>
            </p:cNvPr>
            <p:cNvSpPr/>
            <p:nvPr/>
          </p:nvSpPr>
          <p:spPr bwMode="auto">
            <a:xfrm>
              <a:off x="1671638" y="5302250"/>
              <a:ext cx="458787" cy="249237"/>
            </a:xfrm>
            <a:custGeom>
              <a:gdLst>
                <a:gd fmla="*/ 1041 w 2887" name="T0"/>
                <a:gd fmla="*/ 40 h 1572" name="T1"/>
                <a:gd fmla="*/ 1047 w 2887" name="T2"/>
                <a:gd fmla="*/ 141 h 1572" name="T3"/>
                <a:gd fmla="*/ 994 w 2887" name="T4"/>
                <a:gd fmla="*/ 189 h 1572" name="T5"/>
                <a:gd fmla="*/ 876 w 2887" name="T6"/>
                <a:gd fmla="*/ 260 h 1572" name="T7"/>
                <a:gd fmla="*/ 681 w 2887" name="T8"/>
                <a:gd fmla="*/ 358 h 1572" name="T9"/>
                <a:gd fmla="*/ 432 w 2887" name="T10"/>
                <a:gd fmla="*/ 451 h 1572" name="T11"/>
                <a:gd fmla="*/ 269 w 2887" name="T12"/>
                <a:gd fmla="*/ 541 h 1572" name="T13"/>
                <a:gd fmla="*/ 207 w 2887" name="T14"/>
                <a:gd fmla="*/ 688 h 1572" name="T15"/>
                <a:gd fmla="*/ 190 w 2887" name="T16"/>
                <a:gd fmla="*/ 860 h 1572" name="T17"/>
                <a:gd fmla="*/ 192 w 2887" name="T18"/>
                <a:gd fmla="*/ 988 h 1572" name="T19"/>
                <a:gd fmla="*/ 251 w 2887" name="T20"/>
                <a:gd fmla="*/ 1119 h 1572" name="T21"/>
                <a:gd fmla="*/ 462 w 2887" name="T22"/>
                <a:gd fmla="*/ 1211 h 1572" name="T23"/>
                <a:gd fmla="*/ 794 w 2887" name="T24"/>
                <a:gd fmla="*/ 1311 h 1572" name="T25"/>
                <a:gd fmla="*/ 1237 w 2887" name="T26"/>
                <a:gd fmla="*/ 1376 h 1572" name="T27"/>
                <a:gd fmla="*/ 1748 w 2887" name="T28"/>
                <a:gd fmla="*/ 1368 h 1572" name="T29"/>
                <a:gd fmla="*/ 2170 w 2887" name="T30"/>
                <a:gd fmla="*/ 1293 h 1572" name="T31"/>
                <a:gd fmla="*/ 2479 w 2887" name="T32"/>
                <a:gd fmla="*/ 1191 h 1572" name="T33"/>
                <a:gd fmla="*/ 2662 w 2887" name="T34"/>
                <a:gd fmla="*/ 1107 h 1572" name="T35"/>
                <a:gd fmla="*/ 2697 w 2887" name="T36"/>
                <a:gd fmla="*/ 950 h 1572" name="T37"/>
                <a:gd fmla="*/ 2694 w 2887" name="T38"/>
                <a:gd fmla="*/ 791 h 1572" name="T39"/>
                <a:gd fmla="*/ 2663 w 2887" name="T40"/>
                <a:gd fmla="*/ 625 h 1572" name="T41"/>
                <a:gd fmla="*/ 2572 w 2887" name="T42"/>
                <a:gd fmla="*/ 498 h 1572" name="T43"/>
                <a:gd fmla="*/ 2350 w 2887" name="T44"/>
                <a:gd fmla="*/ 416 h 1572" name="T45"/>
                <a:gd fmla="*/ 2119 w 2887" name="T46"/>
                <a:gd fmla="*/ 318 h 1572" name="T47"/>
                <a:gd fmla="*/ 1953 w 2887" name="T48"/>
                <a:gd fmla="*/ 227 h 1572" name="T49"/>
                <a:gd fmla="*/ 1873 w 2887" name="T50"/>
                <a:gd fmla="*/ 176 h 1572" name="T51"/>
                <a:gd fmla="*/ 1828 w 2887" name="T52"/>
                <a:gd fmla="*/ 101 h 1572" name="T53"/>
                <a:gd fmla="*/ 1877 w 2887" name="T54"/>
                <a:gd fmla="*/ 12 h 1572" name="T55"/>
                <a:gd fmla="*/ 1977 w 2887" name="T56"/>
                <a:gd fmla="*/ 18 h 1572" name="T57"/>
                <a:gd fmla="*/ 2035 w 2887" name="T58"/>
                <a:gd fmla="*/ 55 h 1572" name="T59"/>
                <a:gd fmla="*/ 2188 w 2887" name="T60"/>
                <a:gd fmla="*/ 141 h 1572" name="T61"/>
                <a:gd fmla="*/ 2408 w 2887" name="T62"/>
                <a:gd fmla="*/ 236 h 1572" name="T63"/>
                <a:gd fmla="*/ 2568 w 2887" name="T64"/>
                <a:gd fmla="*/ 285 h 1572" name="T65"/>
                <a:gd fmla="*/ 2745 w 2887" name="T66"/>
                <a:gd fmla="*/ 399 h 1572" name="T67"/>
                <a:gd fmla="*/ 2839 w 2887" name="T68"/>
                <a:gd fmla="*/ 557 h 1572" name="T69"/>
                <a:gd fmla="*/ 2878 w 2887" name="T70"/>
                <a:gd fmla="*/ 721 h 1572" name="T71"/>
                <a:gd fmla="*/ 2886 w 2887" name="T72"/>
                <a:gd fmla="*/ 855 h 1572" name="T73"/>
                <a:gd fmla="*/ 2887 w 2887" name="T74"/>
                <a:gd fmla="*/ 907 h 1572" name="T75"/>
                <a:gd fmla="*/ 2879 w 2887" name="T76"/>
                <a:gd fmla="*/ 1064 h 1572" name="T77"/>
                <a:gd fmla="*/ 2844 w 2887" name="T78"/>
                <a:gd fmla="*/ 1209 h 1572" name="T79"/>
                <a:gd fmla="*/ 2788 w 2887" name="T80"/>
                <a:gd fmla="*/ 1253 h 1572" name="T81"/>
                <a:gd fmla="*/ 2651 w 2887" name="T82"/>
                <a:gd fmla="*/ 1324 h 1572" name="T83"/>
                <a:gd fmla="*/ 2411 w 2887" name="T84"/>
                <a:gd fmla="*/ 1419 h 1572" name="T85"/>
                <a:gd fmla="*/ 2071 w 2887" name="T86"/>
                <a:gd fmla="*/ 1510 h 1572" name="T87"/>
                <a:gd fmla="*/ 1640 w 2887" name="T88"/>
                <a:gd fmla="*/ 1567 h 1572" name="T89"/>
                <a:gd fmla="*/ 1143 w 2887" name="T90"/>
                <a:gd fmla="*/ 1558 h 1572" name="T91"/>
                <a:gd fmla="*/ 718 w 2887" name="T92"/>
                <a:gd fmla="*/ 1488 h 1572" name="T93"/>
                <a:gd fmla="*/ 392 w 2887" name="T94"/>
                <a:gd fmla="*/ 1389 h 1572" name="T95"/>
                <a:gd fmla="*/ 177 w 2887" name="T96"/>
                <a:gd fmla="*/ 1295 h 1572" name="T97"/>
                <a:gd fmla="*/ 77 w 2887" name="T98"/>
                <a:gd fmla="*/ 1239 h 1572" name="T99"/>
                <a:gd fmla="*/ 27 w 2887" name="T100"/>
                <a:gd fmla="*/ 1164 h 1572" name="T101"/>
                <a:gd fmla="*/ 3 w 2887" name="T102"/>
                <a:gd fmla="*/ 994 h 1572" name="T103"/>
                <a:gd fmla="*/ 0 w 2887" name="T104"/>
                <a:gd fmla="*/ 873 h 1572" name="T105"/>
                <a:gd fmla="*/ 4 w 2887" name="T106"/>
                <a:gd fmla="*/ 780 h 1572" name="T107"/>
                <a:gd fmla="*/ 27 w 2887" name="T108"/>
                <a:gd fmla="*/ 624 h 1572" name="T109"/>
                <a:gd fmla="*/ 95 w 2887" name="T110"/>
                <a:gd fmla="*/ 459 h 1572" name="T111"/>
                <a:gd fmla="*/ 237 w 2887" name="T112"/>
                <a:gd fmla="*/ 322 h 1572" name="T113"/>
                <a:gd fmla="*/ 379 w 2887" name="T114"/>
                <a:gd fmla="*/ 269 h 1572" name="T115"/>
                <a:gd fmla="*/ 619 w 2887" name="T116"/>
                <a:gd fmla="*/ 179 h 1572" name="T117"/>
                <a:gd fmla="*/ 800 w 2887" name="T118"/>
                <a:gd fmla="*/ 85 h 1572" name="T119"/>
                <a:gd fmla="*/ 900 w 2887" name="T120"/>
                <a:gd fmla="*/ 24 h 1572" name="T121"/>
                <a:gd fmla="*/ 970 w 2887" name="T122"/>
                <a:gd fmla="*/ 0 h 1572"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1572" w="2887">
                  <a:moveTo>
                    <a:pt x="970" y="0"/>
                  </a:moveTo>
                  <a:lnTo>
                    <a:pt x="991" y="3"/>
                  </a:lnTo>
                  <a:lnTo>
                    <a:pt x="1010" y="11"/>
                  </a:lnTo>
                  <a:lnTo>
                    <a:pt x="1027" y="24"/>
                  </a:lnTo>
                  <a:lnTo>
                    <a:pt x="1041" y="40"/>
                  </a:lnTo>
                  <a:lnTo>
                    <a:pt x="1053" y="59"/>
                  </a:lnTo>
                  <a:lnTo>
                    <a:pt x="1058" y="80"/>
                  </a:lnTo>
                  <a:lnTo>
                    <a:pt x="1059" y="100"/>
                  </a:lnTo>
                  <a:lnTo>
                    <a:pt x="1055" y="121"/>
                  </a:lnTo>
                  <a:lnTo>
                    <a:pt x="1047" y="141"/>
                  </a:lnTo>
                  <a:lnTo>
                    <a:pt x="1035" y="158"/>
                  </a:lnTo>
                  <a:lnTo>
                    <a:pt x="1018" y="173"/>
                  </a:lnTo>
                  <a:lnTo>
                    <a:pt x="1014" y="175"/>
                  </a:lnTo>
                  <a:lnTo>
                    <a:pt x="1006" y="181"/>
                  </a:lnTo>
                  <a:lnTo>
                    <a:pt x="994" y="189"/>
                  </a:lnTo>
                  <a:lnTo>
                    <a:pt x="977" y="199"/>
                  </a:lnTo>
                  <a:lnTo>
                    <a:pt x="956" y="212"/>
                  </a:lnTo>
                  <a:lnTo>
                    <a:pt x="934" y="226"/>
                  </a:lnTo>
                  <a:lnTo>
                    <a:pt x="906" y="243"/>
                  </a:lnTo>
                  <a:lnTo>
                    <a:pt x="876" y="260"/>
                  </a:lnTo>
                  <a:lnTo>
                    <a:pt x="842" y="279"/>
                  </a:lnTo>
                  <a:lnTo>
                    <a:pt x="806" y="298"/>
                  </a:lnTo>
                  <a:lnTo>
                    <a:pt x="766" y="317"/>
                  </a:lnTo>
                  <a:lnTo>
                    <a:pt x="725" y="338"/>
                  </a:lnTo>
                  <a:lnTo>
                    <a:pt x="681" y="358"/>
                  </a:lnTo>
                  <a:lnTo>
                    <a:pt x="635" y="378"/>
                  </a:lnTo>
                  <a:lnTo>
                    <a:pt x="587" y="398"/>
                  </a:lnTo>
                  <a:lnTo>
                    <a:pt x="536" y="416"/>
                  </a:lnTo>
                  <a:lnTo>
                    <a:pt x="484" y="434"/>
                  </a:lnTo>
                  <a:lnTo>
                    <a:pt x="432" y="451"/>
                  </a:lnTo>
                  <a:lnTo>
                    <a:pt x="377" y="466"/>
                  </a:lnTo>
                  <a:lnTo>
                    <a:pt x="344" y="479"/>
                  </a:lnTo>
                  <a:lnTo>
                    <a:pt x="315" y="497"/>
                  </a:lnTo>
                  <a:lnTo>
                    <a:pt x="290" y="518"/>
                  </a:lnTo>
                  <a:lnTo>
                    <a:pt x="269" y="541"/>
                  </a:lnTo>
                  <a:lnTo>
                    <a:pt x="251" y="566"/>
                  </a:lnTo>
                  <a:lnTo>
                    <a:pt x="237" y="594"/>
                  </a:lnTo>
                  <a:lnTo>
                    <a:pt x="224" y="624"/>
                  </a:lnTo>
                  <a:lnTo>
                    <a:pt x="214" y="655"/>
                  </a:lnTo>
                  <a:lnTo>
                    <a:pt x="207" y="688"/>
                  </a:lnTo>
                  <a:lnTo>
                    <a:pt x="200" y="721"/>
                  </a:lnTo>
                  <a:lnTo>
                    <a:pt x="196" y="755"/>
                  </a:lnTo>
                  <a:lnTo>
                    <a:pt x="193" y="791"/>
                  </a:lnTo>
                  <a:lnTo>
                    <a:pt x="191" y="825"/>
                  </a:lnTo>
                  <a:lnTo>
                    <a:pt x="190" y="860"/>
                  </a:lnTo>
                  <a:lnTo>
                    <a:pt x="189" y="868"/>
                  </a:lnTo>
                  <a:lnTo>
                    <a:pt x="189" y="877"/>
                  </a:lnTo>
                  <a:lnTo>
                    <a:pt x="189" y="911"/>
                  </a:lnTo>
                  <a:lnTo>
                    <a:pt x="190" y="949"/>
                  </a:lnTo>
                  <a:lnTo>
                    <a:pt x="192" y="988"/>
                  </a:lnTo>
                  <a:lnTo>
                    <a:pt x="195" y="1027"/>
                  </a:lnTo>
                  <a:lnTo>
                    <a:pt x="198" y="1063"/>
                  </a:lnTo>
                  <a:lnTo>
                    <a:pt x="203" y="1094"/>
                  </a:lnTo>
                  <a:lnTo>
                    <a:pt x="225" y="1106"/>
                  </a:lnTo>
                  <a:lnTo>
                    <a:pt x="251" y="1119"/>
                  </a:lnTo>
                  <a:lnTo>
                    <a:pt x="283" y="1136"/>
                  </a:lnTo>
                  <a:lnTo>
                    <a:pt x="320" y="1152"/>
                  </a:lnTo>
                  <a:lnTo>
                    <a:pt x="362" y="1172"/>
                  </a:lnTo>
                  <a:lnTo>
                    <a:pt x="409" y="1191"/>
                  </a:lnTo>
                  <a:lnTo>
                    <a:pt x="462" y="1211"/>
                  </a:lnTo>
                  <a:lnTo>
                    <a:pt x="519" y="1232"/>
                  </a:lnTo>
                  <a:lnTo>
                    <a:pt x="580" y="1252"/>
                  </a:lnTo>
                  <a:lnTo>
                    <a:pt x="647" y="1273"/>
                  </a:lnTo>
                  <a:lnTo>
                    <a:pt x="719" y="1293"/>
                  </a:lnTo>
                  <a:lnTo>
                    <a:pt x="794" y="1311"/>
                  </a:lnTo>
                  <a:lnTo>
                    <a:pt x="875" y="1328"/>
                  </a:lnTo>
                  <a:lnTo>
                    <a:pt x="959" y="1343"/>
                  </a:lnTo>
                  <a:lnTo>
                    <a:pt x="1047" y="1357"/>
                  </a:lnTo>
                  <a:lnTo>
                    <a:pt x="1140" y="1368"/>
                  </a:lnTo>
                  <a:lnTo>
                    <a:pt x="1237" y="1376"/>
                  </a:lnTo>
                  <a:lnTo>
                    <a:pt x="1339" y="1382"/>
                  </a:lnTo>
                  <a:lnTo>
                    <a:pt x="1444" y="1383"/>
                  </a:lnTo>
                  <a:lnTo>
                    <a:pt x="1549" y="1382"/>
                  </a:lnTo>
                  <a:lnTo>
                    <a:pt x="1651" y="1376"/>
                  </a:lnTo>
                  <a:lnTo>
                    <a:pt x="1748" y="1368"/>
                  </a:lnTo>
                  <a:lnTo>
                    <a:pt x="1841" y="1357"/>
                  </a:lnTo>
                  <a:lnTo>
                    <a:pt x="1929" y="1343"/>
                  </a:lnTo>
                  <a:lnTo>
                    <a:pt x="2014" y="1328"/>
                  </a:lnTo>
                  <a:lnTo>
                    <a:pt x="2095" y="1311"/>
                  </a:lnTo>
                  <a:lnTo>
                    <a:pt x="2170" y="1293"/>
                  </a:lnTo>
                  <a:lnTo>
                    <a:pt x="2241" y="1273"/>
                  </a:lnTo>
                  <a:lnTo>
                    <a:pt x="2307" y="1253"/>
                  </a:lnTo>
                  <a:lnTo>
                    <a:pt x="2369" y="1233"/>
                  </a:lnTo>
                  <a:lnTo>
                    <a:pt x="2426" y="1212"/>
                  </a:lnTo>
                  <a:lnTo>
                    <a:pt x="2479" y="1191"/>
                  </a:lnTo>
                  <a:lnTo>
                    <a:pt x="2525" y="1172"/>
                  </a:lnTo>
                  <a:lnTo>
                    <a:pt x="2568" y="1153"/>
                  </a:lnTo>
                  <a:lnTo>
                    <a:pt x="2604" y="1136"/>
                  </a:lnTo>
                  <a:lnTo>
                    <a:pt x="2636" y="1120"/>
                  </a:lnTo>
                  <a:lnTo>
                    <a:pt x="2662" y="1107"/>
                  </a:lnTo>
                  <a:lnTo>
                    <a:pt x="2682" y="1094"/>
                  </a:lnTo>
                  <a:lnTo>
                    <a:pt x="2688" y="1063"/>
                  </a:lnTo>
                  <a:lnTo>
                    <a:pt x="2692" y="1027"/>
                  </a:lnTo>
                  <a:lnTo>
                    <a:pt x="2695" y="989"/>
                  </a:lnTo>
                  <a:lnTo>
                    <a:pt x="2697" y="950"/>
                  </a:lnTo>
                  <a:lnTo>
                    <a:pt x="2697" y="911"/>
                  </a:lnTo>
                  <a:lnTo>
                    <a:pt x="2698" y="877"/>
                  </a:lnTo>
                  <a:lnTo>
                    <a:pt x="2697" y="860"/>
                  </a:lnTo>
                  <a:lnTo>
                    <a:pt x="2696" y="826"/>
                  </a:lnTo>
                  <a:lnTo>
                    <a:pt x="2694" y="791"/>
                  </a:lnTo>
                  <a:lnTo>
                    <a:pt x="2691" y="756"/>
                  </a:lnTo>
                  <a:lnTo>
                    <a:pt x="2687" y="722"/>
                  </a:lnTo>
                  <a:lnTo>
                    <a:pt x="2680" y="688"/>
                  </a:lnTo>
                  <a:lnTo>
                    <a:pt x="2673" y="656"/>
                  </a:lnTo>
                  <a:lnTo>
                    <a:pt x="2663" y="625"/>
                  </a:lnTo>
                  <a:lnTo>
                    <a:pt x="2650" y="595"/>
                  </a:lnTo>
                  <a:lnTo>
                    <a:pt x="2636" y="567"/>
                  </a:lnTo>
                  <a:lnTo>
                    <a:pt x="2617" y="541"/>
                  </a:lnTo>
                  <a:lnTo>
                    <a:pt x="2597" y="519"/>
                  </a:lnTo>
                  <a:lnTo>
                    <a:pt x="2572" y="498"/>
                  </a:lnTo>
                  <a:lnTo>
                    <a:pt x="2543" y="481"/>
                  </a:lnTo>
                  <a:lnTo>
                    <a:pt x="2510" y="466"/>
                  </a:lnTo>
                  <a:lnTo>
                    <a:pt x="2455" y="452"/>
                  </a:lnTo>
                  <a:lnTo>
                    <a:pt x="2401" y="435"/>
                  </a:lnTo>
                  <a:lnTo>
                    <a:pt x="2350" y="416"/>
                  </a:lnTo>
                  <a:lnTo>
                    <a:pt x="2300" y="398"/>
                  </a:lnTo>
                  <a:lnTo>
                    <a:pt x="2252" y="379"/>
                  </a:lnTo>
                  <a:lnTo>
                    <a:pt x="2205" y="359"/>
                  </a:lnTo>
                  <a:lnTo>
                    <a:pt x="2162" y="339"/>
                  </a:lnTo>
                  <a:lnTo>
                    <a:pt x="2119" y="318"/>
                  </a:lnTo>
                  <a:lnTo>
                    <a:pt x="2080" y="299"/>
                  </a:lnTo>
                  <a:lnTo>
                    <a:pt x="2044" y="279"/>
                  </a:lnTo>
                  <a:lnTo>
                    <a:pt x="2011" y="261"/>
                  </a:lnTo>
                  <a:lnTo>
                    <a:pt x="1980" y="244"/>
                  </a:lnTo>
                  <a:lnTo>
                    <a:pt x="1953" y="227"/>
                  </a:lnTo>
                  <a:lnTo>
                    <a:pt x="1929" y="213"/>
                  </a:lnTo>
                  <a:lnTo>
                    <a:pt x="1910" y="200"/>
                  </a:lnTo>
                  <a:lnTo>
                    <a:pt x="1893" y="190"/>
                  </a:lnTo>
                  <a:lnTo>
                    <a:pt x="1881" y="182"/>
                  </a:lnTo>
                  <a:lnTo>
                    <a:pt x="1873" y="176"/>
                  </a:lnTo>
                  <a:lnTo>
                    <a:pt x="1868" y="173"/>
                  </a:lnTo>
                  <a:lnTo>
                    <a:pt x="1852" y="158"/>
                  </a:lnTo>
                  <a:lnTo>
                    <a:pt x="1840" y="142"/>
                  </a:lnTo>
                  <a:lnTo>
                    <a:pt x="1831" y="122"/>
                  </a:lnTo>
                  <a:lnTo>
                    <a:pt x="1828" y="101"/>
                  </a:lnTo>
                  <a:lnTo>
                    <a:pt x="1829" y="81"/>
                  </a:lnTo>
                  <a:lnTo>
                    <a:pt x="1834" y="60"/>
                  </a:lnTo>
                  <a:lnTo>
                    <a:pt x="1845" y="41"/>
                  </a:lnTo>
                  <a:lnTo>
                    <a:pt x="1859" y="25"/>
                  </a:lnTo>
                  <a:lnTo>
                    <a:pt x="1877" y="12"/>
                  </a:lnTo>
                  <a:lnTo>
                    <a:pt x="1896" y="4"/>
                  </a:lnTo>
                  <a:lnTo>
                    <a:pt x="1917" y="1"/>
                  </a:lnTo>
                  <a:lnTo>
                    <a:pt x="1938" y="2"/>
                  </a:lnTo>
                  <a:lnTo>
                    <a:pt x="1957" y="7"/>
                  </a:lnTo>
                  <a:lnTo>
                    <a:pt x="1977" y="18"/>
                  </a:lnTo>
                  <a:lnTo>
                    <a:pt x="1980" y="20"/>
                  </a:lnTo>
                  <a:lnTo>
                    <a:pt x="1987" y="25"/>
                  </a:lnTo>
                  <a:lnTo>
                    <a:pt x="2000" y="32"/>
                  </a:lnTo>
                  <a:lnTo>
                    <a:pt x="2015" y="42"/>
                  </a:lnTo>
                  <a:lnTo>
                    <a:pt x="2035" y="55"/>
                  </a:lnTo>
                  <a:lnTo>
                    <a:pt x="2060" y="69"/>
                  </a:lnTo>
                  <a:lnTo>
                    <a:pt x="2086" y="86"/>
                  </a:lnTo>
                  <a:lnTo>
                    <a:pt x="2117" y="102"/>
                  </a:lnTo>
                  <a:lnTo>
                    <a:pt x="2150" y="121"/>
                  </a:lnTo>
                  <a:lnTo>
                    <a:pt x="2188" y="141"/>
                  </a:lnTo>
                  <a:lnTo>
                    <a:pt x="2227" y="159"/>
                  </a:lnTo>
                  <a:lnTo>
                    <a:pt x="2269" y="179"/>
                  </a:lnTo>
                  <a:lnTo>
                    <a:pt x="2313" y="198"/>
                  </a:lnTo>
                  <a:lnTo>
                    <a:pt x="2359" y="218"/>
                  </a:lnTo>
                  <a:lnTo>
                    <a:pt x="2408" y="236"/>
                  </a:lnTo>
                  <a:lnTo>
                    <a:pt x="2457" y="253"/>
                  </a:lnTo>
                  <a:lnTo>
                    <a:pt x="2508" y="269"/>
                  </a:lnTo>
                  <a:lnTo>
                    <a:pt x="2561" y="283"/>
                  </a:lnTo>
                  <a:lnTo>
                    <a:pt x="2564" y="284"/>
                  </a:lnTo>
                  <a:lnTo>
                    <a:pt x="2568" y="285"/>
                  </a:lnTo>
                  <a:lnTo>
                    <a:pt x="2611" y="303"/>
                  </a:lnTo>
                  <a:lnTo>
                    <a:pt x="2650" y="323"/>
                  </a:lnTo>
                  <a:lnTo>
                    <a:pt x="2685" y="346"/>
                  </a:lnTo>
                  <a:lnTo>
                    <a:pt x="2718" y="371"/>
                  </a:lnTo>
                  <a:lnTo>
                    <a:pt x="2745" y="399"/>
                  </a:lnTo>
                  <a:lnTo>
                    <a:pt x="2770" y="428"/>
                  </a:lnTo>
                  <a:lnTo>
                    <a:pt x="2791" y="459"/>
                  </a:lnTo>
                  <a:lnTo>
                    <a:pt x="2810" y="491"/>
                  </a:lnTo>
                  <a:lnTo>
                    <a:pt x="2826" y="524"/>
                  </a:lnTo>
                  <a:lnTo>
                    <a:pt x="2839" y="557"/>
                  </a:lnTo>
                  <a:lnTo>
                    <a:pt x="2851" y="590"/>
                  </a:lnTo>
                  <a:lnTo>
                    <a:pt x="2860" y="624"/>
                  </a:lnTo>
                  <a:lnTo>
                    <a:pt x="2867" y="657"/>
                  </a:lnTo>
                  <a:lnTo>
                    <a:pt x="2872" y="690"/>
                  </a:lnTo>
                  <a:lnTo>
                    <a:pt x="2878" y="721"/>
                  </a:lnTo>
                  <a:lnTo>
                    <a:pt x="2881" y="751"/>
                  </a:lnTo>
                  <a:lnTo>
                    <a:pt x="2883" y="780"/>
                  </a:lnTo>
                  <a:lnTo>
                    <a:pt x="2884" y="807"/>
                  </a:lnTo>
                  <a:lnTo>
                    <a:pt x="2885" y="832"/>
                  </a:lnTo>
                  <a:lnTo>
                    <a:pt x="2886" y="855"/>
                  </a:lnTo>
                  <a:lnTo>
                    <a:pt x="2886" y="864"/>
                  </a:lnTo>
                  <a:lnTo>
                    <a:pt x="2887" y="872"/>
                  </a:lnTo>
                  <a:lnTo>
                    <a:pt x="2887" y="874"/>
                  </a:lnTo>
                  <a:lnTo>
                    <a:pt x="2887" y="888"/>
                  </a:lnTo>
                  <a:lnTo>
                    <a:pt x="2887" y="907"/>
                  </a:lnTo>
                  <a:lnTo>
                    <a:pt x="2886" y="933"/>
                  </a:lnTo>
                  <a:lnTo>
                    <a:pt x="2886" y="962"/>
                  </a:lnTo>
                  <a:lnTo>
                    <a:pt x="2884" y="994"/>
                  </a:lnTo>
                  <a:lnTo>
                    <a:pt x="2882" y="1029"/>
                  </a:lnTo>
                  <a:lnTo>
                    <a:pt x="2879" y="1064"/>
                  </a:lnTo>
                  <a:lnTo>
                    <a:pt x="2875" y="1099"/>
                  </a:lnTo>
                  <a:lnTo>
                    <a:pt x="2868" y="1133"/>
                  </a:lnTo>
                  <a:lnTo>
                    <a:pt x="2861" y="1165"/>
                  </a:lnTo>
                  <a:lnTo>
                    <a:pt x="2853" y="1191"/>
                  </a:lnTo>
                  <a:lnTo>
                    <a:pt x="2844" y="1209"/>
                  </a:lnTo>
                  <a:lnTo>
                    <a:pt x="2831" y="1225"/>
                  </a:lnTo>
                  <a:lnTo>
                    <a:pt x="2817" y="1236"/>
                  </a:lnTo>
                  <a:lnTo>
                    <a:pt x="2812" y="1239"/>
                  </a:lnTo>
                  <a:lnTo>
                    <a:pt x="2802" y="1245"/>
                  </a:lnTo>
                  <a:lnTo>
                    <a:pt x="2788" y="1253"/>
                  </a:lnTo>
                  <a:lnTo>
                    <a:pt x="2769" y="1264"/>
                  </a:lnTo>
                  <a:lnTo>
                    <a:pt x="2746" y="1276"/>
                  </a:lnTo>
                  <a:lnTo>
                    <a:pt x="2720" y="1291"/>
                  </a:lnTo>
                  <a:lnTo>
                    <a:pt x="2688" y="1306"/>
                  </a:lnTo>
                  <a:lnTo>
                    <a:pt x="2651" y="1324"/>
                  </a:lnTo>
                  <a:lnTo>
                    <a:pt x="2612" y="1341"/>
                  </a:lnTo>
                  <a:lnTo>
                    <a:pt x="2568" y="1360"/>
                  </a:lnTo>
                  <a:lnTo>
                    <a:pt x="2519" y="1380"/>
                  </a:lnTo>
                  <a:lnTo>
                    <a:pt x="2467" y="1399"/>
                  </a:lnTo>
                  <a:lnTo>
                    <a:pt x="2411" y="1419"/>
                  </a:lnTo>
                  <a:lnTo>
                    <a:pt x="2351" y="1438"/>
                  </a:lnTo>
                  <a:lnTo>
                    <a:pt x="2287" y="1458"/>
                  </a:lnTo>
                  <a:lnTo>
                    <a:pt x="2219" y="1477"/>
                  </a:lnTo>
                  <a:lnTo>
                    <a:pt x="2146" y="1494"/>
                  </a:lnTo>
                  <a:lnTo>
                    <a:pt x="2071" y="1510"/>
                  </a:lnTo>
                  <a:lnTo>
                    <a:pt x="1992" y="1525"/>
                  </a:lnTo>
                  <a:lnTo>
                    <a:pt x="1910" y="1539"/>
                  </a:lnTo>
                  <a:lnTo>
                    <a:pt x="1823" y="1550"/>
                  </a:lnTo>
                  <a:lnTo>
                    <a:pt x="1734" y="1559"/>
                  </a:lnTo>
                  <a:lnTo>
                    <a:pt x="1640" y="1567"/>
                  </a:lnTo>
                  <a:lnTo>
                    <a:pt x="1544" y="1571"/>
                  </a:lnTo>
                  <a:lnTo>
                    <a:pt x="1444" y="1572"/>
                  </a:lnTo>
                  <a:lnTo>
                    <a:pt x="1341" y="1571"/>
                  </a:lnTo>
                  <a:lnTo>
                    <a:pt x="1240" y="1566"/>
                  </a:lnTo>
                  <a:lnTo>
                    <a:pt x="1143" y="1558"/>
                  </a:lnTo>
                  <a:lnTo>
                    <a:pt x="1050" y="1548"/>
                  </a:lnTo>
                  <a:lnTo>
                    <a:pt x="962" y="1536"/>
                  </a:lnTo>
                  <a:lnTo>
                    <a:pt x="876" y="1522"/>
                  </a:lnTo>
                  <a:lnTo>
                    <a:pt x="795" y="1506"/>
                  </a:lnTo>
                  <a:lnTo>
                    <a:pt x="718" y="1488"/>
                  </a:lnTo>
                  <a:lnTo>
                    <a:pt x="645" y="1469"/>
                  </a:lnTo>
                  <a:lnTo>
                    <a:pt x="575" y="1450"/>
                  </a:lnTo>
                  <a:lnTo>
                    <a:pt x="510" y="1430"/>
                  </a:lnTo>
                  <a:lnTo>
                    <a:pt x="449" y="1409"/>
                  </a:lnTo>
                  <a:lnTo>
                    <a:pt x="392" y="1389"/>
                  </a:lnTo>
                  <a:lnTo>
                    <a:pt x="341" y="1368"/>
                  </a:lnTo>
                  <a:lnTo>
                    <a:pt x="293" y="1349"/>
                  </a:lnTo>
                  <a:lnTo>
                    <a:pt x="250" y="1330"/>
                  </a:lnTo>
                  <a:lnTo>
                    <a:pt x="211" y="1311"/>
                  </a:lnTo>
                  <a:lnTo>
                    <a:pt x="177" y="1295"/>
                  </a:lnTo>
                  <a:lnTo>
                    <a:pt x="148" y="1279"/>
                  </a:lnTo>
                  <a:lnTo>
                    <a:pt x="123" y="1266"/>
                  </a:lnTo>
                  <a:lnTo>
                    <a:pt x="103" y="1254"/>
                  </a:lnTo>
                  <a:lnTo>
                    <a:pt x="88" y="1246"/>
                  </a:lnTo>
                  <a:lnTo>
                    <a:pt x="77" y="1239"/>
                  </a:lnTo>
                  <a:lnTo>
                    <a:pt x="72" y="1236"/>
                  </a:lnTo>
                  <a:lnTo>
                    <a:pt x="57" y="1225"/>
                  </a:lnTo>
                  <a:lnTo>
                    <a:pt x="44" y="1209"/>
                  </a:lnTo>
                  <a:lnTo>
                    <a:pt x="36" y="1191"/>
                  </a:lnTo>
                  <a:lnTo>
                    <a:pt x="27" y="1164"/>
                  </a:lnTo>
                  <a:lnTo>
                    <a:pt x="20" y="1133"/>
                  </a:lnTo>
                  <a:lnTo>
                    <a:pt x="13" y="1098"/>
                  </a:lnTo>
                  <a:lnTo>
                    <a:pt x="8" y="1063"/>
                  </a:lnTo>
                  <a:lnTo>
                    <a:pt x="5" y="1028"/>
                  </a:lnTo>
                  <a:lnTo>
                    <a:pt x="3" y="994"/>
                  </a:lnTo>
                  <a:lnTo>
                    <a:pt x="1" y="961"/>
                  </a:lnTo>
                  <a:lnTo>
                    <a:pt x="0" y="932"/>
                  </a:lnTo>
                  <a:lnTo>
                    <a:pt x="0" y="907"/>
                  </a:lnTo>
                  <a:lnTo>
                    <a:pt x="0" y="887"/>
                  </a:lnTo>
                  <a:lnTo>
                    <a:pt x="0" y="873"/>
                  </a:lnTo>
                  <a:lnTo>
                    <a:pt x="0" y="871"/>
                  </a:lnTo>
                  <a:lnTo>
                    <a:pt x="1" y="854"/>
                  </a:lnTo>
                  <a:lnTo>
                    <a:pt x="1" y="832"/>
                  </a:lnTo>
                  <a:lnTo>
                    <a:pt x="2" y="807"/>
                  </a:lnTo>
                  <a:lnTo>
                    <a:pt x="4" y="780"/>
                  </a:lnTo>
                  <a:lnTo>
                    <a:pt x="6" y="751"/>
                  </a:lnTo>
                  <a:lnTo>
                    <a:pt x="9" y="721"/>
                  </a:lnTo>
                  <a:lnTo>
                    <a:pt x="13" y="689"/>
                  </a:lnTo>
                  <a:lnTo>
                    <a:pt x="20" y="657"/>
                  </a:lnTo>
                  <a:lnTo>
                    <a:pt x="27" y="624"/>
                  </a:lnTo>
                  <a:lnTo>
                    <a:pt x="36" y="590"/>
                  </a:lnTo>
                  <a:lnTo>
                    <a:pt x="48" y="557"/>
                  </a:lnTo>
                  <a:lnTo>
                    <a:pt x="61" y="523"/>
                  </a:lnTo>
                  <a:lnTo>
                    <a:pt x="76" y="491"/>
                  </a:lnTo>
                  <a:lnTo>
                    <a:pt x="95" y="459"/>
                  </a:lnTo>
                  <a:lnTo>
                    <a:pt x="117" y="428"/>
                  </a:lnTo>
                  <a:lnTo>
                    <a:pt x="142" y="399"/>
                  </a:lnTo>
                  <a:lnTo>
                    <a:pt x="169" y="371"/>
                  </a:lnTo>
                  <a:lnTo>
                    <a:pt x="200" y="345"/>
                  </a:lnTo>
                  <a:lnTo>
                    <a:pt x="237" y="322"/>
                  </a:lnTo>
                  <a:lnTo>
                    <a:pt x="276" y="302"/>
                  </a:lnTo>
                  <a:lnTo>
                    <a:pt x="319" y="285"/>
                  </a:lnTo>
                  <a:lnTo>
                    <a:pt x="322" y="284"/>
                  </a:lnTo>
                  <a:lnTo>
                    <a:pt x="326" y="283"/>
                  </a:lnTo>
                  <a:lnTo>
                    <a:pt x="379" y="269"/>
                  </a:lnTo>
                  <a:lnTo>
                    <a:pt x="430" y="252"/>
                  </a:lnTo>
                  <a:lnTo>
                    <a:pt x="479" y="236"/>
                  </a:lnTo>
                  <a:lnTo>
                    <a:pt x="528" y="217"/>
                  </a:lnTo>
                  <a:lnTo>
                    <a:pt x="574" y="197"/>
                  </a:lnTo>
                  <a:lnTo>
                    <a:pt x="619" y="179"/>
                  </a:lnTo>
                  <a:lnTo>
                    <a:pt x="660" y="159"/>
                  </a:lnTo>
                  <a:lnTo>
                    <a:pt x="699" y="140"/>
                  </a:lnTo>
                  <a:lnTo>
                    <a:pt x="736" y="120"/>
                  </a:lnTo>
                  <a:lnTo>
                    <a:pt x="769" y="102"/>
                  </a:lnTo>
                  <a:lnTo>
                    <a:pt x="800" y="85"/>
                  </a:lnTo>
                  <a:lnTo>
                    <a:pt x="827" y="69"/>
                  </a:lnTo>
                  <a:lnTo>
                    <a:pt x="851" y="55"/>
                  </a:lnTo>
                  <a:lnTo>
                    <a:pt x="872" y="42"/>
                  </a:lnTo>
                  <a:lnTo>
                    <a:pt x="887" y="32"/>
                  </a:lnTo>
                  <a:lnTo>
                    <a:pt x="900" y="24"/>
                  </a:lnTo>
                  <a:lnTo>
                    <a:pt x="907" y="19"/>
                  </a:lnTo>
                  <a:lnTo>
                    <a:pt x="910" y="17"/>
                  </a:lnTo>
                  <a:lnTo>
                    <a:pt x="929" y="6"/>
                  </a:lnTo>
                  <a:lnTo>
                    <a:pt x="949" y="1"/>
                  </a:lnTo>
                  <a:lnTo>
                    <a:pt x="970" y="0"/>
                  </a:lnTo>
                  <a:close/>
                </a:path>
              </a:pathLst>
            </a:custGeom>
            <a:grpFill/>
            <a:ln w="0">
              <a:noFill/>
              <a:prstDash val="solid"/>
              <a:round/>
            </a:ln>
          </p:spPr>
          <p:txBody>
            <a:bodyPr anchor="t" anchorCtr="0" bIns="45720" compatLnSpc="1" lIns="91440" numCol="1" rIns="91440" tIns="45720" vert="horz" wrap="square"/>
            <a:lstStyle/>
            <a:p>
              <a:endParaRPr lang="en-US" sz="2000">
                <a:latin charset="-122" panose="020b0502040204020203" pitchFamily="34" typeface="微软雅黑 Light"/>
                <a:ea charset="-122" panose="020b0502040204020203" pitchFamily="34" typeface="微软雅黑 Light"/>
                <a:cs typeface="+mn-ea"/>
                <a:sym typeface="+mn-lt"/>
              </a:endParaRPr>
            </a:p>
          </p:txBody>
        </p:sp>
      </p:grpSp>
      <p:sp>
        <p:nvSpPr>
          <p:cNvPr id="40" name="Freeform 206">
            <a:extLst>
              <a:ext uri="{FF2B5EF4-FFF2-40B4-BE49-F238E27FC236}">
                <a16:creationId xmlns:a16="http://schemas.microsoft.com/office/drawing/2014/main" id="{07B13D72-4A05-4501-9F80-2922D4B6DE2F}"/>
              </a:ext>
            </a:extLst>
          </p:cNvPr>
          <p:cNvSpPr>
            <a:spLocks noEditPoints="1"/>
          </p:cNvSpPr>
          <p:nvPr/>
        </p:nvSpPr>
        <p:spPr bwMode="auto">
          <a:xfrm>
            <a:off x="4809116" y="5009781"/>
            <a:ext cx="518997" cy="465412"/>
          </a:xfrm>
          <a:custGeom>
            <a:gdLst>
              <a:gd fmla="*/ 194 w 3394" name="T0"/>
              <a:gd fmla="*/ 2074 h 3044" name="T1"/>
              <a:gd fmla="*/ 235 w 3394" name="T2"/>
              <a:gd fmla="*/ 2172 h 3044" name="T3"/>
              <a:gd fmla="*/ 314 w 3394" name="T4"/>
              <a:gd fmla="*/ 2239 h 3044" name="T5"/>
              <a:gd fmla="*/ 418 w 3394" name="T6"/>
              <a:gd fmla="*/ 2265 h 3044" name="T7"/>
              <a:gd fmla="*/ 3048 w 3394" name="T8"/>
              <a:gd fmla="*/ 2254 h 3044" name="T9"/>
              <a:gd fmla="*/ 3136 w 3394" name="T10"/>
              <a:gd fmla="*/ 2198 h 3044" name="T11"/>
              <a:gd fmla="*/ 3192 w 3394" name="T12"/>
              <a:gd fmla="*/ 2109 h 3044" name="T13"/>
              <a:gd fmla="*/ 3203 w 3394" name="T14"/>
              <a:gd fmla="*/ 1961 h 3044" name="T15"/>
              <a:gd fmla="*/ 381 w 3394" name="T16"/>
              <a:gd fmla="*/ 194 h 3044" name="T17"/>
              <a:gd fmla="*/ 283 w 3394" name="T18"/>
              <a:gd fmla="*/ 235 h 3044" name="T19"/>
              <a:gd fmla="*/ 215 w 3394" name="T20"/>
              <a:gd fmla="*/ 314 h 3044" name="T21"/>
              <a:gd fmla="*/ 191 w 3394" name="T22"/>
              <a:gd fmla="*/ 419 h 3044" name="T23"/>
              <a:gd fmla="*/ 3204 w 3394" name="T24"/>
              <a:gd fmla="*/ 419 h 3044" name="T25"/>
              <a:gd fmla="*/ 3178 w 3394" name="T26"/>
              <a:gd fmla="*/ 314 h 3044" name="T27"/>
              <a:gd fmla="*/ 3110 w 3394" name="T28"/>
              <a:gd fmla="*/ 235 h 3044" name="T29"/>
              <a:gd fmla="*/ 3013 w 3394" name="T30"/>
              <a:gd fmla="*/ 194 h 3044" name="T31"/>
              <a:gd fmla="*/ 418 w 3394" name="T32"/>
              <a:gd fmla="*/ 0 h 3044" name="T33"/>
              <a:gd fmla="*/ 3079 w 3394" name="T34"/>
              <a:gd fmla="*/ 14 h 3044" name="T35"/>
              <a:gd fmla="*/ 3215 w 3394" name="T36"/>
              <a:gd fmla="*/ 75 h 3044" name="T37"/>
              <a:gd fmla="*/ 3319 w 3394" name="T38"/>
              <a:gd fmla="*/ 179 h 3044" name="T39"/>
              <a:gd fmla="*/ 3380 w 3394" name="T40"/>
              <a:gd fmla="*/ 316 h 3044" name="T41"/>
              <a:gd fmla="*/ 3394 w 3394" name="T42"/>
              <a:gd fmla="*/ 2037 h 3044" name="T43"/>
              <a:gd fmla="*/ 3365 w 3394" name="T44"/>
              <a:gd fmla="*/ 2188 h 3044" name="T45"/>
              <a:gd fmla="*/ 3288 w 3394" name="T46"/>
              <a:gd fmla="*/ 2314 h 3044" name="T47"/>
              <a:gd fmla="*/ 3171 w 3394" name="T48"/>
              <a:gd fmla="*/ 2406 h 3044" name="T49"/>
              <a:gd fmla="*/ 3027 w 3394" name="T50"/>
              <a:gd fmla="*/ 2451 h 3044" name="T51"/>
              <a:gd fmla="*/ 1792 w 3394" name="T52"/>
              <a:gd fmla="*/ 2853 h 3044" name="T53"/>
              <a:gd fmla="*/ 2423 w 3394" name="T54"/>
              <a:gd fmla="*/ 2864 h 3044" name="T55"/>
              <a:gd fmla="*/ 2468 w 3394" name="T56"/>
              <a:gd fmla="*/ 2907 h 3044" name="T57"/>
              <a:gd fmla="*/ 2475 w 3394" name="T58"/>
              <a:gd fmla="*/ 2971 h 3044" name="T59"/>
              <a:gd fmla="*/ 2442 w 3394" name="T60"/>
              <a:gd fmla="*/ 3023 h 3044" name="T61"/>
              <a:gd fmla="*/ 2382 w 3394" name="T62"/>
              <a:gd fmla="*/ 3044 h 3044" name="T63"/>
              <a:gd fmla="*/ 970 w 3394" name="T64"/>
              <a:gd fmla="*/ 3034 h 3044" name="T65"/>
              <a:gd fmla="*/ 926 w 3394" name="T66"/>
              <a:gd fmla="*/ 2990 h 3044" name="T67"/>
              <a:gd fmla="*/ 919 w 3394" name="T68"/>
              <a:gd fmla="*/ 2926 h 3044" name="T69"/>
              <a:gd fmla="*/ 952 w 3394" name="T70"/>
              <a:gd fmla="*/ 2875 h 3044" name="T71"/>
              <a:gd fmla="*/ 1012 w 3394" name="T72"/>
              <a:gd fmla="*/ 2853 h 3044" name="T73"/>
              <a:gd fmla="*/ 418 w 3394" name="T74"/>
              <a:gd fmla="*/ 2455 h 3044" name="T75"/>
              <a:gd fmla="*/ 267 w 3394" name="T76"/>
              <a:gd fmla="*/ 2427 h 3044" name="T77"/>
              <a:gd fmla="*/ 140 w 3394" name="T78"/>
              <a:gd fmla="*/ 2349 h 3044" name="T79"/>
              <a:gd fmla="*/ 49 w 3394" name="T80"/>
              <a:gd fmla="*/ 2233 h 3044" name="T81"/>
              <a:gd fmla="*/ 3 w 3394" name="T82"/>
              <a:gd fmla="*/ 2089 h 3044" name="T83"/>
              <a:gd fmla="*/ 3 w 3394" name="T84"/>
              <a:gd fmla="*/ 366 h 3044" name="T85"/>
              <a:gd fmla="*/ 49 w 3394" name="T86"/>
              <a:gd fmla="*/ 222 h 3044" name="T87"/>
              <a:gd fmla="*/ 141 w 3394" name="T88"/>
              <a:gd fmla="*/ 106 h 3044" name="T89"/>
              <a:gd fmla="*/ 268 w 3394" name="T90"/>
              <a:gd fmla="*/ 29 h 3044" name="T91"/>
              <a:gd fmla="*/ 418 w 3394" name="T92"/>
              <a:gd fmla="*/ 0 h 3044"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3044" w="3394">
                <a:moveTo>
                  <a:pt x="191" y="1961"/>
                </a:moveTo>
                <a:lnTo>
                  <a:pt x="191" y="2037"/>
                </a:lnTo>
                <a:lnTo>
                  <a:pt x="194" y="2074"/>
                </a:lnTo>
                <a:lnTo>
                  <a:pt x="202" y="2109"/>
                </a:lnTo>
                <a:lnTo>
                  <a:pt x="216" y="2142"/>
                </a:lnTo>
                <a:lnTo>
                  <a:pt x="235" y="2172"/>
                </a:lnTo>
                <a:lnTo>
                  <a:pt x="258" y="2198"/>
                </a:lnTo>
                <a:lnTo>
                  <a:pt x="284" y="2221"/>
                </a:lnTo>
                <a:lnTo>
                  <a:pt x="314" y="2239"/>
                </a:lnTo>
                <a:lnTo>
                  <a:pt x="346" y="2254"/>
                </a:lnTo>
                <a:lnTo>
                  <a:pt x="381" y="2262"/>
                </a:lnTo>
                <a:lnTo>
                  <a:pt x="418" y="2265"/>
                </a:lnTo>
                <a:lnTo>
                  <a:pt x="2976" y="2265"/>
                </a:lnTo>
                <a:lnTo>
                  <a:pt x="3013" y="2262"/>
                </a:lnTo>
                <a:lnTo>
                  <a:pt x="3048" y="2254"/>
                </a:lnTo>
                <a:lnTo>
                  <a:pt x="3080" y="2239"/>
                </a:lnTo>
                <a:lnTo>
                  <a:pt x="3109" y="2221"/>
                </a:lnTo>
                <a:lnTo>
                  <a:pt x="3136" y="2198"/>
                </a:lnTo>
                <a:lnTo>
                  <a:pt x="3159" y="2172"/>
                </a:lnTo>
                <a:lnTo>
                  <a:pt x="3177" y="2142"/>
                </a:lnTo>
                <a:lnTo>
                  <a:pt x="3192" y="2109"/>
                </a:lnTo>
                <a:lnTo>
                  <a:pt x="3200" y="2074"/>
                </a:lnTo>
                <a:lnTo>
                  <a:pt x="3203" y="2037"/>
                </a:lnTo>
                <a:lnTo>
                  <a:pt x="3203" y="1961"/>
                </a:lnTo>
                <a:lnTo>
                  <a:pt x="191" y="1961"/>
                </a:lnTo>
                <a:close/>
                <a:moveTo>
                  <a:pt x="418" y="190"/>
                </a:moveTo>
                <a:lnTo>
                  <a:pt x="381" y="194"/>
                </a:lnTo>
                <a:lnTo>
                  <a:pt x="346" y="202"/>
                </a:lnTo>
                <a:lnTo>
                  <a:pt x="313" y="216"/>
                </a:lnTo>
                <a:lnTo>
                  <a:pt x="283" y="235"/>
                </a:lnTo>
                <a:lnTo>
                  <a:pt x="258" y="257"/>
                </a:lnTo>
                <a:lnTo>
                  <a:pt x="234" y="284"/>
                </a:lnTo>
                <a:lnTo>
                  <a:pt x="215" y="314"/>
                </a:lnTo>
                <a:lnTo>
                  <a:pt x="202" y="347"/>
                </a:lnTo>
                <a:lnTo>
                  <a:pt x="194" y="382"/>
                </a:lnTo>
                <a:lnTo>
                  <a:pt x="191" y="419"/>
                </a:lnTo>
                <a:lnTo>
                  <a:pt x="191" y="1771"/>
                </a:lnTo>
                <a:lnTo>
                  <a:pt x="3204" y="1771"/>
                </a:lnTo>
                <a:lnTo>
                  <a:pt x="3204" y="419"/>
                </a:lnTo>
                <a:lnTo>
                  <a:pt x="3201" y="382"/>
                </a:lnTo>
                <a:lnTo>
                  <a:pt x="3193" y="347"/>
                </a:lnTo>
                <a:lnTo>
                  <a:pt x="3178" y="314"/>
                </a:lnTo>
                <a:lnTo>
                  <a:pt x="3160" y="284"/>
                </a:lnTo>
                <a:lnTo>
                  <a:pt x="3137" y="257"/>
                </a:lnTo>
                <a:lnTo>
                  <a:pt x="3110" y="235"/>
                </a:lnTo>
                <a:lnTo>
                  <a:pt x="3081" y="216"/>
                </a:lnTo>
                <a:lnTo>
                  <a:pt x="3048" y="202"/>
                </a:lnTo>
                <a:lnTo>
                  <a:pt x="3013" y="194"/>
                </a:lnTo>
                <a:lnTo>
                  <a:pt x="2976" y="190"/>
                </a:lnTo>
                <a:lnTo>
                  <a:pt x="418" y="190"/>
                </a:lnTo>
                <a:close/>
                <a:moveTo>
                  <a:pt x="418" y="0"/>
                </a:moveTo>
                <a:lnTo>
                  <a:pt x="2976" y="0"/>
                </a:lnTo>
                <a:lnTo>
                  <a:pt x="3028" y="3"/>
                </a:lnTo>
                <a:lnTo>
                  <a:pt x="3079" y="14"/>
                </a:lnTo>
                <a:lnTo>
                  <a:pt x="3126" y="29"/>
                </a:lnTo>
                <a:lnTo>
                  <a:pt x="3172" y="50"/>
                </a:lnTo>
                <a:lnTo>
                  <a:pt x="3215" y="75"/>
                </a:lnTo>
                <a:lnTo>
                  <a:pt x="3253" y="106"/>
                </a:lnTo>
                <a:lnTo>
                  <a:pt x="3288" y="141"/>
                </a:lnTo>
                <a:lnTo>
                  <a:pt x="3319" y="179"/>
                </a:lnTo>
                <a:lnTo>
                  <a:pt x="3344" y="222"/>
                </a:lnTo>
                <a:lnTo>
                  <a:pt x="3366" y="268"/>
                </a:lnTo>
                <a:lnTo>
                  <a:pt x="3380" y="316"/>
                </a:lnTo>
                <a:lnTo>
                  <a:pt x="3391" y="366"/>
                </a:lnTo>
                <a:lnTo>
                  <a:pt x="3394" y="419"/>
                </a:lnTo>
                <a:lnTo>
                  <a:pt x="3394" y="2037"/>
                </a:lnTo>
                <a:lnTo>
                  <a:pt x="3391" y="2089"/>
                </a:lnTo>
                <a:lnTo>
                  <a:pt x="3380" y="2140"/>
                </a:lnTo>
                <a:lnTo>
                  <a:pt x="3365" y="2188"/>
                </a:lnTo>
                <a:lnTo>
                  <a:pt x="3344" y="2233"/>
                </a:lnTo>
                <a:lnTo>
                  <a:pt x="3319" y="2275"/>
                </a:lnTo>
                <a:lnTo>
                  <a:pt x="3288" y="2314"/>
                </a:lnTo>
                <a:lnTo>
                  <a:pt x="3253" y="2349"/>
                </a:lnTo>
                <a:lnTo>
                  <a:pt x="3214" y="2380"/>
                </a:lnTo>
                <a:lnTo>
                  <a:pt x="3171" y="2406"/>
                </a:lnTo>
                <a:lnTo>
                  <a:pt x="3126" y="2427"/>
                </a:lnTo>
                <a:lnTo>
                  <a:pt x="3078" y="2442"/>
                </a:lnTo>
                <a:lnTo>
                  <a:pt x="3027" y="2451"/>
                </a:lnTo>
                <a:lnTo>
                  <a:pt x="2976" y="2455"/>
                </a:lnTo>
                <a:lnTo>
                  <a:pt x="1792" y="2455"/>
                </a:lnTo>
                <a:lnTo>
                  <a:pt x="1792" y="2853"/>
                </a:lnTo>
                <a:lnTo>
                  <a:pt x="2382" y="2853"/>
                </a:lnTo>
                <a:lnTo>
                  <a:pt x="2404" y="2857"/>
                </a:lnTo>
                <a:lnTo>
                  <a:pt x="2423" y="2864"/>
                </a:lnTo>
                <a:lnTo>
                  <a:pt x="2442" y="2875"/>
                </a:lnTo>
                <a:lnTo>
                  <a:pt x="2456" y="2889"/>
                </a:lnTo>
                <a:lnTo>
                  <a:pt x="2468" y="2907"/>
                </a:lnTo>
                <a:lnTo>
                  <a:pt x="2475" y="2926"/>
                </a:lnTo>
                <a:lnTo>
                  <a:pt x="2477" y="2949"/>
                </a:lnTo>
                <a:lnTo>
                  <a:pt x="2475" y="2971"/>
                </a:lnTo>
                <a:lnTo>
                  <a:pt x="2468" y="2990"/>
                </a:lnTo>
                <a:lnTo>
                  <a:pt x="2456" y="3009"/>
                </a:lnTo>
                <a:lnTo>
                  <a:pt x="2442" y="3023"/>
                </a:lnTo>
                <a:lnTo>
                  <a:pt x="2423" y="3034"/>
                </a:lnTo>
                <a:lnTo>
                  <a:pt x="2404" y="3042"/>
                </a:lnTo>
                <a:lnTo>
                  <a:pt x="2382" y="3044"/>
                </a:lnTo>
                <a:lnTo>
                  <a:pt x="1012" y="3044"/>
                </a:lnTo>
                <a:lnTo>
                  <a:pt x="990" y="3042"/>
                </a:lnTo>
                <a:lnTo>
                  <a:pt x="970" y="3034"/>
                </a:lnTo>
                <a:lnTo>
                  <a:pt x="952" y="3023"/>
                </a:lnTo>
                <a:lnTo>
                  <a:pt x="938" y="3009"/>
                </a:lnTo>
                <a:lnTo>
                  <a:pt x="926" y="2990"/>
                </a:lnTo>
                <a:lnTo>
                  <a:pt x="919" y="2971"/>
                </a:lnTo>
                <a:lnTo>
                  <a:pt x="917" y="2949"/>
                </a:lnTo>
                <a:lnTo>
                  <a:pt x="919" y="2926"/>
                </a:lnTo>
                <a:lnTo>
                  <a:pt x="926" y="2907"/>
                </a:lnTo>
                <a:lnTo>
                  <a:pt x="938" y="2889"/>
                </a:lnTo>
                <a:lnTo>
                  <a:pt x="952" y="2875"/>
                </a:lnTo>
                <a:lnTo>
                  <a:pt x="970" y="2864"/>
                </a:lnTo>
                <a:lnTo>
                  <a:pt x="990" y="2857"/>
                </a:lnTo>
                <a:lnTo>
                  <a:pt x="1012" y="2853"/>
                </a:lnTo>
                <a:lnTo>
                  <a:pt x="1602" y="2853"/>
                </a:lnTo>
                <a:lnTo>
                  <a:pt x="1602" y="2455"/>
                </a:lnTo>
                <a:lnTo>
                  <a:pt x="418" y="2455"/>
                </a:lnTo>
                <a:lnTo>
                  <a:pt x="366" y="2451"/>
                </a:lnTo>
                <a:lnTo>
                  <a:pt x="315" y="2442"/>
                </a:lnTo>
                <a:lnTo>
                  <a:pt x="267" y="2427"/>
                </a:lnTo>
                <a:lnTo>
                  <a:pt x="222" y="2406"/>
                </a:lnTo>
                <a:lnTo>
                  <a:pt x="179" y="2380"/>
                </a:lnTo>
                <a:lnTo>
                  <a:pt x="140" y="2349"/>
                </a:lnTo>
                <a:lnTo>
                  <a:pt x="106" y="2314"/>
                </a:lnTo>
                <a:lnTo>
                  <a:pt x="75" y="2275"/>
                </a:lnTo>
                <a:lnTo>
                  <a:pt x="49" y="2233"/>
                </a:lnTo>
                <a:lnTo>
                  <a:pt x="28" y="2188"/>
                </a:lnTo>
                <a:lnTo>
                  <a:pt x="12" y="2140"/>
                </a:lnTo>
                <a:lnTo>
                  <a:pt x="3" y="2089"/>
                </a:lnTo>
                <a:lnTo>
                  <a:pt x="0" y="2037"/>
                </a:lnTo>
                <a:lnTo>
                  <a:pt x="0" y="419"/>
                </a:lnTo>
                <a:lnTo>
                  <a:pt x="3" y="366"/>
                </a:lnTo>
                <a:lnTo>
                  <a:pt x="12" y="316"/>
                </a:lnTo>
                <a:lnTo>
                  <a:pt x="28" y="268"/>
                </a:lnTo>
                <a:lnTo>
                  <a:pt x="49" y="222"/>
                </a:lnTo>
                <a:lnTo>
                  <a:pt x="75" y="179"/>
                </a:lnTo>
                <a:lnTo>
                  <a:pt x="106" y="141"/>
                </a:lnTo>
                <a:lnTo>
                  <a:pt x="141" y="106"/>
                </a:lnTo>
                <a:lnTo>
                  <a:pt x="179" y="75"/>
                </a:lnTo>
                <a:lnTo>
                  <a:pt x="223" y="50"/>
                </a:lnTo>
                <a:lnTo>
                  <a:pt x="268" y="29"/>
                </a:lnTo>
                <a:lnTo>
                  <a:pt x="315" y="14"/>
                </a:lnTo>
                <a:lnTo>
                  <a:pt x="366" y="3"/>
                </a:lnTo>
                <a:lnTo>
                  <a:pt x="418" y="0"/>
                </a:lnTo>
                <a:close/>
              </a:path>
            </a:pathLst>
          </a:custGeom>
          <a:solidFill>
            <a:schemeClr val="bg1"/>
          </a:solidFill>
          <a:ln w="0">
            <a:noFill/>
            <a:prstDash val="solid"/>
            <a:round/>
          </a:ln>
        </p:spPr>
        <p:txBody>
          <a:bodyPr anchor="t" anchorCtr="0" bIns="45720" compatLnSpc="1" lIns="91440" numCol="1" rIns="91440" tIns="45720" vert="horz" wrap="square"/>
          <a:lstStyle/>
          <a:p>
            <a:endParaRPr lang="en-US" sz="2000">
              <a:latin charset="-122" panose="020b0502040204020203" pitchFamily="34" typeface="微软雅黑 Light"/>
              <a:ea charset="-122" panose="020b0502040204020203" pitchFamily="34" typeface="微软雅黑 Light"/>
              <a:cs typeface="+mn-ea"/>
              <a:sym typeface="+mn-lt"/>
            </a:endParaRPr>
          </a:p>
        </p:txBody>
      </p:sp>
      <p:grpSp>
        <p:nvGrpSpPr>
          <p:cNvPr id="41" name="Group 22">
            <a:extLst>
              <a:ext uri="{FF2B5EF4-FFF2-40B4-BE49-F238E27FC236}">
                <a16:creationId xmlns:a16="http://schemas.microsoft.com/office/drawing/2014/main" id="{11D0CBAE-0F22-472B-83AF-B271FED6FCFF}"/>
              </a:ext>
            </a:extLst>
          </p:cNvPr>
          <p:cNvGrpSpPr/>
          <p:nvPr/>
        </p:nvGrpSpPr>
        <p:grpSpPr>
          <a:xfrm>
            <a:off x="5954261" y="3650805"/>
            <a:ext cx="556260" cy="556259"/>
            <a:chOff x="5954261" y="3650805"/>
            <a:chExt cx="556260" cy="556259"/>
          </a:xfrm>
        </p:grpSpPr>
        <p:sp>
          <p:nvSpPr>
            <p:cNvPr id="42" name="Freeform 70">
              <a:extLst>
                <a:ext uri="{FF2B5EF4-FFF2-40B4-BE49-F238E27FC236}">
                  <a16:creationId xmlns:a16="http://schemas.microsoft.com/office/drawing/2014/main" id="{C668FEED-C932-4B09-9932-DDFBF1924C22}"/>
                </a:ext>
              </a:extLst>
            </p:cNvPr>
            <p:cNvSpPr>
              <a:spLocks noEditPoints="1"/>
            </p:cNvSpPr>
            <p:nvPr/>
          </p:nvSpPr>
          <p:spPr bwMode="auto">
            <a:xfrm>
              <a:off x="5954261" y="3650805"/>
              <a:ext cx="556260" cy="556259"/>
            </a:xfrm>
            <a:custGeom>
              <a:gdLst>
                <a:gd fmla="*/ 958 w 2077" name="T0"/>
                <a:gd fmla="*/ 277 h 2076" name="T1"/>
                <a:gd fmla="*/ 796 w 2077" name="T2"/>
                <a:gd fmla="*/ 377 h 2076" name="T3"/>
                <a:gd fmla="*/ 576 w 2077" name="T4"/>
                <a:gd fmla="*/ 455 h 2076" name="T5"/>
                <a:gd fmla="*/ 456 w 2077" name="T6"/>
                <a:gd fmla="*/ 350 h 2076" name="T7"/>
                <a:gd fmla="*/ 457 w 2077" name="T8"/>
                <a:gd fmla="*/ 573 h 2076" name="T9"/>
                <a:gd fmla="*/ 379 w 2077" name="T10"/>
                <a:gd fmla="*/ 793 h 2076" name="T11"/>
                <a:gd fmla="*/ 281 w 2077" name="T12"/>
                <a:gd fmla="*/ 955 h 2076" name="T13"/>
                <a:gd fmla="*/ 142 w 2077" name="T14"/>
                <a:gd fmla="*/ 1105 h 2076" name="T15"/>
                <a:gd fmla="*/ 300 w 2077" name="T16"/>
                <a:gd fmla="*/ 1120 h 2076" name="T17"/>
                <a:gd fmla="*/ 400 w 2077" name="T18"/>
                <a:gd fmla="*/ 1331 h 2076" name="T19"/>
                <a:gd fmla="*/ 446 w 2077" name="T20"/>
                <a:gd fmla="*/ 1515 h 2076" name="T21"/>
                <a:gd fmla="*/ 459 w 2077" name="T22"/>
                <a:gd fmla="*/ 1723 h 2076" name="T23"/>
                <a:gd fmla="*/ 591 w 2077" name="T24"/>
                <a:gd fmla="*/ 1612 h 2076" name="T25"/>
                <a:gd fmla="*/ 846 w 2077" name="T26"/>
                <a:gd fmla="*/ 1714 h 2076" name="T27"/>
                <a:gd fmla="*/ 957 w 2077" name="T28"/>
                <a:gd fmla="*/ 1922 h 2076" name="T29"/>
                <a:gd fmla="*/ 1111 w 2077" name="T30"/>
                <a:gd fmla="*/ 1934 h 2076" name="T31"/>
                <a:gd fmla="*/ 1130 w 2077" name="T32"/>
                <a:gd fmla="*/ 1759 h 2076" name="T33"/>
                <a:gd fmla="*/ 1382 w 2077" name="T34"/>
                <a:gd fmla="*/ 1650 h 2076" name="T35"/>
                <a:gd fmla="*/ 1608 w 2077" name="T36"/>
                <a:gd fmla="*/ 1720 h 2076" name="T37"/>
                <a:gd fmla="*/ 1723 w 2077" name="T38"/>
                <a:gd fmla="*/ 1623 h 2076" name="T39"/>
                <a:gd fmla="*/ 1613 w 2077" name="T40"/>
                <a:gd fmla="*/ 1464 h 2076" name="T41"/>
                <a:gd fmla="*/ 1730 w 2077" name="T42"/>
                <a:gd fmla="*/ 1175 h 2076" name="T43"/>
                <a:gd fmla="*/ 1929 w 2077" name="T44"/>
                <a:gd fmla="*/ 1118 h 2076" name="T45"/>
                <a:gd fmla="*/ 1934 w 2077" name="T46"/>
                <a:gd fmla="*/ 962 h 2076" name="T47"/>
                <a:gd fmla="*/ 1747 w 2077" name="T48"/>
                <a:gd fmla="*/ 934 h 2076" name="T49"/>
                <a:gd fmla="*/ 1624 w 2077" name="T50"/>
                <a:gd fmla="*/ 648 h 2076" name="T51"/>
                <a:gd fmla="*/ 1728 w 2077" name="T52"/>
                <a:gd fmla="*/ 463 h 2076" name="T53"/>
                <a:gd fmla="*/ 1616 w 2077" name="T54"/>
                <a:gd fmla="*/ 350 h 2076" name="T55"/>
                <a:gd fmla="*/ 1449 w 2077" name="T56"/>
                <a:gd fmla="*/ 461 h 2076" name="T57"/>
                <a:gd fmla="*/ 1159 w 2077" name="T58"/>
                <a:gd fmla="*/ 341 h 2076" name="T59"/>
                <a:gd fmla="*/ 1119 w 2077" name="T60"/>
                <a:gd fmla="*/ 145 h 2076" name="T61"/>
                <a:gd fmla="*/ 1139 w 2077" name="T62"/>
                <a:gd fmla="*/ 3 h 2076" name="T63"/>
                <a:gd fmla="*/ 1260 w 2077" name="T64"/>
                <a:gd fmla="*/ 152 h 2076" name="T65"/>
                <a:gd fmla="*/ 1547 w 2077" name="T66"/>
                <a:gd fmla="*/ 227 h 2076" name="T67"/>
                <a:gd fmla="*/ 1705 w 2077" name="T68"/>
                <a:gd fmla="*/ 239 h 2076" name="T69"/>
                <a:gd fmla="*/ 1866 w 2077" name="T70"/>
                <a:gd fmla="*/ 474 h 2076" name="T71"/>
                <a:gd fmla="*/ 1819 w 2077" name="T72"/>
                <a:gd fmla="*/ 714 h 2076" name="T73"/>
                <a:gd fmla="*/ 2032 w 2077" name="T74"/>
                <a:gd fmla="*/ 861 h 2076" name="T75"/>
                <a:gd fmla="*/ 2065 w 2077" name="T76"/>
                <a:gd fmla="*/ 1165 h 2076" name="T77"/>
                <a:gd fmla="*/ 1925 w 2077" name="T78"/>
                <a:gd fmla="*/ 1259 h 2076" name="T79"/>
                <a:gd fmla="*/ 1852 w 2077" name="T80"/>
                <a:gd fmla="*/ 1551 h 2076" name="T81"/>
                <a:gd fmla="*/ 1821 w 2077" name="T82"/>
                <a:gd fmla="*/ 1722 h 2076" name="T83"/>
                <a:gd fmla="*/ 1592 w 2077" name="T84"/>
                <a:gd fmla="*/ 1863 h 2076" name="T85"/>
                <a:gd fmla="*/ 1361 w 2077" name="T86"/>
                <a:gd fmla="*/ 1818 h 2076" name="T87"/>
                <a:gd fmla="*/ 1216 w 2077" name="T88"/>
                <a:gd fmla="*/ 2031 h 2076" name="T89"/>
                <a:gd fmla="*/ 910 w 2077" name="T90"/>
                <a:gd fmla="*/ 2064 h 2076" name="T91"/>
                <a:gd fmla="*/ 817 w 2077" name="T92"/>
                <a:gd fmla="*/ 1852 h 2076" name="T93"/>
                <a:gd fmla="*/ 508 w 2077" name="T94"/>
                <a:gd fmla="*/ 1857 h 2076" name="T95"/>
                <a:gd fmla="*/ 354 w 2077" name="T96"/>
                <a:gd fmla="*/ 1820 h 2076" name="T97"/>
                <a:gd fmla="*/ 216 w 2077" name="T98"/>
                <a:gd fmla="*/ 1577 h 2076" name="T99"/>
                <a:gd fmla="*/ 240 w 2077" name="T100"/>
                <a:gd fmla="*/ 1311 h 2076" name="T101"/>
                <a:gd fmla="*/ 26 w 2077" name="T102"/>
                <a:gd fmla="*/ 1192 h 2076" name="T103"/>
                <a:gd fmla="*/ 26 w 2077" name="T104"/>
                <a:gd fmla="*/ 884 h 2076" name="T105"/>
                <a:gd fmla="*/ 246 w 2077" name="T106"/>
                <a:gd fmla="*/ 748 h 2076" name="T107"/>
                <a:gd fmla="*/ 211 w 2077" name="T108"/>
                <a:gd fmla="*/ 474 h 2076" name="T109"/>
                <a:gd fmla="*/ 372 w 2077" name="T110"/>
                <a:gd fmla="*/ 239 h 2076" name="T111"/>
                <a:gd fmla="*/ 530 w 2077" name="T112"/>
                <a:gd fmla="*/ 227 h 2076" name="T113"/>
                <a:gd fmla="*/ 817 w 2077" name="T114"/>
                <a:gd fmla="*/ 224 h 2076" name="T115"/>
                <a:gd fmla="*/ 910 w 2077" name="T116"/>
                <a:gd fmla="*/ 12 h 2076"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2076" w="2077">
                  <a:moveTo>
                    <a:pt x="971" y="140"/>
                  </a:moveTo>
                  <a:lnTo>
                    <a:pt x="967" y="140"/>
                  </a:lnTo>
                  <a:lnTo>
                    <a:pt x="964" y="142"/>
                  </a:lnTo>
                  <a:lnTo>
                    <a:pt x="961" y="145"/>
                  </a:lnTo>
                  <a:lnTo>
                    <a:pt x="959" y="149"/>
                  </a:lnTo>
                  <a:lnTo>
                    <a:pt x="958" y="152"/>
                  </a:lnTo>
                  <a:lnTo>
                    <a:pt x="958" y="277"/>
                  </a:lnTo>
                  <a:lnTo>
                    <a:pt x="956" y="296"/>
                  </a:lnTo>
                  <a:lnTo>
                    <a:pt x="948" y="314"/>
                  </a:lnTo>
                  <a:lnTo>
                    <a:pt x="936" y="329"/>
                  </a:lnTo>
                  <a:lnTo>
                    <a:pt x="920" y="340"/>
                  </a:lnTo>
                  <a:lnTo>
                    <a:pt x="902" y="346"/>
                  </a:lnTo>
                  <a:lnTo>
                    <a:pt x="849" y="360"/>
                  </a:lnTo>
                  <a:lnTo>
                    <a:pt x="796" y="377"/>
                  </a:lnTo>
                  <a:lnTo>
                    <a:pt x="745" y="397"/>
                  </a:lnTo>
                  <a:lnTo>
                    <a:pt x="697" y="422"/>
                  </a:lnTo>
                  <a:lnTo>
                    <a:pt x="649" y="451"/>
                  </a:lnTo>
                  <a:lnTo>
                    <a:pt x="631" y="460"/>
                  </a:lnTo>
                  <a:lnTo>
                    <a:pt x="612" y="463"/>
                  </a:lnTo>
                  <a:lnTo>
                    <a:pt x="594" y="461"/>
                  </a:lnTo>
                  <a:lnTo>
                    <a:pt x="576" y="455"/>
                  </a:lnTo>
                  <a:lnTo>
                    <a:pt x="561" y="443"/>
                  </a:lnTo>
                  <a:lnTo>
                    <a:pt x="471" y="352"/>
                  </a:lnTo>
                  <a:lnTo>
                    <a:pt x="468" y="350"/>
                  </a:lnTo>
                  <a:lnTo>
                    <a:pt x="465" y="349"/>
                  </a:lnTo>
                  <a:lnTo>
                    <a:pt x="462" y="349"/>
                  </a:lnTo>
                  <a:lnTo>
                    <a:pt x="459" y="349"/>
                  </a:lnTo>
                  <a:lnTo>
                    <a:pt x="456" y="350"/>
                  </a:lnTo>
                  <a:lnTo>
                    <a:pt x="453" y="352"/>
                  </a:lnTo>
                  <a:lnTo>
                    <a:pt x="356" y="450"/>
                  </a:lnTo>
                  <a:lnTo>
                    <a:pt x="353" y="456"/>
                  </a:lnTo>
                  <a:lnTo>
                    <a:pt x="353" y="462"/>
                  </a:lnTo>
                  <a:lnTo>
                    <a:pt x="356" y="467"/>
                  </a:lnTo>
                  <a:lnTo>
                    <a:pt x="446" y="557"/>
                  </a:lnTo>
                  <a:lnTo>
                    <a:pt x="457" y="573"/>
                  </a:lnTo>
                  <a:lnTo>
                    <a:pt x="465" y="591"/>
                  </a:lnTo>
                  <a:lnTo>
                    <a:pt x="466" y="610"/>
                  </a:lnTo>
                  <a:lnTo>
                    <a:pt x="462" y="629"/>
                  </a:lnTo>
                  <a:lnTo>
                    <a:pt x="454" y="645"/>
                  </a:lnTo>
                  <a:lnTo>
                    <a:pt x="425" y="693"/>
                  </a:lnTo>
                  <a:lnTo>
                    <a:pt x="400" y="742"/>
                  </a:lnTo>
                  <a:lnTo>
                    <a:pt x="379" y="793"/>
                  </a:lnTo>
                  <a:lnTo>
                    <a:pt x="362" y="845"/>
                  </a:lnTo>
                  <a:lnTo>
                    <a:pt x="350" y="899"/>
                  </a:lnTo>
                  <a:lnTo>
                    <a:pt x="343" y="918"/>
                  </a:lnTo>
                  <a:lnTo>
                    <a:pt x="332" y="933"/>
                  </a:lnTo>
                  <a:lnTo>
                    <a:pt x="317" y="945"/>
                  </a:lnTo>
                  <a:lnTo>
                    <a:pt x="300" y="952"/>
                  </a:lnTo>
                  <a:lnTo>
                    <a:pt x="281" y="955"/>
                  </a:lnTo>
                  <a:lnTo>
                    <a:pt x="153" y="955"/>
                  </a:lnTo>
                  <a:lnTo>
                    <a:pt x="150" y="955"/>
                  </a:lnTo>
                  <a:lnTo>
                    <a:pt x="147" y="958"/>
                  </a:lnTo>
                  <a:lnTo>
                    <a:pt x="144" y="961"/>
                  </a:lnTo>
                  <a:lnTo>
                    <a:pt x="143" y="964"/>
                  </a:lnTo>
                  <a:lnTo>
                    <a:pt x="142" y="967"/>
                  </a:lnTo>
                  <a:lnTo>
                    <a:pt x="142" y="1105"/>
                  </a:lnTo>
                  <a:lnTo>
                    <a:pt x="143" y="1109"/>
                  </a:lnTo>
                  <a:lnTo>
                    <a:pt x="144" y="1113"/>
                  </a:lnTo>
                  <a:lnTo>
                    <a:pt x="147" y="1115"/>
                  </a:lnTo>
                  <a:lnTo>
                    <a:pt x="150" y="1117"/>
                  </a:lnTo>
                  <a:lnTo>
                    <a:pt x="153" y="1118"/>
                  </a:lnTo>
                  <a:lnTo>
                    <a:pt x="281" y="1118"/>
                  </a:lnTo>
                  <a:lnTo>
                    <a:pt x="300" y="1120"/>
                  </a:lnTo>
                  <a:lnTo>
                    <a:pt x="317" y="1128"/>
                  </a:lnTo>
                  <a:lnTo>
                    <a:pt x="332" y="1140"/>
                  </a:lnTo>
                  <a:lnTo>
                    <a:pt x="343" y="1156"/>
                  </a:lnTo>
                  <a:lnTo>
                    <a:pt x="350" y="1174"/>
                  </a:lnTo>
                  <a:lnTo>
                    <a:pt x="362" y="1228"/>
                  </a:lnTo>
                  <a:lnTo>
                    <a:pt x="379" y="1280"/>
                  </a:lnTo>
                  <a:lnTo>
                    <a:pt x="400" y="1331"/>
                  </a:lnTo>
                  <a:lnTo>
                    <a:pt x="425" y="1379"/>
                  </a:lnTo>
                  <a:lnTo>
                    <a:pt x="454" y="1427"/>
                  </a:lnTo>
                  <a:lnTo>
                    <a:pt x="462" y="1445"/>
                  </a:lnTo>
                  <a:lnTo>
                    <a:pt x="467" y="1464"/>
                  </a:lnTo>
                  <a:lnTo>
                    <a:pt x="465" y="1483"/>
                  </a:lnTo>
                  <a:lnTo>
                    <a:pt x="457" y="1500"/>
                  </a:lnTo>
                  <a:lnTo>
                    <a:pt x="446" y="1515"/>
                  </a:lnTo>
                  <a:lnTo>
                    <a:pt x="356" y="1606"/>
                  </a:lnTo>
                  <a:lnTo>
                    <a:pt x="353" y="1611"/>
                  </a:lnTo>
                  <a:lnTo>
                    <a:pt x="353" y="1617"/>
                  </a:lnTo>
                  <a:lnTo>
                    <a:pt x="356" y="1623"/>
                  </a:lnTo>
                  <a:lnTo>
                    <a:pt x="453" y="1720"/>
                  </a:lnTo>
                  <a:lnTo>
                    <a:pt x="456" y="1722"/>
                  </a:lnTo>
                  <a:lnTo>
                    <a:pt x="459" y="1723"/>
                  </a:lnTo>
                  <a:lnTo>
                    <a:pt x="462" y="1724"/>
                  </a:lnTo>
                  <a:lnTo>
                    <a:pt x="465" y="1723"/>
                  </a:lnTo>
                  <a:lnTo>
                    <a:pt x="468" y="1722"/>
                  </a:lnTo>
                  <a:lnTo>
                    <a:pt x="471" y="1720"/>
                  </a:lnTo>
                  <a:lnTo>
                    <a:pt x="559" y="1630"/>
                  </a:lnTo>
                  <a:lnTo>
                    <a:pt x="574" y="1619"/>
                  </a:lnTo>
                  <a:lnTo>
                    <a:pt x="591" y="1612"/>
                  </a:lnTo>
                  <a:lnTo>
                    <a:pt x="609" y="1610"/>
                  </a:lnTo>
                  <a:lnTo>
                    <a:pt x="629" y="1614"/>
                  </a:lnTo>
                  <a:lnTo>
                    <a:pt x="648" y="1622"/>
                  </a:lnTo>
                  <a:lnTo>
                    <a:pt x="695" y="1651"/>
                  </a:lnTo>
                  <a:lnTo>
                    <a:pt x="744" y="1676"/>
                  </a:lnTo>
                  <a:lnTo>
                    <a:pt x="795" y="1697"/>
                  </a:lnTo>
                  <a:lnTo>
                    <a:pt x="846" y="1714"/>
                  </a:lnTo>
                  <a:lnTo>
                    <a:pt x="900" y="1726"/>
                  </a:lnTo>
                  <a:lnTo>
                    <a:pt x="919" y="1733"/>
                  </a:lnTo>
                  <a:lnTo>
                    <a:pt x="935" y="1744"/>
                  </a:lnTo>
                  <a:lnTo>
                    <a:pt x="947" y="1759"/>
                  </a:lnTo>
                  <a:lnTo>
                    <a:pt x="955" y="1776"/>
                  </a:lnTo>
                  <a:lnTo>
                    <a:pt x="957" y="1796"/>
                  </a:lnTo>
                  <a:lnTo>
                    <a:pt x="957" y="1922"/>
                  </a:lnTo>
                  <a:lnTo>
                    <a:pt x="958" y="1926"/>
                  </a:lnTo>
                  <a:lnTo>
                    <a:pt x="959" y="1929"/>
                  </a:lnTo>
                  <a:lnTo>
                    <a:pt x="963" y="1932"/>
                  </a:lnTo>
                  <a:lnTo>
                    <a:pt x="966" y="1934"/>
                  </a:lnTo>
                  <a:lnTo>
                    <a:pt x="970" y="1934"/>
                  </a:lnTo>
                  <a:lnTo>
                    <a:pt x="1108" y="1934"/>
                  </a:lnTo>
                  <a:lnTo>
                    <a:pt x="1111" y="1934"/>
                  </a:lnTo>
                  <a:lnTo>
                    <a:pt x="1114" y="1932"/>
                  </a:lnTo>
                  <a:lnTo>
                    <a:pt x="1118" y="1929"/>
                  </a:lnTo>
                  <a:lnTo>
                    <a:pt x="1119" y="1926"/>
                  </a:lnTo>
                  <a:lnTo>
                    <a:pt x="1120" y="1922"/>
                  </a:lnTo>
                  <a:lnTo>
                    <a:pt x="1120" y="1796"/>
                  </a:lnTo>
                  <a:lnTo>
                    <a:pt x="1123" y="1776"/>
                  </a:lnTo>
                  <a:lnTo>
                    <a:pt x="1130" y="1759"/>
                  </a:lnTo>
                  <a:lnTo>
                    <a:pt x="1142" y="1744"/>
                  </a:lnTo>
                  <a:lnTo>
                    <a:pt x="1158" y="1733"/>
                  </a:lnTo>
                  <a:lnTo>
                    <a:pt x="1177" y="1726"/>
                  </a:lnTo>
                  <a:lnTo>
                    <a:pt x="1231" y="1714"/>
                  </a:lnTo>
                  <a:lnTo>
                    <a:pt x="1282" y="1697"/>
                  </a:lnTo>
                  <a:lnTo>
                    <a:pt x="1333" y="1676"/>
                  </a:lnTo>
                  <a:lnTo>
                    <a:pt x="1382" y="1650"/>
                  </a:lnTo>
                  <a:lnTo>
                    <a:pt x="1430" y="1622"/>
                  </a:lnTo>
                  <a:lnTo>
                    <a:pt x="1447" y="1614"/>
                  </a:lnTo>
                  <a:lnTo>
                    <a:pt x="1466" y="1610"/>
                  </a:lnTo>
                  <a:lnTo>
                    <a:pt x="1485" y="1611"/>
                  </a:lnTo>
                  <a:lnTo>
                    <a:pt x="1503" y="1619"/>
                  </a:lnTo>
                  <a:lnTo>
                    <a:pt x="1518" y="1630"/>
                  </a:lnTo>
                  <a:lnTo>
                    <a:pt x="1608" y="1720"/>
                  </a:lnTo>
                  <a:lnTo>
                    <a:pt x="1611" y="1722"/>
                  </a:lnTo>
                  <a:lnTo>
                    <a:pt x="1614" y="1723"/>
                  </a:lnTo>
                  <a:lnTo>
                    <a:pt x="1617" y="1724"/>
                  </a:lnTo>
                  <a:lnTo>
                    <a:pt x="1619" y="1723"/>
                  </a:lnTo>
                  <a:lnTo>
                    <a:pt x="1622" y="1722"/>
                  </a:lnTo>
                  <a:lnTo>
                    <a:pt x="1625" y="1720"/>
                  </a:lnTo>
                  <a:lnTo>
                    <a:pt x="1723" y="1623"/>
                  </a:lnTo>
                  <a:lnTo>
                    <a:pt x="1726" y="1618"/>
                  </a:lnTo>
                  <a:lnTo>
                    <a:pt x="1726" y="1611"/>
                  </a:lnTo>
                  <a:lnTo>
                    <a:pt x="1723" y="1606"/>
                  </a:lnTo>
                  <a:lnTo>
                    <a:pt x="1633" y="1516"/>
                  </a:lnTo>
                  <a:lnTo>
                    <a:pt x="1621" y="1501"/>
                  </a:lnTo>
                  <a:lnTo>
                    <a:pt x="1615" y="1483"/>
                  </a:lnTo>
                  <a:lnTo>
                    <a:pt x="1613" y="1464"/>
                  </a:lnTo>
                  <a:lnTo>
                    <a:pt x="1616" y="1446"/>
                  </a:lnTo>
                  <a:lnTo>
                    <a:pt x="1624" y="1428"/>
                  </a:lnTo>
                  <a:lnTo>
                    <a:pt x="1654" y="1380"/>
                  </a:lnTo>
                  <a:lnTo>
                    <a:pt x="1679" y="1332"/>
                  </a:lnTo>
                  <a:lnTo>
                    <a:pt x="1700" y="1281"/>
                  </a:lnTo>
                  <a:lnTo>
                    <a:pt x="1717" y="1229"/>
                  </a:lnTo>
                  <a:lnTo>
                    <a:pt x="1730" y="1175"/>
                  </a:lnTo>
                  <a:lnTo>
                    <a:pt x="1736" y="1156"/>
                  </a:lnTo>
                  <a:lnTo>
                    <a:pt x="1747" y="1141"/>
                  </a:lnTo>
                  <a:lnTo>
                    <a:pt x="1761" y="1128"/>
                  </a:lnTo>
                  <a:lnTo>
                    <a:pt x="1779" y="1121"/>
                  </a:lnTo>
                  <a:lnTo>
                    <a:pt x="1798" y="1119"/>
                  </a:lnTo>
                  <a:lnTo>
                    <a:pt x="1925" y="1119"/>
                  </a:lnTo>
                  <a:lnTo>
                    <a:pt x="1929" y="1118"/>
                  </a:lnTo>
                  <a:lnTo>
                    <a:pt x="1932" y="1117"/>
                  </a:lnTo>
                  <a:lnTo>
                    <a:pt x="1934" y="1114"/>
                  </a:lnTo>
                  <a:lnTo>
                    <a:pt x="1936" y="1110"/>
                  </a:lnTo>
                  <a:lnTo>
                    <a:pt x="1936" y="1107"/>
                  </a:lnTo>
                  <a:lnTo>
                    <a:pt x="1936" y="969"/>
                  </a:lnTo>
                  <a:lnTo>
                    <a:pt x="1936" y="965"/>
                  </a:lnTo>
                  <a:lnTo>
                    <a:pt x="1934" y="962"/>
                  </a:lnTo>
                  <a:lnTo>
                    <a:pt x="1932" y="959"/>
                  </a:lnTo>
                  <a:lnTo>
                    <a:pt x="1929" y="958"/>
                  </a:lnTo>
                  <a:lnTo>
                    <a:pt x="1925" y="957"/>
                  </a:lnTo>
                  <a:lnTo>
                    <a:pt x="1798" y="957"/>
                  </a:lnTo>
                  <a:lnTo>
                    <a:pt x="1779" y="954"/>
                  </a:lnTo>
                  <a:lnTo>
                    <a:pt x="1761" y="946"/>
                  </a:lnTo>
                  <a:lnTo>
                    <a:pt x="1747" y="934"/>
                  </a:lnTo>
                  <a:lnTo>
                    <a:pt x="1736" y="919"/>
                  </a:lnTo>
                  <a:lnTo>
                    <a:pt x="1730" y="900"/>
                  </a:lnTo>
                  <a:lnTo>
                    <a:pt x="1716" y="847"/>
                  </a:lnTo>
                  <a:lnTo>
                    <a:pt x="1699" y="794"/>
                  </a:lnTo>
                  <a:lnTo>
                    <a:pt x="1678" y="744"/>
                  </a:lnTo>
                  <a:lnTo>
                    <a:pt x="1654" y="694"/>
                  </a:lnTo>
                  <a:lnTo>
                    <a:pt x="1624" y="648"/>
                  </a:lnTo>
                  <a:lnTo>
                    <a:pt x="1616" y="630"/>
                  </a:lnTo>
                  <a:lnTo>
                    <a:pt x="1613" y="611"/>
                  </a:lnTo>
                  <a:lnTo>
                    <a:pt x="1615" y="592"/>
                  </a:lnTo>
                  <a:lnTo>
                    <a:pt x="1621" y="574"/>
                  </a:lnTo>
                  <a:lnTo>
                    <a:pt x="1633" y="559"/>
                  </a:lnTo>
                  <a:lnTo>
                    <a:pt x="1724" y="468"/>
                  </a:lnTo>
                  <a:lnTo>
                    <a:pt x="1728" y="463"/>
                  </a:lnTo>
                  <a:lnTo>
                    <a:pt x="1728" y="457"/>
                  </a:lnTo>
                  <a:lnTo>
                    <a:pt x="1724" y="451"/>
                  </a:lnTo>
                  <a:lnTo>
                    <a:pt x="1626" y="354"/>
                  </a:lnTo>
                  <a:lnTo>
                    <a:pt x="1623" y="351"/>
                  </a:lnTo>
                  <a:lnTo>
                    <a:pt x="1621" y="350"/>
                  </a:lnTo>
                  <a:lnTo>
                    <a:pt x="1618" y="350"/>
                  </a:lnTo>
                  <a:lnTo>
                    <a:pt x="1616" y="350"/>
                  </a:lnTo>
                  <a:lnTo>
                    <a:pt x="1613" y="351"/>
                  </a:lnTo>
                  <a:lnTo>
                    <a:pt x="1609" y="354"/>
                  </a:lnTo>
                  <a:lnTo>
                    <a:pt x="1520" y="444"/>
                  </a:lnTo>
                  <a:lnTo>
                    <a:pt x="1504" y="456"/>
                  </a:lnTo>
                  <a:lnTo>
                    <a:pt x="1486" y="462"/>
                  </a:lnTo>
                  <a:lnTo>
                    <a:pt x="1467" y="464"/>
                  </a:lnTo>
                  <a:lnTo>
                    <a:pt x="1449" y="461"/>
                  </a:lnTo>
                  <a:lnTo>
                    <a:pt x="1431" y="452"/>
                  </a:lnTo>
                  <a:lnTo>
                    <a:pt x="1384" y="423"/>
                  </a:lnTo>
                  <a:lnTo>
                    <a:pt x="1335" y="399"/>
                  </a:lnTo>
                  <a:lnTo>
                    <a:pt x="1284" y="378"/>
                  </a:lnTo>
                  <a:lnTo>
                    <a:pt x="1232" y="361"/>
                  </a:lnTo>
                  <a:lnTo>
                    <a:pt x="1178" y="348"/>
                  </a:lnTo>
                  <a:lnTo>
                    <a:pt x="1159" y="341"/>
                  </a:lnTo>
                  <a:lnTo>
                    <a:pt x="1143" y="330"/>
                  </a:lnTo>
                  <a:lnTo>
                    <a:pt x="1131" y="315"/>
                  </a:lnTo>
                  <a:lnTo>
                    <a:pt x="1124" y="298"/>
                  </a:lnTo>
                  <a:lnTo>
                    <a:pt x="1121" y="278"/>
                  </a:lnTo>
                  <a:lnTo>
                    <a:pt x="1121" y="152"/>
                  </a:lnTo>
                  <a:lnTo>
                    <a:pt x="1121" y="149"/>
                  </a:lnTo>
                  <a:lnTo>
                    <a:pt x="1119" y="145"/>
                  </a:lnTo>
                  <a:lnTo>
                    <a:pt x="1117" y="142"/>
                  </a:lnTo>
                  <a:lnTo>
                    <a:pt x="1112" y="140"/>
                  </a:lnTo>
                  <a:lnTo>
                    <a:pt x="1109" y="140"/>
                  </a:lnTo>
                  <a:lnTo>
                    <a:pt x="971" y="140"/>
                  </a:lnTo>
                  <a:close/>
                  <a:moveTo>
                    <a:pt x="970" y="0"/>
                  </a:moveTo>
                  <a:lnTo>
                    <a:pt x="1108" y="0"/>
                  </a:lnTo>
                  <a:lnTo>
                    <a:pt x="1139" y="3"/>
                  </a:lnTo>
                  <a:lnTo>
                    <a:pt x="1167" y="12"/>
                  </a:lnTo>
                  <a:lnTo>
                    <a:pt x="1193" y="25"/>
                  </a:lnTo>
                  <a:lnTo>
                    <a:pt x="1216" y="44"/>
                  </a:lnTo>
                  <a:lnTo>
                    <a:pt x="1234" y="66"/>
                  </a:lnTo>
                  <a:lnTo>
                    <a:pt x="1248" y="93"/>
                  </a:lnTo>
                  <a:lnTo>
                    <a:pt x="1257" y="121"/>
                  </a:lnTo>
                  <a:lnTo>
                    <a:pt x="1260" y="152"/>
                  </a:lnTo>
                  <a:lnTo>
                    <a:pt x="1260" y="223"/>
                  </a:lnTo>
                  <a:lnTo>
                    <a:pt x="1329" y="245"/>
                  </a:lnTo>
                  <a:lnTo>
                    <a:pt x="1394" y="272"/>
                  </a:lnTo>
                  <a:lnTo>
                    <a:pt x="1457" y="305"/>
                  </a:lnTo>
                  <a:lnTo>
                    <a:pt x="1508" y="255"/>
                  </a:lnTo>
                  <a:lnTo>
                    <a:pt x="1527" y="239"/>
                  </a:lnTo>
                  <a:lnTo>
                    <a:pt x="1547" y="227"/>
                  </a:lnTo>
                  <a:lnTo>
                    <a:pt x="1569" y="217"/>
                  </a:lnTo>
                  <a:lnTo>
                    <a:pt x="1592" y="212"/>
                  </a:lnTo>
                  <a:lnTo>
                    <a:pt x="1616" y="210"/>
                  </a:lnTo>
                  <a:lnTo>
                    <a:pt x="1640" y="212"/>
                  </a:lnTo>
                  <a:lnTo>
                    <a:pt x="1663" y="217"/>
                  </a:lnTo>
                  <a:lnTo>
                    <a:pt x="1684" y="227"/>
                  </a:lnTo>
                  <a:lnTo>
                    <a:pt x="1705" y="239"/>
                  </a:lnTo>
                  <a:lnTo>
                    <a:pt x="1723" y="255"/>
                  </a:lnTo>
                  <a:lnTo>
                    <a:pt x="1821" y="352"/>
                  </a:lnTo>
                  <a:lnTo>
                    <a:pt x="1839" y="373"/>
                  </a:lnTo>
                  <a:lnTo>
                    <a:pt x="1852" y="397"/>
                  </a:lnTo>
                  <a:lnTo>
                    <a:pt x="1862" y="422"/>
                  </a:lnTo>
                  <a:lnTo>
                    <a:pt x="1866" y="447"/>
                  </a:lnTo>
                  <a:lnTo>
                    <a:pt x="1866" y="474"/>
                  </a:lnTo>
                  <a:lnTo>
                    <a:pt x="1862" y="499"/>
                  </a:lnTo>
                  <a:lnTo>
                    <a:pt x="1852" y="523"/>
                  </a:lnTo>
                  <a:lnTo>
                    <a:pt x="1839" y="546"/>
                  </a:lnTo>
                  <a:lnTo>
                    <a:pt x="1821" y="567"/>
                  </a:lnTo>
                  <a:lnTo>
                    <a:pt x="1771" y="618"/>
                  </a:lnTo>
                  <a:lnTo>
                    <a:pt x="1796" y="665"/>
                  </a:lnTo>
                  <a:lnTo>
                    <a:pt x="1819" y="714"/>
                  </a:lnTo>
                  <a:lnTo>
                    <a:pt x="1837" y="765"/>
                  </a:lnTo>
                  <a:lnTo>
                    <a:pt x="1853" y="816"/>
                  </a:lnTo>
                  <a:lnTo>
                    <a:pt x="1925" y="816"/>
                  </a:lnTo>
                  <a:lnTo>
                    <a:pt x="1955" y="818"/>
                  </a:lnTo>
                  <a:lnTo>
                    <a:pt x="1984" y="828"/>
                  </a:lnTo>
                  <a:lnTo>
                    <a:pt x="2010" y="842"/>
                  </a:lnTo>
                  <a:lnTo>
                    <a:pt x="2032" y="861"/>
                  </a:lnTo>
                  <a:lnTo>
                    <a:pt x="2051" y="883"/>
                  </a:lnTo>
                  <a:lnTo>
                    <a:pt x="2065" y="909"/>
                  </a:lnTo>
                  <a:lnTo>
                    <a:pt x="2075" y="938"/>
                  </a:lnTo>
                  <a:lnTo>
                    <a:pt x="2077" y="968"/>
                  </a:lnTo>
                  <a:lnTo>
                    <a:pt x="2077" y="1106"/>
                  </a:lnTo>
                  <a:lnTo>
                    <a:pt x="2075" y="1137"/>
                  </a:lnTo>
                  <a:lnTo>
                    <a:pt x="2065" y="1165"/>
                  </a:lnTo>
                  <a:lnTo>
                    <a:pt x="2051" y="1192"/>
                  </a:lnTo>
                  <a:lnTo>
                    <a:pt x="2032" y="1214"/>
                  </a:lnTo>
                  <a:lnTo>
                    <a:pt x="2010" y="1233"/>
                  </a:lnTo>
                  <a:lnTo>
                    <a:pt x="1984" y="1247"/>
                  </a:lnTo>
                  <a:lnTo>
                    <a:pt x="1955" y="1255"/>
                  </a:lnTo>
                  <a:lnTo>
                    <a:pt x="1925" y="1258"/>
                  </a:lnTo>
                  <a:lnTo>
                    <a:pt x="1925" y="1259"/>
                  </a:lnTo>
                  <a:lnTo>
                    <a:pt x="1853" y="1259"/>
                  </a:lnTo>
                  <a:lnTo>
                    <a:pt x="1831" y="1328"/>
                  </a:lnTo>
                  <a:lnTo>
                    <a:pt x="1803" y="1393"/>
                  </a:lnTo>
                  <a:lnTo>
                    <a:pt x="1771" y="1456"/>
                  </a:lnTo>
                  <a:lnTo>
                    <a:pt x="1821" y="1507"/>
                  </a:lnTo>
                  <a:lnTo>
                    <a:pt x="1839" y="1528"/>
                  </a:lnTo>
                  <a:lnTo>
                    <a:pt x="1852" y="1551"/>
                  </a:lnTo>
                  <a:lnTo>
                    <a:pt x="1862" y="1577"/>
                  </a:lnTo>
                  <a:lnTo>
                    <a:pt x="1866" y="1602"/>
                  </a:lnTo>
                  <a:lnTo>
                    <a:pt x="1866" y="1628"/>
                  </a:lnTo>
                  <a:lnTo>
                    <a:pt x="1862" y="1654"/>
                  </a:lnTo>
                  <a:lnTo>
                    <a:pt x="1852" y="1678"/>
                  </a:lnTo>
                  <a:lnTo>
                    <a:pt x="1839" y="1701"/>
                  </a:lnTo>
                  <a:lnTo>
                    <a:pt x="1821" y="1722"/>
                  </a:lnTo>
                  <a:lnTo>
                    <a:pt x="1723" y="1820"/>
                  </a:lnTo>
                  <a:lnTo>
                    <a:pt x="1705" y="1836"/>
                  </a:lnTo>
                  <a:lnTo>
                    <a:pt x="1684" y="1849"/>
                  </a:lnTo>
                  <a:lnTo>
                    <a:pt x="1663" y="1857"/>
                  </a:lnTo>
                  <a:lnTo>
                    <a:pt x="1640" y="1863"/>
                  </a:lnTo>
                  <a:lnTo>
                    <a:pt x="1616" y="1864"/>
                  </a:lnTo>
                  <a:lnTo>
                    <a:pt x="1592" y="1863"/>
                  </a:lnTo>
                  <a:lnTo>
                    <a:pt x="1569" y="1857"/>
                  </a:lnTo>
                  <a:lnTo>
                    <a:pt x="1547" y="1849"/>
                  </a:lnTo>
                  <a:lnTo>
                    <a:pt x="1527" y="1836"/>
                  </a:lnTo>
                  <a:lnTo>
                    <a:pt x="1508" y="1820"/>
                  </a:lnTo>
                  <a:lnTo>
                    <a:pt x="1457" y="1770"/>
                  </a:lnTo>
                  <a:lnTo>
                    <a:pt x="1410" y="1796"/>
                  </a:lnTo>
                  <a:lnTo>
                    <a:pt x="1361" y="1818"/>
                  </a:lnTo>
                  <a:lnTo>
                    <a:pt x="1312" y="1837"/>
                  </a:lnTo>
                  <a:lnTo>
                    <a:pt x="1260" y="1852"/>
                  </a:lnTo>
                  <a:lnTo>
                    <a:pt x="1260" y="1924"/>
                  </a:lnTo>
                  <a:lnTo>
                    <a:pt x="1257" y="1954"/>
                  </a:lnTo>
                  <a:lnTo>
                    <a:pt x="1248" y="1983"/>
                  </a:lnTo>
                  <a:lnTo>
                    <a:pt x="1234" y="2009"/>
                  </a:lnTo>
                  <a:lnTo>
                    <a:pt x="1216" y="2031"/>
                  </a:lnTo>
                  <a:lnTo>
                    <a:pt x="1193" y="2050"/>
                  </a:lnTo>
                  <a:lnTo>
                    <a:pt x="1167" y="2064"/>
                  </a:lnTo>
                  <a:lnTo>
                    <a:pt x="1139" y="2073"/>
                  </a:lnTo>
                  <a:lnTo>
                    <a:pt x="1108" y="2076"/>
                  </a:lnTo>
                  <a:lnTo>
                    <a:pt x="970" y="2076"/>
                  </a:lnTo>
                  <a:lnTo>
                    <a:pt x="938" y="2073"/>
                  </a:lnTo>
                  <a:lnTo>
                    <a:pt x="910" y="2064"/>
                  </a:lnTo>
                  <a:lnTo>
                    <a:pt x="884" y="2050"/>
                  </a:lnTo>
                  <a:lnTo>
                    <a:pt x="861" y="2031"/>
                  </a:lnTo>
                  <a:lnTo>
                    <a:pt x="843" y="2009"/>
                  </a:lnTo>
                  <a:lnTo>
                    <a:pt x="829" y="1983"/>
                  </a:lnTo>
                  <a:lnTo>
                    <a:pt x="820" y="1954"/>
                  </a:lnTo>
                  <a:lnTo>
                    <a:pt x="817" y="1924"/>
                  </a:lnTo>
                  <a:lnTo>
                    <a:pt x="817" y="1852"/>
                  </a:lnTo>
                  <a:lnTo>
                    <a:pt x="748" y="1831"/>
                  </a:lnTo>
                  <a:lnTo>
                    <a:pt x="683" y="1802"/>
                  </a:lnTo>
                  <a:lnTo>
                    <a:pt x="620" y="1770"/>
                  </a:lnTo>
                  <a:lnTo>
                    <a:pt x="569" y="1820"/>
                  </a:lnTo>
                  <a:lnTo>
                    <a:pt x="550" y="1836"/>
                  </a:lnTo>
                  <a:lnTo>
                    <a:pt x="530" y="1849"/>
                  </a:lnTo>
                  <a:lnTo>
                    <a:pt x="508" y="1857"/>
                  </a:lnTo>
                  <a:lnTo>
                    <a:pt x="486" y="1863"/>
                  </a:lnTo>
                  <a:lnTo>
                    <a:pt x="461" y="1864"/>
                  </a:lnTo>
                  <a:lnTo>
                    <a:pt x="437" y="1863"/>
                  </a:lnTo>
                  <a:lnTo>
                    <a:pt x="414" y="1857"/>
                  </a:lnTo>
                  <a:lnTo>
                    <a:pt x="393" y="1849"/>
                  </a:lnTo>
                  <a:lnTo>
                    <a:pt x="372" y="1836"/>
                  </a:lnTo>
                  <a:lnTo>
                    <a:pt x="354" y="1820"/>
                  </a:lnTo>
                  <a:lnTo>
                    <a:pt x="256" y="1722"/>
                  </a:lnTo>
                  <a:lnTo>
                    <a:pt x="238" y="1701"/>
                  </a:lnTo>
                  <a:lnTo>
                    <a:pt x="225" y="1678"/>
                  </a:lnTo>
                  <a:lnTo>
                    <a:pt x="216" y="1654"/>
                  </a:lnTo>
                  <a:lnTo>
                    <a:pt x="211" y="1628"/>
                  </a:lnTo>
                  <a:lnTo>
                    <a:pt x="211" y="1602"/>
                  </a:lnTo>
                  <a:lnTo>
                    <a:pt x="216" y="1577"/>
                  </a:lnTo>
                  <a:lnTo>
                    <a:pt x="225" y="1551"/>
                  </a:lnTo>
                  <a:lnTo>
                    <a:pt x="238" y="1528"/>
                  </a:lnTo>
                  <a:lnTo>
                    <a:pt x="256" y="1507"/>
                  </a:lnTo>
                  <a:lnTo>
                    <a:pt x="306" y="1456"/>
                  </a:lnTo>
                  <a:lnTo>
                    <a:pt x="281" y="1410"/>
                  </a:lnTo>
                  <a:lnTo>
                    <a:pt x="259" y="1360"/>
                  </a:lnTo>
                  <a:lnTo>
                    <a:pt x="240" y="1311"/>
                  </a:lnTo>
                  <a:lnTo>
                    <a:pt x="224" y="1259"/>
                  </a:lnTo>
                  <a:lnTo>
                    <a:pt x="152" y="1259"/>
                  </a:lnTo>
                  <a:lnTo>
                    <a:pt x="122" y="1256"/>
                  </a:lnTo>
                  <a:lnTo>
                    <a:pt x="93" y="1248"/>
                  </a:lnTo>
                  <a:lnTo>
                    <a:pt x="67" y="1233"/>
                  </a:lnTo>
                  <a:lnTo>
                    <a:pt x="45" y="1215"/>
                  </a:lnTo>
                  <a:lnTo>
                    <a:pt x="26" y="1192"/>
                  </a:lnTo>
                  <a:lnTo>
                    <a:pt x="12" y="1166"/>
                  </a:lnTo>
                  <a:lnTo>
                    <a:pt x="3" y="1138"/>
                  </a:lnTo>
                  <a:lnTo>
                    <a:pt x="0" y="1107"/>
                  </a:lnTo>
                  <a:lnTo>
                    <a:pt x="0" y="969"/>
                  </a:lnTo>
                  <a:lnTo>
                    <a:pt x="3" y="938"/>
                  </a:lnTo>
                  <a:lnTo>
                    <a:pt x="12" y="909"/>
                  </a:lnTo>
                  <a:lnTo>
                    <a:pt x="26" y="884"/>
                  </a:lnTo>
                  <a:lnTo>
                    <a:pt x="45" y="861"/>
                  </a:lnTo>
                  <a:lnTo>
                    <a:pt x="67" y="843"/>
                  </a:lnTo>
                  <a:lnTo>
                    <a:pt x="93" y="829"/>
                  </a:lnTo>
                  <a:lnTo>
                    <a:pt x="122" y="819"/>
                  </a:lnTo>
                  <a:lnTo>
                    <a:pt x="152" y="816"/>
                  </a:lnTo>
                  <a:lnTo>
                    <a:pt x="224" y="816"/>
                  </a:lnTo>
                  <a:lnTo>
                    <a:pt x="246" y="748"/>
                  </a:lnTo>
                  <a:lnTo>
                    <a:pt x="274" y="682"/>
                  </a:lnTo>
                  <a:lnTo>
                    <a:pt x="306" y="619"/>
                  </a:lnTo>
                  <a:lnTo>
                    <a:pt x="256" y="568"/>
                  </a:lnTo>
                  <a:lnTo>
                    <a:pt x="238" y="547"/>
                  </a:lnTo>
                  <a:lnTo>
                    <a:pt x="225" y="524"/>
                  </a:lnTo>
                  <a:lnTo>
                    <a:pt x="216" y="500"/>
                  </a:lnTo>
                  <a:lnTo>
                    <a:pt x="211" y="474"/>
                  </a:lnTo>
                  <a:lnTo>
                    <a:pt x="211" y="448"/>
                  </a:lnTo>
                  <a:lnTo>
                    <a:pt x="216" y="422"/>
                  </a:lnTo>
                  <a:lnTo>
                    <a:pt x="225" y="398"/>
                  </a:lnTo>
                  <a:lnTo>
                    <a:pt x="238" y="374"/>
                  </a:lnTo>
                  <a:lnTo>
                    <a:pt x="256" y="353"/>
                  </a:lnTo>
                  <a:lnTo>
                    <a:pt x="354" y="255"/>
                  </a:lnTo>
                  <a:lnTo>
                    <a:pt x="372" y="239"/>
                  </a:lnTo>
                  <a:lnTo>
                    <a:pt x="393" y="227"/>
                  </a:lnTo>
                  <a:lnTo>
                    <a:pt x="414" y="218"/>
                  </a:lnTo>
                  <a:lnTo>
                    <a:pt x="437" y="213"/>
                  </a:lnTo>
                  <a:lnTo>
                    <a:pt x="461" y="211"/>
                  </a:lnTo>
                  <a:lnTo>
                    <a:pt x="486" y="213"/>
                  </a:lnTo>
                  <a:lnTo>
                    <a:pt x="508" y="218"/>
                  </a:lnTo>
                  <a:lnTo>
                    <a:pt x="530" y="227"/>
                  </a:lnTo>
                  <a:lnTo>
                    <a:pt x="550" y="239"/>
                  </a:lnTo>
                  <a:lnTo>
                    <a:pt x="569" y="255"/>
                  </a:lnTo>
                  <a:lnTo>
                    <a:pt x="620" y="306"/>
                  </a:lnTo>
                  <a:lnTo>
                    <a:pt x="667" y="281"/>
                  </a:lnTo>
                  <a:lnTo>
                    <a:pt x="716" y="258"/>
                  </a:lnTo>
                  <a:lnTo>
                    <a:pt x="765" y="239"/>
                  </a:lnTo>
                  <a:lnTo>
                    <a:pt x="817" y="224"/>
                  </a:lnTo>
                  <a:lnTo>
                    <a:pt x="817" y="152"/>
                  </a:lnTo>
                  <a:lnTo>
                    <a:pt x="820" y="121"/>
                  </a:lnTo>
                  <a:lnTo>
                    <a:pt x="829" y="93"/>
                  </a:lnTo>
                  <a:lnTo>
                    <a:pt x="843" y="66"/>
                  </a:lnTo>
                  <a:lnTo>
                    <a:pt x="861" y="44"/>
                  </a:lnTo>
                  <a:lnTo>
                    <a:pt x="884" y="25"/>
                  </a:lnTo>
                  <a:lnTo>
                    <a:pt x="910" y="12"/>
                  </a:lnTo>
                  <a:lnTo>
                    <a:pt x="938" y="3"/>
                  </a:lnTo>
                  <a:lnTo>
                    <a:pt x="970" y="0"/>
                  </a:lnTo>
                  <a:close/>
                </a:path>
              </a:pathLst>
            </a:custGeom>
            <a:solidFill>
              <a:schemeClr val="bg1">
                <a:lumMod val="50000"/>
              </a:schemeClr>
            </a:solidFill>
            <a:ln w="0">
              <a:noFill/>
              <a:prstDash val="solid"/>
              <a:round/>
            </a:ln>
          </p:spPr>
          <p:txBody>
            <a:bodyPr anchor="t" anchorCtr="0" bIns="45720" compatLnSpc="1" lIns="91440" numCol="1" rIns="91440" tIns="45720" vert="horz" wrap="square"/>
            <a:lstStyle/>
            <a:p>
              <a:endParaRPr lang="en-US" sz="2000">
                <a:latin charset="-122" panose="020b0502040204020203" pitchFamily="34" typeface="微软雅黑 Light"/>
                <a:ea charset="-122" panose="020b0502040204020203" pitchFamily="34" typeface="微软雅黑 Light"/>
                <a:cs typeface="+mn-ea"/>
                <a:sym typeface="+mn-lt"/>
              </a:endParaRPr>
            </a:p>
          </p:txBody>
        </p:sp>
        <p:sp>
          <p:nvSpPr>
            <p:cNvPr id="43" name="Freeform 71">
              <a:extLst>
                <a:ext uri="{FF2B5EF4-FFF2-40B4-BE49-F238E27FC236}">
                  <a16:creationId xmlns:a16="http://schemas.microsoft.com/office/drawing/2014/main" id="{6CE86D5F-FDFC-433B-9683-CA5CF40314D0}"/>
                </a:ext>
              </a:extLst>
            </p:cNvPr>
            <p:cNvSpPr>
              <a:spLocks noEditPoints="1"/>
            </p:cNvSpPr>
            <p:nvPr/>
          </p:nvSpPr>
          <p:spPr bwMode="auto">
            <a:xfrm>
              <a:off x="6114720" y="3811264"/>
              <a:ext cx="235341" cy="235340"/>
            </a:xfrm>
            <a:custGeom>
              <a:gdLst>
                <a:gd fmla="*/ 398 w 886" name="T0"/>
                <a:gd fmla="*/ 143 h 884" name="T1"/>
                <a:gd fmla="*/ 316 w 886" name="T2"/>
                <a:gd fmla="*/ 169 h 884" name="T3"/>
                <a:gd fmla="*/ 245 w 886" name="T4"/>
                <a:gd fmla="*/ 214 h 884" name="T5"/>
                <a:gd fmla="*/ 189 w 886" name="T6"/>
                <a:gd fmla="*/ 277 h 884" name="T7"/>
                <a:gd fmla="*/ 153 w 886" name="T8"/>
                <a:gd fmla="*/ 355 h 884" name="T9"/>
                <a:gd fmla="*/ 141 w 886" name="T10"/>
                <a:gd fmla="*/ 442 h 884" name="T11"/>
                <a:gd fmla="*/ 153 w 886" name="T12"/>
                <a:gd fmla="*/ 529 h 884" name="T13"/>
                <a:gd fmla="*/ 189 w 886" name="T14"/>
                <a:gd fmla="*/ 606 h 884" name="T15"/>
                <a:gd fmla="*/ 245 w 886" name="T16"/>
                <a:gd fmla="*/ 669 h 884" name="T17"/>
                <a:gd fmla="*/ 316 w 886" name="T18"/>
                <a:gd fmla="*/ 716 h 884" name="T19"/>
                <a:gd fmla="*/ 398 w 886" name="T20"/>
                <a:gd fmla="*/ 740 h 884" name="T21"/>
                <a:gd fmla="*/ 488 w 886" name="T22"/>
                <a:gd fmla="*/ 740 h 884" name="T23"/>
                <a:gd fmla="*/ 570 w 886" name="T24"/>
                <a:gd fmla="*/ 716 h 884" name="T25"/>
                <a:gd fmla="*/ 641 w 886" name="T26"/>
                <a:gd fmla="*/ 669 h 884" name="T27"/>
                <a:gd fmla="*/ 696 w 886" name="T28"/>
                <a:gd fmla="*/ 606 h 884" name="T29"/>
                <a:gd fmla="*/ 732 w 886" name="T30"/>
                <a:gd fmla="*/ 529 h 884" name="T31"/>
                <a:gd fmla="*/ 745 w 886" name="T32"/>
                <a:gd fmla="*/ 442 h 884" name="T33"/>
                <a:gd fmla="*/ 732 w 886" name="T34"/>
                <a:gd fmla="*/ 355 h 884" name="T35"/>
                <a:gd fmla="*/ 696 w 886" name="T36"/>
                <a:gd fmla="*/ 277 h 884" name="T37"/>
                <a:gd fmla="*/ 641 w 886" name="T38"/>
                <a:gd fmla="*/ 214 h 884" name="T39"/>
                <a:gd fmla="*/ 570 w 886" name="T40"/>
                <a:gd fmla="*/ 169 h 884" name="T41"/>
                <a:gd fmla="*/ 488 w 886" name="T42"/>
                <a:gd fmla="*/ 143 h 884" name="T43"/>
                <a:gd fmla="*/ 443 w 886" name="T44"/>
                <a:gd fmla="*/ 0 h 884" name="T45"/>
                <a:gd fmla="*/ 544 w 886" name="T46"/>
                <a:gd fmla="*/ 11 h 884" name="T47"/>
                <a:gd fmla="*/ 638 w 886" name="T48"/>
                <a:gd fmla="*/ 45 h 884" name="T49"/>
                <a:gd fmla="*/ 719 w 886" name="T50"/>
                <a:gd fmla="*/ 97 h 884" name="T51"/>
                <a:gd fmla="*/ 788 w 886" name="T52"/>
                <a:gd fmla="*/ 165 h 884" name="T53"/>
                <a:gd fmla="*/ 840 w 886" name="T54"/>
                <a:gd fmla="*/ 248 h 884" name="T55"/>
                <a:gd fmla="*/ 873 w 886" name="T56"/>
                <a:gd fmla="*/ 340 h 884" name="T57"/>
                <a:gd fmla="*/ 886 w 886" name="T58"/>
                <a:gd fmla="*/ 442 h 884" name="T59"/>
                <a:gd fmla="*/ 873 w 886" name="T60"/>
                <a:gd fmla="*/ 543 h 884" name="T61"/>
                <a:gd fmla="*/ 840 w 886" name="T62"/>
                <a:gd fmla="*/ 636 h 884" name="T63"/>
                <a:gd fmla="*/ 788 w 886" name="T64"/>
                <a:gd fmla="*/ 718 h 884" name="T65"/>
                <a:gd fmla="*/ 719 w 886" name="T66"/>
                <a:gd fmla="*/ 787 h 884" name="T67"/>
                <a:gd fmla="*/ 638 w 886" name="T68"/>
                <a:gd fmla="*/ 839 h 884" name="T69"/>
                <a:gd fmla="*/ 544 w 886" name="T70"/>
                <a:gd fmla="*/ 872 h 884" name="T71"/>
                <a:gd fmla="*/ 443 w 886" name="T72"/>
                <a:gd fmla="*/ 884 h 884" name="T73"/>
                <a:gd fmla="*/ 341 w 886" name="T74"/>
                <a:gd fmla="*/ 872 h 884" name="T75"/>
                <a:gd fmla="*/ 248 w 886" name="T76"/>
                <a:gd fmla="*/ 839 h 884" name="T77"/>
                <a:gd fmla="*/ 166 w 886" name="T78"/>
                <a:gd fmla="*/ 787 h 884" name="T79"/>
                <a:gd fmla="*/ 97 w 886" name="T80"/>
                <a:gd fmla="*/ 718 h 884" name="T81"/>
                <a:gd fmla="*/ 46 w 886" name="T82"/>
                <a:gd fmla="*/ 636 h 884" name="T83"/>
                <a:gd fmla="*/ 12 w 886" name="T84"/>
                <a:gd fmla="*/ 543 h 884" name="T85"/>
                <a:gd fmla="*/ 0 w 886" name="T86"/>
                <a:gd fmla="*/ 442 h 884" name="T87"/>
                <a:gd fmla="*/ 12 w 886" name="T88"/>
                <a:gd fmla="*/ 340 h 884" name="T89"/>
                <a:gd fmla="*/ 46 w 886" name="T90"/>
                <a:gd fmla="*/ 248 h 884" name="T91"/>
                <a:gd fmla="*/ 97 w 886" name="T92"/>
                <a:gd fmla="*/ 165 h 884" name="T93"/>
                <a:gd fmla="*/ 166 w 886" name="T94"/>
                <a:gd fmla="*/ 97 h 884" name="T95"/>
                <a:gd fmla="*/ 248 w 886" name="T96"/>
                <a:gd fmla="*/ 45 h 884" name="T97"/>
                <a:gd fmla="*/ 341 w 886" name="T98"/>
                <a:gd fmla="*/ 11 h 884" name="T99"/>
                <a:gd fmla="*/ 443 w 886" name="T100"/>
                <a:gd fmla="*/ 0 h 884"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884" w="885">
                  <a:moveTo>
                    <a:pt x="443" y="140"/>
                  </a:moveTo>
                  <a:lnTo>
                    <a:pt x="398" y="143"/>
                  </a:lnTo>
                  <a:lnTo>
                    <a:pt x="356" y="153"/>
                  </a:lnTo>
                  <a:lnTo>
                    <a:pt x="316" y="169"/>
                  </a:lnTo>
                  <a:lnTo>
                    <a:pt x="279" y="189"/>
                  </a:lnTo>
                  <a:lnTo>
                    <a:pt x="245" y="214"/>
                  </a:lnTo>
                  <a:lnTo>
                    <a:pt x="215" y="243"/>
                  </a:lnTo>
                  <a:lnTo>
                    <a:pt x="189" y="277"/>
                  </a:lnTo>
                  <a:lnTo>
                    <a:pt x="169" y="315"/>
                  </a:lnTo>
                  <a:lnTo>
                    <a:pt x="153" y="355"/>
                  </a:lnTo>
                  <a:lnTo>
                    <a:pt x="144" y="397"/>
                  </a:lnTo>
                  <a:lnTo>
                    <a:pt x="141" y="442"/>
                  </a:lnTo>
                  <a:lnTo>
                    <a:pt x="144" y="486"/>
                  </a:lnTo>
                  <a:lnTo>
                    <a:pt x="153" y="529"/>
                  </a:lnTo>
                  <a:lnTo>
                    <a:pt x="169" y="569"/>
                  </a:lnTo>
                  <a:lnTo>
                    <a:pt x="189" y="606"/>
                  </a:lnTo>
                  <a:lnTo>
                    <a:pt x="215" y="640"/>
                  </a:lnTo>
                  <a:lnTo>
                    <a:pt x="245" y="669"/>
                  </a:lnTo>
                  <a:lnTo>
                    <a:pt x="279" y="695"/>
                  </a:lnTo>
                  <a:lnTo>
                    <a:pt x="316" y="716"/>
                  </a:lnTo>
                  <a:lnTo>
                    <a:pt x="356" y="731"/>
                  </a:lnTo>
                  <a:lnTo>
                    <a:pt x="398" y="740"/>
                  </a:lnTo>
                  <a:lnTo>
                    <a:pt x="443" y="743"/>
                  </a:lnTo>
                  <a:lnTo>
                    <a:pt x="488" y="740"/>
                  </a:lnTo>
                  <a:lnTo>
                    <a:pt x="530" y="731"/>
                  </a:lnTo>
                  <a:lnTo>
                    <a:pt x="570" y="716"/>
                  </a:lnTo>
                  <a:lnTo>
                    <a:pt x="607" y="695"/>
                  </a:lnTo>
                  <a:lnTo>
                    <a:pt x="641" y="669"/>
                  </a:lnTo>
                  <a:lnTo>
                    <a:pt x="670" y="640"/>
                  </a:lnTo>
                  <a:lnTo>
                    <a:pt x="696" y="606"/>
                  </a:lnTo>
                  <a:lnTo>
                    <a:pt x="717" y="569"/>
                  </a:lnTo>
                  <a:lnTo>
                    <a:pt x="732" y="529"/>
                  </a:lnTo>
                  <a:lnTo>
                    <a:pt x="741" y="486"/>
                  </a:lnTo>
                  <a:lnTo>
                    <a:pt x="745" y="442"/>
                  </a:lnTo>
                  <a:lnTo>
                    <a:pt x="741" y="397"/>
                  </a:lnTo>
                  <a:lnTo>
                    <a:pt x="732" y="355"/>
                  </a:lnTo>
                  <a:lnTo>
                    <a:pt x="717" y="315"/>
                  </a:lnTo>
                  <a:lnTo>
                    <a:pt x="696" y="277"/>
                  </a:lnTo>
                  <a:lnTo>
                    <a:pt x="670" y="243"/>
                  </a:lnTo>
                  <a:lnTo>
                    <a:pt x="641" y="214"/>
                  </a:lnTo>
                  <a:lnTo>
                    <a:pt x="607" y="189"/>
                  </a:lnTo>
                  <a:lnTo>
                    <a:pt x="570" y="169"/>
                  </a:lnTo>
                  <a:lnTo>
                    <a:pt x="530" y="153"/>
                  </a:lnTo>
                  <a:lnTo>
                    <a:pt x="488" y="143"/>
                  </a:lnTo>
                  <a:lnTo>
                    <a:pt x="443" y="140"/>
                  </a:lnTo>
                  <a:close/>
                  <a:moveTo>
                    <a:pt x="443" y="0"/>
                  </a:moveTo>
                  <a:lnTo>
                    <a:pt x="494" y="3"/>
                  </a:lnTo>
                  <a:lnTo>
                    <a:pt x="544" y="11"/>
                  </a:lnTo>
                  <a:lnTo>
                    <a:pt x="592" y="25"/>
                  </a:lnTo>
                  <a:lnTo>
                    <a:pt x="638" y="45"/>
                  </a:lnTo>
                  <a:lnTo>
                    <a:pt x="680" y="68"/>
                  </a:lnTo>
                  <a:lnTo>
                    <a:pt x="719" y="97"/>
                  </a:lnTo>
                  <a:lnTo>
                    <a:pt x="756" y="130"/>
                  </a:lnTo>
                  <a:lnTo>
                    <a:pt x="788" y="165"/>
                  </a:lnTo>
                  <a:lnTo>
                    <a:pt x="816" y="205"/>
                  </a:lnTo>
                  <a:lnTo>
                    <a:pt x="840" y="248"/>
                  </a:lnTo>
                  <a:lnTo>
                    <a:pt x="859" y="293"/>
                  </a:lnTo>
                  <a:lnTo>
                    <a:pt x="873" y="340"/>
                  </a:lnTo>
                  <a:lnTo>
                    <a:pt x="883" y="390"/>
                  </a:lnTo>
                  <a:lnTo>
                    <a:pt x="886" y="442"/>
                  </a:lnTo>
                  <a:lnTo>
                    <a:pt x="883" y="493"/>
                  </a:lnTo>
                  <a:lnTo>
                    <a:pt x="873" y="543"/>
                  </a:lnTo>
                  <a:lnTo>
                    <a:pt x="859" y="590"/>
                  </a:lnTo>
                  <a:lnTo>
                    <a:pt x="840" y="636"/>
                  </a:lnTo>
                  <a:lnTo>
                    <a:pt x="816" y="679"/>
                  </a:lnTo>
                  <a:lnTo>
                    <a:pt x="788" y="718"/>
                  </a:lnTo>
                  <a:lnTo>
                    <a:pt x="756" y="754"/>
                  </a:lnTo>
                  <a:lnTo>
                    <a:pt x="719" y="787"/>
                  </a:lnTo>
                  <a:lnTo>
                    <a:pt x="680" y="815"/>
                  </a:lnTo>
                  <a:lnTo>
                    <a:pt x="638" y="839"/>
                  </a:lnTo>
                  <a:lnTo>
                    <a:pt x="592" y="858"/>
                  </a:lnTo>
                  <a:lnTo>
                    <a:pt x="544" y="872"/>
                  </a:lnTo>
                  <a:lnTo>
                    <a:pt x="494" y="880"/>
                  </a:lnTo>
                  <a:lnTo>
                    <a:pt x="443" y="884"/>
                  </a:lnTo>
                  <a:lnTo>
                    <a:pt x="392" y="880"/>
                  </a:lnTo>
                  <a:lnTo>
                    <a:pt x="341" y="872"/>
                  </a:lnTo>
                  <a:lnTo>
                    <a:pt x="294" y="858"/>
                  </a:lnTo>
                  <a:lnTo>
                    <a:pt x="248" y="839"/>
                  </a:lnTo>
                  <a:lnTo>
                    <a:pt x="206" y="815"/>
                  </a:lnTo>
                  <a:lnTo>
                    <a:pt x="166" y="787"/>
                  </a:lnTo>
                  <a:lnTo>
                    <a:pt x="130" y="754"/>
                  </a:lnTo>
                  <a:lnTo>
                    <a:pt x="97" y="718"/>
                  </a:lnTo>
                  <a:lnTo>
                    <a:pt x="70" y="679"/>
                  </a:lnTo>
                  <a:lnTo>
                    <a:pt x="46" y="636"/>
                  </a:lnTo>
                  <a:lnTo>
                    <a:pt x="27" y="590"/>
                  </a:lnTo>
                  <a:lnTo>
                    <a:pt x="12" y="543"/>
                  </a:lnTo>
                  <a:lnTo>
                    <a:pt x="4" y="493"/>
                  </a:lnTo>
                  <a:lnTo>
                    <a:pt x="0" y="442"/>
                  </a:lnTo>
                  <a:lnTo>
                    <a:pt x="4" y="390"/>
                  </a:lnTo>
                  <a:lnTo>
                    <a:pt x="12" y="340"/>
                  </a:lnTo>
                  <a:lnTo>
                    <a:pt x="27" y="293"/>
                  </a:lnTo>
                  <a:lnTo>
                    <a:pt x="46" y="248"/>
                  </a:lnTo>
                  <a:lnTo>
                    <a:pt x="70" y="205"/>
                  </a:lnTo>
                  <a:lnTo>
                    <a:pt x="97" y="165"/>
                  </a:lnTo>
                  <a:lnTo>
                    <a:pt x="130" y="130"/>
                  </a:lnTo>
                  <a:lnTo>
                    <a:pt x="166" y="97"/>
                  </a:lnTo>
                  <a:lnTo>
                    <a:pt x="206" y="68"/>
                  </a:lnTo>
                  <a:lnTo>
                    <a:pt x="248" y="45"/>
                  </a:lnTo>
                  <a:lnTo>
                    <a:pt x="294" y="25"/>
                  </a:lnTo>
                  <a:lnTo>
                    <a:pt x="341" y="11"/>
                  </a:lnTo>
                  <a:lnTo>
                    <a:pt x="392" y="3"/>
                  </a:lnTo>
                  <a:lnTo>
                    <a:pt x="443" y="0"/>
                  </a:lnTo>
                  <a:close/>
                </a:path>
              </a:pathLst>
            </a:custGeom>
            <a:solidFill>
              <a:schemeClr val="bg1">
                <a:lumMod val="50000"/>
              </a:schemeClr>
            </a:solidFill>
            <a:ln w="0">
              <a:noFill/>
              <a:prstDash val="solid"/>
              <a:round/>
            </a:ln>
          </p:spPr>
          <p:txBody>
            <a:bodyPr anchor="t" anchorCtr="0" bIns="45720" compatLnSpc="1" lIns="91440" numCol="1" rIns="91440" tIns="45720" vert="horz" wrap="square"/>
            <a:lstStyle/>
            <a:p>
              <a:endParaRPr lang="en-US" sz="2000">
                <a:latin charset="-122" panose="020b0502040204020203" pitchFamily="34" typeface="微软雅黑 Light"/>
                <a:ea charset="-122" panose="020b0502040204020203" pitchFamily="34" typeface="微软雅黑 Light"/>
                <a:cs typeface="+mn-ea"/>
                <a:sym typeface="+mn-lt"/>
              </a:endParaRPr>
            </a:p>
          </p:txBody>
        </p:sp>
      </p:grpSp>
      <p:sp>
        <p:nvSpPr>
          <p:cNvPr id="44" name="Freeform 72">
            <a:extLst>
              <a:ext uri="{FF2B5EF4-FFF2-40B4-BE49-F238E27FC236}">
                <a16:creationId xmlns:a16="http://schemas.microsoft.com/office/drawing/2014/main" id="{D3E2588E-0C08-4C6E-921B-5FCE414E3603}"/>
              </a:ext>
            </a:extLst>
          </p:cNvPr>
          <p:cNvSpPr/>
          <p:nvPr/>
        </p:nvSpPr>
        <p:spPr bwMode="auto">
          <a:xfrm>
            <a:off x="5681479" y="3803242"/>
            <a:ext cx="679280" cy="775553"/>
          </a:xfrm>
          <a:custGeom>
            <a:gdLst>
              <a:gd fmla="*/ 1098 w 2541" name="T0"/>
              <a:gd fmla="*/ 8 h 2906" name="T1"/>
              <a:gd fmla="*/ 1133 w 2541" name="T2"/>
              <a:gd fmla="*/ 48 h 2906" name="T3"/>
              <a:gd fmla="*/ 1130 w 2541" name="T4"/>
              <a:gd fmla="*/ 102 h 2906" name="T5"/>
              <a:gd fmla="*/ 1090 w 2541" name="T6"/>
              <a:gd fmla="*/ 136 h 2906" name="T7"/>
              <a:gd fmla="*/ 917 w 2541" name="T8"/>
              <a:gd fmla="*/ 214 h 2906" name="T9"/>
              <a:gd fmla="*/ 736 w 2541" name="T10"/>
              <a:gd fmla="*/ 341 h 2906" name="T11"/>
              <a:gd fmla="*/ 590 w 2541" name="T12"/>
              <a:gd fmla="*/ 501 h 2906" name="T13"/>
              <a:gd fmla="*/ 479 w 2541" name="T14"/>
              <a:gd fmla="*/ 688 h 2906" name="T15"/>
              <a:gd fmla="*/ 409 w 2541" name="T16"/>
              <a:gd fmla="*/ 895 h 2906" name="T17"/>
              <a:gd fmla="*/ 386 w 2541" name="T18"/>
              <a:gd fmla="*/ 1114 h 2906" name="T19"/>
              <a:gd fmla="*/ 378 w 2541" name="T20"/>
              <a:gd fmla="*/ 1330 h 2906" name="T21"/>
              <a:gd fmla="*/ 141 w 2541" name="T22"/>
              <a:gd fmla="*/ 1791 h 2906" name="T23"/>
              <a:gd fmla="*/ 145 w 2541" name="T24"/>
              <a:gd fmla="*/ 1829 h 2906" name="T25"/>
              <a:gd fmla="*/ 188 w 2541" name="T26"/>
              <a:gd fmla="*/ 1851 h 2906" name="T27"/>
              <a:gd fmla="*/ 336 w 2541" name="T28"/>
              <a:gd fmla="*/ 1855 h 2906" name="T29"/>
              <a:gd fmla="*/ 377 w 2541" name="T30"/>
              <a:gd fmla="*/ 1887 h 2906" name="T31"/>
              <a:gd fmla="*/ 386 w 2541" name="T32"/>
              <a:gd fmla="*/ 2330 h 2906" name="T33"/>
              <a:gd fmla="*/ 414 w 2541" name="T34"/>
              <a:gd fmla="*/ 2418 h 2906" name="T35"/>
              <a:gd fmla="*/ 482 w 2541" name="T36"/>
              <a:gd fmla="*/ 2477 h 2906" name="T37"/>
              <a:gd fmla="*/ 856 w 2541" name="T38"/>
              <a:gd fmla="*/ 2445 h 2906" name="T39"/>
              <a:gd fmla="*/ 899 w 2541" name="T40"/>
              <a:gd fmla="*/ 2452 h 2906" name="T41"/>
              <a:gd fmla="*/ 933 w 2541" name="T42"/>
              <a:gd fmla="*/ 2494 h 2906" name="T43"/>
              <a:gd fmla="*/ 2099 w 2541" name="T44"/>
              <a:gd fmla="*/ 2764 h 2906" name="T45"/>
              <a:gd fmla="*/ 2109 w 2541" name="T46"/>
              <a:gd fmla="*/ 1888 h 2906" name="T47"/>
              <a:gd fmla="*/ 2224 w 2541" name="T48"/>
              <a:gd fmla="*/ 1763 h 2906" name="T49"/>
              <a:gd fmla="*/ 2347 w 2541" name="T50"/>
              <a:gd fmla="*/ 1575 h 2906" name="T51"/>
              <a:gd fmla="*/ 2412 w 2541" name="T52"/>
              <a:gd fmla="*/ 1419 h 2906" name="T53"/>
              <a:gd fmla="*/ 2455 w 2541" name="T54"/>
              <a:gd fmla="*/ 1389 h 2906" name="T55"/>
              <a:gd fmla="*/ 2509 w 2541" name="T56"/>
              <a:gd fmla="*/ 1400 h 2906" name="T57"/>
              <a:gd fmla="*/ 2539 w 2541" name="T58"/>
              <a:gd fmla="*/ 1443 h 2906" name="T59"/>
              <a:gd fmla="*/ 2509 w 2541" name="T60"/>
              <a:gd fmla="*/ 1556 h 2906" name="T61"/>
              <a:gd fmla="*/ 2395 w 2541" name="T62"/>
              <a:gd fmla="*/ 1770 h 2906" name="T63"/>
              <a:gd fmla="*/ 2239 w 2541" name="T64"/>
              <a:gd fmla="*/ 1955 h 2906" name="T65"/>
              <a:gd fmla="*/ 2230 w 2541" name="T66"/>
              <a:gd fmla="*/ 2871 h 2906" name="T67"/>
              <a:gd fmla="*/ 2187 w 2541" name="T68"/>
              <a:gd fmla="*/ 2902 h 2906" name="T69"/>
              <a:gd fmla="*/ 847 w 2541" name="T70"/>
              <a:gd fmla="*/ 2902 h 2906" name="T71"/>
              <a:gd fmla="*/ 805 w 2541" name="T72"/>
              <a:gd fmla="*/ 2871 h 2906" name="T73"/>
              <a:gd fmla="*/ 796 w 2541" name="T74"/>
              <a:gd fmla="*/ 2596 h 2906" name="T75"/>
              <a:gd fmla="*/ 551 w 2541" name="T76"/>
              <a:gd fmla="*/ 2631 h 2906" name="T77"/>
              <a:gd fmla="*/ 461 w 2541" name="T78"/>
              <a:gd fmla="*/ 2618 h 2906" name="T79"/>
              <a:gd fmla="*/ 350 w 2541" name="T80"/>
              <a:gd fmla="*/ 2557 h 2906" name="T81"/>
              <a:gd fmla="*/ 274 w 2541" name="T82"/>
              <a:gd fmla="*/ 2455 h 2906" name="T83"/>
              <a:gd fmla="*/ 246 w 2541" name="T84"/>
              <a:gd fmla="*/ 2329 h 2906" name="T85"/>
              <a:gd fmla="*/ 176 w 2541" name="T86"/>
              <a:gd fmla="*/ 1989 h 2906" name="T87"/>
              <a:gd fmla="*/ 87 w 2541" name="T88"/>
              <a:gd fmla="*/ 1961 h 2906" name="T89"/>
              <a:gd fmla="*/ 24 w 2541" name="T90"/>
              <a:gd fmla="*/ 1900 h 2906" name="T91"/>
              <a:gd fmla="*/ 0 w 2541" name="T92"/>
              <a:gd fmla="*/ 1817 h 2906" name="T93"/>
              <a:gd fmla="*/ 16 w 2541" name="T94"/>
              <a:gd fmla="*/ 1724 h 2906" name="T95"/>
              <a:gd fmla="*/ 247 w 2541" name="T96"/>
              <a:gd fmla="*/ 1114 h 2906" name="T97"/>
              <a:gd fmla="*/ 271 w 2541" name="T98"/>
              <a:gd fmla="*/ 878 h 2906" name="T99"/>
              <a:gd fmla="*/ 341 w 2541" name="T100"/>
              <a:gd fmla="*/ 655 h 2906" name="T101"/>
              <a:gd fmla="*/ 453 w 2541" name="T102"/>
              <a:gd fmla="*/ 453 h 2906" name="T103"/>
              <a:gd fmla="*/ 602 w 2541" name="T104"/>
              <a:gd fmla="*/ 274 h 2906" name="T105"/>
              <a:gd fmla="*/ 785 w 2541" name="T106"/>
              <a:gd fmla="*/ 129 h 2906" name="T107"/>
              <a:gd fmla="*/ 983 w 2541" name="T108"/>
              <a:gd fmla="*/ 27 h 2906"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2906" w="2541">
                <a:moveTo>
                  <a:pt x="1063" y="0"/>
                </a:moveTo>
                <a:lnTo>
                  <a:pt x="1082" y="1"/>
                </a:lnTo>
                <a:lnTo>
                  <a:pt x="1098" y="8"/>
                </a:lnTo>
                <a:lnTo>
                  <a:pt x="1113" y="17"/>
                </a:lnTo>
                <a:lnTo>
                  <a:pt x="1125" y="31"/>
                </a:lnTo>
                <a:lnTo>
                  <a:pt x="1133" y="48"/>
                </a:lnTo>
                <a:lnTo>
                  <a:pt x="1137" y="66"/>
                </a:lnTo>
                <a:lnTo>
                  <a:pt x="1135" y="85"/>
                </a:lnTo>
                <a:lnTo>
                  <a:pt x="1130" y="102"/>
                </a:lnTo>
                <a:lnTo>
                  <a:pt x="1121" y="116"/>
                </a:lnTo>
                <a:lnTo>
                  <a:pt x="1107" y="128"/>
                </a:lnTo>
                <a:lnTo>
                  <a:pt x="1090" y="136"/>
                </a:lnTo>
                <a:lnTo>
                  <a:pt x="1036" y="156"/>
                </a:lnTo>
                <a:lnTo>
                  <a:pt x="983" y="180"/>
                </a:lnTo>
                <a:lnTo>
                  <a:pt x="917" y="214"/>
                </a:lnTo>
                <a:lnTo>
                  <a:pt x="854" y="252"/>
                </a:lnTo>
                <a:lnTo>
                  <a:pt x="793" y="295"/>
                </a:lnTo>
                <a:lnTo>
                  <a:pt x="736" y="341"/>
                </a:lnTo>
                <a:lnTo>
                  <a:pt x="684" y="392"/>
                </a:lnTo>
                <a:lnTo>
                  <a:pt x="634" y="444"/>
                </a:lnTo>
                <a:lnTo>
                  <a:pt x="590" y="501"/>
                </a:lnTo>
                <a:lnTo>
                  <a:pt x="549" y="561"/>
                </a:lnTo>
                <a:lnTo>
                  <a:pt x="512" y="624"/>
                </a:lnTo>
                <a:lnTo>
                  <a:pt x="479" y="688"/>
                </a:lnTo>
                <a:lnTo>
                  <a:pt x="452" y="755"/>
                </a:lnTo>
                <a:lnTo>
                  <a:pt x="428" y="824"/>
                </a:lnTo>
                <a:lnTo>
                  <a:pt x="409" y="895"/>
                </a:lnTo>
                <a:lnTo>
                  <a:pt x="397" y="966"/>
                </a:lnTo>
                <a:lnTo>
                  <a:pt x="388" y="1040"/>
                </a:lnTo>
                <a:lnTo>
                  <a:pt x="386" y="1114"/>
                </a:lnTo>
                <a:lnTo>
                  <a:pt x="386" y="1297"/>
                </a:lnTo>
                <a:lnTo>
                  <a:pt x="384" y="1314"/>
                </a:lnTo>
                <a:lnTo>
                  <a:pt x="378" y="1330"/>
                </a:lnTo>
                <a:lnTo>
                  <a:pt x="154" y="1758"/>
                </a:lnTo>
                <a:lnTo>
                  <a:pt x="147" y="1775"/>
                </a:lnTo>
                <a:lnTo>
                  <a:pt x="141" y="1791"/>
                </a:lnTo>
                <a:lnTo>
                  <a:pt x="139" y="1806"/>
                </a:lnTo>
                <a:lnTo>
                  <a:pt x="140" y="1818"/>
                </a:lnTo>
                <a:lnTo>
                  <a:pt x="145" y="1829"/>
                </a:lnTo>
                <a:lnTo>
                  <a:pt x="154" y="1838"/>
                </a:lnTo>
                <a:lnTo>
                  <a:pt x="169" y="1846"/>
                </a:lnTo>
                <a:lnTo>
                  <a:pt x="188" y="1851"/>
                </a:lnTo>
                <a:lnTo>
                  <a:pt x="211" y="1852"/>
                </a:lnTo>
                <a:lnTo>
                  <a:pt x="317" y="1852"/>
                </a:lnTo>
                <a:lnTo>
                  <a:pt x="336" y="1855"/>
                </a:lnTo>
                <a:lnTo>
                  <a:pt x="352" y="1862"/>
                </a:lnTo>
                <a:lnTo>
                  <a:pt x="366" y="1873"/>
                </a:lnTo>
                <a:lnTo>
                  <a:pt x="377" y="1887"/>
                </a:lnTo>
                <a:lnTo>
                  <a:pt x="384" y="1904"/>
                </a:lnTo>
                <a:lnTo>
                  <a:pt x="386" y="1923"/>
                </a:lnTo>
                <a:lnTo>
                  <a:pt x="386" y="2330"/>
                </a:lnTo>
                <a:lnTo>
                  <a:pt x="389" y="2362"/>
                </a:lnTo>
                <a:lnTo>
                  <a:pt x="399" y="2392"/>
                </a:lnTo>
                <a:lnTo>
                  <a:pt x="414" y="2418"/>
                </a:lnTo>
                <a:lnTo>
                  <a:pt x="433" y="2443"/>
                </a:lnTo>
                <a:lnTo>
                  <a:pt x="456" y="2463"/>
                </a:lnTo>
                <a:lnTo>
                  <a:pt x="482" y="2477"/>
                </a:lnTo>
                <a:lnTo>
                  <a:pt x="512" y="2487"/>
                </a:lnTo>
                <a:lnTo>
                  <a:pt x="543" y="2491"/>
                </a:lnTo>
                <a:lnTo>
                  <a:pt x="856" y="2445"/>
                </a:lnTo>
                <a:lnTo>
                  <a:pt x="870" y="2444"/>
                </a:lnTo>
                <a:lnTo>
                  <a:pt x="885" y="2447"/>
                </a:lnTo>
                <a:lnTo>
                  <a:pt x="899" y="2452"/>
                </a:lnTo>
                <a:lnTo>
                  <a:pt x="912" y="2461"/>
                </a:lnTo>
                <a:lnTo>
                  <a:pt x="924" y="2476"/>
                </a:lnTo>
                <a:lnTo>
                  <a:pt x="933" y="2494"/>
                </a:lnTo>
                <a:lnTo>
                  <a:pt x="936" y="2514"/>
                </a:lnTo>
                <a:lnTo>
                  <a:pt x="936" y="2764"/>
                </a:lnTo>
                <a:lnTo>
                  <a:pt x="2099" y="2764"/>
                </a:lnTo>
                <a:lnTo>
                  <a:pt x="2099" y="1925"/>
                </a:lnTo>
                <a:lnTo>
                  <a:pt x="2101" y="1906"/>
                </a:lnTo>
                <a:lnTo>
                  <a:pt x="2109" y="1888"/>
                </a:lnTo>
                <a:lnTo>
                  <a:pt x="2121" y="1873"/>
                </a:lnTo>
                <a:lnTo>
                  <a:pt x="2175" y="1820"/>
                </a:lnTo>
                <a:lnTo>
                  <a:pt x="2224" y="1763"/>
                </a:lnTo>
                <a:lnTo>
                  <a:pt x="2270" y="1703"/>
                </a:lnTo>
                <a:lnTo>
                  <a:pt x="2310" y="1640"/>
                </a:lnTo>
                <a:lnTo>
                  <a:pt x="2347" y="1575"/>
                </a:lnTo>
                <a:lnTo>
                  <a:pt x="2377" y="1506"/>
                </a:lnTo>
                <a:lnTo>
                  <a:pt x="2404" y="1436"/>
                </a:lnTo>
                <a:lnTo>
                  <a:pt x="2412" y="1419"/>
                </a:lnTo>
                <a:lnTo>
                  <a:pt x="2424" y="1405"/>
                </a:lnTo>
                <a:lnTo>
                  <a:pt x="2438" y="1395"/>
                </a:lnTo>
                <a:lnTo>
                  <a:pt x="2455" y="1389"/>
                </a:lnTo>
                <a:lnTo>
                  <a:pt x="2474" y="1388"/>
                </a:lnTo>
                <a:lnTo>
                  <a:pt x="2492" y="1391"/>
                </a:lnTo>
                <a:lnTo>
                  <a:pt x="2509" y="1400"/>
                </a:lnTo>
                <a:lnTo>
                  <a:pt x="2523" y="1411"/>
                </a:lnTo>
                <a:lnTo>
                  <a:pt x="2533" y="1426"/>
                </a:lnTo>
                <a:lnTo>
                  <a:pt x="2539" y="1443"/>
                </a:lnTo>
                <a:lnTo>
                  <a:pt x="2541" y="1461"/>
                </a:lnTo>
                <a:lnTo>
                  <a:pt x="2537" y="1480"/>
                </a:lnTo>
                <a:lnTo>
                  <a:pt x="2509" y="1556"/>
                </a:lnTo>
                <a:lnTo>
                  <a:pt x="2476" y="1630"/>
                </a:lnTo>
                <a:lnTo>
                  <a:pt x="2438" y="1701"/>
                </a:lnTo>
                <a:lnTo>
                  <a:pt x="2395" y="1770"/>
                </a:lnTo>
                <a:lnTo>
                  <a:pt x="2348" y="1835"/>
                </a:lnTo>
                <a:lnTo>
                  <a:pt x="2295" y="1896"/>
                </a:lnTo>
                <a:lnTo>
                  <a:pt x="2239" y="1955"/>
                </a:lnTo>
                <a:lnTo>
                  <a:pt x="2239" y="2835"/>
                </a:lnTo>
                <a:lnTo>
                  <a:pt x="2236" y="2854"/>
                </a:lnTo>
                <a:lnTo>
                  <a:pt x="2230" y="2871"/>
                </a:lnTo>
                <a:lnTo>
                  <a:pt x="2218" y="2884"/>
                </a:lnTo>
                <a:lnTo>
                  <a:pt x="2204" y="2896"/>
                </a:lnTo>
                <a:lnTo>
                  <a:pt x="2187" y="2902"/>
                </a:lnTo>
                <a:lnTo>
                  <a:pt x="2168" y="2906"/>
                </a:lnTo>
                <a:lnTo>
                  <a:pt x="865" y="2906"/>
                </a:lnTo>
                <a:lnTo>
                  <a:pt x="847" y="2902"/>
                </a:lnTo>
                <a:lnTo>
                  <a:pt x="830" y="2896"/>
                </a:lnTo>
                <a:lnTo>
                  <a:pt x="816" y="2884"/>
                </a:lnTo>
                <a:lnTo>
                  <a:pt x="805" y="2871"/>
                </a:lnTo>
                <a:lnTo>
                  <a:pt x="798" y="2854"/>
                </a:lnTo>
                <a:lnTo>
                  <a:pt x="796" y="2835"/>
                </a:lnTo>
                <a:lnTo>
                  <a:pt x="796" y="2596"/>
                </a:lnTo>
                <a:lnTo>
                  <a:pt x="558" y="2631"/>
                </a:lnTo>
                <a:lnTo>
                  <a:pt x="555" y="2631"/>
                </a:lnTo>
                <a:lnTo>
                  <a:pt x="551" y="2631"/>
                </a:lnTo>
                <a:lnTo>
                  <a:pt x="549" y="2630"/>
                </a:lnTo>
                <a:lnTo>
                  <a:pt x="503" y="2627"/>
                </a:lnTo>
                <a:lnTo>
                  <a:pt x="461" y="2618"/>
                </a:lnTo>
                <a:lnTo>
                  <a:pt x="421" y="2602"/>
                </a:lnTo>
                <a:lnTo>
                  <a:pt x="384" y="2582"/>
                </a:lnTo>
                <a:lnTo>
                  <a:pt x="350" y="2557"/>
                </a:lnTo>
                <a:lnTo>
                  <a:pt x="321" y="2526"/>
                </a:lnTo>
                <a:lnTo>
                  <a:pt x="295" y="2493"/>
                </a:lnTo>
                <a:lnTo>
                  <a:pt x="274" y="2455"/>
                </a:lnTo>
                <a:lnTo>
                  <a:pt x="260" y="2415"/>
                </a:lnTo>
                <a:lnTo>
                  <a:pt x="249" y="2373"/>
                </a:lnTo>
                <a:lnTo>
                  <a:pt x="246" y="2329"/>
                </a:lnTo>
                <a:lnTo>
                  <a:pt x="246" y="1991"/>
                </a:lnTo>
                <a:lnTo>
                  <a:pt x="211" y="1991"/>
                </a:lnTo>
                <a:lnTo>
                  <a:pt x="176" y="1989"/>
                </a:lnTo>
                <a:lnTo>
                  <a:pt x="143" y="1983"/>
                </a:lnTo>
                <a:lnTo>
                  <a:pt x="114" y="1973"/>
                </a:lnTo>
                <a:lnTo>
                  <a:pt x="87" y="1961"/>
                </a:lnTo>
                <a:lnTo>
                  <a:pt x="62" y="1944"/>
                </a:lnTo>
                <a:lnTo>
                  <a:pt x="41" y="1924"/>
                </a:lnTo>
                <a:lnTo>
                  <a:pt x="24" y="1900"/>
                </a:lnTo>
                <a:lnTo>
                  <a:pt x="12" y="1874"/>
                </a:lnTo>
                <a:lnTo>
                  <a:pt x="3" y="1846"/>
                </a:lnTo>
                <a:lnTo>
                  <a:pt x="0" y="1817"/>
                </a:lnTo>
                <a:lnTo>
                  <a:pt x="0" y="1787"/>
                </a:lnTo>
                <a:lnTo>
                  <a:pt x="5" y="1756"/>
                </a:lnTo>
                <a:lnTo>
                  <a:pt x="16" y="1724"/>
                </a:lnTo>
                <a:lnTo>
                  <a:pt x="30" y="1693"/>
                </a:lnTo>
                <a:lnTo>
                  <a:pt x="247" y="1279"/>
                </a:lnTo>
                <a:lnTo>
                  <a:pt x="247" y="1114"/>
                </a:lnTo>
                <a:lnTo>
                  <a:pt x="250" y="1034"/>
                </a:lnTo>
                <a:lnTo>
                  <a:pt x="257" y="956"/>
                </a:lnTo>
                <a:lnTo>
                  <a:pt x="271" y="878"/>
                </a:lnTo>
                <a:lnTo>
                  <a:pt x="289" y="802"/>
                </a:lnTo>
                <a:lnTo>
                  <a:pt x="313" y="728"/>
                </a:lnTo>
                <a:lnTo>
                  <a:pt x="341" y="655"/>
                </a:lnTo>
                <a:lnTo>
                  <a:pt x="374" y="586"/>
                </a:lnTo>
                <a:lnTo>
                  <a:pt x="412" y="518"/>
                </a:lnTo>
                <a:lnTo>
                  <a:pt x="453" y="453"/>
                </a:lnTo>
                <a:lnTo>
                  <a:pt x="498" y="390"/>
                </a:lnTo>
                <a:lnTo>
                  <a:pt x="549" y="330"/>
                </a:lnTo>
                <a:lnTo>
                  <a:pt x="602" y="274"/>
                </a:lnTo>
                <a:lnTo>
                  <a:pt x="659" y="223"/>
                </a:lnTo>
                <a:lnTo>
                  <a:pt x="721" y="173"/>
                </a:lnTo>
                <a:lnTo>
                  <a:pt x="785" y="129"/>
                </a:lnTo>
                <a:lnTo>
                  <a:pt x="854" y="89"/>
                </a:lnTo>
                <a:lnTo>
                  <a:pt x="924" y="52"/>
                </a:lnTo>
                <a:lnTo>
                  <a:pt x="983" y="27"/>
                </a:lnTo>
                <a:lnTo>
                  <a:pt x="1045" y="3"/>
                </a:lnTo>
                <a:lnTo>
                  <a:pt x="1063" y="0"/>
                </a:lnTo>
                <a:close/>
              </a:path>
            </a:pathLst>
          </a:custGeom>
          <a:solidFill>
            <a:schemeClr val="bg1">
              <a:lumMod val="50000"/>
            </a:schemeClr>
          </a:solidFill>
          <a:ln w="0">
            <a:noFill/>
            <a:prstDash val="solid"/>
            <a:round/>
          </a:ln>
        </p:spPr>
        <p:txBody>
          <a:bodyPr anchor="t" anchorCtr="0" bIns="45720" compatLnSpc="1" lIns="91440" numCol="1" rIns="91440" tIns="45720" vert="horz" wrap="square"/>
          <a:lstStyle/>
          <a:p>
            <a:endParaRPr lang="en-US" sz="2000">
              <a:latin charset="-122" panose="020b0502040204020203" pitchFamily="34" typeface="微软雅黑 Light"/>
              <a:ea charset="-122" panose="020b0502040204020203" pitchFamily="34" typeface="微软雅黑 Light"/>
              <a:cs typeface="+mn-ea"/>
              <a:sym typeface="+mn-lt"/>
            </a:endParaRPr>
          </a:p>
        </p:txBody>
      </p:sp>
    </p:spTree>
    <p:extLst>
      <p:ext uri="{BB962C8B-B14F-4D97-AF65-F5344CB8AC3E}">
        <p14:creationId val="3172145160"/>
      </p:ext>
    </p:extLst>
  </p:cSld>
  <p:clrMapOvr>
    <a:masterClrMapping/>
  </p:clrMapOvr>
  <mc:AlternateContent>
    <mc:Choice Requires="p14">
      <p:transition advClick="0" p14:dur="1250" spd="slow">
        <p:wipe/>
      </p:transition>
    </mc:Choice>
    <mc:Fallback>
      <p:transition advClick="0" spd="slow">
        <p:wip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4">
                                  <p:stCondLst>
                                    <p:cond delay="0"/>
                                  </p:stCondLst>
                                  <p:childTnLst>
                                    <p:set>
                                      <p:cBhvr>
                                        <p:cTn dur="1" fill="hold" id="6">
                                          <p:stCondLst>
                                            <p:cond delay="0"/>
                                          </p:stCondLst>
                                        </p:cTn>
                                        <p:tgtEl>
                                          <p:spTgt spid="9"/>
                                        </p:tgtEl>
                                        <p:attrNameLst>
                                          <p:attrName>style.visibility</p:attrName>
                                        </p:attrNameLst>
                                      </p:cBhvr>
                                      <p:to>
                                        <p:strVal val="visible"/>
                                      </p:to>
                                    </p:set>
                                    <p:anim calcmode="lin" valueType="num">
                                      <p:cBhvr additive="base">
                                        <p:cTn dur="500" fill="hold" id="7"/>
                                        <p:tgtEl>
                                          <p:spTgt spid="9"/>
                                        </p:tgtEl>
                                        <p:attrNameLst>
                                          <p:attrName>ppt_x</p:attrName>
                                        </p:attrNameLst>
                                      </p:cBhvr>
                                      <p:tavLst>
                                        <p:tav tm="0">
                                          <p:val>
                                            <p:strVal val="#ppt_x"/>
                                          </p:val>
                                        </p:tav>
                                        <p:tav tm="100000">
                                          <p:val>
                                            <p:strVal val="#ppt_x"/>
                                          </p:val>
                                        </p:tav>
                                      </p:tavLst>
                                    </p:anim>
                                    <p:anim calcmode="lin" valueType="num">
                                      <p:cBhvr additive="base">
                                        <p:cTn dur="500" fill="hold" id="8"/>
                                        <p:tgtEl>
                                          <p:spTgt spid="9"/>
                                        </p:tgtEl>
                                        <p:attrNameLst>
                                          <p:attrName>ppt_y</p:attrName>
                                        </p:attrNameLst>
                                      </p:cBhvr>
                                      <p:tavLst>
                                        <p:tav tm="0">
                                          <p:val>
                                            <p:strVal val="1+#ppt_h/2"/>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42" presetSubtype="0">
                                  <p:stCondLst>
                                    <p:cond delay="0"/>
                                  </p:stCondLst>
                                  <p:childTnLst>
                                    <p:set>
                                      <p:cBhvr>
                                        <p:cTn dur="1" fill="hold" id="11">
                                          <p:stCondLst>
                                            <p:cond delay="0"/>
                                          </p:stCondLst>
                                        </p:cTn>
                                        <p:tgtEl>
                                          <p:spTgt spid="14"/>
                                        </p:tgtEl>
                                        <p:attrNameLst>
                                          <p:attrName>style.visibility</p:attrName>
                                        </p:attrNameLst>
                                      </p:cBhvr>
                                      <p:to>
                                        <p:strVal val="visible"/>
                                      </p:to>
                                    </p:set>
                                    <p:animEffect filter="fade" transition="in">
                                      <p:cBhvr>
                                        <p:cTn dur="1000" id="12"/>
                                        <p:tgtEl>
                                          <p:spTgt spid="14"/>
                                        </p:tgtEl>
                                      </p:cBhvr>
                                    </p:animEffect>
                                    <p:anim calcmode="lin" valueType="num">
                                      <p:cBhvr>
                                        <p:cTn dur="1000" fill="hold" id="13"/>
                                        <p:tgtEl>
                                          <p:spTgt spid="14"/>
                                        </p:tgtEl>
                                        <p:attrNameLst>
                                          <p:attrName>ppt_x</p:attrName>
                                        </p:attrNameLst>
                                      </p:cBhvr>
                                      <p:tavLst>
                                        <p:tav tm="0">
                                          <p:val>
                                            <p:strVal val="#ppt_x"/>
                                          </p:val>
                                        </p:tav>
                                        <p:tav tm="100000">
                                          <p:val>
                                            <p:strVal val="#ppt_x"/>
                                          </p:val>
                                        </p:tav>
                                      </p:tavLst>
                                    </p:anim>
                                    <p:anim calcmode="lin" valueType="num">
                                      <p:cBhvr>
                                        <p:cTn dur="1000" fill="hold" id="14"/>
                                        <p:tgtEl>
                                          <p:spTgt spid="14"/>
                                        </p:tgtEl>
                                        <p:attrNameLst>
                                          <p:attrName>ppt_y</p:attrName>
                                        </p:attrNameLst>
                                      </p:cBhvr>
                                      <p:tavLst>
                                        <p:tav tm="0">
                                          <p:val>
                                            <p:strVal val="#ppt_y+.1"/>
                                          </p:val>
                                        </p:tav>
                                        <p:tav tm="100000">
                                          <p:val>
                                            <p:strVal val="#ppt_y"/>
                                          </p:val>
                                        </p:tav>
                                      </p:tavLst>
                                    </p:anim>
                                  </p:childTnLst>
                                </p:cTn>
                              </p:par>
                            </p:childTnLst>
                          </p:cTn>
                        </p:par>
                        <p:par>
                          <p:cTn fill="hold" id="15" nodeType="afterGroup">
                            <p:stCondLst>
                              <p:cond delay="1500"/>
                            </p:stCondLst>
                            <p:childTnLst>
                              <p:par>
                                <p:cTn fill="hold" grpId="0" id="16" nodeType="afterEffect" presetClass="entr" presetID="42" presetSubtype="0">
                                  <p:stCondLst>
                                    <p:cond delay="0"/>
                                  </p:stCondLst>
                                  <p:childTnLst>
                                    <p:set>
                                      <p:cBhvr>
                                        <p:cTn dur="1" fill="hold" id="17">
                                          <p:stCondLst>
                                            <p:cond delay="0"/>
                                          </p:stCondLst>
                                        </p:cTn>
                                        <p:tgtEl>
                                          <p:spTgt spid="15"/>
                                        </p:tgtEl>
                                        <p:attrNameLst>
                                          <p:attrName>style.visibility</p:attrName>
                                        </p:attrNameLst>
                                      </p:cBhvr>
                                      <p:to>
                                        <p:strVal val="visible"/>
                                      </p:to>
                                    </p:set>
                                    <p:animEffect filter="fade" transition="in">
                                      <p:cBhvr>
                                        <p:cTn dur="1000" id="18"/>
                                        <p:tgtEl>
                                          <p:spTgt spid="15"/>
                                        </p:tgtEl>
                                      </p:cBhvr>
                                    </p:animEffect>
                                    <p:anim calcmode="lin" valueType="num">
                                      <p:cBhvr>
                                        <p:cTn dur="1000" fill="hold" id="19"/>
                                        <p:tgtEl>
                                          <p:spTgt spid="15"/>
                                        </p:tgtEl>
                                        <p:attrNameLst>
                                          <p:attrName>ppt_x</p:attrName>
                                        </p:attrNameLst>
                                      </p:cBhvr>
                                      <p:tavLst>
                                        <p:tav tm="0">
                                          <p:val>
                                            <p:strVal val="#ppt_x"/>
                                          </p:val>
                                        </p:tav>
                                        <p:tav tm="100000">
                                          <p:val>
                                            <p:strVal val="#ppt_x"/>
                                          </p:val>
                                        </p:tav>
                                      </p:tavLst>
                                    </p:anim>
                                    <p:anim calcmode="lin" valueType="num">
                                      <p:cBhvr>
                                        <p:cTn dur="1000" fill="hold" id="20"/>
                                        <p:tgtEl>
                                          <p:spTgt spid="15"/>
                                        </p:tgtEl>
                                        <p:attrNameLst>
                                          <p:attrName>ppt_y</p:attrName>
                                        </p:attrNameLst>
                                      </p:cBhvr>
                                      <p:tavLst>
                                        <p:tav tm="0">
                                          <p:val>
                                            <p:strVal val="#ppt_y+.1"/>
                                          </p:val>
                                        </p:tav>
                                        <p:tav tm="100000">
                                          <p:val>
                                            <p:strVal val="#ppt_y"/>
                                          </p:val>
                                        </p:tav>
                                      </p:tavLst>
                                    </p:anim>
                                  </p:childTnLst>
                                </p:cTn>
                              </p:par>
                            </p:childTnLst>
                          </p:cTn>
                        </p:par>
                        <p:par>
                          <p:cTn fill="hold" id="21" nodeType="afterGroup">
                            <p:stCondLst>
                              <p:cond delay="2500"/>
                            </p:stCondLst>
                            <p:childTnLst>
                              <p:par>
                                <p:cTn fill="hold" grpId="0" id="22" nodeType="afterEffect" presetClass="entr" presetID="42" presetSubtype="0">
                                  <p:stCondLst>
                                    <p:cond delay="0"/>
                                  </p:stCondLst>
                                  <p:childTnLst>
                                    <p:set>
                                      <p:cBhvr>
                                        <p:cTn dur="1" fill="hold" id="23">
                                          <p:stCondLst>
                                            <p:cond delay="0"/>
                                          </p:stCondLst>
                                        </p:cTn>
                                        <p:tgtEl>
                                          <p:spTgt spid="16"/>
                                        </p:tgtEl>
                                        <p:attrNameLst>
                                          <p:attrName>style.visibility</p:attrName>
                                        </p:attrNameLst>
                                      </p:cBhvr>
                                      <p:to>
                                        <p:strVal val="visible"/>
                                      </p:to>
                                    </p:set>
                                    <p:animEffect filter="fade" transition="in">
                                      <p:cBhvr>
                                        <p:cTn dur="1000" id="24"/>
                                        <p:tgtEl>
                                          <p:spTgt spid="16"/>
                                        </p:tgtEl>
                                      </p:cBhvr>
                                    </p:animEffect>
                                    <p:anim calcmode="lin" valueType="num">
                                      <p:cBhvr>
                                        <p:cTn dur="1000" fill="hold" id="25"/>
                                        <p:tgtEl>
                                          <p:spTgt spid="16"/>
                                        </p:tgtEl>
                                        <p:attrNameLst>
                                          <p:attrName>ppt_x</p:attrName>
                                        </p:attrNameLst>
                                      </p:cBhvr>
                                      <p:tavLst>
                                        <p:tav tm="0">
                                          <p:val>
                                            <p:strVal val="#ppt_x"/>
                                          </p:val>
                                        </p:tav>
                                        <p:tav tm="100000">
                                          <p:val>
                                            <p:strVal val="#ppt_x"/>
                                          </p:val>
                                        </p:tav>
                                      </p:tavLst>
                                    </p:anim>
                                    <p:anim calcmode="lin" valueType="num">
                                      <p:cBhvr>
                                        <p:cTn dur="1000" fill="hold" id="26"/>
                                        <p:tgtEl>
                                          <p:spTgt spid="16"/>
                                        </p:tgtEl>
                                        <p:attrNameLst>
                                          <p:attrName>ppt_y</p:attrName>
                                        </p:attrNameLst>
                                      </p:cBhvr>
                                      <p:tavLst>
                                        <p:tav tm="0">
                                          <p:val>
                                            <p:strVal val="#ppt_y+.1"/>
                                          </p:val>
                                        </p:tav>
                                        <p:tav tm="100000">
                                          <p:val>
                                            <p:strVal val="#ppt_y"/>
                                          </p:val>
                                        </p:tav>
                                      </p:tavLst>
                                    </p:anim>
                                  </p:childTnLst>
                                </p:cTn>
                              </p:par>
                            </p:childTnLst>
                          </p:cTn>
                        </p:par>
                        <p:par>
                          <p:cTn fill="hold" id="27" nodeType="afterGroup">
                            <p:stCondLst>
                              <p:cond delay="3500"/>
                            </p:stCondLst>
                            <p:childTnLst>
                              <p:par>
                                <p:cTn fill="hold" grpId="0" id="28" nodeType="afterEffect" presetClass="entr" presetID="42" presetSubtype="0">
                                  <p:stCondLst>
                                    <p:cond delay="0"/>
                                  </p:stCondLst>
                                  <p:childTnLst>
                                    <p:set>
                                      <p:cBhvr>
                                        <p:cTn dur="1" fill="hold" id="29">
                                          <p:stCondLst>
                                            <p:cond delay="0"/>
                                          </p:stCondLst>
                                        </p:cTn>
                                        <p:tgtEl>
                                          <p:spTgt spid="25"/>
                                        </p:tgtEl>
                                        <p:attrNameLst>
                                          <p:attrName>style.visibility</p:attrName>
                                        </p:attrNameLst>
                                      </p:cBhvr>
                                      <p:to>
                                        <p:strVal val="visible"/>
                                      </p:to>
                                    </p:set>
                                    <p:animEffect filter="fade" transition="in">
                                      <p:cBhvr>
                                        <p:cTn dur="1000" id="30"/>
                                        <p:tgtEl>
                                          <p:spTgt spid="25"/>
                                        </p:tgtEl>
                                      </p:cBhvr>
                                    </p:animEffect>
                                    <p:anim calcmode="lin" valueType="num">
                                      <p:cBhvr>
                                        <p:cTn dur="1000" fill="hold" id="31"/>
                                        <p:tgtEl>
                                          <p:spTgt spid="25"/>
                                        </p:tgtEl>
                                        <p:attrNameLst>
                                          <p:attrName>ppt_x</p:attrName>
                                        </p:attrNameLst>
                                      </p:cBhvr>
                                      <p:tavLst>
                                        <p:tav tm="0">
                                          <p:val>
                                            <p:strVal val="#ppt_x"/>
                                          </p:val>
                                        </p:tav>
                                        <p:tav tm="100000">
                                          <p:val>
                                            <p:strVal val="#ppt_x"/>
                                          </p:val>
                                        </p:tav>
                                      </p:tavLst>
                                    </p:anim>
                                    <p:anim calcmode="lin" valueType="num">
                                      <p:cBhvr>
                                        <p:cTn dur="1000" fill="hold" id="32"/>
                                        <p:tgtEl>
                                          <p:spTgt spid="25"/>
                                        </p:tgtEl>
                                        <p:attrNameLst>
                                          <p:attrName>ppt_y</p:attrName>
                                        </p:attrNameLst>
                                      </p:cBhvr>
                                      <p:tavLst>
                                        <p:tav tm="0">
                                          <p:val>
                                            <p:strVal val="#ppt_y+.1"/>
                                          </p:val>
                                        </p:tav>
                                        <p:tav tm="100000">
                                          <p:val>
                                            <p:strVal val="#ppt_y"/>
                                          </p:val>
                                        </p:tav>
                                      </p:tavLst>
                                    </p:anim>
                                  </p:childTnLst>
                                </p:cTn>
                              </p:par>
                            </p:childTnLst>
                          </p:cTn>
                        </p:par>
                        <p:par>
                          <p:cTn fill="hold" id="33" nodeType="afterGroup">
                            <p:stCondLst>
                              <p:cond delay="4500"/>
                            </p:stCondLst>
                            <p:childTnLst>
                              <p:par>
                                <p:cTn fill="hold" grpId="0" id="34" nodeType="afterEffect" presetClass="entr" presetID="42" presetSubtype="0">
                                  <p:stCondLst>
                                    <p:cond delay="0"/>
                                  </p:stCondLst>
                                  <p:childTnLst>
                                    <p:set>
                                      <p:cBhvr>
                                        <p:cTn dur="1" fill="hold" id="35">
                                          <p:stCondLst>
                                            <p:cond delay="0"/>
                                          </p:stCondLst>
                                        </p:cTn>
                                        <p:tgtEl>
                                          <p:spTgt spid="26"/>
                                        </p:tgtEl>
                                        <p:attrNameLst>
                                          <p:attrName>style.visibility</p:attrName>
                                        </p:attrNameLst>
                                      </p:cBhvr>
                                      <p:to>
                                        <p:strVal val="visible"/>
                                      </p:to>
                                    </p:set>
                                    <p:animEffect filter="fade" transition="in">
                                      <p:cBhvr>
                                        <p:cTn dur="1000" id="36"/>
                                        <p:tgtEl>
                                          <p:spTgt spid="26"/>
                                        </p:tgtEl>
                                      </p:cBhvr>
                                    </p:animEffect>
                                    <p:anim calcmode="lin" valueType="num">
                                      <p:cBhvr>
                                        <p:cTn dur="1000" fill="hold" id="37"/>
                                        <p:tgtEl>
                                          <p:spTgt spid="26"/>
                                        </p:tgtEl>
                                        <p:attrNameLst>
                                          <p:attrName>ppt_x</p:attrName>
                                        </p:attrNameLst>
                                      </p:cBhvr>
                                      <p:tavLst>
                                        <p:tav tm="0">
                                          <p:val>
                                            <p:strVal val="#ppt_x"/>
                                          </p:val>
                                        </p:tav>
                                        <p:tav tm="100000">
                                          <p:val>
                                            <p:strVal val="#ppt_x"/>
                                          </p:val>
                                        </p:tav>
                                      </p:tavLst>
                                    </p:anim>
                                    <p:anim calcmode="lin" valueType="num">
                                      <p:cBhvr>
                                        <p:cTn dur="1000" fill="hold" id="38"/>
                                        <p:tgtEl>
                                          <p:spTgt spid="26"/>
                                        </p:tgtEl>
                                        <p:attrNameLst>
                                          <p:attrName>ppt_y</p:attrName>
                                        </p:attrNameLst>
                                      </p:cBhvr>
                                      <p:tavLst>
                                        <p:tav tm="0">
                                          <p:val>
                                            <p:strVal val="#ppt_y+.1"/>
                                          </p:val>
                                        </p:tav>
                                        <p:tav tm="100000">
                                          <p:val>
                                            <p:strVal val="#ppt_y"/>
                                          </p:val>
                                        </p:tav>
                                      </p:tavLst>
                                    </p:anim>
                                  </p:childTnLst>
                                </p:cTn>
                              </p:par>
                            </p:childTnLst>
                          </p:cTn>
                        </p:par>
                        <p:par>
                          <p:cTn fill="hold" id="39" nodeType="afterGroup">
                            <p:stCondLst>
                              <p:cond delay="5500"/>
                            </p:stCondLst>
                            <p:childTnLst>
                              <p:par>
                                <p:cTn fill="hold" grpId="0" id="40" nodeType="afterEffect" presetClass="entr" presetID="42" presetSubtype="0">
                                  <p:stCondLst>
                                    <p:cond delay="0"/>
                                  </p:stCondLst>
                                  <p:childTnLst>
                                    <p:set>
                                      <p:cBhvr>
                                        <p:cTn dur="1" fill="hold" id="41">
                                          <p:stCondLst>
                                            <p:cond delay="0"/>
                                          </p:stCondLst>
                                        </p:cTn>
                                        <p:tgtEl>
                                          <p:spTgt spid="27"/>
                                        </p:tgtEl>
                                        <p:attrNameLst>
                                          <p:attrName>style.visibility</p:attrName>
                                        </p:attrNameLst>
                                      </p:cBhvr>
                                      <p:to>
                                        <p:strVal val="visible"/>
                                      </p:to>
                                    </p:set>
                                    <p:animEffect filter="fade" transition="in">
                                      <p:cBhvr>
                                        <p:cTn dur="1000" id="42"/>
                                        <p:tgtEl>
                                          <p:spTgt spid="27"/>
                                        </p:tgtEl>
                                      </p:cBhvr>
                                    </p:animEffect>
                                    <p:anim calcmode="lin" valueType="num">
                                      <p:cBhvr>
                                        <p:cTn dur="1000" fill="hold" id="43"/>
                                        <p:tgtEl>
                                          <p:spTgt spid="27"/>
                                        </p:tgtEl>
                                        <p:attrNameLst>
                                          <p:attrName>ppt_x</p:attrName>
                                        </p:attrNameLst>
                                      </p:cBhvr>
                                      <p:tavLst>
                                        <p:tav tm="0">
                                          <p:val>
                                            <p:strVal val="#ppt_x"/>
                                          </p:val>
                                        </p:tav>
                                        <p:tav tm="100000">
                                          <p:val>
                                            <p:strVal val="#ppt_x"/>
                                          </p:val>
                                        </p:tav>
                                      </p:tavLst>
                                    </p:anim>
                                    <p:anim calcmode="lin" valueType="num">
                                      <p:cBhvr>
                                        <p:cTn dur="1000" fill="hold" id="44"/>
                                        <p:tgtEl>
                                          <p:spTgt spid="27"/>
                                        </p:tgtEl>
                                        <p:attrNameLst>
                                          <p:attrName>ppt_y</p:attrName>
                                        </p:attrNameLst>
                                      </p:cBhvr>
                                      <p:tavLst>
                                        <p:tav tm="0">
                                          <p:val>
                                            <p:strVal val="#ppt_y+.1"/>
                                          </p:val>
                                        </p:tav>
                                        <p:tav tm="100000">
                                          <p:val>
                                            <p:strVal val="#ppt_y"/>
                                          </p:val>
                                        </p:tav>
                                      </p:tavLst>
                                    </p:anim>
                                  </p:childTnLst>
                                </p:cTn>
                              </p:par>
                            </p:childTnLst>
                          </p:cTn>
                        </p:par>
                        <p:par>
                          <p:cTn fill="hold" id="45" nodeType="afterGroup">
                            <p:stCondLst>
                              <p:cond delay="6500"/>
                            </p:stCondLst>
                            <p:childTnLst>
                              <p:par>
                                <p:cTn fill="hold" id="46" nodeType="afterEffect" presetClass="entr" presetID="53" presetSubtype="0">
                                  <p:stCondLst>
                                    <p:cond delay="0"/>
                                  </p:stCondLst>
                                  <p:childTnLst>
                                    <p:set>
                                      <p:cBhvr>
                                        <p:cTn dur="1" fill="hold" id="47">
                                          <p:stCondLst>
                                            <p:cond delay="0"/>
                                          </p:stCondLst>
                                        </p:cTn>
                                        <p:tgtEl>
                                          <p:spTgt spid="41"/>
                                        </p:tgtEl>
                                        <p:attrNameLst>
                                          <p:attrName>style.visibility</p:attrName>
                                        </p:attrNameLst>
                                      </p:cBhvr>
                                      <p:to>
                                        <p:strVal val="visible"/>
                                      </p:to>
                                    </p:set>
                                    <p:anim calcmode="lin" valueType="num">
                                      <p:cBhvr>
                                        <p:cTn dur="500" fill="hold" id="48"/>
                                        <p:tgtEl>
                                          <p:spTgt spid="41"/>
                                        </p:tgtEl>
                                        <p:attrNameLst>
                                          <p:attrName>ppt_w</p:attrName>
                                        </p:attrNameLst>
                                      </p:cBhvr>
                                      <p:tavLst>
                                        <p:tav tm="0">
                                          <p:val>
                                            <p:fltVal val="0"/>
                                          </p:val>
                                        </p:tav>
                                        <p:tav tm="100000">
                                          <p:val>
                                            <p:strVal val="#ppt_w"/>
                                          </p:val>
                                        </p:tav>
                                      </p:tavLst>
                                    </p:anim>
                                    <p:anim calcmode="lin" valueType="num">
                                      <p:cBhvr>
                                        <p:cTn dur="500" fill="hold" id="49"/>
                                        <p:tgtEl>
                                          <p:spTgt spid="41"/>
                                        </p:tgtEl>
                                        <p:attrNameLst>
                                          <p:attrName>ppt_h</p:attrName>
                                        </p:attrNameLst>
                                      </p:cBhvr>
                                      <p:tavLst>
                                        <p:tav tm="0">
                                          <p:val>
                                            <p:fltVal val="0"/>
                                          </p:val>
                                        </p:tav>
                                        <p:tav tm="100000">
                                          <p:val>
                                            <p:strVal val="#ppt_h"/>
                                          </p:val>
                                        </p:tav>
                                      </p:tavLst>
                                    </p:anim>
                                    <p:animEffect filter="fade" transition="in">
                                      <p:cBhvr>
                                        <p:cTn dur="500" id="50"/>
                                        <p:tgtEl>
                                          <p:spTgt spid="41"/>
                                        </p:tgtEl>
                                      </p:cBhvr>
                                    </p:animEffect>
                                  </p:childTnLst>
                                </p:cTn>
                              </p:par>
                              <p:par>
                                <p:cTn fill="hold" grpId="0" id="51" nodeType="withEffect" presetClass="entr" presetID="53" presetSubtype="0">
                                  <p:stCondLst>
                                    <p:cond delay="0"/>
                                  </p:stCondLst>
                                  <p:childTnLst>
                                    <p:set>
                                      <p:cBhvr>
                                        <p:cTn dur="1" fill="hold" id="52">
                                          <p:stCondLst>
                                            <p:cond delay="0"/>
                                          </p:stCondLst>
                                        </p:cTn>
                                        <p:tgtEl>
                                          <p:spTgt spid="31"/>
                                        </p:tgtEl>
                                        <p:attrNameLst>
                                          <p:attrName>style.visibility</p:attrName>
                                        </p:attrNameLst>
                                      </p:cBhvr>
                                      <p:to>
                                        <p:strVal val="visible"/>
                                      </p:to>
                                    </p:set>
                                    <p:anim calcmode="lin" valueType="num">
                                      <p:cBhvr>
                                        <p:cTn dur="500" fill="hold" id="53"/>
                                        <p:tgtEl>
                                          <p:spTgt spid="31"/>
                                        </p:tgtEl>
                                        <p:attrNameLst>
                                          <p:attrName>ppt_w</p:attrName>
                                        </p:attrNameLst>
                                      </p:cBhvr>
                                      <p:tavLst>
                                        <p:tav tm="0">
                                          <p:val>
                                            <p:fltVal val="0"/>
                                          </p:val>
                                        </p:tav>
                                        <p:tav tm="100000">
                                          <p:val>
                                            <p:strVal val="#ppt_w"/>
                                          </p:val>
                                        </p:tav>
                                      </p:tavLst>
                                    </p:anim>
                                    <p:anim calcmode="lin" valueType="num">
                                      <p:cBhvr>
                                        <p:cTn dur="500" fill="hold" id="54"/>
                                        <p:tgtEl>
                                          <p:spTgt spid="31"/>
                                        </p:tgtEl>
                                        <p:attrNameLst>
                                          <p:attrName>ppt_h</p:attrName>
                                        </p:attrNameLst>
                                      </p:cBhvr>
                                      <p:tavLst>
                                        <p:tav tm="0">
                                          <p:val>
                                            <p:fltVal val="0"/>
                                          </p:val>
                                        </p:tav>
                                        <p:tav tm="100000">
                                          <p:val>
                                            <p:strVal val="#ppt_h"/>
                                          </p:val>
                                        </p:tav>
                                      </p:tavLst>
                                    </p:anim>
                                    <p:animEffect filter="fade" transition="in">
                                      <p:cBhvr>
                                        <p:cTn dur="500" id="55"/>
                                        <p:tgtEl>
                                          <p:spTgt spid="31"/>
                                        </p:tgtEl>
                                      </p:cBhvr>
                                    </p:animEffect>
                                  </p:childTnLst>
                                </p:cTn>
                              </p:par>
                            </p:childTnLst>
                          </p:cTn>
                        </p:par>
                        <p:par>
                          <p:cTn fill="hold" id="56" nodeType="afterGroup">
                            <p:stCondLst>
                              <p:cond delay="7000"/>
                            </p:stCondLst>
                            <p:childTnLst>
                              <p:par>
                                <p:cTn fill="hold" id="57" nodeType="afterEffect" presetClass="entr" presetID="53" presetSubtype="0">
                                  <p:stCondLst>
                                    <p:cond delay="0"/>
                                  </p:stCondLst>
                                  <p:childTnLst>
                                    <p:set>
                                      <p:cBhvr>
                                        <p:cTn dur="1" fill="hold" id="58">
                                          <p:stCondLst>
                                            <p:cond delay="0"/>
                                          </p:stCondLst>
                                        </p:cTn>
                                        <p:tgtEl>
                                          <p:spTgt spid="33"/>
                                        </p:tgtEl>
                                        <p:attrNameLst>
                                          <p:attrName>style.visibility</p:attrName>
                                        </p:attrNameLst>
                                      </p:cBhvr>
                                      <p:to>
                                        <p:strVal val="visible"/>
                                      </p:to>
                                    </p:set>
                                    <p:anim calcmode="lin" valueType="num">
                                      <p:cBhvr>
                                        <p:cTn dur="500" fill="hold" id="59"/>
                                        <p:tgtEl>
                                          <p:spTgt spid="33"/>
                                        </p:tgtEl>
                                        <p:attrNameLst>
                                          <p:attrName>ppt_w</p:attrName>
                                        </p:attrNameLst>
                                      </p:cBhvr>
                                      <p:tavLst>
                                        <p:tav tm="0">
                                          <p:val>
                                            <p:fltVal val="0"/>
                                          </p:val>
                                        </p:tav>
                                        <p:tav tm="100000">
                                          <p:val>
                                            <p:strVal val="#ppt_w"/>
                                          </p:val>
                                        </p:tav>
                                      </p:tavLst>
                                    </p:anim>
                                    <p:anim calcmode="lin" valueType="num">
                                      <p:cBhvr>
                                        <p:cTn dur="500" fill="hold" id="60"/>
                                        <p:tgtEl>
                                          <p:spTgt spid="33"/>
                                        </p:tgtEl>
                                        <p:attrNameLst>
                                          <p:attrName>ppt_h</p:attrName>
                                        </p:attrNameLst>
                                      </p:cBhvr>
                                      <p:tavLst>
                                        <p:tav tm="0">
                                          <p:val>
                                            <p:fltVal val="0"/>
                                          </p:val>
                                        </p:tav>
                                        <p:tav tm="100000">
                                          <p:val>
                                            <p:strVal val="#ppt_h"/>
                                          </p:val>
                                        </p:tav>
                                      </p:tavLst>
                                    </p:anim>
                                    <p:animEffect filter="fade" transition="in">
                                      <p:cBhvr>
                                        <p:cTn dur="500" id="61"/>
                                        <p:tgtEl>
                                          <p:spTgt spid="33"/>
                                        </p:tgtEl>
                                      </p:cBhvr>
                                    </p:animEffect>
                                  </p:childTnLst>
                                </p:cTn>
                              </p:par>
                            </p:childTnLst>
                          </p:cTn>
                        </p:par>
                        <p:par>
                          <p:cTn fill="hold" id="62" nodeType="afterGroup">
                            <p:stCondLst>
                              <p:cond delay="7500"/>
                            </p:stCondLst>
                            <p:childTnLst>
                              <p:par>
                                <p:cTn fill="hold" grpId="0" id="63" nodeType="afterEffect" presetClass="entr" presetID="53" presetSubtype="0">
                                  <p:stCondLst>
                                    <p:cond delay="0"/>
                                  </p:stCondLst>
                                  <p:childTnLst>
                                    <p:set>
                                      <p:cBhvr>
                                        <p:cTn dur="1" fill="hold" id="64">
                                          <p:stCondLst>
                                            <p:cond delay="0"/>
                                          </p:stCondLst>
                                        </p:cTn>
                                        <p:tgtEl>
                                          <p:spTgt spid="28"/>
                                        </p:tgtEl>
                                        <p:attrNameLst>
                                          <p:attrName>style.visibility</p:attrName>
                                        </p:attrNameLst>
                                      </p:cBhvr>
                                      <p:to>
                                        <p:strVal val="visible"/>
                                      </p:to>
                                    </p:set>
                                    <p:anim calcmode="lin" valueType="num">
                                      <p:cBhvr>
                                        <p:cTn dur="500" fill="hold" id="65"/>
                                        <p:tgtEl>
                                          <p:spTgt spid="28"/>
                                        </p:tgtEl>
                                        <p:attrNameLst>
                                          <p:attrName>ppt_w</p:attrName>
                                        </p:attrNameLst>
                                      </p:cBhvr>
                                      <p:tavLst>
                                        <p:tav tm="0">
                                          <p:val>
                                            <p:fltVal val="0"/>
                                          </p:val>
                                        </p:tav>
                                        <p:tav tm="100000">
                                          <p:val>
                                            <p:strVal val="#ppt_w"/>
                                          </p:val>
                                        </p:tav>
                                      </p:tavLst>
                                    </p:anim>
                                    <p:anim calcmode="lin" valueType="num">
                                      <p:cBhvr>
                                        <p:cTn dur="500" fill="hold" id="66"/>
                                        <p:tgtEl>
                                          <p:spTgt spid="28"/>
                                        </p:tgtEl>
                                        <p:attrNameLst>
                                          <p:attrName>ppt_h</p:attrName>
                                        </p:attrNameLst>
                                      </p:cBhvr>
                                      <p:tavLst>
                                        <p:tav tm="0">
                                          <p:val>
                                            <p:fltVal val="0"/>
                                          </p:val>
                                        </p:tav>
                                        <p:tav tm="100000">
                                          <p:val>
                                            <p:strVal val="#ppt_h"/>
                                          </p:val>
                                        </p:tav>
                                      </p:tavLst>
                                    </p:anim>
                                    <p:animEffect filter="fade" transition="in">
                                      <p:cBhvr>
                                        <p:cTn dur="500" id="67"/>
                                        <p:tgtEl>
                                          <p:spTgt spid="28"/>
                                        </p:tgtEl>
                                      </p:cBhvr>
                                    </p:animEffect>
                                  </p:childTnLst>
                                </p:cTn>
                              </p:par>
                            </p:childTnLst>
                          </p:cTn>
                        </p:par>
                        <p:par>
                          <p:cTn fill="hold" id="68" nodeType="afterGroup">
                            <p:stCondLst>
                              <p:cond delay="8000"/>
                            </p:stCondLst>
                            <p:childTnLst>
                              <p:par>
                                <p:cTn fill="hold" grpId="0" id="69" nodeType="afterEffect" presetClass="entr" presetID="53" presetSubtype="0">
                                  <p:stCondLst>
                                    <p:cond delay="0"/>
                                  </p:stCondLst>
                                  <p:childTnLst>
                                    <p:set>
                                      <p:cBhvr>
                                        <p:cTn dur="1" fill="hold" id="70">
                                          <p:stCondLst>
                                            <p:cond delay="0"/>
                                          </p:stCondLst>
                                        </p:cTn>
                                        <p:tgtEl>
                                          <p:spTgt spid="36"/>
                                        </p:tgtEl>
                                        <p:attrNameLst>
                                          <p:attrName>style.visibility</p:attrName>
                                        </p:attrNameLst>
                                      </p:cBhvr>
                                      <p:to>
                                        <p:strVal val="visible"/>
                                      </p:to>
                                    </p:set>
                                    <p:anim calcmode="lin" valueType="num">
                                      <p:cBhvr>
                                        <p:cTn dur="500" fill="hold" id="71"/>
                                        <p:tgtEl>
                                          <p:spTgt spid="36"/>
                                        </p:tgtEl>
                                        <p:attrNameLst>
                                          <p:attrName>ppt_w</p:attrName>
                                        </p:attrNameLst>
                                      </p:cBhvr>
                                      <p:tavLst>
                                        <p:tav tm="0">
                                          <p:val>
                                            <p:fltVal val="0"/>
                                          </p:val>
                                        </p:tav>
                                        <p:tav tm="100000">
                                          <p:val>
                                            <p:strVal val="#ppt_w"/>
                                          </p:val>
                                        </p:tav>
                                      </p:tavLst>
                                    </p:anim>
                                    <p:anim calcmode="lin" valueType="num">
                                      <p:cBhvr>
                                        <p:cTn dur="500" fill="hold" id="72"/>
                                        <p:tgtEl>
                                          <p:spTgt spid="36"/>
                                        </p:tgtEl>
                                        <p:attrNameLst>
                                          <p:attrName>ppt_h</p:attrName>
                                        </p:attrNameLst>
                                      </p:cBhvr>
                                      <p:tavLst>
                                        <p:tav tm="0">
                                          <p:val>
                                            <p:fltVal val="0"/>
                                          </p:val>
                                        </p:tav>
                                        <p:tav tm="100000">
                                          <p:val>
                                            <p:strVal val="#ppt_h"/>
                                          </p:val>
                                        </p:tav>
                                      </p:tavLst>
                                    </p:anim>
                                    <p:animEffect filter="fade" transition="in">
                                      <p:cBhvr>
                                        <p:cTn dur="500" id="73"/>
                                        <p:tgtEl>
                                          <p:spTgt spid="36"/>
                                        </p:tgtEl>
                                      </p:cBhvr>
                                    </p:animEffect>
                                  </p:childTnLst>
                                </p:cTn>
                              </p:par>
                            </p:childTnLst>
                          </p:cTn>
                        </p:par>
                        <p:par>
                          <p:cTn fill="hold" id="74" nodeType="afterGroup">
                            <p:stCondLst>
                              <p:cond delay="8500"/>
                            </p:stCondLst>
                            <p:childTnLst>
                              <p:par>
                                <p:cTn fill="hold" grpId="0" id="75" nodeType="afterEffect" presetClass="entr" presetID="53" presetSubtype="0">
                                  <p:stCondLst>
                                    <p:cond delay="0"/>
                                  </p:stCondLst>
                                  <p:childTnLst>
                                    <p:set>
                                      <p:cBhvr>
                                        <p:cTn dur="1" fill="hold" id="76">
                                          <p:stCondLst>
                                            <p:cond delay="0"/>
                                          </p:stCondLst>
                                        </p:cTn>
                                        <p:tgtEl>
                                          <p:spTgt spid="30"/>
                                        </p:tgtEl>
                                        <p:attrNameLst>
                                          <p:attrName>style.visibility</p:attrName>
                                        </p:attrNameLst>
                                      </p:cBhvr>
                                      <p:to>
                                        <p:strVal val="visible"/>
                                      </p:to>
                                    </p:set>
                                    <p:anim calcmode="lin" valueType="num">
                                      <p:cBhvr>
                                        <p:cTn dur="500" fill="hold" id="77"/>
                                        <p:tgtEl>
                                          <p:spTgt spid="30"/>
                                        </p:tgtEl>
                                        <p:attrNameLst>
                                          <p:attrName>ppt_w</p:attrName>
                                        </p:attrNameLst>
                                      </p:cBhvr>
                                      <p:tavLst>
                                        <p:tav tm="0">
                                          <p:val>
                                            <p:fltVal val="0"/>
                                          </p:val>
                                        </p:tav>
                                        <p:tav tm="100000">
                                          <p:val>
                                            <p:strVal val="#ppt_w"/>
                                          </p:val>
                                        </p:tav>
                                      </p:tavLst>
                                    </p:anim>
                                    <p:anim calcmode="lin" valueType="num">
                                      <p:cBhvr>
                                        <p:cTn dur="500" fill="hold" id="78"/>
                                        <p:tgtEl>
                                          <p:spTgt spid="30"/>
                                        </p:tgtEl>
                                        <p:attrNameLst>
                                          <p:attrName>ppt_h</p:attrName>
                                        </p:attrNameLst>
                                      </p:cBhvr>
                                      <p:tavLst>
                                        <p:tav tm="0">
                                          <p:val>
                                            <p:fltVal val="0"/>
                                          </p:val>
                                        </p:tav>
                                        <p:tav tm="100000">
                                          <p:val>
                                            <p:strVal val="#ppt_h"/>
                                          </p:val>
                                        </p:tav>
                                      </p:tavLst>
                                    </p:anim>
                                    <p:animEffect filter="fade" transition="in">
                                      <p:cBhvr>
                                        <p:cTn dur="500" id="79"/>
                                        <p:tgtEl>
                                          <p:spTgt spid="30"/>
                                        </p:tgtEl>
                                      </p:cBhvr>
                                    </p:animEffect>
                                  </p:childTnLst>
                                </p:cTn>
                              </p:par>
                            </p:childTnLst>
                          </p:cTn>
                        </p:par>
                        <p:par>
                          <p:cTn fill="hold" id="80" nodeType="afterGroup">
                            <p:stCondLst>
                              <p:cond delay="9000"/>
                            </p:stCondLst>
                            <p:childTnLst>
                              <p:par>
                                <p:cTn fill="hold" id="81" nodeType="afterEffect" presetClass="entr" presetID="53" presetSubtype="0">
                                  <p:stCondLst>
                                    <p:cond delay="0"/>
                                  </p:stCondLst>
                                  <p:childTnLst>
                                    <p:set>
                                      <p:cBhvr>
                                        <p:cTn dur="1" fill="hold" id="82">
                                          <p:stCondLst>
                                            <p:cond delay="0"/>
                                          </p:stCondLst>
                                        </p:cTn>
                                        <p:tgtEl>
                                          <p:spTgt spid="37"/>
                                        </p:tgtEl>
                                        <p:attrNameLst>
                                          <p:attrName>style.visibility</p:attrName>
                                        </p:attrNameLst>
                                      </p:cBhvr>
                                      <p:to>
                                        <p:strVal val="visible"/>
                                      </p:to>
                                    </p:set>
                                    <p:anim calcmode="lin" valueType="num">
                                      <p:cBhvr>
                                        <p:cTn dur="500" fill="hold" id="83"/>
                                        <p:tgtEl>
                                          <p:spTgt spid="37"/>
                                        </p:tgtEl>
                                        <p:attrNameLst>
                                          <p:attrName>ppt_w</p:attrName>
                                        </p:attrNameLst>
                                      </p:cBhvr>
                                      <p:tavLst>
                                        <p:tav tm="0">
                                          <p:val>
                                            <p:fltVal val="0"/>
                                          </p:val>
                                        </p:tav>
                                        <p:tav tm="100000">
                                          <p:val>
                                            <p:strVal val="#ppt_w"/>
                                          </p:val>
                                        </p:tav>
                                      </p:tavLst>
                                    </p:anim>
                                    <p:anim calcmode="lin" valueType="num">
                                      <p:cBhvr>
                                        <p:cTn dur="500" fill="hold" id="84"/>
                                        <p:tgtEl>
                                          <p:spTgt spid="37"/>
                                        </p:tgtEl>
                                        <p:attrNameLst>
                                          <p:attrName>ppt_h</p:attrName>
                                        </p:attrNameLst>
                                      </p:cBhvr>
                                      <p:tavLst>
                                        <p:tav tm="0">
                                          <p:val>
                                            <p:fltVal val="0"/>
                                          </p:val>
                                        </p:tav>
                                        <p:tav tm="100000">
                                          <p:val>
                                            <p:strVal val="#ppt_h"/>
                                          </p:val>
                                        </p:tav>
                                      </p:tavLst>
                                    </p:anim>
                                    <p:animEffect filter="fade" transition="in">
                                      <p:cBhvr>
                                        <p:cTn dur="500" id="85"/>
                                        <p:tgtEl>
                                          <p:spTgt spid="37"/>
                                        </p:tgtEl>
                                      </p:cBhvr>
                                    </p:animEffect>
                                  </p:childTnLst>
                                </p:cTn>
                              </p:par>
                            </p:childTnLst>
                          </p:cTn>
                        </p:par>
                        <p:par>
                          <p:cTn fill="hold" id="86" nodeType="afterGroup">
                            <p:stCondLst>
                              <p:cond delay="9500"/>
                            </p:stCondLst>
                            <p:childTnLst>
                              <p:par>
                                <p:cTn fill="hold" grpId="0" id="87" nodeType="afterEffect" presetClass="entr" presetID="53" presetSubtype="0">
                                  <p:stCondLst>
                                    <p:cond delay="0"/>
                                  </p:stCondLst>
                                  <p:childTnLst>
                                    <p:set>
                                      <p:cBhvr>
                                        <p:cTn dur="1" fill="hold" id="88">
                                          <p:stCondLst>
                                            <p:cond delay="0"/>
                                          </p:stCondLst>
                                        </p:cTn>
                                        <p:tgtEl>
                                          <p:spTgt spid="29"/>
                                        </p:tgtEl>
                                        <p:attrNameLst>
                                          <p:attrName>style.visibility</p:attrName>
                                        </p:attrNameLst>
                                      </p:cBhvr>
                                      <p:to>
                                        <p:strVal val="visible"/>
                                      </p:to>
                                    </p:set>
                                    <p:anim calcmode="lin" valueType="num">
                                      <p:cBhvr>
                                        <p:cTn dur="500" fill="hold" id="89"/>
                                        <p:tgtEl>
                                          <p:spTgt spid="29"/>
                                        </p:tgtEl>
                                        <p:attrNameLst>
                                          <p:attrName>ppt_w</p:attrName>
                                        </p:attrNameLst>
                                      </p:cBhvr>
                                      <p:tavLst>
                                        <p:tav tm="0">
                                          <p:val>
                                            <p:fltVal val="0"/>
                                          </p:val>
                                        </p:tav>
                                        <p:tav tm="100000">
                                          <p:val>
                                            <p:strVal val="#ppt_w"/>
                                          </p:val>
                                        </p:tav>
                                      </p:tavLst>
                                    </p:anim>
                                    <p:anim calcmode="lin" valueType="num">
                                      <p:cBhvr>
                                        <p:cTn dur="500" fill="hold" id="90"/>
                                        <p:tgtEl>
                                          <p:spTgt spid="29"/>
                                        </p:tgtEl>
                                        <p:attrNameLst>
                                          <p:attrName>ppt_h</p:attrName>
                                        </p:attrNameLst>
                                      </p:cBhvr>
                                      <p:tavLst>
                                        <p:tav tm="0">
                                          <p:val>
                                            <p:fltVal val="0"/>
                                          </p:val>
                                        </p:tav>
                                        <p:tav tm="100000">
                                          <p:val>
                                            <p:strVal val="#ppt_h"/>
                                          </p:val>
                                        </p:tav>
                                      </p:tavLst>
                                    </p:anim>
                                    <p:animEffect filter="fade" transition="in">
                                      <p:cBhvr>
                                        <p:cTn dur="500" id="91"/>
                                        <p:tgtEl>
                                          <p:spTgt spid="29"/>
                                        </p:tgtEl>
                                      </p:cBhvr>
                                    </p:animEffect>
                                  </p:childTnLst>
                                </p:cTn>
                              </p:par>
                            </p:childTnLst>
                          </p:cTn>
                        </p:par>
                        <p:par>
                          <p:cTn fill="hold" id="92" nodeType="afterGroup">
                            <p:stCondLst>
                              <p:cond delay="10000"/>
                            </p:stCondLst>
                            <p:childTnLst>
                              <p:par>
                                <p:cTn fill="hold" grpId="0" id="93" nodeType="afterEffect" presetClass="entr" presetID="53" presetSubtype="0">
                                  <p:stCondLst>
                                    <p:cond delay="0"/>
                                  </p:stCondLst>
                                  <p:childTnLst>
                                    <p:set>
                                      <p:cBhvr>
                                        <p:cTn dur="1" fill="hold" id="94">
                                          <p:stCondLst>
                                            <p:cond delay="0"/>
                                          </p:stCondLst>
                                        </p:cTn>
                                        <p:tgtEl>
                                          <p:spTgt spid="40"/>
                                        </p:tgtEl>
                                        <p:attrNameLst>
                                          <p:attrName>style.visibility</p:attrName>
                                        </p:attrNameLst>
                                      </p:cBhvr>
                                      <p:to>
                                        <p:strVal val="visible"/>
                                      </p:to>
                                    </p:set>
                                    <p:anim calcmode="lin" valueType="num">
                                      <p:cBhvr>
                                        <p:cTn dur="500" fill="hold" id="95"/>
                                        <p:tgtEl>
                                          <p:spTgt spid="40"/>
                                        </p:tgtEl>
                                        <p:attrNameLst>
                                          <p:attrName>ppt_w</p:attrName>
                                        </p:attrNameLst>
                                      </p:cBhvr>
                                      <p:tavLst>
                                        <p:tav tm="0">
                                          <p:val>
                                            <p:fltVal val="0"/>
                                          </p:val>
                                        </p:tav>
                                        <p:tav tm="100000">
                                          <p:val>
                                            <p:strVal val="#ppt_w"/>
                                          </p:val>
                                        </p:tav>
                                      </p:tavLst>
                                    </p:anim>
                                    <p:anim calcmode="lin" valueType="num">
                                      <p:cBhvr>
                                        <p:cTn dur="500" fill="hold" id="96"/>
                                        <p:tgtEl>
                                          <p:spTgt spid="40"/>
                                        </p:tgtEl>
                                        <p:attrNameLst>
                                          <p:attrName>ppt_h</p:attrName>
                                        </p:attrNameLst>
                                      </p:cBhvr>
                                      <p:tavLst>
                                        <p:tav tm="0">
                                          <p:val>
                                            <p:fltVal val="0"/>
                                          </p:val>
                                        </p:tav>
                                        <p:tav tm="100000">
                                          <p:val>
                                            <p:strVal val="#ppt_h"/>
                                          </p:val>
                                        </p:tav>
                                      </p:tavLst>
                                    </p:anim>
                                    <p:animEffect filter="fade" transition="in">
                                      <p:cBhvr>
                                        <p:cTn dur="500" id="97"/>
                                        <p:tgtEl>
                                          <p:spTgt spid="4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
      <p:bldP grpId="0" spid="14"/>
      <p:bldP grpId="0" spid="15"/>
      <p:bldP grpId="0" spid="16"/>
      <p:bldP grpId="0" spid="25"/>
      <p:bldP grpId="0" spid="26"/>
      <p:bldP grpId="0" spid="27"/>
      <p:bldP grpId="0" spid="28"/>
      <p:bldP grpId="0" spid="29"/>
      <p:bldP grpId="0" spid="30"/>
      <p:bldP grpId="0" spid="31"/>
      <p:bldP grpId="0" spid="36"/>
      <p:bldP grpId="0" spid="40"/>
    </p:bldLst>
  </p:timing>
</p:sld>
</file>

<file path=ppt/slides/slide3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圆角矩形 6"/>
          <p:cNvSpPr/>
          <p:nvPr/>
        </p:nvSpPr>
        <p:spPr>
          <a:xfrm>
            <a:off x="4664432" y="1169260"/>
            <a:ext cx="6946232" cy="5005137"/>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2040204020203" pitchFamily="34" typeface="微软雅黑 Light"/>
              <a:ea charset="-122" panose="020b0502040204020203" pitchFamily="34" typeface="微软雅黑 Light"/>
              <a:cs typeface="+mn-ea"/>
              <a:sym typeface="+mn-lt"/>
            </a:endParaRPr>
          </a:p>
        </p:txBody>
      </p:sp>
      <p:cxnSp>
        <p:nvCxnSpPr>
          <p:cNvPr id="2" name="直接连接符 1"/>
          <p:cNvCxnSpPr/>
          <p:nvPr/>
        </p:nvCxnSpPr>
        <p:spPr>
          <a:xfrm>
            <a:off x="1408147" y="683603"/>
            <a:ext cx="10619117"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mouth-tube-in-bald-male-head_45957"/>
          <p:cNvSpPr>
            <a:spLocks noChangeAspect="1"/>
          </p:cNvSpPr>
          <p:nvPr/>
        </p:nvSpPr>
        <p:spPr bwMode="auto">
          <a:xfrm>
            <a:off x="564040" y="88565"/>
            <a:ext cx="725746" cy="805065"/>
          </a:xfrm>
          <a:custGeom>
            <a:gdLst>
              <a:gd fmla="*/ 373273 h 605239" name="connsiteX0"/>
              <a:gd fmla="*/ 373273 h 605239" name="connsiteY0"/>
              <a:gd fmla="*/ 373273 h 605239" name="connsiteX1"/>
              <a:gd fmla="*/ 373273 h 605239" name="connsiteY1"/>
              <a:gd fmla="*/ 373273 h 605239" name="connsiteX2"/>
              <a:gd fmla="*/ 373273 h 605239" name="connsiteY2"/>
              <a:gd fmla="*/ 373273 h 605239" name="connsiteX3"/>
              <a:gd fmla="*/ 373273 h 605239" name="connsiteY3"/>
              <a:gd fmla="*/ 373273 h 605239" name="connsiteX4"/>
              <a:gd fmla="*/ 373273 h 605239" name="connsiteY4"/>
              <a:gd fmla="*/ 373273 h 605239" name="connsiteX5"/>
              <a:gd fmla="*/ 373273 h 605239" name="connsiteY5"/>
              <a:gd fmla="*/ 373273 h 605239" name="connsiteX6"/>
              <a:gd fmla="*/ 373273 h 605239" name="connsiteY6"/>
              <a:gd fmla="*/ 373273 h 605239" name="connsiteX7"/>
              <a:gd fmla="*/ 373273 h 605239" name="connsiteY7"/>
              <a:gd fmla="*/ 373273 h 605239" name="connsiteX8"/>
              <a:gd fmla="*/ 373273 h 605239" name="connsiteY8"/>
              <a:gd fmla="*/ 373273 h 605239" name="connsiteX9"/>
              <a:gd fmla="*/ 373273 h 605239" name="connsiteY9"/>
              <a:gd fmla="*/ 373273 h 605239" name="connsiteX10"/>
              <a:gd fmla="*/ 373273 h 605239" name="connsiteY10"/>
              <a:gd fmla="*/ 373273 h 605239" name="connsiteX11"/>
              <a:gd fmla="*/ 373273 h 605239" name="connsiteY11"/>
              <a:gd fmla="*/ 373273 h 605239" name="connsiteX12"/>
              <a:gd fmla="*/ 373273 h 605239" name="connsiteY12"/>
              <a:gd fmla="*/ 373273 h 605239" name="connsiteX13"/>
              <a:gd fmla="*/ 373273 h 605239" name="connsiteY13"/>
              <a:gd fmla="*/ 373273 h 605239" name="connsiteX14"/>
              <a:gd fmla="*/ 373273 h 605239" name="connsiteY14"/>
              <a:gd fmla="*/ 373273 h 605239" name="connsiteX15"/>
              <a:gd fmla="*/ 373273 h 605239" name="connsiteY15"/>
              <a:gd fmla="*/ 373273 h 605239" name="connsiteX16"/>
              <a:gd fmla="*/ 373273 h 605239" name="connsiteY16"/>
              <a:gd fmla="*/ 373273 h 605239" name="connsiteX17"/>
              <a:gd fmla="*/ 373273 h 605239" name="connsiteY17"/>
              <a:gd fmla="*/ 373273 h 605239" name="connsiteX18"/>
              <a:gd fmla="*/ 373273 h 605239" name="connsiteY18"/>
              <a:gd fmla="*/ 373273 h 605239" name="connsiteX19"/>
              <a:gd fmla="*/ 373273 h 605239" name="connsiteY19"/>
              <a:gd fmla="*/ 373273 h 605239" name="connsiteX20"/>
              <a:gd fmla="*/ 373273 h 605239" name="connsiteY20"/>
              <a:gd fmla="*/ 373273 h 605239" name="connsiteX21"/>
              <a:gd fmla="*/ 373273 h 605239" name="connsiteY21"/>
              <a:gd fmla="*/ 373273 h 605239" name="connsiteX22"/>
              <a:gd fmla="*/ 373273 h 605239" name="connsiteY22"/>
              <a:gd fmla="*/ 373273 h 605239" name="connsiteX23"/>
              <a:gd fmla="*/ 373273 h 605239" name="connsiteY23"/>
              <a:gd fmla="*/ 373273 h 605239" name="connsiteX24"/>
              <a:gd fmla="*/ 373273 h 605239" name="connsiteY24"/>
              <a:gd fmla="*/ 373273 h 605239" name="connsiteX25"/>
              <a:gd fmla="*/ 373273 h 605239" name="connsiteY25"/>
              <a:gd fmla="*/ 373273 h 605239" name="connsiteX26"/>
              <a:gd fmla="*/ 373273 h 605239" name="connsiteY2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b="b" l="l" r="r" t="t"/>
            <a:pathLst>
              <a:path h="604637" w="545066">
                <a:moveTo>
                  <a:pt x="36884" y="437043"/>
                </a:moveTo>
                <a:lnTo>
                  <a:pt x="191976" y="437043"/>
                </a:lnTo>
                <a:lnTo>
                  <a:pt x="256598" y="437043"/>
                </a:lnTo>
                <a:cubicBezTo>
                  <a:pt x="259470" y="437043"/>
                  <a:pt x="332708" y="437043"/>
                  <a:pt x="332708" y="487178"/>
                </a:cubicBezTo>
                <a:lnTo>
                  <a:pt x="339888" y="564529"/>
                </a:lnTo>
                <a:cubicBezTo>
                  <a:pt x="305423" y="580286"/>
                  <a:pt x="269522" y="593178"/>
                  <a:pt x="233621" y="604637"/>
                </a:cubicBezTo>
                <a:lnTo>
                  <a:pt x="212081" y="514394"/>
                </a:lnTo>
                <a:lnTo>
                  <a:pt x="210645" y="512962"/>
                </a:lnTo>
                <a:cubicBezTo>
                  <a:pt x="197720" y="517259"/>
                  <a:pt x="177616" y="520124"/>
                  <a:pt x="160384" y="520124"/>
                </a:cubicBezTo>
                <a:cubicBezTo>
                  <a:pt x="64169" y="520124"/>
                  <a:pt x="41192" y="501502"/>
                  <a:pt x="36884" y="437043"/>
                </a:cubicBezTo>
                <a:close/>
                <a:moveTo>
                  <a:pt x="303290" y="0"/>
                </a:moveTo>
                <a:cubicBezTo>
                  <a:pt x="387816" y="202"/>
                  <a:pt x="469112" y="32449"/>
                  <a:pt x="503569" y="74370"/>
                </a:cubicBezTo>
                <a:cubicBezTo>
                  <a:pt x="568175" y="150329"/>
                  <a:pt x="553818" y="312280"/>
                  <a:pt x="484905" y="378207"/>
                </a:cubicBezTo>
                <a:lnTo>
                  <a:pt x="500698" y="448434"/>
                </a:lnTo>
                <a:cubicBezTo>
                  <a:pt x="471984" y="489997"/>
                  <a:pt x="426042" y="517228"/>
                  <a:pt x="382971" y="541592"/>
                </a:cubicBezTo>
                <a:cubicBezTo>
                  <a:pt x="382971" y="541592"/>
                  <a:pt x="382971" y="541592"/>
                  <a:pt x="381535" y="543025"/>
                </a:cubicBezTo>
                <a:lnTo>
                  <a:pt x="377228" y="484264"/>
                </a:lnTo>
                <a:cubicBezTo>
                  <a:pt x="377228" y="411171"/>
                  <a:pt x="298265" y="391106"/>
                  <a:pt x="256630" y="391106"/>
                </a:cubicBezTo>
                <a:lnTo>
                  <a:pt x="181974" y="391106"/>
                </a:lnTo>
                <a:lnTo>
                  <a:pt x="35533" y="391106"/>
                </a:lnTo>
                <a:cubicBezTo>
                  <a:pt x="35533" y="382507"/>
                  <a:pt x="35533" y="372474"/>
                  <a:pt x="36969" y="362442"/>
                </a:cubicBezTo>
                <a:lnTo>
                  <a:pt x="11126" y="353843"/>
                </a:lnTo>
                <a:cubicBezTo>
                  <a:pt x="6819" y="352410"/>
                  <a:pt x="2512" y="349543"/>
                  <a:pt x="1076" y="345244"/>
                </a:cubicBezTo>
                <a:cubicBezTo>
                  <a:pt x="-359" y="340944"/>
                  <a:pt x="-359" y="335211"/>
                  <a:pt x="1076" y="332345"/>
                </a:cubicBezTo>
                <a:lnTo>
                  <a:pt x="38405" y="256386"/>
                </a:lnTo>
                <a:cubicBezTo>
                  <a:pt x="42712" y="120232"/>
                  <a:pt x="100140" y="44273"/>
                  <a:pt x="219302" y="11309"/>
                </a:cubicBezTo>
                <a:cubicBezTo>
                  <a:pt x="246580" y="3427"/>
                  <a:pt x="275115" y="-67"/>
                  <a:pt x="303290" y="0"/>
                </a:cubicBezTo>
                <a:close/>
              </a:path>
            </a:pathLst>
          </a:custGeom>
          <a:solidFill>
            <a:schemeClr val="accent2"/>
          </a:solidFill>
          <a:ln>
            <a:noFill/>
          </a:ln>
        </p:spPr>
        <p:txBody>
          <a:bodyPr/>
          <a:lstStyle/>
          <a:p>
            <a:endParaRPr altLang="en-US" lang="zh-CN">
              <a:latin charset="-122" panose="020b0502040204020203" pitchFamily="34" typeface="微软雅黑 Light"/>
              <a:ea charset="-122" panose="020b0502040204020203" pitchFamily="34" typeface="微软雅黑 Light"/>
              <a:cs typeface="+mn-ea"/>
              <a:sym typeface="+mn-lt"/>
            </a:endParaRPr>
          </a:p>
        </p:txBody>
      </p:sp>
      <p:sp>
        <p:nvSpPr>
          <p:cNvPr id="4" name="标题 3"/>
          <p:cNvSpPr txBox="1"/>
          <p:nvPr/>
        </p:nvSpPr>
        <p:spPr>
          <a:xfrm>
            <a:off x="1408147" y="213726"/>
            <a:ext cx="2371909" cy="554741"/>
          </a:xfrm>
          <a:prstGeom prst="rect">
            <a:avLst/>
          </a:prstGeom>
        </p:spPr>
        <p:txBody>
          <a:bodyPr/>
          <a:lstStyle>
            <a:lvl1pPr algn="l" defTabSz="914400" eaLnBrk="1" hangingPunct="1" latinLnBrk="0" rtl="0">
              <a:lnSpc>
                <a:spcPct val="90000"/>
              </a:lnSpc>
              <a:spcBef>
                <a:spcPct val="0"/>
              </a:spcBef>
              <a:buNone/>
              <a:defRPr kern="1200" sz="4400">
                <a:solidFill>
                  <a:schemeClr val="tx1"/>
                </a:solidFill>
                <a:latin typeface="+mj-lt"/>
                <a:ea typeface="+mj-ea"/>
                <a:cs typeface="+mj-cs"/>
              </a:defRPr>
            </a:lvl1pPr>
          </a:lstStyle>
          <a:p>
            <a:r>
              <a:rPr altLang="en-US" b="1" lang="zh-CN" sz="2400">
                <a:latin charset="-122" panose="020b0502040204020203" pitchFamily="34" typeface="微软雅黑 Light"/>
                <a:ea charset="-122" panose="020b0502040204020203" pitchFamily="34" typeface="微软雅黑 Light"/>
                <a:cs typeface="+mn-ea"/>
                <a:sym typeface="+mn-lt"/>
              </a:rPr>
              <a:t>护理诊断及措施</a:t>
            </a:r>
          </a:p>
        </p:txBody>
      </p:sp>
      <p:sp>
        <p:nvSpPr>
          <p:cNvPr id="5" name="Rectangle 2"/>
          <p:cNvSpPr txBox="1">
            <a:spLocks noChangeArrowheads="1"/>
          </p:cNvSpPr>
          <p:nvPr/>
        </p:nvSpPr>
        <p:spPr>
          <a:xfrm>
            <a:off x="4949632" y="1461120"/>
            <a:ext cx="2371909" cy="592137"/>
          </a:xfrm>
          <a:prstGeom prst="rect">
            <a:avLst/>
          </a:prstGeom>
        </p:spPr>
        <p:txBody>
          <a:bodyPr/>
          <a:lstStyle>
            <a:lvl1pPr algn="l" defTabSz="914400" eaLnBrk="1" hangingPunct="1" latinLnBrk="0" rtl="0">
              <a:lnSpc>
                <a:spcPct val="90000"/>
              </a:lnSpc>
              <a:spcBef>
                <a:spcPct val="0"/>
              </a:spcBef>
              <a:buNone/>
              <a:defRPr kern="1200" sz="4400">
                <a:solidFill>
                  <a:schemeClr val="tx1"/>
                </a:solidFill>
                <a:latin typeface="+mj-lt"/>
                <a:ea typeface="+mj-ea"/>
                <a:cs typeface="+mj-cs"/>
              </a:defRPr>
            </a:lvl1pPr>
          </a:lstStyle>
          <a:p>
            <a:r>
              <a:rPr altLang="en-US" b="1" lang="zh-CN" sz="4000">
                <a:solidFill>
                  <a:schemeClr val="bg1"/>
                </a:solidFill>
                <a:latin charset="-122" panose="020b0502040204020203" pitchFamily="34" typeface="微软雅黑 Light"/>
                <a:ea charset="-122" panose="020b0502040204020203" pitchFamily="34" typeface="微软雅黑 Light"/>
                <a:cs typeface="+mn-ea"/>
                <a:sym typeface="+mn-lt"/>
              </a:rPr>
              <a:t>护理评价</a:t>
            </a:r>
          </a:p>
        </p:txBody>
      </p:sp>
      <p:sp>
        <p:nvSpPr>
          <p:cNvPr id="6" name="Rectangle 3"/>
          <p:cNvSpPr txBox="1">
            <a:spLocks noChangeArrowheads="1"/>
          </p:cNvSpPr>
          <p:nvPr/>
        </p:nvSpPr>
        <p:spPr>
          <a:xfrm>
            <a:off x="4949632" y="2362713"/>
            <a:ext cx="8207375" cy="5162550"/>
          </a:xfrm>
          <a:prstGeom prst="rect">
            <a:avLst/>
          </a:prstGeom>
        </p:spPr>
        <p:txBody>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r>
              <a:rPr altLang="en-US" lang="zh-CN" sz="2400">
                <a:solidFill>
                  <a:schemeClr val="bg1"/>
                </a:solidFill>
                <a:latin charset="-122" panose="020b0502040204020203" pitchFamily="34" typeface="微软雅黑 Light"/>
                <a:ea charset="-122" panose="020b0502040204020203" pitchFamily="34" typeface="微软雅黑 Light"/>
                <a:cs typeface="+mn-ea"/>
                <a:sym typeface="+mn-lt"/>
              </a:rPr>
              <a:t>病人呼吸困难缓解</a:t>
            </a:r>
          </a:p>
          <a:p>
            <a:r>
              <a:rPr altLang="en-US" lang="zh-CN" sz="2400">
                <a:solidFill>
                  <a:schemeClr val="bg1"/>
                </a:solidFill>
                <a:latin charset="-122" panose="020b0502040204020203" pitchFamily="34" typeface="微软雅黑 Light"/>
                <a:ea charset="-122" panose="020b0502040204020203" pitchFamily="34" typeface="微软雅黑 Light"/>
                <a:cs typeface="+mn-ea"/>
                <a:sym typeface="+mn-lt"/>
              </a:rPr>
              <a:t>能通过有效的咳嗽、排痰，保持呼吸道通畅</a:t>
            </a:r>
          </a:p>
          <a:p>
            <a:r>
              <a:rPr altLang="en-US" lang="zh-CN" sz="2400">
                <a:solidFill>
                  <a:schemeClr val="bg1"/>
                </a:solidFill>
                <a:latin charset="-122" panose="020b0502040204020203" pitchFamily="34" typeface="微软雅黑 Light"/>
                <a:ea charset="-122" panose="020b0502040204020203" pitchFamily="34" typeface="微软雅黑 Light"/>
                <a:cs typeface="+mn-ea"/>
                <a:sym typeface="+mn-lt"/>
              </a:rPr>
              <a:t>对疾病有一个正确的认识，减轻或消除焦虑</a:t>
            </a:r>
          </a:p>
          <a:p>
            <a:r>
              <a:rPr altLang="en-US" lang="zh-CN" sz="2400">
                <a:solidFill>
                  <a:schemeClr val="bg1"/>
                </a:solidFill>
                <a:latin charset="-122" panose="020b0502040204020203" pitchFamily="34" typeface="微软雅黑 Light"/>
                <a:ea charset="-122" panose="020b0502040204020203" pitchFamily="34" typeface="微软雅黑 Light"/>
                <a:cs typeface="+mn-ea"/>
                <a:sym typeface="+mn-lt"/>
              </a:rPr>
              <a:t>改善营养</a:t>
            </a:r>
          </a:p>
          <a:p>
            <a:r>
              <a:rPr altLang="en-US" lang="zh-CN" sz="2400">
                <a:solidFill>
                  <a:schemeClr val="bg1"/>
                </a:solidFill>
                <a:latin charset="-122" panose="020b0502040204020203" pitchFamily="34" typeface="微软雅黑 Light"/>
                <a:ea charset="-122" panose="020b0502040204020203" pitchFamily="34" typeface="微软雅黑 Light"/>
                <a:cs typeface="+mn-ea"/>
                <a:sym typeface="+mn-lt"/>
              </a:rPr>
              <a:t>未发生并发症</a:t>
            </a:r>
          </a:p>
          <a:p>
            <a:r>
              <a:rPr altLang="en-US" lang="zh-CN" sz="2400">
                <a:solidFill>
                  <a:schemeClr val="bg1"/>
                </a:solidFill>
                <a:latin charset="-122" panose="020b0502040204020203" pitchFamily="34" typeface="微软雅黑 Light"/>
                <a:ea charset="-122" panose="020b0502040204020203" pitchFamily="34" typeface="微软雅黑 Light"/>
                <a:cs typeface="+mn-ea"/>
                <a:sym typeface="+mn-lt"/>
              </a:rPr>
              <a:t>积极配合治疗</a:t>
            </a:r>
          </a:p>
          <a:p>
            <a:r>
              <a:rPr altLang="en-US" lang="zh-CN" sz="2400">
                <a:solidFill>
                  <a:schemeClr val="bg1"/>
                </a:solidFill>
                <a:latin charset="-122" panose="020b0502040204020203" pitchFamily="34" typeface="微软雅黑 Light"/>
                <a:ea charset="-122" panose="020b0502040204020203" pitchFamily="34" typeface="微软雅黑 Light"/>
                <a:cs typeface="+mn-ea"/>
                <a:sym typeface="+mn-lt"/>
              </a:rPr>
              <a:t>睡眠质量改善</a:t>
            </a:r>
          </a:p>
        </p:txBody>
      </p:sp>
      <p:pic>
        <p:nvPicPr>
          <p:cNvPr id="8" name="图片 7"/>
          <p:cNvPicPr>
            <a:picLocks noChangeAspect="1"/>
          </p:cNvPicPr>
          <p:nvPr/>
        </p:nvPicPr>
        <p:blipFill>
          <a:blip r:embed="rId3">
            <a:extLst>
              <a:ext uri="{28A0092B-C50C-407E-A947-70E740481C1C}">
                <a14:useLocalDpi val="0"/>
              </a:ext>
            </a:extLst>
          </a:blip>
          <a:stretch>
            <a:fillRect/>
          </a:stretch>
        </p:blipFill>
        <p:spPr>
          <a:xfrm flipH="1">
            <a:off x="0" y="1711641"/>
            <a:ext cx="5219759" cy="5219759"/>
          </a:xfrm>
          <a:prstGeom prst="rect">
            <a:avLst/>
          </a:prstGeom>
        </p:spPr>
      </p:pic>
    </p:spTree>
    <p:extLst>
      <p:ext uri="{BB962C8B-B14F-4D97-AF65-F5344CB8AC3E}">
        <p14:creationId val="1982728554"/>
      </p:ext>
    </p:extLst>
  </p:cSld>
  <p:clrMapOvr>
    <a:masterClrMapping/>
  </p:clrMapOvr>
  <mc:AlternateContent>
    <mc:Choice Requires="p14">
      <p:transition advClick="0" p14:dur="1250" spd="slow">
        <p:wipe/>
      </p:transition>
    </mc:Choice>
    <mc:Fallback>
      <p:transition advClick="0" spd="slow">
        <p:wip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4" presetSubtype="10">
                                  <p:stCondLst>
                                    <p:cond delay="0"/>
                                  </p:stCondLst>
                                  <p:childTnLst>
                                    <p:set>
                                      <p:cBhvr>
                                        <p:cTn dur="1" fill="hold" id="6">
                                          <p:stCondLst>
                                            <p:cond delay="0"/>
                                          </p:stCondLst>
                                        </p:cTn>
                                        <p:tgtEl>
                                          <p:spTgt spid="7"/>
                                        </p:tgtEl>
                                        <p:attrNameLst>
                                          <p:attrName>style.visibility</p:attrName>
                                        </p:attrNameLst>
                                      </p:cBhvr>
                                      <p:to>
                                        <p:strVal val="visible"/>
                                      </p:to>
                                    </p:set>
                                    <p:animEffect filter="randombar(horizontal)" transition="in">
                                      <p:cBhvr>
                                        <p:cTn dur="500" id="7"/>
                                        <p:tgtEl>
                                          <p:spTgt spid="7"/>
                                        </p:tgtEl>
                                      </p:cBhvr>
                                    </p:animEffect>
                                  </p:childTnLst>
                                </p:cTn>
                              </p:par>
                            </p:childTnLst>
                          </p:cTn>
                        </p:par>
                        <p:par>
                          <p:cTn fill="hold" id="8" nodeType="afterGroup">
                            <p:stCondLst>
                              <p:cond delay="500"/>
                            </p:stCondLst>
                            <p:childTnLst>
                              <p:par>
                                <p:cTn fill="hold" grpId="0" id="9" nodeType="afterEffect" presetClass="entr" presetID="53" presetSubtype="0">
                                  <p:stCondLst>
                                    <p:cond delay="0"/>
                                  </p:stCondLst>
                                  <p:childTnLst>
                                    <p:set>
                                      <p:cBhvr>
                                        <p:cTn dur="1" fill="hold" id="10">
                                          <p:stCondLst>
                                            <p:cond delay="0"/>
                                          </p:stCondLst>
                                        </p:cTn>
                                        <p:tgtEl>
                                          <p:spTgt spid="5"/>
                                        </p:tgtEl>
                                        <p:attrNameLst>
                                          <p:attrName>style.visibility</p:attrName>
                                        </p:attrNameLst>
                                      </p:cBhvr>
                                      <p:to>
                                        <p:strVal val="visible"/>
                                      </p:to>
                                    </p:set>
                                    <p:anim calcmode="lin" valueType="num">
                                      <p:cBhvr>
                                        <p:cTn dur="500" fill="hold" id="11"/>
                                        <p:tgtEl>
                                          <p:spTgt spid="5"/>
                                        </p:tgtEl>
                                        <p:attrNameLst>
                                          <p:attrName>ppt_w</p:attrName>
                                        </p:attrNameLst>
                                      </p:cBhvr>
                                      <p:tavLst>
                                        <p:tav tm="0">
                                          <p:val>
                                            <p:fltVal val="0"/>
                                          </p:val>
                                        </p:tav>
                                        <p:tav tm="100000">
                                          <p:val>
                                            <p:strVal val="#ppt_w"/>
                                          </p:val>
                                        </p:tav>
                                      </p:tavLst>
                                    </p:anim>
                                    <p:anim calcmode="lin" valueType="num">
                                      <p:cBhvr>
                                        <p:cTn dur="500" fill="hold" id="12"/>
                                        <p:tgtEl>
                                          <p:spTgt spid="5"/>
                                        </p:tgtEl>
                                        <p:attrNameLst>
                                          <p:attrName>ppt_h</p:attrName>
                                        </p:attrNameLst>
                                      </p:cBhvr>
                                      <p:tavLst>
                                        <p:tav tm="0">
                                          <p:val>
                                            <p:fltVal val="0"/>
                                          </p:val>
                                        </p:tav>
                                        <p:tav tm="100000">
                                          <p:val>
                                            <p:strVal val="#ppt_h"/>
                                          </p:val>
                                        </p:tav>
                                      </p:tavLst>
                                    </p:anim>
                                    <p:animEffect filter="fade" transition="in">
                                      <p:cBhvr>
                                        <p:cTn dur="500" id="13"/>
                                        <p:tgtEl>
                                          <p:spTgt spid="5"/>
                                        </p:tgtEl>
                                      </p:cBhvr>
                                    </p:animEffect>
                                  </p:childTnLst>
                                </p:cTn>
                              </p:par>
                            </p:childTnLst>
                          </p:cTn>
                        </p:par>
                        <p:par>
                          <p:cTn fill="hold" id="14" nodeType="afterGroup">
                            <p:stCondLst>
                              <p:cond delay="1000"/>
                            </p:stCondLst>
                            <p:childTnLst>
                              <p:par>
                                <p:cTn fill="hold" grpId="0" id="15" nodeType="afterEffect" presetClass="entr" presetID="53" presetSubtype="0">
                                  <p:stCondLst>
                                    <p:cond delay="0"/>
                                  </p:stCondLst>
                                  <p:childTnLst>
                                    <p:set>
                                      <p:cBhvr>
                                        <p:cTn dur="1" fill="hold" id="16">
                                          <p:stCondLst>
                                            <p:cond delay="0"/>
                                          </p:stCondLst>
                                        </p:cTn>
                                        <p:tgtEl>
                                          <p:spTgt spid="6"/>
                                        </p:tgtEl>
                                        <p:attrNameLst>
                                          <p:attrName>style.visibility</p:attrName>
                                        </p:attrNameLst>
                                      </p:cBhvr>
                                      <p:to>
                                        <p:strVal val="visible"/>
                                      </p:to>
                                    </p:set>
                                    <p:anim calcmode="lin" valueType="num">
                                      <p:cBhvr>
                                        <p:cTn dur="500" fill="hold" id="17"/>
                                        <p:tgtEl>
                                          <p:spTgt spid="6"/>
                                        </p:tgtEl>
                                        <p:attrNameLst>
                                          <p:attrName>ppt_w</p:attrName>
                                        </p:attrNameLst>
                                      </p:cBhvr>
                                      <p:tavLst>
                                        <p:tav tm="0">
                                          <p:val>
                                            <p:fltVal val="0"/>
                                          </p:val>
                                        </p:tav>
                                        <p:tav tm="100000">
                                          <p:val>
                                            <p:strVal val="#ppt_w"/>
                                          </p:val>
                                        </p:tav>
                                      </p:tavLst>
                                    </p:anim>
                                    <p:anim calcmode="lin" valueType="num">
                                      <p:cBhvr>
                                        <p:cTn dur="500" fill="hold" id="18"/>
                                        <p:tgtEl>
                                          <p:spTgt spid="6"/>
                                        </p:tgtEl>
                                        <p:attrNameLst>
                                          <p:attrName>ppt_h</p:attrName>
                                        </p:attrNameLst>
                                      </p:cBhvr>
                                      <p:tavLst>
                                        <p:tav tm="0">
                                          <p:val>
                                            <p:fltVal val="0"/>
                                          </p:val>
                                        </p:tav>
                                        <p:tav tm="100000">
                                          <p:val>
                                            <p:strVal val="#ppt_h"/>
                                          </p:val>
                                        </p:tav>
                                      </p:tavLst>
                                    </p:anim>
                                    <p:animEffect filter="fade" transition="in">
                                      <p:cBhvr>
                                        <p:cTn dur="500" id="19"/>
                                        <p:tgtEl>
                                          <p:spTgt spid="6"/>
                                        </p:tgtEl>
                                      </p:cBhvr>
                                    </p:animEffect>
                                  </p:childTnLst>
                                </p:cTn>
                              </p:par>
                            </p:childTnLst>
                          </p:cTn>
                        </p:par>
                        <p:par>
                          <p:cTn fill="hold" id="20" nodeType="afterGroup">
                            <p:stCondLst>
                              <p:cond delay="1500"/>
                            </p:stCondLst>
                            <p:childTnLst>
                              <p:par>
                                <p:cTn fill="hold" id="21" nodeType="afterEffect" presetClass="entr" presetID="42" presetSubtype="0">
                                  <p:stCondLst>
                                    <p:cond delay="0"/>
                                  </p:stCondLst>
                                  <p:childTnLst>
                                    <p:set>
                                      <p:cBhvr>
                                        <p:cTn dur="1" fill="hold" id="22">
                                          <p:stCondLst>
                                            <p:cond delay="0"/>
                                          </p:stCondLst>
                                        </p:cTn>
                                        <p:tgtEl>
                                          <p:spTgt spid="8"/>
                                        </p:tgtEl>
                                        <p:attrNameLst>
                                          <p:attrName>style.visibility</p:attrName>
                                        </p:attrNameLst>
                                      </p:cBhvr>
                                      <p:to>
                                        <p:strVal val="visible"/>
                                      </p:to>
                                    </p:set>
                                    <p:animEffect filter="fade" transition="in">
                                      <p:cBhvr>
                                        <p:cTn dur="1000" id="23"/>
                                        <p:tgtEl>
                                          <p:spTgt spid="8"/>
                                        </p:tgtEl>
                                      </p:cBhvr>
                                    </p:animEffect>
                                    <p:anim calcmode="lin" valueType="num">
                                      <p:cBhvr>
                                        <p:cTn dur="1000" fill="hold" id="24"/>
                                        <p:tgtEl>
                                          <p:spTgt spid="8"/>
                                        </p:tgtEl>
                                        <p:attrNameLst>
                                          <p:attrName>ppt_x</p:attrName>
                                        </p:attrNameLst>
                                      </p:cBhvr>
                                      <p:tavLst>
                                        <p:tav tm="0">
                                          <p:val>
                                            <p:strVal val="#ppt_x"/>
                                          </p:val>
                                        </p:tav>
                                        <p:tav tm="100000">
                                          <p:val>
                                            <p:strVal val="#ppt_x"/>
                                          </p:val>
                                        </p:tav>
                                      </p:tavLst>
                                    </p:anim>
                                    <p:anim calcmode="lin" valueType="num">
                                      <p:cBhvr>
                                        <p:cTn dur="1000" fill="hold" id="25"/>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5"/>
      <p:bldP grpId="0" spid="6"/>
    </p:bldLst>
  </p:timing>
</p:sld>
</file>

<file path=ppt/slides/slide3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2" name="直接连接符 1"/>
          <p:cNvCxnSpPr/>
          <p:nvPr/>
        </p:nvCxnSpPr>
        <p:spPr>
          <a:xfrm>
            <a:off x="1408147" y="683603"/>
            <a:ext cx="10619117"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mouth-tube-in-bald-male-head_45957"/>
          <p:cNvSpPr>
            <a:spLocks noChangeAspect="1"/>
          </p:cNvSpPr>
          <p:nvPr/>
        </p:nvSpPr>
        <p:spPr bwMode="auto">
          <a:xfrm>
            <a:off x="564040" y="88565"/>
            <a:ext cx="725746" cy="805065"/>
          </a:xfrm>
          <a:custGeom>
            <a:gdLst>
              <a:gd fmla="*/ 373273 h 605239" name="connsiteX0"/>
              <a:gd fmla="*/ 373273 h 605239" name="connsiteY0"/>
              <a:gd fmla="*/ 373273 h 605239" name="connsiteX1"/>
              <a:gd fmla="*/ 373273 h 605239" name="connsiteY1"/>
              <a:gd fmla="*/ 373273 h 605239" name="connsiteX2"/>
              <a:gd fmla="*/ 373273 h 605239" name="connsiteY2"/>
              <a:gd fmla="*/ 373273 h 605239" name="connsiteX3"/>
              <a:gd fmla="*/ 373273 h 605239" name="connsiteY3"/>
              <a:gd fmla="*/ 373273 h 605239" name="connsiteX4"/>
              <a:gd fmla="*/ 373273 h 605239" name="connsiteY4"/>
              <a:gd fmla="*/ 373273 h 605239" name="connsiteX5"/>
              <a:gd fmla="*/ 373273 h 605239" name="connsiteY5"/>
              <a:gd fmla="*/ 373273 h 605239" name="connsiteX6"/>
              <a:gd fmla="*/ 373273 h 605239" name="connsiteY6"/>
              <a:gd fmla="*/ 373273 h 605239" name="connsiteX7"/>
              <a:gd fmla="*/ 373273 h 605239" name="connsiteY7"/>
              <a:gd fmla="*/ 373273 h 605239" name="connsiteX8"/>
              <a:gd fmla="*/ 373273 h 605239" name="connsiteY8"/>
              <a:gd fmla="*/ 373273 h 605239" name="connsiteX9"/>
              <a:gd fmla="*/ 373273 h 605239" name="connsiteY9"/>
              <a:gd fmla="*/ 373273 h 605239" name="connsiteX10"/>
              <a:gd fmla="*/ 373273 h 605239" name="connsiteY10"/>
              <a:gd fmla="*/ 373273 h 605239" name="connsiteX11"/>
              <a:gd fmla="*/ 373273 h 605239" name="connsiteY11"/>
              <a:gd fmla="*/ 373273 h 605239" name="connsiteX12"/>
              <a:gd fmla="*/ 373273 h 605239" name="connsiteY12"/>
              <a:gd fmla="*/ 373273 h 605239" name="connsiteX13"/>
              <a:gd fmla="*/ 373273 h 605239" name="connsiteY13"/>
              <a:gd fmla="*/ 373273 h 605239" name="connsiteX14"/>
              <a:gd fmla="*/ 373273 h 605239" name="connsiteY14"/>
              <a:gd fmla="*/ 373273 h 605239" name="connsiteX15"/>
              <a:gd fmla="*/ 373273 h 605239" name="connsiteY15"/>
              <a:gd fmla="*/ 373273 h 605239" name="connsiteX16"/>
              <a:gd fmla="*/ 373273 h 605239" name="connsiteY16"/>
              <a:gd fmla="*/ 373273 h 605239" name="connsiteX17"/>
              <a:gd fmla="*/ 373273 h 605239" name="connsiteY17"/>
              <a:gd fmla="*/ 373273 h 605239" name="connsiteX18"/>
              <a:gd fmla="*/ 373273 h 605239" name="connsiteY18"/>
              <a:gd fmla="*/ 373273 h 605239" name="connsiteX19"/>
              <a:gd fmla="*/ 373273 h 605239" name="connsiteY19"/>
              <a:gd fmla="*/ 373273 h 605239" name="connsiteX20"/>
              <a:gd fmla="*/ 373273 h 605239" name="connsiteY20"/>
              <a:gd fmla="*/ 373273 h 605239" name="connsiteX21"/>
              <a:gd fmla="*/ 373273 h 605239" name="connsiteY21"/>
              <a:gd fmla="*/ 373273 h 605239" name="connsiteX22"/>
              <a:gd fmla="*/ 373273 h 605239" name="connsiteY22"/>
              <a:gd fmla="*/ 373273 h 605239" name="connsiteX23"/>
              <a:gd fmla="*/ 373273 h 605239" name="connsiteY23"/>
              <a:gd fmla="*/ 373273 h 605239" name="connsiteX24"/>
              <a:gd fmla="*/ 373273 h 605239" name="connsiteY24"/>
              <a:gd fmla="*/ 373273 h 605239" name="connsiteX25"/>
              <a:gd fmla="*/ 373273 h 605239" name="connsiteY25"/>
              <a:gd fmla="*/ 373273 h 605239" name="connsiteX26"/>
              <a:gd fmla="*/ 373273 h 605239" name="connsiteY2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b="b" l="l" r="r" t="t"/>
            <a:pathLst>
              <a:path h="604637" w="545066">
                <a:moveTo>
                  <a:pt x="36884" y="437043"/>
                </a:moveTo>
                <a:lnTo>
                  <a:pt x="191976" y="437043"/>
                </a:lnTo>
                <a:lnTo>
                  <a:pt x="256598" y="437043"/>
                </a:lnTo>
                <a:cubicBezTo>
                  <a:pt x="259470" y="437043"/>
                  <a:pt x="332708" y="437043"/>
                  <a:pt x="332708" y="487178"/>
                </a:cubicBezTo>
                <a:lnTo>
                  <a:pt x="339888" y="564529"/>
                </a:lnTo>
                <a:cubicBezTo>
                  <a:pt x="305423" y="580286"/>
                  <a:pt x="269522" y="593178"/>
                  <a:pt x="233621" y="604637"/>
                </a:cubicBezTo>
                <a:lnTo>
                  <a:pt x="212081" y="514394"/>
                </a:lnTo>
                <a:lnTo>
                  <a:pt x="210645" y="512962"/>
                </a:lnTo>
                <a:cubicBezTo>
                  <a:pt x="197720" y="517259"/>
                  <a:pt x="177616" y="520124"/>
                  <a:pt x="160384" y="520124"/>
                </a:cubicBezTo>
                <a:cubicBezTo>
                  <a:pt x="64169" y="520124"/>
                  <a:pt x="41192" y="501502"/>
                  <a:pt x="36884" y="437043"/>
                </a:cubicBezTo>
                <a:close/>
                <a:moveTo>
                  <a:pt x="303290" y="0"/>
                </a:moveTo>
                <a:cubicBezTo>
                  <a:pt x="387816" y="202"/>
                  <a:pt x="469112" y="32449"/>
                  <a:pt x="503569" y="74370"/>
                </a:cubicBezTo>
                <a:cubicBezTo>
                  <a:pt x="568175" y="150329"/>
                  <a:pt x="553818" y="312280"/>
                  <a:pt x="484905" y="378207"/>
                </a:cubicBezTo>
                <a:lnTo>
                  <a:pt x="500698" y="448434"/>
                </a:lnTo>
                <a:cubicBezTo>
                  <a:pt x="471984" y="489997"/>
                  <a:pt x="426042" y="517228"/>
                  <a:pt x="382971" y="541592"/>
                </a:cubicBezTo>
                <a:cubicBezTo>
                  <a:pt x="382971" y="541592"/>
                  <a:pt x="382971" y="541592"/>
                  <a:pt x="381535" y="543025"/>
                </a:cubicBezTo>
                <a:lnTo>
                  <a:pt x="377228" y="484264"/>
                </a:lnTo>
                <a:cubicBezTo>
                  <a:pt x="377228" y="411171"/>
                  <a:pt x="298265" y="391106"/>
                  <a:pt x="256630" y="391106"/>
                </a:cubicBezTo>
                <a:lnTo>
                  <a:pt x="181974" y="391106"/>
                </a:lnTo>
                <a:lnTo>
                  <a:pt x="35533" y="391106"/>
                </a:lnTo>
                <a:cubicBezTo>
                  <a:pt x="35533" y="382507"/>
                  <a:pt x="35533" y="372474"/>
                  <a:pt x="36969" y="362442"/>
                </a:cubicBezTo>
                <a:lnTo>
                  <a:pt x="11126" y="353843"/>
                </a:lnTo>
                <a:cubicBezTo>
                  <a:pt x="6819" y="352410"/>
                  <a:pt x="2512" y="349543"/>
                  <a:pt x="1076" y="345244"/>
                </a:cubicBezTo>
                <a:cubicBezTo>
                  <a:pt x="-359" y="340944"/>
                  <a:pt x="-359" y="335211"/>
                  <a:pt x="1076" y="332345"/>
                </a:cubicBezTo>
                <a:lnTo>
                  <a:pt x="38405" y="256386"/>
                </a:lnTo>
                <a:cubicBezTo>
                  <a:pt x="42712" y="120232"/>
                  <a:pt x="100140" y="44273"/>
                  <a:pt x="219302" y="11309"/>
                </a:cubicBezTo>
                <a:cubicBezTo>
                  <a:pt x="246580" y="3427"/>
                  <a:pt x="275115" y="-67"/>
                  <a:pt x="303290" y="0"/>
                </a:cubicBezTo>
                <a:close/>
              </a:path>
            </a:pathLst>
          </a:custGeom>
          <a:solidFill>
            <a:schemeClr val="accent2"/>
          </a:solidFill>
          <a:ln>
            <a:noFill/>
          </a:ln>
        </p:spPr>
        <p:txBody>
          <a:bodyPr/>
          <a:lstStyle/>
          <a:p>
            <a:endParaRPr altLang="en-US" lang="zh-CN">
              <a:latin charset="-122" panose="020b0502040204020203" pitchFamily="34" typeface="微软雅黑 Light"/>
              <a:ea charset="-122" panose="020b0502040204020203" pitchFamily="34" typeface="微软雅黑 Light"/>
              <a:cs typeface="+mn-ea"/>
              <a:sym typeface="+mn-lt"/>
            </a:endParaRPr>
          </a:p>
        </p:txBody>
      </p:sp>
      <p:sp>
        <p:nvSpPr>
          <p:cNvPr id="5" name="标题 3"/>
          <p:cNvSpPr txBox="1"/>
          <p:nvPr/>
        </p:nvSpPr>
        <p:spPr>
          <a:xfrm>
            <a:off x="1408147" y="241156"/>
            <a:ext cx="1521677" cy="442447"/>
          </a:xfrm>
          <a:prstGeom prst="rect">
            <a:avLst/>
          </a:prstGeom>
        </p:spPr>
        <p:txBody>
          <a:bodyPr/>
          <a:lstStyle>
            <a:lvl1pPr algn="l" defTabSz="914400" eaLnBrk="1" hangingPunct="1" latinLnBrk="0" rtl="0">
              <a:lnSpc>
                <a:spcPct val="90000"/>
              </a:lnSpc>
              <a:spcBef>
                <a:spcPct val="0"/>
              </a:spcBef>
              <a:buNone/>
              <a:defRPr kern="1200" sz="4400">
                <a:solidFill>
                  <a:schemeClr val="tx1"/>
                </a:solidFill>
                <a:latin typeface="+mj-lt"/>
                <a:ea typeface="+mj-ea"/>
                <a:cs typeface="+mj-cs"/>
              </a:defRPr>
            </a:lvl1pPr>
          </a:lstStyle>
          <a:p>
            <a:r>
              <a:rPr altLang="en-US" b="1" lang="zh-CN" sz="2400">
                <a:latin charset="-122" panose="020b0502040204020203" pitchFamily="34" typeface="微软雅黑 Light"/>
                <a:ea charset="-122" panose="020b0502040204020203" pitchFamily="34" typeface="微软雅黑 Light"/>
                <a:cs typeface="+mn-ea"/>
                <a:sym typeface="+mn-lt"/>
              </a:rPr>
              <a:t>健康指导</a:t>
            </a:r>
          </a:p>
        </p:txBody>
      </p:sp>
      <p:sp>
        <p:nvSpPr>
          <p:cNvPr id="12" name="标题 3"/>
          <p:cNvSpPr txBox="1"/>
          <p:nvPr/>
        </p:nvSpPr>
        <p:spPr>
          <a:xfrm>
            <a:off x="8663025" y="1454866"/>
            <a:ext cx="2050328" cy="442447"/>
          </a:xfrm>
          <a:prstGeom prst="rect">
            <a:avLst/>
          </a:prstGeom>
        </p:spPr>
        <p:txBody>
          <a:bodyPr/>
          <a:lstStyle>
            <a:lvl1pPr algn="l" defTabSz="914400" eaLnBrk="1" hangingPunct="1" latinLnBrk="0" rtl="0">
              <a:lnSpc>
                <a:spcPct val="90000"/>
              </a:lnSpc>
              <a:spcBef>
                <a:spcPct val="0"/>
              </a:spcBef>
              <a:buNone/>
              <a:defRPr kern="1200" sz="4400">
                <a:solidFill>
                  <a:schemeClr val="tx1"/>
                </a:solidFill>
                <a:latin typeface="+mj-lt"/>
                <a:ea typeface="+mj-ea"/>
                <a:cs typeface="+mj-cs"/>
              </a:defRPr>
            </a:lvl1pPr>
          </a:lstStyle>
          <a:p>
            <a:r>
              <a:rPr altLang="en-US" b="1" lang="zh-CN" sz="3200">
                <a:latin charset="-122" panose="020b0502040204020203" pitchFamily="34" typeface="微软雅黑 Light"/>
                <a:ea charset="-122" panose="020b0502040204020203" pitchFamily="34" typeface="微软雅黑 Light"/>
                <a:cs typeface="+mn-ea"/>
                <a:sym typeface="+mn-lt"/>
              </a:rPr>
              <a:t>健康指导</a:t>
            </a:r>
          </a:p>
        </p:txBody>
      </p:sp>
      <p:sp>
        <p:nvSpPr>
          <p:cNvPr id="13" name="Rectangle 3"/>
          <p:cNvSpPr txBox="1">
            <a:spLocks noChangeArrowheads="1"/>
          </p:cNvSpPr>
          <p:nvPr/>
        </p:nvSpPr>
        <p:spPr>
          <a:xfrm>
            <a:off x="564040" y="1897313"/>
            <a:ext cx="6870355" cy="4267572"/>
          </a:xfrm>
          <a:prstGeom prst="rect">
            <a:avLst/>
          </a:prstGeom>
        </p:spPr>
        <p:txBody>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nSpc>
                <a:spcPct val="150000"/>
              </a:lnSpc>
              <a:buFont charset="2" panose="05000000000000000000" pitchFamily="2" typeface="Wingdings"/>
              <a:buNone/>
            </a:pPr>
            <a:r>
              <a:rPr altLang="zh-CN" lang="en-US" sz="1400">
                <a:latin charset="-122" panose="020b0502040204020203" pitchFamily="34" typeface="微软雅黑 Light"/>
                <a:ea charset="-122" panose="020b0502040204020203" pitchFamily="34" typeface="微软雅黑 Light"/>
                <a:cs typeface="+mn-ea"/>
                <a:sym typeface="+mn-lt"/>
              </a:rPr>
              <a:t>1、 绝对卧床休息，病情恢复后，应按照医生及护士的指导进行活动，避免因活动所造成呼吸困难等不良后果。</a:t>
            </a:r>
          </a:p>
          <a:p>
            <a:pPr>
              <a:lnSpc>
                <a:spcPct val="150000"/>
              </a:lnSpc>
              <a:buFont charset="2" panose="05000000000000000000" pitchFamily="2" typeface="Wingdings"/>
              <a:buNone/>
            </a:pPr>
            <a:r>
              <a:rPr altLang="zh-CN" lang="en-US" sz="1400">
                <a:latin charset="-122" panose="020b0502040204020203" pitchFamily="34" typeface="微软雅黑 Light"/>
                <a:ea charset="-122" panose="020b0502040204020203" pitchFamily="34" typeface="微软雅黑 Light"/>
                <a:cs typeface="+mn-ea"/>
                <a:sym typeface="+mn-lt"/>
              </a:rPr>
              <a:t>2、 配合氧疗，了解氧疗在疾病治疗中的作用，同时注意不要自行调整氧流量。（1-2升/分）</a:t>
            </a:r>
          </a:p>
          <a:p>
            <a:pPr>
              <a:lnSpc>
                <a:spcPct val="150000"/>
              </a:lnSpc>
              <a:buFont charset="2" panose="05000000000000000000" pitchFamily="2" typeface="Wingdings"/>
              <a:buNone/>
            </a:pPr>
            <a:r>
              <a:rPr altLang="zh-CN" lang="en-US" sz="1400">
                <a:latin charset="-122" panose="020b0502040204020203" pitchFamily="34" typeface="微软雅黑 Light"/>
                <a:ea charset="-122" panose="020b0502040204020203" pitchFamily="34" typeface="微软雅黑 Light"/>
                <a:cs typeface="+mn-ea"/>
                <a:sym typeface="+mn-lt"/>
              </a:rPr>
              <a:t>3、 饮食上以高蛋白、高维生素，易消化饮食为宜。呼吸困难严重时，宜少食多餐。</a:t>
            </a:r>
          </a:p>
          <a:p>
            <a:pPr>
              <a:lnSpc>
                <a:spcPct val="150000"/>
              </a:lnSpc>
              <a:buFont charset="2" panose="05000000000000000000" pitchFamily="2" typeface="Wingdings"/>
              <a:buNone/>
            </a:pPr>
            <a:r>
              <a:rPr altLang="zh-CN" lang="en-US" sz="1400">
                <a:latin charset="-122" panose="020b0502040204020203" pitchFamily="34" typeface="微软雅黑 Light"/>
                <a:ea charset="-122" panose="020b0502040204020203" pitchFamily="34" typeface="微软雅黑 Light"/>
                <a:cs typeface="+mn-ea"/>
                <a:sym typeface="+mn-lt"/>
              </a:rPr>
              <a:t>4、 尽可能地将痰液咳出，并在护士指导下，进行有效咳嗽，掌握咳痰技巧。</a:t>
            </a:r>
          </a:p>
          <a:p>
            <a:pPr>
              <a:lnSpc>
                <a:spcPct val="150000"/>
              </a:lnSpc>
              <a:buFont charset="2" panose="05000000000000000000" pitchFamily="2" typeface="Wingdings"/>
              <a:buNone/>
            </a:pPr>
            <a:r>
              <a:rPr altLang="zh-CN" lang="en-US" sz="1400">
                <a:latin charset="-122" panose="020b0502040204020203" pitchFamily="34" typeface="微软雅黑 Light"/>
                <a:ea charset="-122" panose="020b0502040204020203" pitchFamily="34" typeface="微软雅黑 Light"/>
                <a:cs typeface="+mn-ea"/>
                <a:sym typeface="+mn-lt"/>
              </a:rPr>
              <a:t>5、 预防感冒、戒烟，戒酒。</a:t>
            </a:r>
          </a:p>
          <a:p>
            <a:pPr>
              <a:lnSpc>
                <a:spcPct val="150000"/>
              </a:lnSpc>
              <a:buFont charset="2" panose="05000000000000000000" pitchFamily="2" typeface="Wingdings"/>
              <a:buNone/>
            </a:pPr>
            <a:r>
              <a:rPr altLang="zh-CN" lang="en-US" sz="1400">
                <a:latin charset="-122" panose="020b0502040204020203" pitchFamily="34" typeface="微软雅黑 Light"/>
                <a:ea charset="-122" panose="020b0502040204020203" pitchFamily="34" typeface="微软雅黑 Light"/>
                <a:cs typeface="+mn-ea"/>
                <a:sym typeface="+mn-lt"/>
              </a:rPr>
              <a:t>6、 出院后，继续避免诱因，可按出院指导进行耐寒锻炼和呼吸功能锻炼，加强营养，尽量 避免与呼吸道感染患者接触，减少感染的机会</a:t>
            </a:r>
          </a:p>
          <a:p>
            <a:pPr>
              <a:lnSpc>
                <a:spcPct val="150000"/>
              </a:lnSpc>
              <a:buFont charset="2" panose="05000000000000000000" pitchFamily="2" typeface="Wingdings"/>
              <a:buNone/>
            </a:pPr>
            <a:r>
              <a:rPr altLang="zh-CN" lang="en-US" sz="1400">
                <a:latin charset="-122" panose="020b0502040204020203" pitchFamily="34" typeface="微软雅黑 Light"/>
                <a:ea charset="-122" panose="020b0502040204020203" pitchFamily="34" typeface="微软雅黑 Light"/>
                <a:cs typeface="+mn-ea"/>
                <a:sym typeface="+mn-lt"/>
              </a:rPr>
              <a:t>7、 若有咳嗽加剧，痰液增多和变黄，气急加重等变化，应尽早就医。</a:t>
            </a:r>
          </a:p>
        </p:txBody>
      </p:sp>
      <p:pic>
        <p:nvPicPr>
          <p:cNvPr id="14" name="图片 13">
            <a:extLst>
              <a:ext uri="{FF2B5EF4-FFF2-40B4-BE49-F238E27FC236}">
                <a16:creationId xmlns:a16="http://schemas.microsoft.com/office/drawing/2014/main" id="{17144D6F-CA61-4A8E-BFE8-B941D91CC857}"/>
              </a:ext>
            </a:extLst>
          </p:cNvPr>
          <p:cNvPicPr>
            <a:picLocks noChangeAspect="1"/>
          </p:cNvPicPr>
          <p:nvPr/>
        </p:nvPicPr>
        <p:blipFill>
          <a:blip r:embed="rId3">
            <a:extLst>
              <a:ext uri="{28A0092B-C50C-407E-A947-70E740481C1C}">
                <a14:useLocalDpi val="0"/>
              </a:ext>
            </a:extLst>
          </a:blip>
          <a:stretch>
            <a:fillRect/>
          </a:stretch>
        </p:blipFill>
        <p:spPr>
          <a:xfrm>
            <a:off x="7973689" y="2600254"/>
            <a:ext cx="3429000" cy="3429000"/>
          </a:xfrm>
          <a:prstGeom prst="rect">
            <a:avLst/>
          </a:prstGeom>
        </p:spPr>
      </p:pic>
    </p:spTree>
    <p:extLst>
      <p:ext uri="{BB962C8B-B14F-4D97-AF65-F5344CB8AC3E}">
        <p14:creationId val="3182616236"/>
      </p:ext>
    </p:extLst>
  </p:cSld>
  <p:clrMapOvr>
    <a:masterClrMapping/>
  </p:clrMapOvr>
  <mc:AlternateContent>
    <mc:Choice Requires="p14">
      <p:transition advClick="0" p14:dur="1250" spd="slow">
        <p:wipe/>
      </p:transition>
    </mc:Choice>
    <mc:Fallback>
      <p:transition advClick="0" spd="slow">
        <p:wip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31" presetSubtype="0">
                                  <p:stCondLst>
                                    <p:cond delay="0"/>
                                  </p:stCondLst>
                                  <p:childTnLst>
                                    <p:set>
                                      <p:cBhvr>
                                        <p:cTn dur="1" fill="hold" id="6">
                                          <p:stCondLst>
                                            <p:cond delay="0"/>
                                          </p:stCondLst>
                                        </p:cTn>
                                        <p:tgtEl>
                                          <p:spTgt spid="12"/>
                                        </p:tgtEl>
                                        <p:attrNameLst>
                                          <p:attrName>style.visibility</p:attrName>
                                        </p:attrNameLst>
                                      </p:cBhvr>
                                      <p:to>
                                        <p:strVal val="visible"/>
                                      </p:to>
                                    </p:set>
                                    <p:anim calcmode="lin" valueType="num">
                                      <p:cBhvr>
                                        <p:cTn dur="1000" fill="hold" id="7"/>
                                        <p:tgtEl>
                                          <p:spTgt spid="12"/>
                                        </p:tgtEl>
                                        <p:attrNameLst>
                                          <p:attrName>ppt_w</p:attrName>
                                        </p:attrNameLst>
                                      </p:cBhvr>
                                      <p:tavLst>
                                        <p:tav tm="0">
                                          <p:val>
                                            <p:fltVal val="0"/>
                                          </p:val>
                                        </p:tav>
                                        <p:tav tm="100000">
                                          <p:val>
                                            <p:strVal val="#ppt_w"/>
                                          </p:val>
                                        </p:tav>
                                      </p:tavLst>
                                    </p:anim>
                                    <p:anim calcmode="lin" valueType="num">
                                      <p:cBhvr>
                                        <p:cTn dur="1000" fill="hold" id="8"/>
                                        <p:tgtEl>
                                          <p:spTgt spid="12"/>
                                        </p:tgtEl>
                                        <p:attrNameLst>
                                          <p:attrName>ppt_h</p:attrName>
                                        </p:attrNameLst>
                                      </p:cBhvr>
                                      <p:tavLst>
                                        <p:tav tm="0">
                                          <p:val>
                                            <p:fltVal val="0"/>
                                          </p:val>
                                        </p:tav>
                                        <p:tav tm="100000">
                                          <p:val>
                                            <p:strVal val="#ppt_h"/>
                                          </p:val>
                                        </p:tav>
                                      </p:tavLst>
                                    </p:anim>
                                    <p:anim calcmode="lin" valueType="num">
                                      <p:cBhvr>
                                        <p:cTn dur="1000" fill="hold" id="9"/>
                                        <p:tgtEl>
                                          <p:spTgt spid="12"/>
                                        </p:tgtEl>
                                        <p:attrNameLst>
                                          <p:attrName>style.rotation</p:attrName>
                                        </p:attrNameLst>
                                      </p:cBhvr>
                                      <p:tavLst>
                                        <p:tav tm="0">
                                          <p:val>
                                            <p:fltVal val="90"/>
                                          </p:val>
                                        </p:tav>
                                        <p:tav tm="100000">
                                          <p:val>
                                            <p:fltVal val="0"/>
                                          </p:val>
                                        </p:tav>
                                      </p:tavLst>
                                    </p:anim>
                                    <p:animEffect filter="fade" transition="in">
                                      <p:cBhvr>
                                        <p:cTn dur="1000" id="10"/>
                                        <p:tgtEl>
                                          <p:spTgt spid="12"/>
                                        </p:tgtEl>
                                      </p:cBhvr>
                                    </p:animEffect>
                                  </p:childTnLst>
                                </p:cTn>
                              </p:par>
                            </p:childTnLst>
                          </p:cTn>
                        </p:par>
                        <p:par>
                          <p:cTn fill="hold" id="11" nodeType="afterGroup">
                            <p:stCondLst>
                              <p:cond delay="1000"/>
                            </p:stCondLst>
                            <p:childTnLst>
                              <p:par>
                                <p:cTn fill="hold" id="12" nodeType="afterEffect" presetClass="entr" presetID="22" presetSubtype="4">
                                  <p:stCondLst>
                                    <p:cond delay="0"/>
                                  </p:stCondLst>
                                  <p:childTnLst>
                                    <p:set>
                                      <p:cBhvr>
                                        <p:cTn dur="1" fill="hold" id="13">
                                          <p:stCondLst>
                                            <p:cond delay="0"/>
                                          </p:stCondLst>
                                        </p:cTn>
                                        <p:tgtEl>
                                          <p:spTgt spid="14"/>
                                        </p:tgtEl>
                                        <p:attrNameLst>
                                          <p:attrName>style.visibility</p:attrName>
                                        </p:attrNameLst>
                                      </p:cBhvr>
                                      <p:to>
                                        <p:strVal val="visible"/>
                                      </p:to>
                                    </p:set>
                                    <p:animEffect filter="wipe(down)" transition="in">
                                      <p:cBhvr>
                                        <p:cTn dur="500" id="14"/>
                                        <p:tgtEl>
                                          <p:spTgt spid="14"/>
                                        </p:tgtEl>
                                      </p:cBhvr>
                                    </p:animEffect>
                                  </p:childTnLst>
                                </p:cTn>
                              </p:par>
                            </p:childTnLst>
                          </p:cTn>
                        </p:par>
                        <p:par>
                          <p:cTn fill="hold" id="15" nodeType="afterGroup">
                            <p:stCondLst>
                              <p:cond delay="1500"/>
                            </p:stCondLst>
                            <p:childTnLst>
                              <p:par>
                                <p:cTn fill="hold" grpId="0" id="16" nodeType="afterEffect" presetClass="entr" presetID="31" presetSubtype="0">
                                  <p:stCondLst>
                                    <p:cond delay="0"/>
                                  </p:stCondLst>
                                  <p:childTnLst>
                                    <p:set>
                                      <p:cBhvr>
                                        <p:cTn dur="1" fill="hold" id="17">
                                          <p:stCondLst>
                                            <p:cond delay="0"/>
                                          </p:stCondLst>
                                        </p:cTn>
                                        <p:tgtEl>
                                          <p:spTgt spid="13"/>
                                        </p:tgtEl>
                                        <p:attrNameLst>
                                          <p:attrName>style.visibility</p:attrName>
                                        </p:attrNameLst>
                                      </p:cBhvr>
                                      <p:to>
                                        <p:strVal val="visible"/>
                                      </p:to>
                                    </p:set>
                                    <p:anim calcmode="lin" valueType="num">
                                      <p:cBhvr>
                                        <p:cTn dur="1000" fill="hold" id="18"/>
                                        <p:tgtEl>
                                          <p:spTgt spid="13"/>
                                        </p:tgtEl>
                                        <p:attrNameLst>
                                          <p:attrName>ppt_w</p:attrName>
                                        </p:attrNameLst>
                                      </p:cBhvr>
                                      <p:tavLst>
                                        <p:tav tm="0">
                                          <p:val>
                                            <p:fltVal val="0"/>
                                          </p:val>
                                        </p:tav>
                                        <p:tav tm="100000">
                                          <p:val>
                                            <p:strVal val="#ppt_w"/>
                                          </p:val>
                                        </p:tav>
                                      </p:tavLst>
                                    </p:anim>
                                    <p:anim calcmode="lin" valueType="num">
                                      <p:cBhvr>
                                        <p:cTn dur="1000" fill="hold" id="19"/>
                                        <p:tgtEl>
                                          <p:spTgt spid="13"/>
                                        </p:tgtEl>
                                        <p:attrNameLst>
                                          <p:attrName>ppt_h</p:attrName>
                                        </p:attrNameLst>
                                      </p:cBhvr>
                                      <p:tavLst>
                                        <p:tav tm="0">
                                          <p:val>
                                            <p:fltVal val="0"/>
                                          </p:val>
                                        </p:tav>
                                        <p:tav tm="100000">
                                          <p:val>
                                            <p:strVal val="#ppt_h"/>
                                          </p:val>
                                        </p:tav>
                                      </p:tavLst>
                                    </p:anim>
                                    <p:anim calcmode="lin" valueType="num">
                                      <p:cBhvr>
                                        <p:cTn dur="1000" fill="hold" id="20"/>
                                        <p:tgtEl>
                                          <p:spTgt spid="13"/>
                                        </p:tgtEl>
                                        <p:attrNameLst>
                                          <p:attrName>style.rotation</p:attrName>
                                        </p:attrNameLst>
                                      </p:cBhvr>
                                      <p:tavLst>
                                        <p:tav tm="0">
                                          <p:val>
                                            <p:fltVal val="90"/>
                                          </p:val>
                                        </p:tav>
                                        <p:tav tm="100000">
                                          <p:val>
                                            <p:fltVal val="0"/>
                                          </p:val>
                                        </p:tav>
                                      </p:tavLst>
                                    </p:anim>
                                    <p:animEffect filter="fade" transition="in">
                                      <p:cBhvr>
                                        <p:cTn dur="1000" id="21"/>
                                        <p:tgtEl>
                                          <p:spTgt spid="1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
      <p:bldP grpId="0" spid="13"/>
    </p:bldLst>
  </p:timing>
</p:sld>
</file>

<file path=ppt/slides/slide3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2" name="直接连接符 1"/>
          <p:cNvCxnSpPr/>
          <p:nvPr/>
        </p:nvCxnSpPr>
        <p:spPr>
          <a:xfrm>
            <a:off x="1408147" y="683603"/>
            <a:ext cx="10619117"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mouth-tube-in-bald-male-head_45957"/>
          <p:cNvSpPr>
            <a:spLocks noChangeAspect="1"/>
          </p:cNvSpPr>
          <p:nvPr/>
        </p:nvSpPr>
        <p:spPr bwMode="auto">
          <a:xfrm>
            <a:off x="564040" y="88565"/>
            <a:ext cx="725746" cy="805065"/>
          </a:xfrm>
          <a:custGeom>
            <a:gdLst>
              <a:gd fmla="*/ 373273 h 605239" name="connsiteX0"/>
              <a:gd fmla="*/ 373273 h 605239" name="connsiteY0"/>
              <a:gd fmla="*/ 373273 h 605239" name="connsiteX1"/>
              <a:gd fmla="*/ 373273 h 605239" name="connsiteY1"/>
              <a:gd fmla="*/ 373273 h 605239" name="connsiteX2"/>
              <a:gd fmla="*/ 373273 h 605239" name="connsiteY2"/>
              <a:gd fmla="*/ 373273 h 605239" name="connsiteX3"/>
              <a:gd fmla="*/ 373273 h 605239" name="connsiteY3"/>
              <a:gd fmla="*/ 373273 h 605239" name="connsiteX4"/>
              <a:gd fmla="*/ 373273 h 605239" name="connsiteY4"/>
              <a:gd fmla="*/ 373273 h 605239" name="connsiteX5"/>
              <a:gd fmla="*/ 373273 h 605239" name="connsiteY5"/>
              <a:gd fmla="*/ 373273 h 605239" name="connsiteX6"/>
              <a:gd fmla="*/ 373273 h 605239" name="connsiteY6"/>
              <a:gd fmla="*/ 373273 h 605239" name="connsiteX7"/>
              <a:gd fmla="*/ 373273 h 605239" name="connsiteY7"/>
              <a:gd fmla="*/ 373273 h 605239" name="connsiteX8"/>
              <a:gd fmla="*/ 373273 h 605239" name="connsiteY8"/>
              <a:gd fmla="*/ 373273 h 605239" name="connsiteX9"/>
              <a:gd fmla="*/ 373273 h 605239" name="connsiteY9"/>
              <a:gd fmla="*/ 373273 h 605239" name="connsiteX10"/>
              <a:gd fmla="*/ 373273 h 605239" name="connsiteY10"/>
              <a:gd fmla="*/ 373273 h 605239" name="connsiteX11"/>
              <a:gd fmla="*/ 373273 h 605239" name="connsiteY11"/>
              <a:gd fmla="*/ 373273 h 605239" name="connsiteX12"/>
              <a:gd fmla="*/ 373273 h 605239" name="connsiteY12"/>
              <a:gd fmla="*/ 373273 h 605239" name="connsiteX13"/>
              <a:gd fmla="*/ 373273 h 605239" name="connsiteY13"/>
              <a:gd fmla="*/ 373273 h 605239" name="connsiteX14"/>
              <a:gd fmla="*/ 373273 h 605239" name="connsiteY14"/>
              <a:gd fmla="*/ 373273 h 605239" name="connsiteX15"/>
              <a:gd fmla="*/ 373273 h 605239" name="connsiteY15"/>
              <a:gd fmla="*/ 373273 h 605239" name="connsiteX16"/>
              <a:gd fmla="*/ 373273 h 605239" name="connsiteY16"/>
              <a:gd fmla="*/ 373273 h 605239" name="connsiteX17"/>
              <a:gd fmla="*/ 373273 h 605239" name="connsiteY17"/>
              <a:gd fmla="*/ 373273 h 605239" name="connsiteX18"/>
              <a:gd fmla="*/ 373273 h 605239" name="connsiteY18"/>
              <a:gd fmla="*/ 373273 h 605239" name="connsiteX19"/>
              <a:gd fmla="*/ 373273 h 605239" name="connsiteY19"/>
              <a:gd fmla="*/ 373273 h 605239" name="connsiteX20"/>
              <a:gd fmla="*/ 373273 h 605239" name="connsiteY20"/>
              <a:gd fmla="*/ 373273 h 605239" name="connsiteX21"/>
              <a:gd fmla="*/ 373273 h 605239" name="connsiteY21"/>
              <a:gd fmla="*/ 373273 h 605239" name="connsiteX22"/>
              <a:gd fmla="*/ 373273 h 605239" name="connsiteY22"/>
              <a:gd fmla="*/ 373273 h 605239" name="connsiteX23"/>
              <a:gd fmla="*/ 373273 h 605239" name="connsiteY23"/>
              <a:gd fmla="*/ 373273 h 605239" name="connsiteX24"/>
              <a:gd fmla="*/ 373273 h 605239" name="connsiteY24"/>
              <a:gd fmla="*/ 373273 h 605239" name="connsiteX25"/>
              <a:gd fmla="*/ 373273 h 605239" name="connsiteY25"/>
              <a:gd fmla="*/ 373273 h 605239" name="connsiteX26"/>
              <a:gd fmla="*/ 373273 h 605239" name="connsiteY2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b="b" l="l" r="r" t="t"/>
            <a:pathLst>
              <a:path h="604637" w="545066">
                <a:moveTo>
                  <a:pt x="36884" y="437043"/>
                </a:moveTo>
                <a:lnTo>
                  <a:pt x="191976" y="437043"/>
                </a:lnTo>
                <a:lnTo>
                  <a:pt x="256598" y="437043"/>
                </a:lnTo>
                <a:cubicBezTo>
                  <a:pt x="259470" y="437043"/>
                  <a:pt x="332708" y="437043"/>
                  <a:pt x="332708" y="487178"/>
                </a:cubicBezTo>
                <a:lnTo>
                  <a:pt x="339888" y="564529"/>
                </a:lnTo>
                <a:cubicBezTo>
                  <a:pt x="305423" y="580286"/>
                  <a:pt x="269522" y="593178"/>
                  <a:pt x="233621" y="604637"/>
                </a:cubicBezTo>
                <a:lnTo>
                  <a:pt x="212081" y="514394"/>
                </a:lnTo>
                <a:lnTo>
                  <a:pt x="210645" y="512962"/>
                </a:lnTo>
                <a:cubicBezTo>
                  <a:pt x="197720" y="517259"/>
                  <a:pt x="177616" y="520124"/>
                  <a:pt x="160384" y="520124"/>
                </a:cubicBezTo>
                <a:cubicBezTo>
                  <a:pt x="64169" y="520124"/>
                  <a:pt x="41192" y="501502"/>
                  <a:pt x="36884" y="437043"/>
                </a:cubicBezTo>
                <a:close/>
                <a:moveTo>
                  <a:pt x="303290" y="0"/>
                </a:moveTo>
                <a:cubicBezTo>
                  <a:pt x="387816" y="202"/>
                  <a:pt x="469112" y="32449"/>
                  <a:pt x="503569" y="74370"/>
                </a:cubicBezTo>
                <a:cubicBezTo>
                  <a:pt x="568175" y="150329"/>
                  <a:pt x="553818" y="312280"/>
                  <a:pt x="484905" y="378207"/>
                </a:cubicBezTo>
                <a:lnTo>
                  <a:pt x="500698" y="448434"/>
                </a:lnTo>
                <a:cubicBezTo>
                  <a:pt x="471984" y="489997"/>
                  <a:pt x="426042" y="517228"/>
                  <a:pt x="382971" y="541592"/>
                </a:cubicBezTo>
                <a:cubicBezTo>
                  <a:pt x="382971" y="541592"/>
                  <a:pt x="382971" y="541592"/>
                  <a:pt x="381535" y="543025"/>
                </a:cubicBezTo>
                <a:lnTo>
                  <a:pt x="377228" y="484264"/>
                </a:lnTo>
                <a:cubicBezTo>
                  <a:pt x="377228" y="411171"/>
                  <a:pt x="298265" y="391106"/>
                  <a:pt x="256630" y="391106"/>
                </a:cubicBezTo>
                <a:lnTo>
                  <a:pt x="181974" y="391106"/>
                </a:lnTo>
                <a:lnTo>
                  <a:pt x="35533" y="391106"/>
                </a:lnTo>
                <a:cubicBezTo>
                  <a:pt x="35533" y="382507"/>
                  <a:pt x="35533" y="372474"/>
                  <a:pt x="36969" y="362442"/>
                </a:cubicBezTo>
                <a:lnTo>
                  <a:pt x="11126" y="353843"/>
                </a:lnTo>
                <a:cubicBezTo>
                  <a:pt x="6819" y="352410"/>
                  <a:pt x="2512" y="349543"/>
                  <a:pt x="1076" y="345244"/>
                </a:cubicBezTo>
                <a:cubicBezTo>
                  <a:pt x="-359" y="340944"/>
                  <a:pt x="-359" y="335211"/>
                  <a:pt x="1076" y="332345"/>
                </a:cubicBezTo>
                <a:lnTo>
                  <a:pt x="38405" y="256386"/>
                </a:lnTo>
                <a:cubicBezTo>
                  <a:pt x="42712" y="120232"/>
                  <a:pt x="100140" y="44273"/>
                  <a:pt x="219302" y="11309"/>
                </a:cubicBezTo>
                <a:cubicBezTo>
                  <a:pt x="246580" y="3427"/>
                  <a:pt x="275115" y="-67"/>
                  <a:pt x="303290" y="0"/>
                </a:cubicBezTo>
                <a:close/>
              </a:path>
            </a:pathLst>
          </a:custGeom>
          <a:solidFill>
            <a:schemeClr val="accent2"/>
          </a:solidFill>
          <a:ln>
            <a:noFill/>
          </a:ln>
        </p:spPr>
        <p:txBody>
          <a:bodyPr/>
          <a:lstStyle/>
          <a:p>
            <a:endParaRPr altLang="en-US" lang="zh-CN">
              <a:latin charset="-122" panose="020b0502040204020203" pitchFamily="34" typeface="微软雅黑 Light"/>
              <a:ea charset="-122" panose="020b0502040204020203" pitchFamily="34" typeface="微软雅黑 Light"/>
              <a:cs typeface="+mn-ea"/>
              <a:sym typeface="+mn-lt"/>
            </a:endParaRPr>
          </a:p>
        </p:txBody>
      </p:sp>
      <p:sp>
        <p:nvSpPr>
          <p:cNvPr id="4" name="标题 3"/>
          <p:cNvSpPr txBox="1"/>
          <p:nvPr/>
        </p:nvSpPr>
        <p:spPr>
          <a:xfrm>
            <a:off x="1408147" y="241156"/>
            <a:ext cx="1521677" cy="442447"/>
          </a:xfrm>
          <a:prstGeom prst="rect">
            <a:avLst/>
          </a:prstGeom>
        </p:spPr>
        <p:txBody>
          <a:bodyPr/>
          <a:lstStyle>
            <a:lvl1pPr algn="l" defTabSz="914400" eaLnBrk="1" hangingPunct="1" latinLnBrk="0" rtl="0">
              <a:lnSpc>
                <a:spcPct val="90000"/>
              </a:lnSpc>
              <a:spcBef>
                <a:spcPct val="0"/>
              </a:spcBef>
              <a:buNone/>
              <a:defRPr kern="1200" sz="4400">
                <a:solidFill>
                  <a:schemeClr val="tx1"/>
                </a:solidFill>
                <a:latin typeface="+mj-lt"/>
                <a:ea typeface="+mj-ea"/>
                <a:cs typeface="+mj-cs"/>
              </a:defRPr>
            </a:lvl1pPr>
          </a:lstStyle>
          <a:p>
            <a:r>
              <a:rPr altLang="en-US" b="1" lang="zh-CN" sz="2400">
                <a:latin charset="-122" panose="020b0502040204020203" pitchFamily="34" typeface="微软雅黑 Light"/>
                <a:ea charset="-122" panose="020b0502040204020203" pitchFamily="34" typeface="微软雅黑 Light"/>
                <a:cs typeface="+mn-ea"/>
                <a:sym typeface="+mn-lt"/>
              </a:rPr>
              <a:t>健康指导</a:t>
            </a:r>
          </a:p>
        </p:txBody>
      </p:sp>
      <p:pic>
        <p:nvPicPr>
          <p:cNvPr id="8" name="图片 7"/>
          <p:cNvPicPr>
            <a:picLocks noChangeAspect="1"/>
          </p:cNvPicPr>
          <p:nvPr/>
        </p:nvPicPr>
        <p:blipFill>
          <a:blip r:embed="rId3">
            <a:extLst>
              <a:ext uri="{28A0092B-C50C-407E-A947-70E740481C1C}">
                <a14:useLocalDpi val="0"/>
              </a:ext>
            </a:extLst>
          </a:blip>
          <a:stretch>
            <a:fillRect/>
          </a:stretch>
        </p:blipFill>
        <p:spPr>
          <a:xfrm>
            <a:off x="-213375" y="3184870"/>
            <a:ext cx="3801595" cy="3258664"/>
          </a:xfrm>
          <a:prstGeom prst="rect">
            <a:avLst/>
          </a:prstGeom>
        </p:spPr>
      </p:pic>
      <p:sp>
        <p:nvSpPr>
          <p:cNvPr id="9" name="矩形 8"/>
          <p:cNvSpPr/>
          <p:nvPr/>
        </p:nvSpPr>
        <p:spPr>
          <a:xfrm>
            <a:off x="1103347" y="1755718"/>
            <a:ext cx="10261339" cy="1188720"/>
          </a:xfrm>
          <a:prstGeom prst="rect">
            <a:avLst/>
          </a:prstGeom>
        </p:spPr>
        <p:txBody>
          <a:bodyPr wrap="square">
            <a:spAutoFit/>
          </a:bodyPr>
          <a:lstStyle/>
          <a:p>
            <a:pPr>
              <a:lnSpc>
                <a:spcPct val="150000"/>
              </a:lnSpc>
            </a:pPr>
            <a:r>
              <a:rPr altLang="en-US" b="1" lang="zh-CN" sz="1600">
                <a:solidFill>
                  <a:schemeClr val="bg2">
                    <a:lumMod val="25000"/>
                  </a:schemeClr>
                </a:solidFill>
                <a:latin charset="-122" panose="020b0502040204020203" pitchFamily="34" typeface="微软雅黑 Light"/>
                <a:ea charset="-122" panose="020b0502040204020203" pitchFamily="34" typeface="微软雅黑 Light"/>
                <a:cs typeface="+mn-ea"/>
                <a:sym typeface="+mn-lt"/>
              </a:rPr>
              <a:t>呼吸训练指导：为预防呼吸困难，患者必须学会调整自己的活动量，学会放松技巧，避免呼吸困难的诱发因素，学会缩唇呼吸，让气体均匀地通过缩窄的口型呼出，腹部内陷，膈肌松弛，尽量将其呼出，呼气与吸气时间比为2:1或3:1，以不感到费力为适度，每天2次，每次10～15分钟，呼吸频率每分钟8～12次。</a:t>
            </a:r>
          </a:p>
        </p:txBody>
      </p:sp>
      <p:sp>
        <p:nvSpPr>
          <p:cNvPr id="10" name="矩形 9"/>
          <p:cNvSpPr/>
          <p:nvPr/>
        </p:nvSpPr>
        <p:spPr>
          <a:xfrm>
            <a:off x="3878631" y="3661800"/>
            <a:ext cx="7158337" cy="2560320"/>
          </a:xfrm>
          <a:prstGeom prst="rect">
            <a:avLst/>
          </a:prstGeom>
        </p:spPr>
        <p:txBody>
          <a:bodyPr wrap="square">
            <a:spAutoFit/>
          </a:bodyPr>
          <a:lstStyle/>
          <a:p>
            <a:pPr>
              <a:lnSpc>
                <a:spcPct val="150000"/>
              </a:lnSpc>
            </a:pPr>
            <a:r>
              <a:rPr altLang="en-US" b="1" lang="zh-CN">
                <a:solidFill>
                  <a:schemeClr val="bg2">
                    <a:lumMod val="25000"/>
                  </a:schemeClr>
                </a:solidFill>
                <a:latin charset="-122" panose="020b0502040204020203" pitchFamily="34" typeface="微软雅黑 Light"/>
                <a:ea charset="-122" panose="020b0502040204020203" pitchFamily="34" typeface="微软雅黑 Light"/>
                <a:cs typeface="+mn-ea"/>
                <a:sym typeface="+mn-lt"/>
              </a:rPr>
              <a:t>指导有效咳嗽：病人尽可能采用坐位，先进行浅而慢的呼吸5~6次，后深吸气至膈肌完全下降，屏气3~5s，继而缩唇，缓慢的通过口腔将肺内气体呼出，再深吸一口气屏气3~5s，身体前倾，从胸腔进行2~3次短促有力的咳嗽，咳嗽同时收缩腹肌，或用手按压上腹部，帮助痰液咳出，也可以让病人去俯卧屈膝位，借助膈肌、腹肌收缩，增加腹压，咳出痰液。</a:t>
            </a:r>
          </a:p>
        </p:txBody>
      </p:sp>
      <p:sp>
        <p:nvSpPr>
          <p:cNvPr id="11" name="Rectangle 2"/>
          <p:cNvSpPr txBox="1">
            <a:spLocks noChangeArrowheads="1"/>
          </p:cNvSpPr>
          <p:nvPr/>
        </p:nvSpPr>
        <p:spPr>
          <a:xfrm>
            <a:off x="3745296" y="953555"/>
            <a:ext cx="4498207" cy="592137"/>
          </a:xfrm>
          <a:prstGeom prst="rect">
            <a:avLst/>
          </a:prstGeom>
        </p:spPr>
        <p:txBody>
          <a:bodyPr/>
          <a:lstStyle>
            <a:lvl1pPr algn="l" defTabSz="914400" eaLnBrk="1" hangingPunct="1" latinLnBrk="0" rtl="0">
              <a:lnSpc>
                <a:spcPct val="90000"/>
              </a:lnSpc>
              <a:spcBef>
                <a:spcPct val="0"/>
              </a:spcBef>
              <a:buNone/>
              <a:defRPr kern="1200" sz="4400">
                <a:solidFill>
                  <a:schemeClr val="tx1"/>
                </a:solidFill>
                <a:latin typeface="+mj-lt"/>
                <a:ea typeface="+mj-ea"/>
                <a:cs typeface="+mj-cs"/>
              </a:defRPr>
            </a:lvl1pPr>
          </a:lstStyle>
          <a:p>
            <a:r>
              <a:rPr altLang="en-US" b="1" lang="zh-CN" sz="2400">
                <a:solidFill>
                  <a:schemeClr val="bg2">
                    <a:lumMod val="25000"/>
                  </a:schemeClr>
                </a:solidFill>
                <a:latin charset="-122" panose="020b0502040204020203" pitchFamily="34" typeface="微软雅黑 Light"/>
                <a:ea charset="-122" panose="020b0502040204020203" pitchFamily="34" typeface="微软雅黑 Light"/>
                <a:cs typeface="+mn-ea"/>
                <a:sym typeface="+mn-lt"/>
              </a:rPr>
              <a:t>指导患者咳嗽及呼吸功能的锻炼</a:t>
            </a:r>
          </a:p>
        </p:txBody>
      </p:sp>
    </p:spTree>
    <p:extLst>
      <p:ext uri="{BB962C8B-B14F-4D97-AF65-F5344CB8AC3E}">
        <p14:creationId val="2315751754"/>
      </p:ext>
    </p:extLst>
  </p:cSld>
  <p:clrMapOvr>
    <a:masterClrMapping/>
  </p:clrMapOvr>
  <mc:AlternateContent>
    <mc:Choice Requires="p14">
      <p:transition advClick="0" p14:dur="1250" spd="slow">
        <p:wipe/>
      </p:transition>
    </mc:Choice>
    <mc:Fallback>
      <p:transition advClick="0" spd="slow">
        <p:wip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11"/>
                                        </p:tgtEl>
                                        <p:attrNameLst>
                                          <p:attrName>style.visibility</p:attrName>
                                        </p:attrNameLst>
                                      </p:cBhvr>
                                      <p:to>
                                        <p:strVal val="visible"/>
                                      </p:to>
                                    </p:set>
                                    <p:anim calcmode="lin" valueType="num">
                                      <p:cBhvr>
                                        <p:cTn dur="500" fill="hold" id="7"/>
                                        <p:tgtEl>
                                          <p:spTgt spid="11"/>
                                        </p:tgtEl>
                                        <p:attrNameLst>
                                          <p:attrName>ppt_w</p:attrName>
                                        </p:attrNameLst>
                                      </p:cBhvr>
                                      <p:tavLst>
                                        <p:tav tm="0">
                                          <p:val>
                                            <p:fltVal val="0"/>
                                          </p:val>
                                        </p:tav>
                                        <p:tav tm="100000">
                                          <p:val>
                                            <p:strVal val="#ppt_w"/>
                                          </p:val>
                                        </p:tav>
                                      </p:tavLst>
                                    </p:anim>
                                    <p:anim calcmode="lin" valueType="num">
                                      <p:cBhvr>
                                        <p:cTn dur="500" fill="hold" id="8"/>
                                        <p:tgtEl>
                                          <p:spTgt spid="11"/>
                                        </p:tgtEl>
                                        <p:attrNameLst>
                                          <p:attrName>ppt_h</p:attrName>
                                        </p:attrNameLst>
                                      </p:cBhvr>
                                      <p:tavLst>
                                        <p:tav tm="0">
                                          <p:val>
                                            <p:fltVal val="0"/>
                                          </p:val>
                                        </p:tav>
                                        <p:tav tm="100000">
                                          <p:val>
                                            <p:strVal val="#ppt_h"/>
                                          </p:val>
                                        </p:tav>
                                      </p:tavLst>
                                    </p:anim>
                                    <p:animEffect filter="fade" transition="in">
                                      <p:cBhvr>
                                        <p:cTn dur="500" id="9"/>
                                        <p:tgtEl>
                                          <p:spTgt spid="11"/>
                                        </p:tgtEl>
                                      </p:cBhvr>
                                    </p:animEffect>
                                  </p:childTnLst>
                                </p:cTn>
                              </p:par>
                            </p:childTnLst>
                          </p:cTn>
                        </p:par>
                        <p:par>
                          <p:cTn fill="hold" id="10" nodeType="afterGroup">
                            <p:stCondLst>
                              <p:cond delay="500"/>
                            </p:stCondLst>
                            <p:childTnLst>
                              <p:par>
                                <p:cTn fill="hold" grpId="0" id="11" nodeType="afterEffect" presetClass="entr" presetID="53" presetSubtype="0">
                                  <p:stCondLst>
                                    <p:cond delay="0"/>
                                  </p:stCondLst>
                                  <p:childTnLst>
                                    <p:set>
                                      <p:cBhvr>
                                        <p:cTn dur="1" fill="hold" id="12">
                                          <p:stCondLst>
                                            <p:cond delay="0"/>
                                          </p:stCondLst>
                                        </p:cTn>
                                        <p:tgtEl>
                                          <p:spTgt spid="9"/>
                                        </p:tgtEl>
                                        <p:attrNameLst>
                                          <p:attrName>style.visibility</p:attrName>
                                        </p:attrNameLst>
                                      </p:cBhvr>
                                      <p:to>
                                        <p:strVal val="visible"/>
                                      </p:to>
                                    </p:set>
                                    <p:anim calcmode="lin" valueType="num">
                                      <p:cBhvr>
                                        <p:cTn dur="500" fill="hold" id="13"/>
                                        <p:tgtEl>
                                          <p:spTgt spid="9"/>
                                        </p:tgtEl>
                                        <p:attrNameLst>
                                          <p:attrName>ppt_w</p:attrName>
                                        </p:attrNameLst>
                                      </p:cBhvr>
                                      <p:tavLst>
                                        <p:tav tm="0">
                                          <p:val>
                                            <p:fltVal val="0"/>
                                          </p:val>
                                        </p:tav>
                                        <p:tav tm="100000">
                                          <p:val>
                                            <p:strVal val="#ppt_w"/>
                                          </p:val>
                                        </p:tav>
                                      </p:tavLst>
                                    </p:anim>
                                    <p:anim calcmode="lin" valueType="num">
                                      <p:cBhvr>
                                        <p:cTn dur="500" fill="hold" id="14"/>
                                        <p:tgtEl>
                                          <p:spTgt spid="9"/>
                                        </p:tgtEl>
                                        <p:attrNameLst>
                                          <p:attrName>ppt_h</p:attrName>
                                        </p:attrNameLst>
                                      </p:cBhvr>
                                      <p:tavLst>
                                        <p:tav tm="0">
                                          <p:val>
                                            <p:fltVal val="0"/>
                                          </p:val>
                                        </p:tav>
                                        <p:tav tm="100000">
                                          <p:val>
                                            <p:strVal val="#ppt_h"/>
                                          </p:val>
                                        </p:tav>
                                      </p:tavLst>
                                    </p:anim>
                                    <p:animEffect filter="fade" transition="in">
                                      <p:cBhvr>
                                        <p:cTn dur="500" id="15"/>
                                        <p:tgtEl>
                                          <p:spTgt spid="9"/>
                                        </p:tgtEl>
                                      </p:cBhvr>
                                    </p:animEffect>
                                  </p:childTnLst>
                                </p:cTn>
                              </p:par>
                            </p:childTnLst>
                          </p:cTn>
                        </p:par>
                        <p:par>
                          <p:cTn fill="hold" id="16" nodeType="afterGroup">
                            <p:stCondLst>
                              <p:cond delay="1000"/>
                            </p:stCondLst>
                            <p:childTnLst>
                              <p:par>
                                <p:cTn fill="hold" grpId="0" id="17" nodeType="afterEffect" presetClass="entr" presetID="21" presetSubtype="1">
                                  <p:stCondLst>
                                    <p:cond delay="0"/>
                                  </p:stCondLst>
                                  <p:childTnLst>
                                    <p:set>
                                      <p:cBhvr>
                                        <p:cTn dur="1" fill="hold" id="18">
                                          <p:stCondLst>
                                            <p:cond delay="0"/>
                                          </p:stCondLst>
                                        </p:cTn>
                                        <p:tgtEl>
                                          <p:spTgt spid="10"/>
                                        </p:tgtEl>
                                        <p:attrNameLst>
                                          <p:attrName>style.visibility</p:attrName>
                                        </p:attrNameLst>
                                      </p:cBhvr>
                                      <p:to>
                                        <p:strVal val="visible"/>
                                      </p:to>
                                    </p:set>
                                    <p:animEffect filter="wheel(1)" transition="in">
                                      <p:cBhvr>
                                        <p:cTn dur="2000" id="19"/>
                                        <p:tgtEl>
                                          <p:spTgt spid="1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
      <p:bldP grpId="0" spid="10"/>
      <p:bldP grpId="0" spid="11"/>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1" name="矩形 10"/>
          <p:cNvSpPr>
            <a:spLocks noChangeAspect="1"/>
          </p:cNvSpPr>
          <p:nvPr/>
        </p:nvSpPr>
        <p:spPr>
          <a:xfrm flipH="1">
            <a:off x="7099672" y="1956519"/>
            <a:ext cx="4695363" cy="3966075"/>
          </a:xfrm>
          <a:prstGeom prst="rect">
            <a:avLst/>
          </a:prstGeom>
          <a:blipFill dpi="0" rotWithShape="1">
            <a:blip r:embed="rId3"/>
            <a:stretch>
              <a:fillRect/>
            </a:stretch>
          </a:blipFill>
          <a:ln algn="ctr" cap="flat" cmpd="sng" w="12700">
            <a:noFill/>
            <a:prstDash val="solid"/>
            <a:miter lim="800000"/>
          </a:ln>
          <a:effectLst/>
        </p:spPr>
        <p:style>
          <a:lnRef idx="2">
            <a:schemeClr val="dk1"/>
          </a:lnRef>
          <a:fillRef idx="1">
            <a:schemeClr val="lt1"/>
          </a:fillRef>
          <a:effectRef idx="0">
            <a:schemeClr val="dk1"/>
          </a:effectRef>
          <a:fontRef idx="minor">
            <a:schemeClr val="dk1"/>
          </a:fontRef>
        </p:style>
        <p:txBody>
          <a:bodyPr anchor="ctr" rtlCol="0"/>
          <a:lstStyle/>
          <a:p>
            <a:pPr algn="ctr"/>
            <a:endParaRPr altLang="en-US" lang="zh-CN">
              <a:latin charset="-122" panose="020b0502040204020203" pitchFamily="34" typeface="微软雅黑 Light"/>
              <a:ea charset="-122" panose="020b0502040204020203" pitchFamily="34" typeface="微软雅黑 Light"/>
              <a:cs typeface="+mn-ea"/>
              <a:sym typeface="+mn-lt"/>
            </a:endParaRPr>
          </a:p>
        </p:txBody>
      </p:sp>
      <p:sp>
        <p:nvSpPr>
          <p:cNvPr id="4" name="圆角矩形 3"/>
          <p:cNvSpPr/>
          <p:nvPr/>
        </p:nvSpPr>
        <p:spPr>
          <a:xfrm>
            <a:off x="879288" y="1471551"/>
            <a:ext cx="5169616" cy="661906"/>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endParaRPr altLang="en-US" lang="zh-CN" sz="1600">
              <a:solidFill>
                <a:schemeClr val="bg1"/>
              </a:solidFill>
              <a:latin charset="-122" panose="020b0502040204020203" pitchFamily="34" typeface="微软雅黑 Light"/>
              <a:ea charset="-122" panose="020b0502040204020203" pitchFamily="34" typeface="微软雅黑 Light"/>
              <a:cs typeface="+mn-ea"/>
              <a:sym typeface="+mn-lt"/>
            </a:endParaRPr>
          </a:p>
        </p:txBody>
      </p:sp>
      <p:cxnSp>
        <p:nvCxnSpPr>
          <p:cNvPr id="5" name="直接连接符 4"/>
          <p:cNvCxnSpPr/>
          <p:nvPr/>
        </p:nvCxnSpPr>
        <p:spPr>
          <a:xfrm>
            <a:off x="1408147" y="683603"/>
            <a:ext cx="10619117"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标题 3"/>
          <p:cNvSpPr txBox="1"/>
          <p:nvPr/>
        </p:nvSpPr>
        <p:spPr>
          <a:xfrm>
            <a:off x="1384513" y="220718"/>
            <a:ext cx="1693929" cy="540760"/>
          </a:xfrm>
          <a:prstGeom prst="rect">
            <a:avLst/>
          </a:prstGeom>
        </p:spPr>
        <p:txBody>
          <a:bodyPr/>
          <a:lstStyle>
            <a:lvl1pPr algn="l" defTabSz="914400" eaLnBrk="1" hangingPunct="1" latinLnBrk="0" rtl="0">
              <a:lnSpc>
                <a:spcPct val="90000"/>
              </a:lnSpc>
              <a:spcBef>
                <a:spcPct val="0"/>
              </a:spcBef>
              <a:buNone/>
              <a:defRPr kern="1200" sz="4400">
                <a:solidFill>
                  <a:schemeClr val="tx1"/>
                </a:solidFill>
                <a:latin typeface="+mj-lt"/>
                <a:ea typeface="+mj-ea"/>
                <a:cs typeface="+mj-cs"/>
              </a:defRPr>
            </a:lvl1pPr>
          </a:lstStyle>
          <a:p>
            <a:r>
              <a:rPr altLang="en-US" b="1" lang="zh-CN" sz="2400">
                <a:solidFill>
                  <a:schemeClr val="tx1">
                    <a:lumMod val="75000"/>
                    <a:lumOff val="25000"/>
                  </a:schemeClr>
                </a:solidFill>
                <a:latin charset="-122" panose="020b0502040204020203" pitchFamily="34" typeface="微软雅黑 Light"/>
                <a:ea charset="-122" panose="020b0502040204020203" pitchFamily="34" typeface="微软雅黑 Light"/>
                <a:cs typeface="+mn-ea"/>
                <a:sym typeface="+mn-lt"/>
              </a:rPr>
              <a:t>病例介绍</a:t>
            </a:r>
          </a:p>
        </p:txBody>
      </p:sp>
      <p:sp>
        <p:nvSpPr>
          <p:cNvPr id="8" name="矩形 7"/>
          <p:cNvSpPr/>
          <p:nvPr/>
        </p:nvSpPr>
        <p:spPr>
          <a:xfrm>
            <a:off x="2345841" y="1510116"/>
            <a:ext cx="2214880" cy="579120"/>
          </a:xfrm>
          <a:prstGeom prst="rect">
            <a:avLst/>
          </a:prstGeom>
        </p:spPr>
        <p:txBody>
          <a:bodyPr wrap="none">
            <a:spAutoFit/>
          </a:bodyPr>
          <a:lstStyle/>
          <a:p>
            <a:r>
              <a:rPr altLang="en-US" lang="zh-CN" sz="3200">
                <a:solidFill>
                  <a:schemeClr val="bg1"/>
                </a:solidFill>
                <a:latin charset="-122" panose="020b0502040204020203" pitchFamily="34" typeface="微软雅黑 Light"/>
                <a:ea charset="-122" panose="020b0502040204020203" pitchFamily="34" typeface="微软雅黑 Light"/>
                <a:cs typeface="+mn-ea"/>
                <a:sym typeface="+mn-lt"/>
              </a:rPr>
              <a:t>病历汇报：</a:t>
            </a:r>
          </a:p>
        </p:txBody>
      </p:sp>
      <p:sp>
        <p:nvSpPr>
          <p:cNvPr id="9" name="Rectangle 3"/>
          <p:cNvSpPr txBox="1">
            <a:spLocks noChangeArrowheads="1"/>
          </p:cNvSpPr>
          <p:nvPr/>
        </p:nvSpPr>
        <p:spPr>
          <a:xfrm>
            <a:off x="564040" y="2293802"/>
            <a:ext cx="6331885" cy="5162550"/>
          </a:xfrm>
          <a:prstGeom prst="rect">
            <a:avLst/>
          </a:prstGeom>
        </p:spPr>
        <p:txBody>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just">
              <a:lnSpc>
                <a:spcPct val="150000"/>
              </a:lnSpc>
              <a:buFont typeface="+mj-lt"/>
              <a:buAutoNum type="arabicPeriod"/>
            </a:pPr>
            <a:r>
              <a:rPr altLang="en-US" lang="zh-CN" sz="1200">
                <a:latin charset="-122" panose="020b0502040204020203" pitchFamily="34" typeface="微软雅黑 Light"/>
                <a:ea charset="-122" panose="020b0502040204020203" pitchFamily="34" typeface="微软雅黑 Light"/>
                <a:cs typeface="+mn-ea"/>
                <a:sym typeface="+mn-lt"/>
              </a:rPr>
              <a:t>      患者张新财，男，69岁，以“反复咳嗽、咳痰10年，气短3年，加重1周”之主诉于2018年3月28日入住呼吸内科。</a:t>
            </a:r>
          </a:p>
          <a:p>
            <a:pPr algn="just">
              <a:lnSpc>
                <a:spcPct val="150000"/>
              </a:lnSpc>
              <a:buFont typeface="+mj-lt"/>
              <a:buAutoNum type="arabicPeriod"/>
            </a:pPr>
            <a:r>
              <a:rPr altLang="en-US" lang="zh-CN" sz="1200">
                <a:latin charset="-122" panose="020b0502040204020203" pitchFamily="34" typeface="微软雅黑 Light"/>
                <a:ea charset="-122" panose="020b0502040204020203" pitchFamily="34" typeface="微软雅黑 Light"/>
                <a:cs typeface="+mn-ea"/>
                <a:sym typeface="+mn-lt"/>
              </a:rPr>
              <a:t>患者10年前因受凉后出现阵发性咳嗽，咳痰，为白色泡沫痰，近3年来，咳嗽咳痰症状发作频繁，且伴有胸闷、气短，以活动及咳嗽后为著，偶有呼吸困难，曾多次住院治疗。</a:t>
            </a:r>
          </a:p>
          <a:p>
            <a:pPr algn="just">
              <a:lnSpc>
                <a:spcPct val="150000"/>
              </a:lnSpc>
              <a:buFont typeface="+mj-lt"/>
              <a:buAutoNum type="arabicPeriod"/>
            </a:pPr>
            <a:r>
              <a:rPr altLang="en-US" lang="zh-CN" sz="1200">
                <a:latin charset="-122" panose="020b0502040204020203" pitchFamily="34" typeface="微软雅黑 Light"/>
                <a:ea charset="-122" panose="020b0502040204020203" pitchFamily="34" typeface="微软雅黑 Light"/>
                <a:cs typeface="+mn-ea"/>
                <a:sym typeface="+mn-lt"/>
              </a:rPr>
              <a:t>1周前再次受凉后出现阵发性咳嗽、咳痰，为白色泡沫痰，不易咳出，静息时感胸闷、气短，夜间侧卧休息，伴头痛、头晕，无畏寒、发热，在社区医院输液治疗后症状无缓解。</a:t>
            </a:r>
          </a:p>
          <a:p>
            <a:pPr algn="just">
              <a:lnSpc>
                <a:spcPct val="150000"/>
              </a:lnSpc>
              <a:buFont typeface="+mj-lt"/>
              <a:buAutoNum type="arabicPeriod"/>
            </a:pPr>
            <a:r>
              <a:rPr altLang="en-US" lang="zh-CN" sz="1200">
                <a:latin charset="-122" panose="020b0502040204020203" pitchFamily="34" typeface="微软雅黑 Light"/>
                <a:ea charset="-122" panose="020b0502040204020203" pitchFamily="34" typeface="微软雅黑 Light"/>
                <a:cs typeface="+mn-ea"/>
                <a:sym typeface="+mn-lt"/>
              </a:rPr>
              <a:t>为进一步诊治，急来我院，门诊以“1、Ⅱ型呼吸衰竭 2、慢性支气管炎急性发作 </a:t>
            </a:r>
          </a:p>
          <a:p>
            <a:pPr algn="just">
              <a:lnSpc>
                <a:spcPct val="150000"/>
              </a:lnSpc>
              <a:buFont typeface="+mj-lt"/>
              <a:buAutoNum type="arabicPeriod"/>
            </a:pPr>
            <a:r>
              <a:rPr altLang="en-US" lang="zh-CN" sz="1200">
                <a:latin charset="-122" panose="020b0502040204020203" pitchFamily="34" typeface="微软雅黑 Light"/>
                <a:ea charset="-122" panose="020b0502040204020203" pitchFamily="34" typeface="微软雅黑 Light"/>
                <a:cs typeface="+mn-ea"/>
                <a:sym typeface="+mn-lt"/>
              </a:rPr>
              <a:t>慢性阻塞性肺气肿 4、慢性肺源性心脏病”收入院。否认“糖尿病、高血压” 等慢性病病史。入院时患者测生命体征：T：36.8℃，P：114次/分，R：26次/分，BP：130/80mmHg.平车推入病房，患者神志清，精神差，口唇及甲床紫绀，双下肢水肿，遵医嘱给予Ⅰ级护理，报病重，氧气吸入2升/分，心电监测及血氧饱和度监测。治疗给予抗感染、祛痰、平喘、改善循环等对症治疗。入院后患者咳嗽、气短症状较前减轻。</a:t>
            </a:r>
          </a:p>
        </p:txBody>
      </p:sp>
      <p:sp>
        <p:nvSpPr>
          <p:cNvPr id="10" name="mouth-tube-in-bald-male-head_45957"/>
          <p:cNvSpPr>
            <a:spLocks noChangeAspect="1"/>
          </p:cNvSpPr>
          <p:nvPr/>
        </p:nvSpPr>
        <p:spPr bwMode="auto">
          <a:xfrm>
            <a:off x="564040" y="88565"/>
            <a:ext cx="725746" cy="805065"/>
          </a:xfrm>
          <a:custGeom>
            <a:gdLst>
              <a:gd fmla="*/ 373273 h 605239" name="connsiteX0"/>
              <a:gd fmla="*/ 373273 h 605239" name="connsiteY0"/>
              <a:gd fmla="*/ 373273 h 605239" name="connsiteX1"/>
              <a:gd fmla="*/ 373273 h 605239" name="connsiteY1"/>
              <a:gd fmla="*/ 373273 h 605239" name="connsiteX2"/>
              <a:gd fmla="*/ 373273 h 605239" name="connsiteY2"/>
              <a:gd fmla="*/ 373273 h 605239" name="connsiteX3"/>
              <a:gd fmla="*/ 373273 h 605239" name="connsiteY3"/>
              <a:gd fmla="*/ 373273 h 605239" name="connsiteX4"/>
              <a:gd fmla="*/ 373273 h 605239" name="connsiteY4"/>
              <a:gd fmla="*/ 373273 h 605239" name="connsiteX5"/>
              <a:gd fmla="*/ 373273 h 605239" name="connsiteY5"/>
              <a:gd fmla="*/ 373273 h 605239" name="connsiteX6"/>
              <a:gd fmla="*/ 373273 h 605239" name="connsiteY6"/>
              <a:gd fmla="*/ 373273 h 605239" name="connsiteX7"/>
              <a:gd fmla="*/ 373273 h 605239" name="connsiteY7"/>
              <a:gd fmla="*/ 373273 h 605239" name="connsiteX8"/>
              <a:gd fmla="*/ 373273 h 605239" name="connsiteY8"/>
              <a:gd fmla="*/ 373273 h 605239" name="connsiteX9"/>
              <a:gd fmla="*/ 373273 h 605239" name="connsiteY9"/>
              <a:gd fmla="*/ 373273 h 605239" name="connsiteX10"/>
              <a:gd fmla="*/ 373273 h 605239" name="connsiteY10"/>
              <a:gd fmla="*/ 373273 h 605239" name="connsiteX11"/>
              <a:gd fmla="*/ 373273 h 605239" name="connsiteY11"/>
              <a:gd fmla="*/ 373273 h 605239" name="connsiteX12"/>
              <a:gd fmla="*/ 373273 h 605239" name="connsiteY12"/>
              <a:gd fmla="*/ 373273 h 605239" name="connsiteX13"/>
              <a:gd fmla="*/ 373273 h 605239" name="connsiteY13"/>
              <a:gd fmla="*/ 373273 h 605239" name="connsiteX14"/>
              <a:gd fmla="*/ 373273 h 605239" name="connsiteY14"/>
              <a:gd fmla="*/ 373273 h 605239" name="connsiteX15"/>
              <a:gd fmla="*/ 373273 h 605239" name="connsiteY15"/>
              <a:gd fmla="*/ 373273 h 605239" name="connsiteX16"/>
              <a:gd fmla="*/ 373273 h 605239" name="connsiteY16"/>
              <a:gd fmla="*/ 373273 h 605239" name="connsiteX17"/>
              <a:gd fmla="*/ 373273 h 605239" name="connsiteY17"/>
              <a:gd fmla="*/ 373273 h 605239" name="connsiteX18"/>
              <a:gd fmla="*/ 373273 h 605239" name="connsiteY18"/>
              <a:gd fmla="*/ 373273 h 605239" name="connsiteX19"/>
              <a:gd fmla="*/ 373273 h 605239" name="connsiteY19"/>
              <a:gd fmla="*/ 373273 h 605239" name="connsiteX20"/>
              <a:gd fmla="*/ 373273 h 605239" name="connsiteY20"/>
              <a:gd fmla="*/ 373273 h 605239" name="connsiteX21"/>
              <a:gd fmla="*/ 373273 h 605239" name="connsiteY21"/>
              <a:gd fmla="*/ 373273 h 605239" name="connsiteX22"/>
              <a:gd fmla="*/ 373273 h 605239" name="connsiteY22"/>
              <a:gd fmla="*/ 373273 h 605239" name="connsiteX23"/>
              <a:gd fmla="*/ 373273 h 605239" name="connsiteY23"/>
              <a:gd fmla="*/ 373273 h 605239" name="connsiteX24"/>
              <a:gd fmla="*/ 373273 h 605239" name="connsiteY24"/>
              <a:gd fmla="*/ 373273 h 605239" name="connsiteX25"/>
              <a:gd fmla="*/ 373273 h 605239" name="connsiteY25"/>
              <a:gd fmla="*/ 373273 h 605239" name="connsiteX26"/>
              <a:gd fmla="*/ 373273 h 605239" name="connsiteY2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b="b" l="l" r="r" t="t"/>
            <a:pathLst>
              <a:path h="604637" w="545066">
                <a:moveTo>
                  <a:pt x="36884" y="437043"/>
                </a:moveTo>
                <a:lnTo>
                  <a:pt x="191976" y="437043"/>
                </a:lnTo>
                <a:lnTo>
                  <a:pt x="256598" y="437043"/>
                </a:lnTo>
                <a:cubicBezTo>
                  <a:pt x="259470" y="437043"/>
                  <a:pt x="332708" y="437043"/>
                  <a:pt x="332708" y="487178"/>
                </a:cubicBezTo>
                <a:lnTo>
                  <a:pt x="339888" y="564529"/>
                </a:lnTo>
                <a:cubicBezTo>
                  <a:pt x="305423" y="580286"/>
                  <a:pt x="269522" y="593178"/>
                  <a:pt x="233621" y="604637"/>
                </a:cubicBezTo>
                <a:lnTo>
                  <a:pt x="212081" y="514394"/>
                </a:lnTo>
                <a:lnTo>
                  <a:pt x="210645" y="512962"/>
                </a:lnTo>
                <a:cubicBezTo>
                  <a:pt x="197720" y="517259"/>
                  <a:pt x="177616" y="520124"/>
                  <a:pt x="160384" y="520124"/>
                </a:cubicBezTo>
                <a:cubicBezTo>
                  <a:pt x="64169" y="520124"/>
                  <a:pt x="41192" y="501502"/>
                  <a:pt x="36884" y="437043"/>
                </a:cubicBezTo>
                <a:close/>
                <a:moveTo>
                  <a:pt x="303290" y="0"/>
                </a:moveTo>
                <a:cubicBezTo>
                  <a:pt x="387816" y="202"/>
                  <a:pt x="469112" y="32449"/>
                  <a:pt x="503569" y="74370"/>
                </a:cubicBezTo>
                <a:cubicBezTo>
                  <a:pt x="568175" y="150329"/>
                  <a:pt x="553818" y="312280"/>
                  <a:pt x="484905" y="378207"/>
                </a:cubicBezTo>
                <a:lnTo>
                  <a:pt x="500698" y="448434"/>
                </a:lnTo>
                <a:cubicBezTo>
                  <a:pt x="471984" y="489997"/>
                  <a:pt x="426042" y="517228"/>
                  <a:pt x="382971" y="541592"/>
                </a:cubicBezTo>
                <a:cubicBezTo>
                  <a:pt x="382971" y="541592"/>
                  <a:pt x="382971" y="541592"/>
                  <a:pt x="381535" y="543025"/>
                </a:cubicBezTo>
                <a:lnTo>
                  <a:pt x="377228" y="484264"/>
                </a:lnTo>
                <a:cubicBezTo>
                  <a:pt x="377228" y="411171"/>
                  <a:pt x="298265" y="391106"/>
                  <a:pt x="256630" y="391106"/>
                </a:cubicBezTo>
                <a:lnTo>
                  <a:pt x="181974" y="391106"/>
                </a:lnTo>
                <a:lnTo>
                  <a:pt x="35533" y="391106"/>
                </a:lnTo>
                <a:cubicBezTo>
                  <a:pt x="35533" y="382507"/>
                  <a:pt x="35533" y="372474"/>
                  <a:pt x="36969" y="362442"/>
                </a:cubicBezTo>
                <a:lnTo>
                  <a:pt x="11126" y="353843"/>
                </a:lnTo>
                <a:cubicBezTo>
                  <a:pt x="6819" y="352410"/>
                  <a:pt x="2512" y="349543"/>
                  <a:pt x="1076" y="345244"/>
                </a:cubicBezTo>
                <a:cubicBezTo>
                  <a:pt x="-359" y="340944"/>
                  <a:pt x="-359" y="335211"/>
                  <a:pt x="1076" y="332345"/>
                </a:cubicBezTo>
                <a:lnTo>
                  <a:pt x="38405" y="256386"/>
                </a:lnTo>
                <a:cubicBezTo>
                  <a:pt x="42712" y="120232"/>
                  <a:pt x="100140" y="44273"/>
                  <a:pt x="219302" y="11309"/>
                </a:cubicBezTo>
                <a:cubicBezTo>
                  <a:pt x="246580" y="3427"/>
                  <a:pt x="275115" y="-67"/>
                  <a:pt x="303290" y="0"/>
                </a:cubicBezTo>
                <a:close/>
              </a:path>
            </a:pathLst>
          </a:custGeom>
          <a:solidFill>
            <a:schemeClr val="accent2"/>
          </a:solidFill>
          <a:ln>
            <a:noFill/>
          </a:ln>
        </p:spPr>
        <p:txBody>
          <a:bodyPr/>
          <a:lstStyle/>
          <a:p>
            <a:endParaRPr altLang="en-US" lang="zh-CN">
              <a:latin charset="-122" panose="020b0502040204020203" pitchFamily="34" typeface="微软雅黑 Light"/>
              <a:ea charset="-122" panose="020b0502040204020203" pitchFamily="34" typeface="微软雅黑 Light"/>
              <a:cs typeface="+mn-ea"/>
              <a:sym typeface="+mn-lt"/>
            </a:endParaRPr>
          </a:p>
        </p:txBody>
      </p:sp>
    </p:spTree>
    <p:extLst>
      <p:ext uri="{BB962C8B-B14F-4D97-AF65-F5344CB8AC3E}">
        <p14:creationId val="1064756931"/>
      </p:ext>
    </p:extLst>
  </p:cSld>
  <p:clrMapOvr>
    <a:masterClrMapping/>
  </p:clrMapOvr>
  <mc:AlternateContent>
    <mc:Choice Requires="p14">
      <p:transition advClick="0" p14:dur="1250" spd="slow">
        <p:push dir="u"/>
      </p:transition>
    </mc:Choice>
    <mc:Fallback>
      <p:transition advClick="0" spd="slow">
        <p:push dir="u"/>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2">
                                  <p:stCondLst>
                                    <p:cond delay="0"/>
                                  </p:stCondLst>
                                  <p:childTnLst>
                                    <p:set>
                                      <p:cBhvr>
                                        <p:cTn dur="1" fill="hold" id="6">
                                          <p:stCondLst>
                                            <p:cond delay="0"/>
                                          </p:stCondLst>
                                        </p:cTn>
                                        <p:tgtEl>
                                          <p:spTgt spid="4"/>
                                        </p:tgtEl>
                                        <p:attrNameLst>
                                          <p:attrName>style.visibility</p:attrName>
                                        </p:attrNameLst>
                                      </p:cBhvr>
                                      <p:to>
                                        <p:strVal val="visible"/>
                                      </p:to>
                                    </p:set>
                                    <p:animEffect filter="wipe(right)" transition="in">
                                      <p:cBhvr>
                                        <p:cTn dur="500" id="7"/>
                                        <p:tgtEl>
                                          <p:spTgt spid="4"/>
                                        </p:tgtEl>
                                      </p:cBhvr>
                                    </p:animEffect>
                                  </p:childTnLst>
                                </p:cTn>
                              </p:par>
                            </p:childTnLst>
                          </p:cTn>
                        </p:par>
                        <p:par>
                          <p:cTn fill="hold" id="8" nodeType="afterGroup">
                            <p:stCondLst>
                              <p:cond delay="500"/>
                            </p:stCondLst>
                            <p:childTnLst>
                              <p:par>
                                <p:cTn fill="hold" grpId="0" id="9" nodeType="afterEffect" presetClass="entr" presetID="16" presetSubtype="37">
                                  <p:stCondLst>
                                    <p:cond delay="0"/>
                                  </p:stCondLst>
                                  <p:childTnLst>
                                    <p:set>
                                      <p:cBhvr>
                                        <p:cTn dur="1" fill="hold" id="10">
                                          <p:stCondLst>
                                            <p:cond delay="0"/>
                                          </p:stCondLst>
                                        </p:cTn>
                                        <p:tgtEl>
                                          <p:spTgt spid="8"/>
                                        </p:tgtEl>
                                        <p:attrNameLst>
                                          <p:attrName>style.visibility</p:attrName>
                                        </p:attrNameLst>
                                      </p:cBhvr>
                                      <p:to>
                                        <p:strVal val="visible"/>
                                      </p:to>
                                    </p:set>
                                    <p:animEffect filter="barn(outVertical)" transition="in">
                                      <p:cBhvr>
                                        <p:cTn dur="500" id="11"/>
                                        <p:tgtEl>
                                          <p:spTgt spid="8"/>
                                        </p:tgtEl>
                                      </p:cBhvr>
                                    </p:animEffect>
                                  </p:childTnLst>
                                </p:cTn>
                              </p:par>
                            </p:childTnLst>
                          </p:cTn>
                        </p:par>
                        <p:par>
                          <p:cTn fill="hold" id="12" nodeType="afterGroup">
                            <p:stCondLst>
                              <p:cond delay="1000"/>
                            </p:stCondLst>
                            <p:childTnLst>
                              <p:par>
                                <p:cTn fill="hold" grpId="0" id="13" nodeType="afterEffect" presetClass="entr" presetID="53" presetSubtype="0">
                                  <p:stCondLst>
                                    <p:cond delay="0"/>
                                  </p:stCondLst>
                                  <p:childTnLst>
                                    <p:set>
                                      <p:cBhvr>
                                        <p:cTn dur="1" fill="hold" id="14">
                                          <p:stCondLst>
                                            <p:cond delay="0"/>
                                          </p:stCondLst>
                                        </p:cTn>
                                        <p:tgtEl>
                                          <p:spTgt spid="9"/>
                                        </p:tgtEl>
                                        <p:attrNameLst>
                                          <p:attrName>style.visibility</p:attrName>
                                        </p:attrNameLst>
                                      </p:cBhvr>
                                      <p:to>
                                        <p:strVal val="visible"/>
                                      </p:to>
                                    </p:set>
                                    <p:anim calcmode="lin" valueType="num">
                                      <p:cBhvr>
                                        <p:cTn dur="500" fill="hold" id="15"/>
                                        <p:tgtEl>
                                          <p:spTgt spid="9"/>
                                        </p:tgtEl>
                                        <p:attrNameLst>
                                          <p:attrName>ppt_w</p:attrName>
                                        </p:attrNameLst>
                                      </p:cBhvr>
                                      <p:tavLst>
                                        <p:tav tm="0">
                                          <p:val>
                                            <p:fltVal val="0"/>
                                          </p:val>
                                        </p:tav>
                                        <p:tav tm="100000">
                                          <p:val>
                                            <p:strVal val="#ppt_w"/>
                                          </p:val>
                                        </p:tav>
                                      </p:tavLst>
                                    </p:anim>
                                    <p:anim calcmode="lin" valueType="num">
                                      <p:cBhvr>
                                        <p:cTn dur="500" fill="hold" id="16"/>
                                        <p:tgtEl>
                                          <p:spTgt spid="9"/>
                                        </p:tgtEl>
                                        <p:attrNameLst>
                                          <p:attrName>ppt_h</p:attrName>
                                        </p:attrNameLst>
                                      </p:cBhvr>
                                      <p:tavLst>
                                        <p:tav tm="0">
                                          <p:val>
                                            <p:fltVal val="0"/>
                                          </p:val>
                                        </p:tav>
                                        <p:tav tm="100000">
                                          <p:val>
                                            <p:strVal val="#ppt_h"/>
                                          </p:val>
                                        </p:tav>
                                      </p:tavLst>
                                    </p:anim>
                                    <p:animEffect filter="fade" transition="in">
                                      <p:cBhvr>
                                        <p:cTn dur="500" id="17"/>
                                        <p:tgtEl>
                                          <p:spTgt spid="9"/>
                                        </p:tgtEl>
                                      </p:cBhvr>
                                    </p:animEffect>
                                  </p:childTnLst>
                                </p:cTn>
                              </p:par>
                            </p:childTnLst>
                          </p:cTn>
                        </p:par>
                        <p:par>
                          <p:cTn fill="hold" id="18" nodeType="afterGroup">
                            <p:stCondLst>
                              <p:cond delay="1500"/>
                            </p:stCondLst>
                            <p:childTnLst>
                              <p:par>
                                <p:cTn fill="hold" grpId="0" id="19" nodeType="afterEffect" presetClass="entr" presetID="53" presetSubtype="0">
                                  <p:stCondLst>
                                    <p:cond delay="0"/>
                                  </p:stCondLst>
                                  <p:childTnLst>
                                    <p:set>
                                      <p:cBhvr>
                                        <p:cTn dur="1" fill="hold" id="20">
                                          <p:stCondLst>
                                            <p:cond delay="0"/>
                                          </p:stCondLst>
                                        </p:cTn>
                                        <p:tgtEl>
                                          <p:spTgt spid="11"/>
                                        </p:tgtEl>
                                        <p:attrNameLst>
                                          <p:attrName>style.visibility</p:attrName>
                                        </p:attrNameLst>
                                      </p:cBhvr>
                                      <p:to>
                                        <p:strVal val="visible"/>
                                      </p:to>
                                    </p:set>
                                    <p:anim calcmode="lin" valueType="num">
                                      <p:cBhvr>
                                        <p:cTn dur="500" fill="hold" id="21"/>
                                        <p:tgtEl>
                                          <p:spTgt spid="11"/>
                                        </p:tgtEl>
                                        <p:attrNameLst>
                                          <p:attrName>ppt_w</p:attrName>
                                        </p:attrNameLst>
                                      </p:cBhvr>
                                      <p:tavLst>
                                        <p:tav tm="0">
                                          <p:val>
                                            <p:fltVal val="0"/>
                                          </p:val>
                                        </p:tav>
                                        <p:tav tm="100000">
                                          <p:val>
                                            <p:strVal val="#ppt_w"/>
                                          </p:val>
                                        </p:tav>
                                      </p:tavLst>
                                    </p:anim>
                                    <p:anim calcmode="lin" valueType="num">
                                      <p:cBhvr>
                                        <p:cTn dur="500" fill="hold" id="22"/>
                                        <p:tgtEl>
                                          <p:spTgt spid="11"/>
                                        </p:tgtEl>
                                        <p:attrNameLst>
                                          <p:attrName>ppt_h</p:attrName>
                                        </p:attrNameLst>
                                      </p:cBhvr>
                                      <p:tavLst>
                                        <p:tav tm="0">
                                          <p:val>
                                            <p:fltVal val="0"/>
                                          </p:val>
                                        </p:tav>
                                        <p:tav tm="100000">
                                          <p:val>
                                            <p:strVal val="#ppt_h"/>
                                          </p:val>
                                        </p:tav>
                                      </p:tavLst>
                                    </p:anim>
                                    <p:animEffect filter="fade" transition="in">
                                      <p:cBhvr>
                                        <p:cTn dur="500" id="23"/>
                                        <p:tgtEl>
                                          <p:spTgt spid="1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P grpId="0" spid="4"/>
      <p:bldP grpId="0" spid="8"/>
      <p:bldP grpId="0" spid="9"/>
    </p:bldLst>
  </p:timing>
</p:sld>
</file>

<file path=ppt/slides/slide4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2" name="直接连接符 1"/>
          <p:cNvCxnSpPr/>
          <p:nvPr/>
        </p:nvCxnSpPr>
        <p:spPr>
          <a:xfrm>
            <a:off x="1408147" y="683603"/>
            <a:ext cx="10619117"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mouth-tube-in-bald-male-head_45957"/>
          <p:cNvSpPr>
            <a:spLocks noChangeAspect="1"/>
          </p:cNvSpPr>
          <p:nvPr/>
        </p:nvSpPr>
        <p:spPr bwMode="auto">
          <a:xfrm>
            <a:off x="564040" y="88565"/>
            <a:ext cx="725746" cy="805065"/>
          </a:xfrm>
          <a:custGeom>
            <a:gdLst>
              <a:gd fmla="*/ 373273 h 605239" name="connsiteX0"/>
              <a:gd fmla="*/ 373273 h 605239" name="connsiteY0"/>
              <a:gd fmla="*/ 373273 h 605239" name="connsiteX1"/>
              <a:gd fmla="*/ 373273 h 605239" name="connsiteY1"/>
              <a:gd fmla="*/ 373273 h 605239" name="connsiteX2"/>
              <a:gd fmla="*/ 373273 h 605239" name="connsiteY2"/>
              <a:gd fmla="*/ 373273 h 605239" name="connsiteX3"/>
              <a:gd fmla="*/ 373273 h 605239" name="connsiteY3"/>
              <a:gd fmla="*/ 373273 h 605239" name="connsiteX4"/>
              <a:gd fmla="*/ 373273 h 605239" name="connsiteY4"/>
              <a:gd fmla="*/ 373273 h 605239" name="connsiteX5"/>
              <a:gd fmla="*/ 373273 h 605239" name="connsiteY5"/>
              <a:gd fmla="*/ 373273 h 605239" name="connsiteX6"/>
              <a:gd fmla="*/ 373273 h 605239" name="connsiteY6"/>
              <a:gd fmla="*/ 373273 h 605239" name="connsiteX7"/>
              <a:gd fmla="*/ 373273 h 605239" name="connsiteY7"/>
              <a:gd fmla="*/ 373273 h 605239" name="connsiteX8"/>
              <a:gd fmla="*/ 373273 h 605239" name="connsiteY8"/>
              <a:gd fmla="*/ 373273 h 605239" name="connsiteX9"/>
              <a:gd fmla="*/ 373273 h 605239" name="connsiteY9"/>
              <a:gd fmla="*/ 373273 h 605239" name="connsiteX10"/>
              <a:gd fmla="*/ 373273 h 605239" name="connsiteY10"/>
              <a:gd fmla="*/ 373273 h 605239" name="connsiteX11"/>
              <a:gd fmla="*/ 373273 h 605239" name="connsiteY11"/>
              <a:gd fmla="*/ 373273 h 605239" name="connsiteX12"/>
              <a:gd fmla="*/ 373273 h 605239" name="connsiteY12"/>
              <a:gd fmla="*/ 373273 h 605239" name="connsiteX13"/>
              <a:gd fmla="*/ 373273 h 605239" name="connsiteY13"/>
              <a:gd fmla="*/ 373273 h 605239" name="connsiteX14"/>
              <a:gd fmla="*/ 373273 h 605239" name="connsiteY14"/>
              <a:gd fmla="*/ 373273 h 605239" name="connsiteX15"/>
              <a:gd fmla="*/ 373273 h 605239" name="connsiteY15"/>
              <a:gd fmla="*/ 373273 h 605239" name="connsiteX16"/>
              <a:gd fmla="*/ 373273 h 605239" name="connsiteY16"/>
              <a:gd fmla="*/ 373273 h 605239" name="connsiteX17"/>
              <a:gd fmla="*/ 373273 h 605239" name="connsiteY17"/>
              <a:gd fmla="*/ 373273 h 605239" name="connsiteX18"/>
              <a:gd fmla="*/ 373273 h 605239" name="connsiteY18"/>
              <a:gd fmla="*/ 373273 h 605239" name="connsiteX19"/>
              <a:gd fmla="*/ 373273 h 605239" name="connsiteY19"/>
              <a:gd fmla="*/ 373273 h 605239" name="connsiteX20"/>
              <a:gd fmla="*/ 373273 h 605239" name="connsiteY20"/>
              <a:gd fmla="*/ 373273 h 605239" name="connsiteX21"/>
              <a:gd fmla="*/ 373273 h 605239" name="connsiteY21"/>
              <a:gd fmla="*/ 373273 h 605239" name="connsiteX22"/>
              <a:gd fmla="*/ 373273 h 605239" name="connsiteY22"/>
              <a:gd fmla="*/ 373273 h 605239" name="connsiteX23"/>
              <a:gd fmla="*/ 373273 h 605239" name="connsiteY23"/>
              <a:gd fmla="*/ 373273 h 605239" name="connsiteX24"/>
              <a:gd fmla="*/ 373273 h 605239" name="connsiteY24"/>
              <a:gd fmla="*/ 373273 h 605239" name="connsiteX25"/>
              <a:gd fmla="*/ 373273 h 605239" name="connsiteY25"/>
              <a:gd fmla="*/ 373273 h 605239" name="connsiteX26"/>
              <a:gd fmla="*/ 373273 h 605239" name="connsiteY2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b="b" l="l" r="r" t="t"/>
            <a:pathLst>
              <a:path h="604637" w="545066">
                <a:moveTo>
                  <a:pt x="36884" y="437043"/>
                </a:moveTo>
                <a:lnTo>
                  <a:pt x="191976" y="437043"/>
                </a:lnTo>
                <a:lnTo>
                  <a:pt x="256598" y="437043"/>
                </a:lnTo>
                <a:cubicBezTo>
                  <a:pt x="259470" y="437043"/>
                  <a:pt x="332708" y="437043"/>
                  <a:pt x="332708" y="487178"/>
                </a:cubicBezTo>
                <a:lnTo>
                  <a:pt x="339888" y="564529"/>
                </a:lnTo>
                <a:cubicBezTo>
                  <a:pt x="305423" y="580286"/>
                  <a:pt x="269522" y="593178"/>
                  <a:pt x="233621" y="604637"/>
                </a:cubicBezTo>
                <a:lnTo>
                  <a:pt x="212081" y="514394"/>
                </a:lnTo>
                <a:lnTo>
                  <a:pt x="210645" y="512962"/>
                </a:lnTo>
                <a:cubicBezTo>
                  <a:pt x="197720" y="517259"/>
                  <a:pt x="177616" y="520124"/>
                  <a:pt x="160384" y="520124"/>
                </a:cubicBezTo>
                <a:cubicBezTo>
                  <a:pt x="64169" y="520124"/>
                  <a:pt x="41192" y="501502"/>
                  <a:pt x="36884" y="437043"/>
                </a:cubicBezTo>
                <a:close/>
                <a:moveTo>
                  <a:pt x="303290" y="0"/>
                </a:moveTo>
                <a:cubicBezTo>
                  <a:pt x="387816" y="202"/>
                  <a:pt x="469112" y="32449"/>
                  <a:pt x="503569" y="74370"/>
                </a:cubicBezTo>
                <a:cubicBezTo>
                  <a:pt x="568175" y="150329"/>
                  <a:pt x="553818" y="312280"/>
                  <a:pt x="484905" y="378207"/>
                </a:cubicBezTo>
                <a:lnTo>
                  <a:pt x="500698" y="448434"/>
                </a:lnTo>
                <a:cubicBezTo>
                  <a:pt x="471984" y="489997"/>
                  <a:pt x="426042" y="517228"/>
                  <a:pt x="382971" y="541592"/>
                </a:cubicBezTo>
                <a:cubicBezTo>
                  <a:pt x="382971" y="541592"/>
                  <a:pt x="382971" y="541592"/>
                  <a:pt x="381535" y="543025"/>
                </a:cubicBezTo>
                <a:lnTo>
                  <a:pt x="377228" y="484264"/>
                </a:lnTo>
                <a:cubicBezTo>
                  <a:pt x="377228" y="411171"/>
                  <a:pt x="298265" y="391106"/>
                  <a:pt x="256630" y="391106"/>
                </a:cubicBezTo>
                <a:lnTo>
                  <a:pt x="181974" y="391106"/>
                </a:lnTo>
                <a:lnTo>
                  <a:pt x="35533" y="391106"/>
                </a:lnTo>
                <a:cubicBezTo>
                  <a:pt x="35533" y="382507"/>
                  <a:pt x="35533" y="372474"/>
                  <a:pt x="36969" y="362442"/>
                </a:cubicBezTo>
                <a:lnTo>
                  <a:pt x="11126" y="353843"/>
                </a:lnTo>
                <a:cubicBezTo>
                  <a:pt x="6819" y="352410"/>
                  <a:pt x="2512" y="349543"/>
                  <a:pt x="1076" y="345244"/>
                </a:cubicBezTo>
                <a:cubicBezTo>
                  <a:pt x="-359" y="340944"/>
                  <a:pt x="-359" y="335211"/>
                  <a:pt x="1076" y="332345"/>
                </a:cubicBezTo>
                <a:lnTo>
                  <a:pt x="38405" y="256386"/>
                </a:lnTo>
                <a:cubicBezTo>
                  <a:pt x="42712" y="120232"/>
                  <a:pt x="100140" y="44273"/>
                  <a:pt x="219302" y="11309"/>
                </a:cubicBezTo>
                <a:cubicBezTo>
                  <a:pt x="246580" y="3427"/>
                  <a:pt x="275115" y="-67"/>
                  <a:pt x="303290" y="0"/>
                </a:cubicBezTo>
                <a:close/>
              </a:path>
            </a:pathLst>
          </a:custGeom>
          <a:solidFill>
            <a:schemeClr val="accent2"/>
          </a:solidFill>
          <a:ln>
            <a:noFill/>
          </a:ln>
        </p:spPr>
        <p:txBody>
          <a:bodyPr/>
          <a:lstStyle/>
          <a:p>
            <a:endParaRPr altLang="en-US" lang="zh-CN">
              <a:latin charset="-122" panose="020b0502040204020203" pitchFamily="34" typeface="微软雅黑 Light"/>
              <a:ea charset="-122" panose="020b0502040204020203" pitchFamily="34" typeface="微软雅黑 Light"/>
              <a:cs typeface="+mn-ea"/>
              <a:sym typeface="+mn-lt"/>
            </a:endParaRPr>
          </a:p>
        </p:txBody>
      </p:sp>
      <p:sp>
        <p:nvSpPr>
          <p:cNvPr id="4" name="标题 3"/>
          <p:cNvSpPr txBox="1"/>
          <p:nvPr/>
        </p:nvSpPr>
        <p:spPr>
          <a:xfrm>
            <a:off x="1408147" y="241156"/>
            <a:ext cx="1521677" cy="442447"/>
          </a:xfrm>
          <a:prstGeom prst="rect">
            <a:avLst/>
          </a:prstGeom>
        </p:spPr>
        <p:txBody>
          <a:bodyPr/>
          <a:lstStyle>
            <a:lvl1pPr algn="l" defTabSz="914400" eaLnBrk="1" hangingPunct="1" latinLnBrk="0" rtl="0">
              <a:lnSpc>
                <a:spcPct val="90000"/>
              </a:lnSpc>
              <a:spcBef>
                <a:spcPct val="0"/>
              </a:spcBef>
              <a:buNone/>
              <a:defRPr kern="1200" sz="4400">
                <a:solidFill>
                  <a:schemeClr val="tx1"/>
                </a:solidFill>
                <a:latin typeface="+mj-lt"/>
                <a:ea typeface="+mj-ea"/>
                <a:cs typeface="+mj-cs"/>
              </a:defRPr>
            </a:lvl1pPr>
          </a:lstStyle>
          <a:p>
            <a:r>
              <a:rPr altLang="en-US" b="1" lang="zh-CN" sz="2400">
                <a:latin charset="-122" panose="020b0502040204020203" pitchFamily="34" typeface="微软雅黑 Light"/>
                <a:ea charset="-122" panose="020b0502040204020203" pitchFamily="34" typeface="微软雅黑 Light"/>
                <a:cs typeface="+mn-ea"/>
                <a:sym typeface="+mn-lt"/>
              </a:rPr>
              <a:t>健康指导</a:t>
            </a:r>
          </a:p>
        </p:txBody>
      </p:sp>
      <p:sp>
        <p:nvSpPr>
          <p:cNvPr id="7" name="圆角矩形 6"/>
          <p:cNvSpPr/>
          <p:nvPr/>
        </p:nvSpPr>
        <p:spPr>
          <a:xfrm>
            <a:off x="7937329" y="2036540"/>
            <a:ext cx="3988067" cy="4611004"/>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2040204020203" pitchFamily="34" typeface="微软雅黑 Light"/>
              <a:ea charset="-122" panose="020b0502040204020203" pitchFamily="34" typeface="微软雅黑 Light"/>
              <a:cs typeface="+mn-ea"/>
              <a:sym typeface="+mn-lt"/>
            </a:endParaRPr>
          </a:p>
        </p:txBody>
      </p:sp>
      <p:pic>
        <p:nvPicPr>
          <p:cNvPr id="9" name="图片 8"/>
          <p:cNvPicPr>
            <a:picLocks noChangeAspect="1"/>
          </p:cNvPicPr>
          <p:nvPr/>
        </p:nvPicPr>
        <p:blipFill>
          <a:blip r:embed="rId3">
            <a:extLst>
              <a:ext uri="{28A0092B-C50C-407E-A947-70E740481C1C}">
                <a14:useLocalDpi val="0"/>
              </a:ext>
            </a:extLst>
          </a:blip>
          <a:stretch>
            <a:fillRect/>
          </a:stretch>
        </p:blipFill>
        <p:spPr>
          <a:xfrm>
            <a:off x="926913" y="1718863"/>
            <a:ext cx="4928681" cy="4928681"/>
          </a:xfrm>
          <a:prstGeom prst="rect">
            <a:avLst/>
          </a:prstGeom>
        </p:spPr>
      </p:pic>
      <p:sp>
        <p:nvSpPr>
          <p:cNvPr id="10" name="Rectangle 2"/>
          <p:cNvSpPr txBox="1">
            <a:spLocks noChangeArrowheads="1"/>
          </p:cNvSpPr>
          <p:nvPr/>
        </p:nvSpPr>
        <p:spPr>
          <a:xfrm>
            <a:off x="8206720" y="2535177"/>
            <a:ext cx="3317623" cy="592137"/>
          </a:xfrm>
          <a:prstGeom prst="rect">
            <a:avLst/>
          </a:prstGeom>
        </p:spPr>
        <p:txBody>
          <a:bodyPr/>
          <a:lstStyle>
            <a:lvl1pPr algn="l" defTabSz="914400" eaLnBrk="1" hangingPunct="1" latinLnBrk="0" rtl="0">
              <a:lnSpc>
                <a:spcPct val="90000"/>
              </a:lnSpc>
              <a:spcBef>
                <a:spcPct val="0"/>
              </a:spcBef>
              <a:buNone/>
              <a:defRPr kern="1200" sz="4400">
                <a:solidFill>
                  <a:schemeClr val="tx1"/>
                </a:solidFill>
                <a:latin typeface="+mj-lt"/>
                <a:ea typeface="+mj-ea"/>
                <a:cs typeface="+mj-cs"/>
              </a:defRPr>
            </a:lvl1pPr>
          </a:lstStyle>
          <a:p>
            <a:r>
              <a:rPr altLang="en-US" b="1" lang="zh-CN" sz="2400">
                <a:solidFill>
                  <a:schemeClr val="bg1"/>
                </a:solidFill>
                <a:latin charset="-122" panose="020b0502040204020203" pitchFamily="34" typeface="微软雅黑 Light"/>
                <a:ea charset="-122" panose="020b0502040204020203" pitchFamily="34" typeface="微软雅黑 Light"/>
                <a:cs typeface="+mn-ea"/>
                <a:sym typeface="+mn-lt"/>
              </a:rPr>
              <a:t>呼吸衰竭治疗新进展：</a:t>
            </a:r>
          </a:p>
        </p:txBody>
      </p:sp>
      <p:sp>
        <p:nvSpPr>
          <p:cNvPr id="11" name="Rectangle 3"/>
          <p:cNvSpPr txBox="1">
            <a:spLocks noChangeArrowheads="1"/>
          </p:cNvSpPr>
          <p:nvPr/>
        </p:nvSpPr>
        <p:spPr>
          <a:xfrm>
            <a:off x="564039" y="893630"/>
            <a:ext cx="11017456" cy="2459373"/>
          </a:xfrm>
          <a:prstGeom prst="rect">
            <a:avLst/>
          </a:prstGeom>
        </p:spPr>
        <p:txBody>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marL="0">
              <a:lnSpc>
                <a:spcPct val="150000"/>
              </a:lnSpc>
              <a:buNone/>
            </a:pPr>
            <a:r>
              <a:rPr altLang="en-US" b="1" lang="zh-CN" sz="1600">
                <a:latin charset="-122" panose="020b0502040204020203" pitchFamily="34" typeface="微软雅黑 Light"/>
                <a:ea charset="-122" panose="020b0502040204020203" pitchFamily="34" typeface="微软雅黑 Light"/>
                <a:cs typeface="+mn-ea"/>
                <a:sym typeface="+mn-lt"/>
              </a:rPr>
              <a:t>　02.无创通气早期干预呼吸衰竭，可有效地延缓呼吸衰竭的进展，避免气管插管，显著提高患者的生存率。针对慢性阻塞性肺疾病（如慢性支气管炎、肺气肿等）的一项研究表明，当患者出现轻中度呼吸功能不全时，若不给予及时干预，气管插管率高达15.2%；若在早期就应用无创通气方式，可使气管插管率降至4.7%，显著减少了患者的痛苦和治疗费用。 </a:t>
            </a:r>
          </a:p>
        </p:txBody>
      </p:sp>
      <p:sp>
        <p:nvSpPr>
          <p:cNvPr id="12" name="矩形 11"/>
          <p:cNvSpPr/>
          <p:nvPr/>
        </p:nvSpPr>
        <p:spPr>
          <a:xfrm>
            <a:off x="8205203" y="3127314"/>
            <a:ext cx="3452319" cy="3383280"/>
          </a:xfrm>
          <a:prstGeom prst="rect">
            <a:avLst/>
          </a:prstGeom>
        </p:spPr>
        <p:txBody>
          <a:bodyPr wrap="square">
            <a:spAutoFit/>
          </a:bodyPr>
          <a:lstStyle/>
          <a:p>
            <a:pPr>
              <a:lnSpc>
                <a:spcPct val="150000"/>
              </a:lnSpc>
            </a:pPr>
            <a:r>
              <a:rPr altLang="zh-CN" b="1" lang="en-US" sz="1600">
                <a:solidFill>
                  <a:schemeClr val="bg1"/>
                </a:solidFill>
                <a:latin charset="-122" panose="020b0502040204020203" pitchFamily="34" typeface="微软雅黑 Light"/>
                <a:ea charset="-122" panose="020b0502040204020203" pitchFamily="34" typeface="微软雅黑 Light"/>
                <a:cs typeface="+mn-ea"/>
                <a:sym typeface="+mn-lt"/>
              </a:rPr>
              <a:t>01.由于患者呼吸衰竭进展快，缺氧严重，传统做法是给予患者气管插管机械通气（有创通气）以改善缺氧。但这个患者患有多发性骨髓瘤，应用过大量化疗药物，身体免疫力低下，一旦插管后容易加重肺部感染，使治疗难度加大。医生选择了无创正压通气，不用插管，通过面罩给予患者正压通气辅助呼吸，改善缺氧。</a:t>
            </a:r>
          </a:p>
        </p:txBody>
      </p:sp>
    </p:spTree>
    <p:extLst>
      <p:ext uri="{BB962C8B-B14F-4D97-AF65-F5344CB8AC3E}">
        <p14:creationId val="3222239070"/>
      </p:ext>
    </p:extLst>
  </p:cSld>
  <p:clrMapOvr>
    <a:masterClrMapping/>
  </p:clrMapOvr>
  <mc:AlternateContent>
    <mc:Choice Requires="p14">
      <p:transition advClick="0" p14:dur="1250" spd="slow">
        <p:wipe/>
      </p:transition>
    </mc:Choice>
    <mc:Fallback>
      <p:transition advClick="0" spd="slow">
        <p:wip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6" presetSubtype="21">
                                  <p:stCondLst>
                                    <p:cond delay="0"/>
                                  </p:stCondLst>
                                  <p:childTnLst>
                                    <p:set>
                                      <p:cBhvr>
                                        <p:cTn dur="1" fill="hold" id="6">
                                          <p:stCondLst>
                                            <p:cond delay="0"/>
                                          </p:stCondLst>
                                        </p:cTn>
                                        <p:tgtEl>
                                          <p:spTgt spid="7"/>
                                        </p:tgtEl>
                                        <p:attrNameLst>
                                          <p:attrName>style.visibility</p:attrName>
                                        </p:attrNameLst>
                                      </p:cBhvr>
                                      <p:to>
                                        <p:strVal val="visible"/>
                                      </p:to>
                                    </p:set>
                                    <p:animEffect filter="barn(inVertical)" transition="in">
                                      <p:cBhvr>
                                        <p:cTn dur="500" id="7"/>
                                        <p:tgtEl>
                                          <p:spTgt spid="7"/>
                                        </p:tgtEl>
                                      </p:cBhvr>
                                    </p:animEffect>
                                  </p:childTnLst>
                                </p:cTn>
                              </p:par>
                            </p:childTnLst>
                          </p:cTn>
                        </p:par>
                        <p:par>
                          <p:cTn fill="hold" id="8" nodeType="afterGroup">
                            <p:stCondLst>
                              <p:cond delay="500"/>
                            </p:stCondLst>
                            <p:childTnLst>
                              <p:par>
                                <p:cTn fill="hold" grpId="0" id="9" nodeType="afterEffect" presetClass="entr" presetID="53" presetSubtype="0">
                                  <p:stCondLst>
                                    <p:cond delay="0"/>
                                  </p:stCondLst>
                                  <p:childTnLst>
                                    <p:set>
                                      <p:cBhvr>
                                        <p:cTn dur="1" fill="hold" id="10">
                                          <p:stCondLst>
                                            <p:cond delay="0"/>
                                          </p:stCondLst>
                                        </p:cTn>
                                        <p:tgtEl>
                                          <p:spTgt spid="10"/>
                                        </p:tgtEl>
                                        <p:attrNameLst>
                                          <p:attrName>style.visibility</p:attrName>
                                        </p:attrNameLst>
                                      </p:cBhvr>
                                      <p:to>
                                        <p:strVal val="visible"/>
                                      </p:to>
                                    </p:set>
                                    <p:anim calcmode="lin" valueType="num">
                                      <p:cBhvr>
                                        <p:cTn dur="500" fill="hold" id="11"/>
                                        <p:tgtEl>
                                          <p:spTgt spid="10"/>
                                        </p:tgtEl>
                                        <p:attrNameLst>
                                          <p:attrName>ppt_w</p:attrName>
                                        </p:attrNameLst>
                                      </p:cBhvr>
                                      <p:tavLst>
                                        <p:tav tm="0">
                                          <p:val>
                                            <p:fltVal val="0"/>
                                          </p:val>
                                        </p:tav>
                                        <p:tav tm="100000">
                                          <p:val>
                                            <p:strVal val="#ppt_w"/>
                                          </p:val>
                                        </p:tav>
                                      </p:tavLst>
                                    </p:anim>
                                    <p:anim calcmode="lin" valueType="num">
                                      <p:cBhvr>
                                        <p:cTn dur="500" fill="hold" id="12"/>
                                        <p:tgtEl>
                                          <p:spTgt spid="10"/>
                                        </p:tgtEl>
                                        <p:attrNameLst>
                                          <p:attrName>ppt_h</p:attrName>
                                        </p:attrNameLst>
                                      </p:cBhvr>
                                      <p:tavLst>
                                        <p:tav tm="0">
                                          <p:val>
                                            <p:fltVal val="0"/>
                                          </p:val>
                                        </p:tav>
                                        <p:tav tm="100000">
                                          <p:val>
                                            <p:strVal val="#ppt_h"/>
                                          </p:val>
                                        </p:tav>
                                      </p:tavLst>
                                    </p:anim>
                                    <p:animEffect filter="fade" transition="in">
                                      <p:cBhvr>
                                        <p:cTn dur="500" id="13"/>
                                        <p:tgtEl>
                                          <p:spTgt spid="10"/>
                                        </p:tgtEl>
                                      </p:cBhvr>
                                    </p:animEffect>
                                  </p:childTnLst>
                                </p:cTn>
                              </p:par>
                            </p:childTnLst>
                          </p:cTn>
                        </p:par>
                        <p:par>
                          <p:cTn fill="hold" id="14" nodeType="afterGroup">
                            <p:stCondLst>
                              <p:cond delay="1000"/>
                            </p:stCondLst>
                            <p:childTnLst>
                              <p:par>
                                <p:cTn fill="hold" grpId="0" id="15" nodeType="afterEffect" presetClass="entr" presetID="53" presetSubtype="0">
                                  <p:stCondLst>
                                    <p:cond delay="0"/>
                                  </p:stCondLst>
                                  <p:childTnLst>
                                    <p:set>
                                      <p:cBhvr>
                                        <p:cTn dur="1" fill="hold" id="16">
                                          <p:stCondLst>
                                            <p:cond delay="0"/>
                                          </p:stCondLst>
                                        </p:cTn>
                                        <p:tgtEl>
                                          <p:spTgt spid="12"/>
                                        </p:tgtEl>
                                        <p:attrNameLst>
                                          <p:attrName>style.visibility</p:attrName>
                                        </p:attrNameLst>
                                      </p:cBhvr>
                                      <p:to>
                                        <p:strVal val="visible"/>
                                      </p:to>
                                    </p:set>
                                    <p:anim calcmode="lin" valueType="num">
                                      <p:cBhvr>
                                        <p:cTn dur="500" fill="hold" id="17"/>
                                        <p:tgtEl>
                                          <p:spTgt spid="12"/>
                                        </p:tgtEl>
                                        <p:attrNameLst>
                                          <p:attrName>ppt_w</p:attrName>
                                        </p:attrNameLst>
                                      </p:cBhvr>
                                      <p:tavLst>
                                        <p:tav tm="0">
                                          <p:val>
                                            <p:fltVal val="0"/>
                                          </p:val>
                                        </p:tav>
                                        <p:tav tm="100000">
                                          <p:val>
                                            <p:strVal val="#ppt_w"/>
                                          </p:val>
                                        </p:tav>
                                      </p:tavLst>
                                    </p:anim>
                                    <p:anim calcmode="lin" valueType="num">
                                      <p:cBhvr>
                                        <p:cTn dur="500" fill="hold" id="18"/>
                                        <p:tgtEl>
                                          <p:spTgt spid="12"/>
                                        </p:tgtEl>
                                        <p:attrNameLst>
                                          <p:attrName>ppt_h</p:attrName>
                                        </p:attrNameLst>
                                      </p:cBhvr>
                                      <p:tavLst>
                                        <p:tav tm="0">
                                          <p:val>
                                            <p:fltVal val="0"/>
                                          </p:val>
                                        </p:tav>
                                        <p:tav tm="100000">
                                          <p:val>
                                            <p:strVal val="#ppt_h"/>
                                          </p:val>
                                        </p:tav>
                                      </p:tavLst>
                                    </p:anim>
                                    <p:animEffect filter="fade" transition="in">
                                      <p:cBhvr>
                                        <p:cTn dur="500" id="19"/>
                                        <p:tgtEl>
                                          <p:spTgt spid="12"/>
                                        </p:tgtEl>
                                      </p:cBhvr>
                                    </p:animEffect>
                                  </p:childTnLst>
                                </p:cTn>
                              </p:par>
                            </p:childTnLst>
                          </p:cTn>
                        </p:par>
                        <p:par>
                          <p:cTn fill="hold" id="20" nodeType="afterGroup">
                            <p:stCondLst>
                              <p:cond delay="1500"/>
                            </p:stCondLst>
                            <p:childTnLst>
                              <p:par>
                                <p:cTn fill="hold" grpId="0" id="21" nodeType="afterEffect" presetClass="entr" presetID="14" presetSubtype="10">
                                  <p:stCondLst>
                                    <p:cond delay="0"/>
                                  </p:stCondLst>
                                  <p:childTnLst>
                                    <p:set>
                                      <p:cBhvr>
                                        <p:cTn dur="1" fill="hold" id="22">
                                          <p:stCondLst>
                                            <p:cond delay="0"/>
                                          </p:stCondLst>
                                        </p:cTn>
                                        <p:tgtEl>
                                          <p:spTgt spid="11"/>
                                        </p:tgtEl>
                                        <p:attrNameLst>
                                          <p:attrName>style.visibility</p:attrName>
                                        </p:attrNameLst>
                                      </p:cBhvr>
                                      <p:to>
                                        <p:strVal val="visible"/>
                                      </p:to>
                                    </p:set>
                                    <p:animEffect filter="randombar(horizontal)" transition="in">
                                      <p:cBhvr>
                                        <p:cTn dur="500" id="23"/>
                                        <p:tgtEl>
                                          <p:spTgt spid="11"/>
                                        </p:tgtEl>
                                      </p:cBhvr>
                                    </p:animEffect>
                                  </p:childTnLst>
                                </p:cTn>
                              </p:par>
                            </p:childTnLst>
                          </p:cTn>
                        </p:par>
                        <p:par>
                          <p:cTn fill="hold" id="24" nodeType="afterGroup">
                            <p:stCondLst>
                              <p:cond delay="2000"/>
                            </p:stCondLst>
                            <p:childTnLst>
                              <p:par>
                                <p:cTn fill="hold" id="25" nodeType="afterEffect" presetClass="entr" presetID="53" presetSubtype="0">
                                  <p:stCondLst>
                                    <p:cond delay="0"/>
                                  </p:stCondLst>
                                  <p:childTnLst>
                                    <p:set>
                                      <p:cBhvr>
                                        <p:cTn dur="1" fill="hold" id="26">
                                          <p:stCondLst>
                                            <p:cond delay="0"/>
                                          </p:stCondLst>
                                        </p:cTn>
                                        <p:tgtEl>
                                          <p:spTgt spid="9"/>
                                        </p:tgtEl>
                                        <p:attrNameLst>
                                          <p:attrName>style.visibility</p:attrName>
                                        </p:attrNameLst>
                                      </p:cBhvr>
                                      <p:to>
                                        <p:strVal val="visible"/>
                                      </p:to>
                                    </p:set>
                                    <p:anim calcmode="lin" valueType="num">
                                      <p:cBhvr>
                                        <p:cTn dur="500" fill="hold" id="27"/>
                                        <p:tgtEl>
                                          <p:spTgt spid="9"/>
                                        </p:tgtEl>
                                        <p:attrNameLst>
                                          <p:attrName>ppt_w</p:attrName>
                                        </p:attrNameLst>
                                      </p:cBhvr>
                                      <p:tavLst>
                                        <p:tav tm="0">
                                          <p:val>
                                            <p:fltVal val="0"/>
                                          </p:val>
                                        </p:tav>
                                        <p:tav tm="100000">
                                          <p:val>
                                            <p:strVal val="#ppt_w"/>
                                          </p:val>
                                        </p:tav>
                                      </p:tavLst>
                                    </p:anim>
                                    <p:anim calcmode="lin" valueType="num">
                                      <p:cBhvr>
                                        <p:cTn dur="500" fill="hold" id="28"/>
                                        <p:tgtEl>
                                          <p:spTgt spid="9"/>
                                        </p:tgtEl>
                                        <p:attrNameLst>
                                          <p:attrName>ppt_h</p:attrName>
                                        </p:attrNameLst>
                                      </p:cBhvr>
                                      <p:tavLst>
                                        <p:tav tm="0">
                                          <p:val>
                                            <p:fltVal val="0"/>
                                          </p:val>
                                        </p:tav>
                                        <p:tav tm="100000">
                                          <p:val>
                                            <p:strVal val="#ppt_h"/>
                                          </p:val>
                                        </p:tav>
                                      </p:tavLst>
                                    </p:anim>
                                    <p:animEffect filter="fade" transition="in">
                                      <p:cBhvr>
                                        <p:cTn dur="500" id="29"/>
                                        <p:tgtEl>
                                          <p:spTgt spid="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10"/>
      <p:bldP grpId="0" spid="11"/>
      <p:bldP grpId="0" spid="12"/>
    </p:bldLst>
  </p:timing>
</p:sld>
</file>

<file path=ppt/slides/slide4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2" name="直接连接符 1"/>
          <p:cNvCxnSpPr/>
          <p:nvPr/>
        </p:nvCxnSpPr>
        <p:spPr>
          <a:xfrm>
            <a:off x="1408147" y="743092"/>
            <a:ext cx="10619117"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mouth-tube-in-bald-male-head_45957"/>
          <p:cNvSpPr>
            <a:spLocks noChangeAspect="1"/>
          </p:cNvSpPr>
          <p:nvPr/>
        </p:nvSpPr>
        <p:spPr bwMode="auto">
          <a:xfrm>
            <a:off x="564040" y="88565"/>
            <a:ext cx="725746" cy="805065"/>
          </a:xfrm>
          <a:custGeom>
            <a:gdLst>
              <a:gd fmla="*/ 373273 h 605239" name="connsiteX0"/>
              <a:gd fmla="*/ 373273 h 605239" name="connsiteY0"/>
              <a:gd fmla="*/ 373273 h 605239" name="connsiteX1"/>
              <a:gd fmla="*/ 373273 h 605239" name="connsiteY1"/>
              <a:gd fmla="*/ 373273 h 605239" name="connsiteX2"/>
              <a:gd fmla="*/ 373273 h 605239" name="connsiteY2"/>
              <a:gd fmla="*/ 373273 h 605239" name="connsiteX3"/>
              <a:gd fmla="*/ 373273 h 605239" name="connsiteY3"/>
              <a:gd fmla="*/ 373273 h 605239" name="connsiteX4"/>
              <a:gd fmla="*/ 373273 h 605239" name="connsiteY4"/>
              <a:gd fmla="*/ 373273 h 605239" name="connsiteX5"/>
              <a:gd fmla="*/ 373273 h 605239" name="connsiteY5"/>
              <a:gd fmla="*/ 373273 h 605239" name="connsiteX6"/>
              <a:gd fmla="*/ 373273 h 605239" name="connsiteY6"/>
              <a:gd fmla="*/ 373273 h 605239" name="connsiteX7"/>
              <a:gd fmla="*/ 373273 h 605239" name="connsiteY7"/>
              <a:gd fmla="*/ 373273 h 605239" name="connsiteX8"/>
              <a:gd fmla="*/ 373273 h 605239" name="connsiteY8"/>
              <a:gd fmla="*/ 373273 h 605239" name="connsiteX9"/>
              <a:gd fmla="*/ 373273 h 605239" name="connsiteY9"/>
              <a:gd fmla="*/ 373273 h 605239" name="connsiteX10"/>
              <a:gd fmla="*/ 373273 h 605239" name="connsiteY10"/>
              <a:gd fmla="*/ 373273 h 605239" name="connsiteX11"/>
              <a:gd fmla="*/ 373273 h 605239" name="connsiteY11"/>
              <a:gd fmla="*/ 373273 h 605239" name="connsiteX12"/>
              <a:gd fmla="*/ 373273 h 605239" name="connsiteY12"/>
              <a:gd fmla="*/ 373273 h 605239" name="connsiteX13"/>
              <a:gd fmla="*/ 373273 h 605239" name="connsiteY13"/>
              <a:gd fmla="*/ 373273 h 605239" name="connsiteX14"/>
              <a:gd fmla="*/ 373273 h 605239" name="connsiteY14"/>
              <a:gd fmla="*/ 373273 h 605239" name="connsiteX15"/>
              <a:gd fmla="*/ 373273 h 605239" name="connsiteY15"/>
              <a:gd fmla="*/ 373273 h 605239" name="connsiteX16"/>
              <a:gd fmla="*/ 373273 h 605239" name="connsiteY16"/>
              <a:gd fmla="*/ 373273 h 605239" name="connsiteX17"/>
              <a:gd fmla="*/ 373273 h 605239" name="connsiteY17"/>
              <a:gd fmla="*/ 373273 h 605239" name="connsiteX18"/>
              <a:gd fmla="*/ 373273 h 605239" name="connsiteY18"/>
              <a:gd fmla="*/ 373273 h 605239" name="connsiteX19"/>
              <a:gd fmla="*/ 373273 h 605239" name="connsiteY19"/>
              <a:gd fmla="*/ 373273 h 605239" name="connsiteX20"/>
              <a:gd fmla="*/ 373273 h 605239" name="connsiteY20"/>
              <a:gd fmla="*/ 373273 h 605239" name="connsiteX21"/>
              <a:gd fmla="*/ 373273 h 605239" name="connsiteY21"/>
              <a:gd fmla="*/ 373273 h 605239" name="connsiteX22"/>
              <a:gd fmla="*/ 373273 h 605239" name="connsiteY22"/>
              <a:gd fmla="*/ 373273 h 605239" name="connsiteX23"/>
              <a:gd fmla="*/ 373273 h 605239" name="connsiteY23"/>
              <a:gd fmla="*/ 373273 h 605239" name="connsiteX24"/>
              <a:gd fmla="*/ 373273 h 605239" name="connsiteY24"/>
              <a:gd fmla="*/ 373273 h 605239" name="connsiteX25"/>
              <a:gd fmla="*/ 373273 h 605239" name="connsiteY25"/>
              <a:gd fmla="*/ 373273 h 605239" name="connsiteX26"/>
              <a:gd fmla="*/ 373273 h 605239" name="connsiteY2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b="b" l="l" r="r" t="t"/>
            <a:pathLst>
              <a:path h="604637" w="545066">
                <a:moveTo>
                  <a:pt x="36884" y="437043"/>
                </a:moveTo>
                <a:lnTo>
                  <a:pt x="191976" y="437043"/>
                </a:lnTo>
                <a:lnTo>
                  <a:pt x="256598" y="437043"/>
                </a:lnTo>
                <a:cubicBezTo>
                  <a:pt x="259470" y="437043"/>
                  <a:pt x="332708" y="437043"/>
                  <a:pt x="332708" y="487178"/>
                </a:cubicBezTo>
                <a:lnTo>
                  <a:pt x="339888" y="564529"/>
                </a:lnTo>
                <a:cubicBezTo>
                  <a:pt x="305423" y="580286"/>
                  <a:pt x="269522" y="593178"/>
                  <a:pt x="233621" y="604637"/>
                </a:cubicBezTo>
                <a:lnTo>
                  <a:pt x="212081" y="514394"/>
                </a:lnTo>
                <a:lnTo>
                  <a:pt x="210645" y="512962"/>
                </a:lnTo>
                <a:cubicBezTo>
                  <a:pt x="197720" y="517259"/>
                  <a:pt x="177616" y="520124"/>
                  <a:pt x="160384" y="520124"/>
                </a:cubicBezTo>
                <a:cubicBezTo>
                  <a:pt x="64169" y="520124"/>
                  <a:pt x="41192" y="501502"/>
                  <a:pt x="36884" y="437043"/>
                </a:cubicBezTo>
                <a:close/>
                <a:moveTo>
                  <a:pt x="303290" y="0"/>
                </a:moveTo>
                <a:cubicBezTo>
                  <a:pt x="387816" y="202"/>
                  <a:pt x="469112" y="32449"/>
                  <a:pt x="503569" y="74370"/>
                </a:cubicBezTo>
                <a:cubicBezTo>
                  <a:pt x="568175" y="150329"/>
                  <a:pt x="553818" y="312280"/>
                  <a:pt x="484905" y="378207"/>
                </a:cubicBezTo>
                <a:lnTo>
                  <a:pt x="500698" y="448434"/>
                </a:lnTo>
                <a:cubicBezTo>
                  <a:pt x="471984" y="489997"/>
                  <a:pt x="426042" y="517228"/>
                  <a:pt x="382971" y="541592"/>
                </a:cubicBezTo>
                <a:cubicBezTo>
                  <a:pt x="382971" y="541592"/>
                  <a:pt x="382971" y="541592"/>
                  <a:pt x="381535" y="543025"/>
                </a:cubicBezTo>
                <a:lnTo>
                  <a:pt x="377228" y="484264"/>
                </a:lnTo>
                <a:cubicBezTo>
                  <a:pt x="377228" y="411171"/>
                  <a:pt x="298265" y="391106"/>
                  <a:pt x="256630" y="391106"/>
                </a:cubicBezTo>
                <a:lnTo>
                  <a:pt x="181974" y="391106"/>
                </a:lnTo>
                <a:lnTo>
                  <a:pt x="35533" y="391106"/>
                </a:lnTo>
                <a:cubicBezTo>
                  <a:pt x="35533" y="382507"/>
                  <a:pt x="35533" y="372474"/>
                  <a:pt x="36969" y="362442"/>
                </a:cubicBezTo>
                <a:lnTo>
                  <a:pt x="11126" y="353843"/>
                </a:lnTo>
                <a:cubicBezTo>
                  <a:pt x="6819" y="352410"/>
                  <a:pt x="2512" y="349543"/>
                  <a:pt x="1076" y="345244"/>
                </a:cubicBezTo>
                <a:cubicBezTo>
                  <a:pt x="-359" y="340944"/>
                  <a:pt x="-359" y="335211"/>
                  <a:pt x="1076" y="332345"/>
                </a:cubicBezTo>
                <a:lnTo>
                  <a:pt x="38405" y="256386"/>
                </a:lnTo>
                <a:cubicBezTo>
                  <a:pt x="42712" y="120232"/>
                  <a:pt x="100140" y="44273"/>
                  <a:pt x="219302" y="11309"/>
                </a:cubicBezTo>
                <a:cubicBezTo>
                  <a:pt x="246580" y="3427"/>
                  <a:pt x="275115" y="-67"/>
                  <a:pt x="303290" y="0"/>
                </a:cubicBezTo>
                <a:close/>
              </a:path>
            </a:pathLst>
          </a:custGeom>
          <a:solidFill>
            <a:schemeClr val="accent2"/>
          </a:solidFill>
          <a:ln>
            <a:noFill/>
          </a:ln>
        </p:spPr>
        <p:txBody>
          <a:bodyPr/>
          <a:lstStyle/>
          <a:p>
            <a:endParaRPr altLang="en-US" lang="zh-CN">
              <a:latin charset="-122" panose="020b0502040204020203" pitchFamily="34" typeface="微软雅黑 Light"/>
              <a:ea charset="-122" panose="020b0502040204020203" pitchFamily="34" typeface="微软雅黑 Light"/>
              <a:cs typeface="+mn-ea"/>
              <a:sym typeface="+mn-lt"/>
            </a:endParaRPr>
          </a:p>
        </p:txBody>
      </p:sp>
      <p:sp>
        <p:nvSpPr>
          <p:cNvPr id="4" name="标题 3"/>
          <p:cNvSpPr txBox="1"/>
          <p:nvPr/>
        </p:nvSpPr>
        <p:spPr>
          <a:xfrm>
            <a:off x="1408147" y="241156"/>
            <a:ext cx="1521677" cy="442447"/>
          </a:xfrm>
          <a:prstGeom prst="rect">
            <a:avLst/>
          </a:prstGeom>
        </p:spPr>
        <p:txBody>
          <a:bodyPr/>
          <a:lstStyle>
            <a:lvl1pPr algn="l" defTabSz="914400" eaLnBrk="1" hangingPunct="1" latinLnBrk="0" rtl="0">
              <a:lnSpc>
                <a:spcPct val="90000"/>
              </a:lnSpc>
              <a:spcBef>
                <a:spcPct val="0"/>
              </a:spcBef>
              <a:buNone/>
              <a:defRPr kern="1200" sz="4400">
                <a:solidFill>
                  <a:schemeClr val="tx1"/>
                </a:solidFill>
                <a:latin typeface="+mj-lt"/>
                <a:ea typeface="+mj-ea"/>
                <a:cs typeface="+mj-cs"/>
              </a:defRPr>
            </a:lvl1pPr>
          </a:lstStyle>
          <a:p>
            <a:r>
              <a:rPr altLang="en-US" b="1" lang="zh-CN" sz="2400">
                <a:latin charset="-122" panose="020b0502040204020203" pitchFamily="34" typeface="微软雅黑 Light"/>
                <a:ea charset="-122" panose="020b0502040204020203" pitchFamily="34" typeface="微软雅黑 Light"/>
                <a:cs typeface="+mn-ea"/>
                <a:sym typeface="+mn-lt"/>
              </a:rPr>
              <a:t>健康指导</a:t>
            </a:r>
          </a:p>
        </p:txBody>
      </p:sp>
      <p:sp>
        <p:nvSpPr>
          <p:cNvPr id="5" name="Rectangle 2"/>
          <p:cNvSpPr txBox="1">
            <a:spLocks noChangeArrowheads="1"/>
          </p:cNvSpPr>
          <p:nvPr/>
        </p:nvSpPr>
        <p:spPr>
          <a:xfrm>
            <a:off x="4819004" y="1020012"/>
            <a:ext cx="3141686" cy="592137"/>
          </a:xfrm>
          <a:prstGeom prst="rect">
            <a:avLst/>
          </a:prstGeom>
        </p:spPr>
        <p:txBody>
          <a:bodyPr/>
          <a:lstStyle>
            <a:lvl1pPr algn="l" defTabSz="914400" eaLnBrk="1" hangingPunct="1" latinLnBrk="0" rtl="0">
              <a:lnSpc>
                <a:spcPct val="90000"/>
              </a:lnSpc>
              <a:spcBef>
                <a:spcPct val="0"/>
              </a:spcBef>
              <a:buNone/>
              <a:defRPr kern="1200" sz="4400">
                <a:solidFill>
                  <a:schemeClr val="tx1"/>
                </a:solidFill>
                <a:latin typeface="+mj-lt"/>
                <a:ea typeface="+mj-ea"/>
                <a:cs typeface="+mj-cs"/>
              </a:defRPr>
            </a:lvl1pPr>
          </a:lstStyle>
          <a:p>
            <a:r>
              <a:rPr altLang="en-US" b="1" lang="zh-CN" sz="2800">
                <a:solidFill>
                  <a:schemeClr val="bg2">
                    <a:lumMod val="25000"/>
                  </a:schemeClr>
                </a:solidFill>
                <a:latin charset="-122" panose="020b0502040204020203" pitchFamily="34" typeface="微软雅黑 Light"/>
                <a:ea charset="-122" panose="020b0502040204020203" pitchFamily="34" typeface="微软雅黑 Light"/>
                <a:cs typeface="+mn-ea"/>
                <a:sym typeface="+mn-lt"/>
              </a:rPr>
              <a:t>无创通气的护理：</a:t>
            </a:r>
          </a:p>
        </p:txBody>
      </p:sp>
      <p:pic>
        <p:nvPicPr>
          <p:cNvPr id="7" name="Picture 5"/>
          <p:cNvPicPr>
            <a:picLocks noChangeArrowheads="1" noChangeAspect="1" noCrop="1"/>
          </p:cNvPicPr>
          <p:nvPr/>
        </p:nvPicPr>
        <p:blipFill>
          <a:blip r:embed="rId3">
            <a:extLst>
              <a:ext uri="{28A0092B-C50C-407E-A947-70E740481C1C}">
                <a14:useLocalDpi val="0"/>
              </a:ext>
            </a:extLst>
          </a:blip>
          <a:stretch>
            <a:fillRect/>
          </a:stretch>
        </p:blipFill>
        <p:spPr bwMode="auto">
          <a:xfrm>
            <a:off x="3793627" y="2147744"/>
            <a:ext cx="4900429" cy="3500730"/>
          </a:xfrm>
          <a:prstGeom prst="rect">
            <a:avLst/>
          </a:prstGeom>
          <a:noFill/>
          <a:extLst>
            <a:ext uri="{909E8E84-426E-40DD-AFC4-6F175D3DCCD1}">
              <a14:hiddenFill>
                <a:solidFill>
                  <a:srgbClr val="FFFFFF"/>
                </a:solidFill>
              </a14:hiddenFill>
            </a:ext>
          </a:extLst>
        </p:spPr>
      </p:pic>
      <p:sp>
        <p:nvSpPr>
          <p:cNvPr id="9" name="矩形 8"/>
          <p:cNvSpPr/>
          <p:nvPr/>
        </p:nvSpPr>
        <p:spPr>
          <a:xfrm>
            <a:off x="1304727" y="2285809"/>
            <a:ext cx="2592320" cy="640080"/>
          </a:xfrm>
          <a:prstGeom prst="rect">
            <a:avLst/>
          </a:prstGeom>
        </p:spPr>
        <p:txBody>
          <a:bodyPr wrap="square">
            <a:spAutoFit/>
          </a:bodyPr>
          <a:lstStyle/>
          <a:p>
            <a:pPr>
              <a:buFont charset="2" panose="05000000000000000000" pitchFamily="2" typeface="Wingdings"/>
              <a:buNone/>
            </a:pPr>
            <a:r>
              <a:rPr altLang="zh-CN" b="1" lang="en-US">
                <a:solidFill>
                  <a:schemeClr val="bg2">
                    <a:lumMod val="25000"/>
                  </a:schemeClr>
                </a:solidFill>
                <a:latin charset="-122" panose="020b0502040204020203" pitchFamily="34" typeface="微软雅黑 Light"/>
                <a:ea charset="-122" panose="020b0502040204020203" pitchFamily="34" typeface="微软雅黑 Light"/>
                <a:cs typeface="+mn-ea"/>
                <a:sym typeface="+mn-lt"/>
              </a:rPr>
              <a:t>1、半卧位，头抬高30度以上，注意上气道通畅</a:t>
            </a:r>
          </a:p>
        </p:txBody>
      </p:sp>
      <p:sp>
        <p:nvSpPr>
          <p:cNvPr id="10" name="矩形 9"/>
          <p:cNvSpPr/>
          <p:nvPr/>
        </p:nvSpPr>
        <p:spPr>
          <a:xfrm>
            <a:off x="1264422" y="4053212"/>
            <a:ext cx="3141686" cy="1737360"/>
          </a:xfrm>
          <a:prstGeom prst="rect">
            <a:avLst/>
          </a:prstGeom>
        </p:spPr>
        <p:txBody>
          <a:bodyPr wrap="square">
            <a:spAutoFit/>
          </a:bodyPr>
          <a:lstStyle/>
          <a:p>
            <a:pPr>
              <a:lnSpc>
                <a:spcPct val="150000"/>
              </a:lnSpc>
              <a:buFont charset="2" panose="05000000000000000000" pitchFamily="2" typeface="Wingdings"/>
              <a:buNone/>
            </a:pPr>
            <a:r>
              <a:rPr altLang="zh-CN" b="1" lang="en-US">
                <a:solidFill>
                  <a:schemeClr val="bg2">
                    <a:lumMod val="25000"/>
                  </a:schemeClr>
                </a:solidFill>
                <a:latin charset="-122" panose="020b0502040204020203" pitchFamily="34" typeface="微软雅黑 Light"/>
                <a:ea charset="-122" panose="020b0502040204020203" pitchFamily="34" typeface="微软雅黑 Light"/>
                <a:cs typeface="+mn-ea"/>
                <a:sym typeface="+mn-lt"/>
              </a:rPr>
              <a:t>2、 将鼻/面罩正确置于患者面部，指导患者扶持面罩，用头带固定好，松紧度适宜，可插入1-2指</a:t>
            </a:r>
          </a:p>
        </p:txBody>
      </p:sp>
      <p:sp>
        <p:nvSpPr>
          <p:cNvPr id="11" name="矩形 10"/>
          <p:cNvSpPr/>
          <p:nvPr/>
        </p:nvSpPr>
        <p:spPr>
          <a:xfrm>
            <a:off x="8257886" y="2424308"/>
            <a:ext cx="1914842" cy="365760"/>
          </a:xfrm>
          <a:prstGeom prst="rect">
            <a:avLst/>
          </a:prstGeom>
        </p:spPr>
        <p:txBody>
          <a:bodyPr wrap="none">
            <a:spAutoFit/>
          </a:bodyPr>
          <a:lstStyle/>
          <a:p>
            <a:pPr>
              <a:buFont charset="2" panose="05000000000000000000" pitchFamily="2" typeface="Wingdings"/>
              <a:buNone/>
            </a:pPr>
            <a:r>
              <a:rPr altLang="zh-CN" b="1" lang="en-US">
                <a:solidFill>
                  <a:schemeClr val="bg2">
                    <a:lumMod val="25000"/>
                  </a:schemeClr>
                </a:solidFill>
                <a:latin charset="-122" panose="020b0502040204020203" pitchFamily="34" typeface="微软雅黑 Light"/>
                <a:ea charset="-122" panose="020b0502040204020203" pitchFamily="34" typeface="微软雅黑 Light"/>
                <a:cs typeface="+mn-ea"/>
                <a:sym typeface="+mn-lt"/>
              </a:rPr>
              <a:t>4、观察通气效果</a:t>
            </a:r>
          </a:p>
        </p:txBody>
      </p:sp>
      <p:sp>
        <p:nvSpPr>
          <p:cNvPr id="12" name="矩形 11"/>
          <p:cNvSpPr/>
          <p:nvPr/>
        </p:nvSpPr>
        <p:spPr>
          <a:xfrm>
            <a:off x="8160273" y="3868546"/>
            <a:ext cx="3510280" cy="365760"/>
          </a:xfrm>
          <a:prstGeom prst="rect">
            <a:avLst/>
          </a:prstGeom>
        </p:spPr>
        <p:txBody>
          <a:bodyPr wrap="none">
            <a:spAutoFit/>
          </a:bodyPr>
          <a:lstStyle/>
          <a:p>
            <a:pPr>
              <a:buFont charset="2" panose="05000000000000000000" pitchFamily="2" typeface="Wingdings"/>
              <a:buNone/>
            </a:pPr>
            <a:r>
              <a:rPr altLang="zh-CN" b="1" lang="en-US">
                <a:solidFill>
                  <a:schemeClr val="bg2">
                    <a:lumMod val="25000"/>
                  </a:schemeClr>
                </a:solidFill>
                <a:latin charset="-122" panose="020b0502040204020203" pitchFamily="34" typeface="微软雅黑 Light"/>
                <a:ea charset="-122" panose="020b0502040204020203" pitchFamily="34" typeface="微软雅黑 Light"/>
                <a:cs typeface="+mn-ea"/>
                <a:sym typeface="+mn-lt"/>
              </a:rPr>
              <a:t>5、与患者交流，予以指导和鼓励</a:t>
            </a:r>
          </a:p>
        </p:txBody>
      </p:sp>
      <p:sp>
        <p:nvSpPr>
          <p:cNvPr id="13" name="矩形 12"/>
          <p:cNvSpPr/>
          <p:nvPr/>
        </p:nvSpPr>
        <p:spPr>
          <a:xfrm>
            <a:off x="8257886" y="5312784"/>
            <a:ext cx="1452880" cy="365760"/>
          </a:xfrm>
          <a:prstGeom prst="rect">
            <a:avLst/>
          </a:prstGeom>
        </p:spPr>
        <p:txBody>
          <a:bodyPr wrap="none">
            <a:spAutoFit/>
          </a:bodyPr>
          <a:lstStyle/>
          <a:p>
            <a:pPr>
              <a:buFont charset="2" panose="05000000000000000000" pitchFamily="2" typeface="Wingdings"/>
              <a:buNone/>
            </a:pPr>
            <a:r>
              <a:rPr altLang="zh-CN" b="1" lang="en-US">
                <a:solidFill>
                  <a:schemeClr val="bg2">
                    <a:lumMod val="25000"/>
                  </a:schemeClr>
                </a:solidFill>
                <a:latin charset="-122" panose="020b0502040204020203" pitchFamily="34" typeface="微软雅黑 Light"/>
                <a:ea charset="-122" panose="020b0502040204020203" pitchFamily="34" typeface="微软雅黑 Light"/>
                <a:cs typeface="+mn-ea"/>
                <a:sym typeface="+mn-lt"/>
              </a:rPr>
              <a:t>6、注意湿化</a:t>
            </a:r>
          </a:p>
        </p:txBody>
      </p:sp>
    </p:spTree>
    <p:extLst>
      <p:ext uri="{BB962C8B-B14F-4D97-AF65-F5344CB8AC3E}">
        <p14:creationId val="3788761992"/>
      </p:ext>
    </p:extLst>
  </p:cSld>
  <p:clrMapOvr>
    <a:masterClrMapping/>
  </p:clrMapOvr>
  <mc:AlternateContent>
    <mc:Choice Requires="p14">
      <p:transition advClick="0" p14:dur="1250" spd="slow">
        <p:wipe/>
      </p:transition>
    </mc:Choice>
    <mc:Fallback>
      <p:transition advClick="0" spd="slow">
        <p:wip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6" presetSubtype="21">
                                  <p:stCondLst>
                                    <p:cond delay="0"/>
                                  </p:stCondLst>
                                  <p:childTnLst>
                                    <p:set>
                                      <p:cBhvr>
                                        <p:cTn dur="1" fill="hold" id="6">
                                          <p:stCondLst>
                                            <p:cond delay="0"/>
                                          </p:stCondLst>
                                        </p:cTn>
                                        <p:tgtEl>
                                          <p:spTgt spid="5"/>
                                        </p:tgtEl>
                                        <p:attrNameLst>
                                          <p:attrName>style.visibility</p:attrName>
                                        </p:attrNameLst>
                                      </p:cBhvr>
                                      <p:to>
                                        <p:strVal val="visible"/>
                                      </p:to>
                                    </p:set>
                                    <p:animEffect filter="barn(inVertical)" transition="in">
                                      <p:cBhvr>
                                        <p:cTn dur="500" id="7"/>
                                        <p:tgtEl>
                                          <p:spTgt spid="5"/>
                                        </p:tgtEl>
                                      </p:cBhvr>
                                    </p:animEffect>
                                  </p:childTnLst>
                                </p:cTn>
                              </p:par>
                            </p:childTnLst>
                          </p:cTn>
                        </p:par>
                        <p:par>
                          <p:cTn fill="hold" id="8" nodeType="afterGroup">
                            <p:stCondLst>
                              <p:cond delay="500"/>
                            </p:stCondLst>
                            <p:childTnLst>
                              <p:par>
                                <p:cTn fill="hold" grpId="0" id="9" nodeType="afterEffect" presetClass="entr" presetID="16" presetSubtype="21">
                                  <p:stCondLst>
                                    <p:cond delay="0"/>
                                  </p:stCondLst>
                                  <p:childTnLst>
                                    <p:set>
                                      <p:cBhvr>
                                        <p:cTn dur="1" fill="hold" id="10">
                                          <p:stCondLst>
                                            <p:cond delay="0"/>
                                          </p:stCondLst>
                                        </p:cTn>
                                        <p:tgtEl>
                                          <p:spTgt spid="9"/>
                                        </p:tgtEl>
                                        <p:attrNameLst>
                                          <p:attrName>style.visibility</p:attrName>
                                        </p:attrNameLst>
                                      </p:cBhvr>
                                      <p:to>
                                        <p:strVal val="visible"/>
                                      </p:to>
                                    </p:set>
                                    <p:animEffect filter="barn(inVertical)" transition="in">
                                      <p:cBhvr>
                                        <p:cTn dur="500" id="11"/>
                                        <p:tgtEl>
                                          <p:spTgt spid="9"/>
                                        </p:tgtEl>
                                      </p:cBhvr>
                                    </p:animEffect>
                                  </p:childTnLst>
                                </p:cTn>
                              </p:par>
                            </p:childTnLst>
                          </p:cTn>
                        </p:par>
                        <p:par>
                          <p:cTn fill="hold" id="12" nodeType="afterGroup">
                            <p:stCondLst>
                              <p:cond delay="1000"/>
                            </p:stCondLst>
                            <p:childTnLst>
                              <p:par>
                                <p:cTn fill="hold" grpId="0" id="13" nodeType="afterEffect" presetClass="entr" presetID="16" presetSubtype="21">
                                  <p:stCondLst>
                                    <p:cond delay="0"/>
                                  </p:stCondLst>
                                  <p:childTnLst>
                                    <p:set>
                                      <p:cBhvr>
                                        <p:cTn dur="1" fill="hold" id="14">
                                          <p:stCondLst>
                                            <p:cond delay="0"/>
                                          </p:stCondLst>
                                        </p:cTn>
                                        <p:tgtEl>
                                          <p:spTgt spid="10"/>
                                        </p:tgtEl>
                                        <p:attrNameLst>
                                          <p:attrName>style.visibility</p:attrName>
                                        </p:attrNameLst>
                                      </p:cBhvr>
                                      <p:to>
                                        <p:strVal val="visible"/>
                                      </p:to>
                                    </p:set>
                                    <p:animEffect filter="barn(inVertical)" transition="in">
                                      <p:cBhvr>
                                        <p:cTn dur="500" id="15"/>
                                        <p:tgtEl>
                                          <p:spTgt spid="10"/>
                                        </p:tgtEl>
                                      </p:cBhvr>
                                    </p:animEffect>
                                  </p:childTnLst>
                                </p:cTn>
                              </p:par>
                            </p:childTnLst>
                          </p:cTn>
                        </p:par>
                        <p:par>
                          <p:cTn fill="hold" id="16" nodeType="afterGroup">
                            <p:stCondLst>
                              <p:cond delay="1500"/>
                            </p:stCondLst>
                            <p:childTnLst>
                              <p:par>
                                <p:cTn fill="hold" grpId="0" id="17" nodeType="afterEffect" presetClass="entr" presetID="16" presetSubtype="21">
                                  <p:stCondLst>
                                    <p:cond delay="0"/>
                                  </p:stCondLst>
                                  <p:childTnLst>
                                    <p:set>
                                      <p:cBhvr>
                                        <p:cTn dur="1" fill="hold" id="18">
                                          <p:stCondLst>
                                            <p:cond delay="0"/>
                                          </p:stCondLst>
                                        </p:cTn>
                                        <p:tgtEl>
                                          <p:spTgt spid="11"/>
                                        </p:tgtEl>
                                        <p:attrNameLst>
                                          <p:attrName>style.visibility</p:attrName>
                                        </p:attrNameLst>
                                      </p:cBhvr>
                                      <p:to>
                                        <p:strVal val="visible"/>
                                      </p:to>
                                    </p:set>
                                    <p:animEffect filter="barn(inVertical)" transition="in">
                                      <p:cBhvr>
                                        <p:cTn dur="500" id="19"/>
                                        <p:tgtEl>
                                          <p:spTgt spid="11"/>
                                        </p:tgtEl>
                                      </p:cBhvr>
                                    </p:animEffect>
                                  </p:childTnLst>
                                </p:cTn>
                              </p:par>
                            </p:childTnLst>
                          </p:cTn>
                        </p:par>
                        <p:par>
                          <p:cTn fill="hold" id="20" nodeType="afterGroup">
                            <p:stCondLst>
                              <p:cond delay="2000"/>
                            </p:stCondLst>
                            <p:childTnLst>
                              <p:par>
                                <p:cTn fill="hold" grpId="0" id="21" nodeType="afterEffect" presetClass="entr" presetID="16" presetSubtype="21">
                                  <p:stCondLst>
                                    <p:cond delay="0"/>
                                  </p:stCondLst>
                                  <p:childTnLst>
                                    <p:set>
                                      <p:cBhvr>
                                        <p:cTn dur="1" fill="hold" id="22">
                                          <p:stCondLst>
                                            <p:cond delay="0"/>
                                          </p:stCondLst>
                                        </p:cTn>
                                        <p:tgtEl>
                                          <p:spTgt spid="12"/>
                                        </p:tgtEl>
                                        <p:attrNameLst>
                                          <p:attrName>style.visibility</p:attrName>
                                        </p:attrNameLst>
                                      </p:cBhvr>
                                      <p:to>
                                        <p:strVal val="visible"/>
                                      </p:to>
                                    </p:set>
                                    <p:animEffect filter="barn(inVertical)" transition="in">
                                      <p:cBhvr>
                                        <p:cTn dur="500" id="23"/>
                                        <p:tgtEl>
                                          <p:spTgt spid="12"/>
                                        </p:tgtEl>
                                      </p:cBhvr>
                                    </p:animEffect>
                                  </p:childTnLst>
                                </p:cTn>
                              </p:par>
                            </p:childTnLst>
                          </p:cTn>
                        </p:par>
                        <p:par>
                          <p:cTn fill="hold" id="24" nodeType="afterGroup">
                            <p:stCondLst>
                              <p:cond delay="2500"/>
                            </p:stCondLst>
                            <p:childTnLst>
                              <p:par>
                                <p:cTn fill="hold" grpId="0" id="25" nodeType="afterEffect" presetClass="entr" presetID="16" presetSubtype="21">
                                  <p:stCondLst>
                                    <p:cond delay="0"/>
                                  </p:stCondLst>
                                  <p:childTnLst>
                                    <p:set>
                                      <p:cBhvr>
                                        <p:cTn dur="1" fill="hold" id="26">
                                          <p:stCondLst>
                                            <p:cond delay="0"/>
                                          </p:stCondLst>
                                        </p:cTn>
                                        <p:tgtEl>
                                          <p:spTgt spid="13"/>
                                        </p:tgtEl>
                                        <p:attrNameLst>
                                          <p:attrName>style.visibility</p:attrName>
                                        </p:attrNameLst>
                                      </p:cBhvr>
                                      <p:to>
                                        <p:strVal val="visible"/>
                                      </p:to>
                                    </p:set>
                                    <p:animEffect filter="barn(inVertical)" transition="in">
                                      <p:cBhvr>
                                        <p:cTn dur="500" id="27"/>
                                        <p:tgtEl>
                                          <p:spTgt spid="1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9"/>
      <p:bldP grpId="0" spid="10"/>
      <p:bldP grpId="0" spid="11"/>
      <p:bldP grpId="0" spid="12"/>
      <p:bldP grpId="0" spid="13"/>
    </p:bldLst>
  </p:timing>
</p:sld>
</file>

<file path=ppt/slides/slide4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2" name="图片 11">
            <a:extLst>
              <a:ext uri="{FF2B5EF4-FFF2-40B4-BE49-F238E27FC236}">
                <a16:creationId xmlns:a16="http://schemas.microsoft.com/office/drawing/2014/main" id="{A150B719-C0C2-4060-8A9D-4991690C179B}"/>
              </a:ext>
            </a:extLst>
          </p:cNvPr>
          <p:cNvPicPr>
            <a:picLocks noChangeAspect="1"/>
          </p:cNvPicPr>
          <p:nvPr/>
        </p:nvPicPr>
        <p:blipFill>
          <a:blip r:embed="rId3"/>
          <a:srcRect l="88295" r="7966"/>
          <a:stretch>
            <a:fillRect/>
          </a:stretch>
        </p:blipFill>
        <p:spPr>
          <a:xfrm flipH="1">
            <a:off x="11371580" y="0"/>
            <a:ext cx="820420" cy="6858000"/>
          </a:xfrm>
          <a:prstGeom prst="rect">
            <a:avLst/>
          </a:prstGeom>
        </p:spPr>
      </p:pic>
      <p:pic>
        <p:nvPicPr>
          <p:cNvPr id="4" name="图片 3">
            <a:extLst>
              <a:ext uri="{FF2B5EF4-FFF2-40B4-BE49-F238E27FC236}">
                <a16:creationId xmlns:a16="http://schemas.microsoft.com/office/drawing/2014/main" id="{3F9486EB-6EAD-45D5-9155-F68188BE5CF2}"/>
              </a:ext>
            </a:extLst>
          </p:cNvPr>
          <p:cNvPicPr>
            <a:picLocks noChangeAspect="1"/>
          </p:cNvPicPr>
          <p:nvPr/>
        </p:nvPicPr>
        <p:blipFill>
          <a:blip r:embed="rId3"/>
          <a:srcRect l="5465" r="7967"/>
          <a:stretch>
            <a:fillRect/>
          </a:stretch>
        </p:blipFill>
        <p:spPr>
          <a:xfrm>
            <a:off x="0" y="0"/>
            <a:ext cx="11468100" cy="6858000"/>
          </a:xfrm>
          <a:prstGeom prst="rect">
            <a:avLst/>
          </a:prstGeom>
        </p:spPr>
      </p:pic>
      <p:sp>
        <p:nvSpPr>
          <p:cNvPr id="5" name="文本框 4">
            <a:extLst>
              <a:ext uri="{FF2B5EF4-FFF2-40B4-BE49-F238E27FC236}">
                <a16:creationId xmlns:a16="http://schemas.microsoft.com/office/drawing/2014/main" id="{2CCC79D6-14BC-48D2-A7C0-B7E2E517D959}"/>
              </a:ext>
            </a:extLst>
          </p:cNvPr>
          <p:cNvSpPr txBox="1"/>
          <p:nvPr/>
        </p:nvSpPr>
        <p:spPr>
          <a:xfrm>
            <a:off x="5878989" y="2832509"/>
            <a:ext cx="6583680" cy="1188720"/>
          </a:xfrm>
          <a:prstGeom prst="rect">
            <a:avLst/>
          </a:prstGeom>
          <a:noFill/>
        </p:spPr>
        <p:txBody>
          <a:bodyPr rtlCol="0" wrap="square">
            <a:spAutoFit/>
          </a:bodyPr>
          <a:lstStyle/>
          <a:p>
            <a:r>
              <a:rPr altLang="en-US" lang="zh-CN" spc="300" sz="7200">
                <a:solidFill>
                  <a:schemeClr val="bg1"/>
                </a:solidFill>
                <a:latin charset="-122" panose="020b0502040204020203" pitchFamily="34" typeface="微软雅黑 Light"/>
                <a:ea charset="-122" panose="020b0502040204020203" pitchFamily="34" typeface="微软雅黑 Light"/>
                <a:cs typeface="+mn-ea"/>
                <a:sym typeface="+mn-lt"/>
              </a:rPr>
              <a:t>谢谢大家</a:t>
            </a:r>
          </a:p>
        </p:txBody>
      </p:sp>
      <p:sp>
        <p:nvSpPr>
          <p:cNvPr id="6" name="矩形 5">
            <a:extLst>
              <a:ext uri="{FF2B5EF4-FFF2-40B4-BE49-F238E27FC236}">
                <a16:creationId xmlns:a16="http://schemas.microsoft.com/office/drawing/2014/main" id="{C450F67E-C20A-40C6-896D-F27F86189F36}"/>
              </a:ext>
            </a:extLst>
          </p:cNvPr>
          <p:cNvSpPr/>
          <p:nvPr/>
        </p:nvSpPr>
        <p:spPr>
          <a:xfrm>
            <a:off x="6075125" y="4007864"/>
            <a:ext cx="5189220" cy="457200"/>
          </a:xfrm>
          <a:prstGeom prst="rect">
            <a:avLst/>
          </a:prstGeom>
        </p:spPr>
        <p:txBody>
          <a:bodyPr wrap="square">
            <a:spAutoFit/>
          </a:bodyPr>
          <a:lstStyle/>
          <a:p>
            <a:pPr algn="dist"/>
            <a:r>
              <a:rPr altLang="en-US" lang="zh-CN" sz="2400">
                <a:solidFill>
                  <a:schemeClr val="bg1"/>
                </a:solidFill>
                <a:latin charset="-122" panose="020b0502040204020203" pitchFamily="34" typeface="微软雅黑 Light"/>
                <a:ea charset="-122" panose="020b0502040204020203" pitchFamily="34" typeface="微软雅黑 Light"/>
                <a:cs typeface="+mn-ea"/>
                <a:sym typeface="+mn-lt"/>
              </a:rPr>
              <a:t>简约风PPT模板</a:t>
            </a:r>
          </a:p>
        </p:txBody>
      </p:sp>
      <p:grpSp>
        <p:nvGrpSpPr>
          <p:cNvPr id="7" name="组合 6">
            <a:extLst>
              <a:ext uri="{FF2B5EF4-FFF2-40B4-BE49-F238E27FC236}">
                <a16:creationId xmlns:a16="http://schemas.microsoft.com/office/drawing/2014/main" id="{2BA902AB-F35C-41B6-91AB-9F3F8F4395FB}"/>
              </a:ext>
            </a:extLst>
          </p:cNvPr>
          <p:cNvGrpSpPr/>
          <p:nvPr/>
        </p:nvGrpSpPr>
        <p:grpSpPr>
          <a:xfrm>
            <a:off x="5848509" y="1648869"/>
            <a:ext cx="3322320" cy="939391"/>
            <a:chOff x="1780699" y="1411338"/>
            <a:chExt cx="3322320" cy="939391"/>
          </a:xfrm>
        </p:grpSpPr>
        <p:sp>
          <p:nvSpPr>
            <p:cNvPr id="8" name="矩形: 圆角 7">
              <a:extLst>
                <a:ext uri="{FF2B5EF4-FFF2-40B4-BE49-F238E27FC236}">
                  <a16:creationId xmlns:a16="http://schemas.microsoft.com/office/drawing/2014/main" id="{D3CD65EA-4A18-4390-9B76-4017E5CE5190}"/>
                </a:ext>
              </a:extLst>
            </p:cNvPr>
            <p:cNvSpPr/>
            <p:nvPr/>
          </p:nvSpPr>
          <p:spPr>
            <a:xfrm>
              <a:off x="1918335" y="1479509"/>
              <a:ext cx="3048000" cy="871220"/>
            </a:xfrm>
            <a:prstGeom prst="roundRect">
              <a:avLst>
                <a:gd fmla="val 50000" name="adj"/>
              </a:avLst>
            </a:prstGeom>
            <a:solidFill>
              <a:srgbClr val="D8592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2040204020203" pitchFamily="34" typeface="微软雅黑 Light"/>
                <a:ea charset="-122" panose="020b0502040204020203" pitchFamily="34" typeface="微软雅黑 Light"/>
                <a:cs typeface="+mn-ea"/>
                <a:sym typeface="+mn-lt"/>
              </a:endParaRPr>
            </a:p>
          </p:txBody>
        </p:sp>
        <p:sp>
          <p:nvSpPr>
            <p:cNvPr id="9" name="文本框 8">
              <a:extLst>
                <a:ext uri="{FF2B5EF4-FFF2-40B4-BE49-F238E27FC236}">
                  <a16:creationId xmlns:a16="http://schemas.microsoft.com/office/drawing/2014/main" id="{78A9C2E5-3F1E-47B1-B738-F08F99365508}"/>
                </a:ext>
              </a:extLst>
            </p:cNvPr>
            <p:cNvSpPr txBox="1"/>
            <p:nvPr/>
          </p:nvSpPr>
          <p:spPr>
            <a:xfrm>
              <a:off x="1780699" y="1411338"/>
              <a:ext cx="3322320" cy="853440"/>
            </a:xfrm>
            <a:prstGeom prst="rect">
              <a:avLst/>
            </a:prstGeom>
            <a:noFill/>
          </p:spPr>
          <p:txBody>
            <a:bodyPr rtlCol="0" wrap="square">
              <a:spAutoFit/>
            </a:bodyPr>
            <a:lstStyle/>
            <a:p>
              <a:pPr algn="ctr"/>
              <a:r>
                <a:rPr altLang="zh-CN" b="1" lang="en-US" spc="300" sz="5000">
                  <a:solidFill>
                    <a:schemeClr val="bg1"/>
                  </a:solidFill>
                  <a:latin charset="-122" panose="020b0502040204020203" pitchFamily="34" typeface="微软雅黑 Light"/>
                  <a:ea charset="-122" panose="020b0502040204020203" pitchFamily="34" typeface="微软雅黑 Light"/>
                  <a:cs typeface="+mn-ea"/>
                  <a:sym typeface="+mn-lt"/>
                </a:rPr>
                <a:t>20XX</a:t>
              </a:r>
            </a:p>
          </p:txBody>
        </p:sp>
      </p:grpSp>
      <p:cxnSp>
        <p:nvCxnSpPr>
          <p:cNvPr id="10" name="直接连接符 9">
            <a:extLst>
              <a:ext uri="{FF2B5EF4-FFF2-40B4-BE49-F238E27FC236}">
                <a16:creationId xmlns:a16="http://schemas.microsoft.com/office/drawing/2014/main" id="{DD878BD7-A092-426C-A8C1-0254F106FE20}"/>
              </a:ext>
            </a:extLst>
          </p:cNvPr>
          <p:cNvCxnSpPr/>
          <p:nvPr/>
        </p:nvCxnSpPr>
        <p:spPr>
          <a:xfrm>
            <a:off x="6176963" y="4603206"/>
            <a:ext cx="472789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直接连接符 10">
            <a:extLst>
              <a:ext uri="{FF2B5EF4-FFF2-40B4-BE49-F238E27FC236}">
                <a16:creationId xmlns:a16="http://schemas.microsoft.com/office/drawing/2014/main" id="{A678B307-0676-4D0E-BFF5-8104887871C6}"/>
              </a:ext>
            </a:extLst>
          </p:cNvPr>
          <p:cNvCxnSpPr/>
          <p:nvPr/>
        </p:nvCxnSpPr>
        <p:spPr>
          <a:xfrm>
            <a:off x="6176963" y="4797516"/>
            <a:ext cx="2665412"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文本框 12">
            <a:extLst>
              <a:ext uri="{FF2B5EF4-FFF2-40B4-BE49-F238E27FC236}">
                <a16:creationId xmlns:a16="http://schemas.microsoft.com/office/drawing/2014/main" id="{D5FA1E2B-F381-4A1E-A8EB-829D8B42D70F}"/>
              </a:ext>
            </a:extLst>
          </p:cNvPr>
          <p:cNvSpPr txBox="1"/>
          <p:nvPr/>
        </p:nvSpPr>
        <p:spPr>
          <a:xfrm>
            <a:off x="6075125" y="5008166"/>
            <a:ext cx="3216592" cy="365760"/>
          </a:xfrm>
          <a:prstGeom prst="rect">
            <a:avLst/>
          </a:prstGeom>
          <a:noFill/>
        </p:spPr>
        <p:txBody>
          <a:bodyPr rtlCol="0" wrap="none">
            <a:spAutoFit/>
          </a:bodyPr>
          <a:lstStyle/>
          <a:p>
            <a:r>
              <a:rPr altLang="en-US" lang="zh-CN">
                <a:solidFill>
                  <a:schemeClr val="bg1"/>
                </a:solidFill>
                <a:latin charset="-122" panose="020b0502040204020203" pitchFamily="34" typeface="微软雅黑 Light"/>
                <a:ea charset="-122" panose="020b0502040204020203" pitchFamily="34" typeface="微软雅黑 Light"/>
                <a:cs typeface="+mn-ea"/>
                <a:sym typeface="+mn-lt"/>
              </a:rPr>
              <a:t>宣讲人：XXX   时间：XXX..XX</a:t>
            </a:r>
          </a:p>
        </p:txBody>
      </p:sp>
    </p:spTree>
    <p:extLst>
      <p:ext uri="{BB962C8B-B14F-4D97-AF65-F5344CB8AC3E}">
        <p14:creationId val="3494562879"/>
      </p:ext>
    </p:extLst>
  </p:cSld>
  <p:clrMapOvr>
    <a:masterClrMapping/>
  </p:clrMapOvr>
  <mc:AlternateContent>
    <mc:Choice Requires="p14">
      <p:transition advClick="0" p14:dur="1250" spd="slow">
        <p:wipe/>
      </p:transition>
    </mc:Choice>
    <mc:Fallback>
      <p:transition advClick="0" spd="slow">
        <p:wip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42" presetSubtype="0">
                                  <p:stCondLst>
                                    <p:cond delay="0"/>
                                  </p:stCondLst>
                                  <p:childTnLst>
                                    <p:set>
                                      <p:cBhvr>
                                        <p:cTn dur="1" fill="hold" id="6">
                                          <p:stCondLst>
                                            <p:cond delay="0"/>
                                          </p:stCondLst>
                                        </p:cTn>
                                        <p:tgtEl>
                                          <p:spTgt spid="5"/>
                                        </p:tgtEl>
                                        <p:attrNameLst>
                                          <p:attrName>style.visibility</p:attrName>
                                        </p:attrNameLst>
                                      </p:cBhvr>
                                      <p:to>
                                        <p:strVal val="visible"/>
                                      </p:to>
                                    </p:set>
                                    <p:animEffect filter="fade" transition="in">
                                      <p:cBhvr>
                                        <p:cTn dur="1000" id="7"/>
                                        <p:tgtEl>
                                          <p:spTgt spid="5"/>
                                        </p:tgtEl>
                                      </p:cBhvr>
                                    </p:animEffect>
                                    <p:anim calcmode="lin" valueType="num">
                                      <p:cBhvr>
                                        <p:cTn dur="1000" fill="hold" id="8"/>
                                        <p:tgtEl>
                                          <p:spTgt spid="5"/>
                                        </p:tgtEl>
                                        <p:attrNameLst>
                                          <p:attrName>ppt_x</p:attrName>
                                        </p:attrNameLst>
                                      </p:cBhvr>
                                      <p:tavLst>
                                        <p:tav tm="0">
                                          <p:val>
                                            <p:strVal val="#ppt_x"/>
                                          </p:val>
                                        </p:tav>
                                        <p:tav tm="100000">
                                          <p:val>
                                            <p:strVal val="#ppt_x"/>
                                          </p:val>
                                        </p:tav>
                                      </p:tavLst>
                                    </p:anim>
                                    <p:anim calcmode="lin" valueType="num">
                                      <p:cBhvr>
                                        <p:cTn dur="1000" fill="hold" id="9"/>
                                        <p:tgtEl>
                                          <p:spTgt spid="5"/>
                                        </p:tgtEl>
                                        <p:attrNameLst>
                                          <p:attrName>ppt_y</p:attrName>
                                        </p:attrNameLst>
                                      </p:cBhvr>
                                      <p:tavLst>
                                        <p:tav tm="0">
                                          <p:val>
                                            <p:strVal val="#ppt_y+.1"/>
                                          </p:val>
                                        </p:tav>
                                        <p:tav tm="100000">
                                          <p:val>
                                            <p:strVal val="#ppt_y"/>
                                          </p:val>
                                        </p:tav>
                                      </p:tavLst>
                                    </p:anim>
                                  </p:childTnLst>
                                </p:cTn>
                              </p:par>
                              <p:par>
                                <p:cTn fill="hold" grpId="0" id="10" nodeType="withEffect" presetClass="entr" presetID="42" presetSubtype="0">
                                  <p:stCondLst>
                                    <p:cond delay="0"/>
                                  </p:stCondLst>
                                  <p:childTnLst>
                                    <p:set>
                                      <p:cBhvr>
                                        <p:cTn dur="1" fill="hold" id="11">
                                          <p:stCondLst>
                                            <p:cond delay="0"/>
                                          </p:stCondLst>
                                        </p:cTn>
                                        <p:tgtEl>
                                          <p:spTgt spid="6"/>
                                        </p:tgtEl>
                                        <p:attrNameLst>
                                          <p:attrName>style.visibility</p:attrName>
                                        </p:attrNameLst>
                                      </p:cBhvr>
                                      <p:to>
                                        <p:strVal val="visible"/>
                                      </p:to>
                                    </p:set>
                                    <p:animEffect filter="fade" transition="in">
                                      <p:cBhvr>
                                        <p:cTn dur="1000" id="12"/>
                                        <p:tgtEl>
                                          <p:spTgt spid="6"/>
                                        </p:tgtEl>
                                      </p:cBhvr>
                                    </p:animEffect>
                                    <p:anim calcmode="lin" valueType="num">
                                      <p:cBhvr>
                                        <p:cTn dur="1000" fill="hold" id="13"/>
                                        <p:tgtEl>
                                          <p:spTgt spid="6"/>
                                        </p:tgtEl>
                                        <p:attrNameLst>
                                          <p:attrName>ppt_x</p:attrName>
                                        </p:attrNameLst>
                                      </p:cBhvr>
                                      <p:tavLst>
                                        <p:tav tm="0">
                                          <p:val>
                                            <p:strVal val="#ppt_x"/>
                                          </p:val>
                                        </p:tav>
                                        <p:tav tm="100000">
                                          <p:val>
                                            <p:strVal val="#ppt_x"/>
                                          </p:val>
                                        </p:tav>
                                      </p:tavLst>
                                    </p:anim>
                                    <p:anim calcmode="lin" valueType="num">
                                      <p:cBhvr>
                                        <p:cTn dur="1000" fill="hold" id="14"/>
                                        <p:tgtEl>
                                          <p:spTgt spid="6"/>
                                        </p:tgtEl>
                                        <p:attrNameLst>
                                          <p:attrName>ppt_y</p:attrName>
                                        </p:attrNameLst>
                                      </p:cBhvr>
                                      <p:tavLst>
                                        <p:tav tm="0">
                                          <p:val>
                                            <p:strVal val="#ppt_y+.1"/>
                                          </p:val>
                                        </p:tav>
                                        <p:tav tm="100000">
                                          <p:val>
                                            <p:strVal val="#ppt_y"/>
                                          </p:val>
                                        </p:tav>
                                      </p:tavLst>
                                    </p:anim>
                                  </p:childTnLst>
                                </p:cTn>
                              </p:par>
                              <p:par>
                                <p:cTn fill="hold" id="15" nodeType="withEffect" presetClass="entr" presetID="42" presetSubtype="0">
                                  <p:stCondLst>
                                    <p:cond delay="0"/>
                                  </p:stCondLst>
                                  <p:childTnLst>
                                    <p:set>
                                      <p:cBhvr>
                                        <p:cTn dur="1" fill="hold" id="16">
                                          <p:stCondLst>
                                            <p:cond delay="0"/>
                                          </p:stCondLst>
                                        </p:cTn>
                                        <p:tgtEl>
                                          <p:spTgt spid="7"/>
                                        </p:tgtEl>
                                        <p:attrNameLst>
                                          <p:attrName>style.visibility</p:attrName>
                                        </p:attrNameLst>
                                      </p:cBhvr>
                                      <p:to>
                                        <p:strVal val="visible"/>
                                      </p:to>
                                    </p:set>
                                    <p:animEffect filter="fade" transition="in">
                                      <p:cBhvr>
                                        <p:cTn dur="1000" id="17"/>
                                        <p:tgtEl>
                                          <p:spTgt spid="7"/>
                                        </p:tgtEl>
                                      </p:cBhvr>
                                    </p:animEffect>
                                    <p:anim calcmode="lin" valueType="num">
                                      <p:cBhvr>
                                        <p:cTn dur="1000" fill="hold" id="18"/>
                                        <p:tgtEl>
                                          <p:spTgt spid="7"/>
                                        </p:tgtEl>
                                        <p:attrNameLst>
                                          <p:attrName>ppt_x</p:attrName>
                                        </p:attrNameLst>
                                      </p:cBhvr>
                                      <p:tavLst>
                                        <p:tav tm="0">
                                          <p:val>
                                            <p:strVal val="#ppt_x"/>
                                          </p:val>
                                        </p:tav>
                                        <p:tav tm="100000">
                                          <p:val>
                                            <p:strVal val="#ppt_x"/>
                                          </p:val>
                                        </p:tav>
                                      </p:tavLst>
                                    </p:anim>
                                    <p:anim calcmode="lin" valueType="num">
                                      <p:cBhvr>
                                        <p:cTn dur="1000" fill="hold" id="19"/>
                                        <p:tgtEl>
                                          <p:spTgt spid="7"/>
                                        </p:tgtEl>
                                        <p:attrNameLst>
                                          <p:attrName>ppt_y</p:attrName>
                                        </p:attrNameLst>
                                      </p:cBhvr>
                                      <p:tavLst>
                                        <p:tav tm="0">
                                          <p:val>
                                            <p:strVal val="#ppt_y+.1"/>
                                          </p:val>
                                        </p:tav>
                                        <p:tav tm="100000">
                                          <p:val>
                                            <p:strVal val="#ppt_y"/>
                                          </p:val>
                                        </p:tav>
                                      </p:tavLst>
                                    </p:anim>
                                  </p:childTnLst>
                                </p:cTn>
                              </p:par>
                              <p:par>
                                <p:cTn fill="hold" id="20" nodeType="withEffect" presetClass="entr" presetID="42" presetSubtype="0">
                                  <p:stCondLst>
                                    <p:cond delay="0"/>
                                  </p:stCondLst>
                                  <p:childTnLst>
                                    <p:set>
                                      <p:cBhvr>
                                        <p:cTn dur="1" fill="hold" id="21">
                                          <p:stCondLst>
                                            <p:cond delay="0"/>
                                          </p:stCondLst>
                                        </p:cTn>
                                        <p:tgtEl>
                                          <p:spTgt spid="10"/>
                                        </p:tgtEl>
                                        <p:attrNameLst>
                                          <p:attrName>style.visibility</p:attrName>
                                        </p:attrNameLst>
                                      </p:cBhvr>
                                      <p:to>
                                        <p:strVal val="visible"/>
                                      </p:to>
                                    </p:set>
                                    <p:animEffect filter="fade" transition="in">
                                      <p:cBhvr>
                                        <p:cTn dur="1000" id="22"/>
                                        <p:tgtEl>
                                          <p:spTgt spid="10"/>
                                        </p:tgtEl>
                                      </p:cBhvr>
                                    </p:animEffect>
                                    <p:anim calcmode="lin" valueType="num">
                                      <p:cBhvr>
                                        <p:cTn dur="1000" fill="hold" id="23"/>
                                        <p:tgtEl>
                                          <p:spTgt spid="10"/>
                                        </p:tgtEl>
                                        <p:attrNameLst>
                                          <p:attrName>ppt_x</p:attrName>
                                        </p:attrNameLst>
                                      </p:cBhvr>
                                      <p:tavLst>
                                        <p:tav tm="0">
                                          <p:val>
                                            <p:strVal val="#ppt_x"/>
                                          </p:val>
                                        </p:tav>
                                        <p:tav tm="100000">
                                          <p:val>
                                            <p:strVal val="#ppt_x"/>
                                          </p:val>
                                        </p:tav>
                                      </p:tavLst>
                                    </p:anim>
                                    <p:anim calcmode="lin" valueType="num">
                                      <p:cBhvr>
                                        <p:cTn dur="1000" fill="hold" id="24"/>
                                        <p:tgtEl>
                                          <p:spTgt spid="10"/>
                                        </p:tgtEl>
                                        <p:attrNameLst>
                                          <p:attrName>ppt_y</p:attrName>
                                        </p:attrNameLst>
                                      </p:cBhvr>
                                      <p:tavLst>
                                        <p:tav tm="0">
                                          <p:val>
                                            <p:strVal val="#ppt_y+.1"/>
                                          </p:val>
                                        </p:tav>
                                        <p:tav tm="100000">
                                          <p:val>
                                            <p:strVal val="#ppt_y"/>
                                          </p:val>
                                        </p:tav>
                                      </p:tavLst>
                                    </p:anim>
                                  </p:childTnLst>
                                </p:cTn>
                              </p:par>
                              <p:par>
                                <p:cTn fill="hold" id="25" nodeType="withEffect" presetClass="entr" presetID="42" presetSubtype="0">
                                  <p:stCondLst>
                                    <p:cond delay="0"/>
                                  </p:stCondLst>
                                  <p:childTnLst>
                                    <p:set>
                                      <p:cBhvr>
                                        <p:cTn dur="1" fill="hold" id="26">
                                          <p:stCondLst>
                                            <p:cond delay="0"/>
                                          </p:stCondLst>
                                        </p:cTn>
                                        <p:tgtEl>
                                          <p:spTgt spid="11"/>
                                        </p:tgtEl>
                                        <p:attrNameLst>
                                          <p:attrName>style.visibility</p:attrName>
                                        </p:attrNameLst>
                                      </p:cBhvr>
                                      <p:to>
                                        <p:strVal val="visible"/>
                                      </p:to>
                                    </p:set>
                                    <p:animEffect filter="fade" transition="in">
                                      <p:cBhvr>
                                        <p:cTn dur="1000" id="27"/>
                                        <p:tgtEl>
                                          <p:spTgt spid="11"/>
                                        </p:tgtEl>
                                      </p:cBhvr>
                                    </p:animEffect>
                                    <p:anim calcmode="lin" valueType="num">
                                      <p:cBhvr>
                                        <p:cTn dur="1000" fill="hold" id="28"/>
                                        <p:tgtEl>
                                          <p:spTgt spid="11"/>
                                        </p:tgtEl>
                                        <p:attrNameLst>
                                          <p:attrName>ppt_x</p:attrName>
                                        </p:attrNameLst>
                                      </p:cBhvr>
                                      <p:tavLst>
                                        <p:tav tm="0">
                                          <p:val>
                                            <p:strVal val="#ppt_x"/>
                                          </p:val>
                                        </p:tav>
                                        <p:tav tm="100000">
                                          <p:val>
                                            <p:strVal val="#ppt_x"/>
                                          </p:val>
                                        </p:tav>
                                      </p:tavLst>
                                    </p:anim>
                                    <p:anim calcmode="lin" valueType="num">
                                      <p:cBhvr>
                                        <p:cTn dur="1000" fill="hold" id="29"/>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6"/>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2" name="直接连接符 1"/>
          <p:cNvCxnSpPr/>
          <p:nvPr/>
        </p:nvCxnSpPr>
        <p:spPr>
          <a:xfrm>
            <a:off x="1408147" y="683603"/>
            <a:ext cx="10619117"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标题 3"/>
          <p:cNvSpPr txBox="1"/>
          <p:nvPr/>
        </p:nvSpPr>
        <p:spPr>
          <a:xfrm>
            <a:off x="1384513" y="220718"/>
            <a:ext cx="1693929" cy="540760"/>
          </a:xfrm>
          <a:prstGeom prst="rect">
            <a:avLst/>
          </a:prstGeom>
        </p:spPr>
        <p:txBody>
          <a:bodyPr/>
          <a:lstStyle>
            <a:lvl1pPr algn="l" defTabSz="914400" eaLnBrk="1" hangingPunct="1" latinLnBrk="0" rtl="0">
              <a:lnSpc>
                <a:spcPct val="90000"/>
              </a:lnSpc>
              <a:spcBef>
                <a:spcPct val="0"/>
              </a:spcBef>
              <a:buNone/>
              <a:defRPr kern="1200" sz="4400">
                <a:solidFill>
                  <a:schemeClr val="tx1"/>
                </a:solidFill>
                <a:latin typeface="+mj-lt"/>
                <a:ea typeface="+mj-ea"/>
                <a:cs typeface="+mj-cs"/>
              </a:defRPr>
            </a:lvl1pPr>
          </a:lstStyle>
          <a:p>
            <a:r>
              <a:rPr altLang="en-US" b="1" lang="zh-CN" sz="2400">
                <a:solidFill>
                  <a:schemeClr val="tx1">
                    <a:lumMod val="75000"/>
                    <a:lumOff val="25000"/>
                  </a:schemeClr>
                </a:solidFill>
                <a:latin charset="-122" panose="020b0502040204020203" pitchFamily="34" typeface="微软雅黑 Light"/>
                <a:ea charset="-122" panose="020b0502040204020203" pitchFamily="34" typeface="微软雅黑 Light"/>
                <a:cs typeface="+mn-ea"/>
                <a:sym typeface="+mn-lt"/>
              </a:rPr>
              <a:t>病例介绍</a:t>
            </a:r>
          </a:p>
        </p:txBody>
      </p:sp>
      <p:pic>
        <p:nvPicPr>
          <p:cNvPr id="5" name="图片 4"/>
          <p:cNvPicPr>
            <a:picLocks noChangeAspect="1"/>
          </p:cNvPicPr>
          <p:nvPr/>
        </p:nvPicPr>
        <p:blipFill>
          <a:blip r:embed="rId3">
            <a:extLst>
              <a:ext uri="{28A0092B-C50C-407E-A947-70E740481C1C}">
                <a14:useLocalDpi val="0"/>
              </a:ext>
            </a:extLst>
          </a:blip>
          <a:stretch>
            <a:fillRect/>
          </a:stretch>
        </p:blipFill>
        <p:spPr>
          <a:xfrm>
            <a:off x="613549" y="1884812"/>
            <a:ext cx="3583488" cy="3583488"/>
          </a:xfrm>
          <a:prstGeom prst="rect">
            <a:avLst/>
          </a:prstGeom>
        </p:spPr>
      </p:pic>
      <p:sp>
        <p:nvSpPr>
          <p:cNvPr id="6" name="矩形 5"/>
          <p:cNvSpPr/>
          <p:nvPr/>
        </p:nvSpPr>
        <p:spPr>
          <a:xfrm>
            <a:off x="4408315" y="1417176"/>
            <a:ext cx="3349669" cy="1691640"/>
          </a:xfrm>
          <a:prstGeom prst="rect">
            <a:avLst/>
          </a:prstGeom>
        </p:spPr>
        <p:txBody>
          <a:bodyPr wrap="square">
            <a:spAutoFit/>
          </a:bodyPr>
          <a:lstStyle/>
          <a:p>
            <a:pPr>
              <a:lnSpc>
                <a:spcPct val="150000"/>
              </a:lnSpc>
              <a:buFont charset="2" panose="05000000000000000000" pitchFamily="2" typeface="Wingdings"/>
              <a:buNone/>
            </a:pPr>
            <a:r>
              <a:rPr altLang="en-US" b="1" lang="zh-CN" sz="1400">
                <a:solidFill>
                  <a:schemeClr val="bg2">
                    <a:lumMod val="10000"/>
                  </a:schemeClr>
                </a:solidFill>
                <a:latin charset="-122" panose="020b0502040204020203" pitchFamily="34" typeface="微软雅黑 Light"/>
                <a:ea charset="-122" panose="020b0502040204020203" pitchFamily="34" typeface="微软雅黑 Light"/>
                <a:cs typeface="+mn-ea"/>
                <a:sym typeface="+mn-lt"/>
              </a:rPr>
              <a:t> 实验室检查结果：</a:t>
            </a:r>
          </a:p>
          <a:p>
            <a:pPr>
              <a:lnSpc>
                <a:spcPct val="150000"/>
              </a:lnSpc>
              <a:buFont charset="2" panose="05000000000000000000" pitchFamily="2" typeface="Wingdings"/>
              <a:buNone/>
            </a:pPr>
            <a:r>
              <a:rPr altLang="en-US" b="1" lang="zh-CN" sz="1400">
                <a:solidFill>
                  <a:schemeClr val="bg2">
                    <a:lumMod val="10000"/>
                  </a:schemeClr>
                </a:solidFill>
                <a:latin charset="-122" panose="020b0502040204020203" pitchFamily="34" typeface="微软雅黑 Light"/>
                <a:ea charset="-122" panose="020b0502040204020203" pitchFamily="34" typeface="微软雅黑 Light"/>
                <a:cs typeface="+mn-ea"/>
                <a:sym typeface="+mn-lt"/>
              </a:rPr>
              <a:t>血气分析：pH：7.37，PCO2：70mmHg，PO2：35mmHg，HCO3-：39.5mmol/L，BE：-8.5mmol/L，SPO2：62.5%。</a:t>
            </a:r>
          </a:p>
        </p:txBody>
      </p:sp>
      <p:sp>
        <p:nvSpPr>
          <p:cNvPr id="7" name="矩形 6"/>
          <p:cNvSpPr/>
          <p:nvPr/>
        </p:nvSpPr>
        <p:spPr>
          <a:xfrm>
            <a:off x="4382216" y="2931356"/>
            <a:ext cx="3210839" cy="1051560"/>
          </a:xfrm>
          <a:prstGeom prst="rect">
            <a:avLst/>
          </a:prstGeom>
        </p:spPr>
        <p:txBody>
          <a:bodyPr wrap="square">
            <a:spAutoFit/>
          </a:bodyPr>
          <a:lstStyle/>
          <a:p>
            <a:pPr>
              <a:lnSpc>
                <a:spcPct val="150000"/>
              </a:lnSpc>
            </a:pPr>
            <a:r>
              <a:rPr altLang="en-US" b="1" lang="zh-CN" sz="1400">
                <a:solidFill>
                  <a:schemeClr val="bg2">
                    <a:lumMod val="10000"/>
                  </a:schemeClr>
                </a:solidFill>
                <a:latin charset="-122" panose="020b0502040204020203" pitchFamily="34" typeface="微软雅黑 Light"/>
                <a:ea charset="-122" panose="020b0502040204020203" pitchFamily="34" typeface="微软雅黑 Light"/>
                <a:cs typeface="+mn-ea"/>
                <a:sym typeface="+mn-lt"/>
              </a:rPr>
              <a:t>常量元素： K:3.8mmol/L，Na:140.3mmol/L,Ca：2.04mmol/L，Cl：93.3mmol/L.</a:t>
            </a:r>
          </a:p>
        </p:txBody>
      </p:sp>
      <p:sp>
        <p:nvSpPr>
          <p:cNvPr id="8" name="矩形 7"/>
          <p:cNvSpPr/>
          <p:nvPr/>
        </p:nvSpPr>
        <p:spPr>
          <a:xfrm>
            <a:off x="4408315" y="4537101"/>
            <a:ext cx="3210839" cy="1051560"/>
          </a:xfrm>
          <a:prstGeom prst="rect">
            <a:avLst/>
          </a:prstGeom>
        </p:spPr>
        <p:txBody>
          <a:bodyPr wrap="square">
            <a:spAutoFit/>
          </a:bodyPr>
          <a:lstStyle/>
          <a:p>
            <a:pPr>
              <a:lnSpc>
                <a:spcPct val="150000"/>
              </a:lnSpc>
            </a:pPr>
            <a:r>
              <a:rPr altLang="en-US" b="1" lang="zh-CN" sz="1400">
                <a:solidFill>
                  <a:schemeClr val="bg2">
                    <a:lumMod val="10000"/>
                  </a:schemeClr>
                </a:solidFill>
                <a:latin charset="-122" panose="020b0502040204020203" pitchFamily="34" typeface="微软雅黑 Light"/>
                <a:ea charset="-122" panose="020b0502040204020203" pitchFamily="34" typeface="微软雅黑 Light"/>
                <a:cs typeface="+mn-ea"/>
                <a:sym typeface="+mn-lt"/>
              </a:rPr>
              <a:t>肝功：总蛋白：57.9g/L,白蛋白：37.2g/L，球蛋白：20.7g/L，总胆红素：20.2umol/L</a:t>
            </a:r>
          </a:p>
        </p:txBody>
      </p:sp>
      <p:sp>
        <p:nvSpPr>
          <p:cNvPr id="9" name="矩形 8"/>
          <p:cNvSpPr/>
          <p:nvPr/>
        </p:nvSpPr>
        <p:spPr>
          <a:xfrm>
            <a:off x="8041711" y="1417176"/>
            <a:ext cx="3394553" cy="731520"/>
          </a:xfrm>
          <a:prstGeom prst="rect">
            <a:avLst/>
          </a:prstGeom>
        </p:spPr>
        <p:txBody>
          <a:bodyPr wrap="square">
            <a:spAutoFit/>
          </a:bodyPr>
          <a:lstStyle/>
          <a:p>
            <a:pPr>
              <a:lnSpc>
                <a:spcPct val="150000"/>
              </a:lnSpc>
            </a:pPr>
            <a:r>
              <a:rPr altLang="en-US" b="1" lang="zh-CN" sz="1400">
                <a:solidFill>
                  <a:schemeClr val="bg2">
                    <a:lumMod val="10000"/>
                  </a:schemeClr>
                </a:solidFill>
                <a:latin charset="-122" panose="020b0502040204020203" pitchFamily="34" typeface="微软雅黑 Light"/>
                <a:ea charset="-122" panose="020b0502040204020203" pitchFamily="34" typeface="微软雅黑 Light"/>
                <a:cs typeface="+mn-ea"/>
                <a:sym typeface="+mn-lt"/>
              </a:rPr>
              <a:t>凝血四项：凝血酶原时间：15.3秒，凝血酶原时间比值：1.28。</a:t>
            </a:r>
          </a:p>
        </p:txBody>
      </p:sp>
      <p:sp>
        <p:nvSpPr>
          <p:cNvPr id="10" name="矩形 9"/>
          <p:cNvSpPr/>
          <p:nvPr/>
        </p:nvSpPr>
        <p:spPr>
          <a:xfrm>
            <a:off x="8116865" y="2809842"/>
            <a:ext cx="3194137" cy="731520"/>
          </a:xfrm>
          <a:prstGeom prst="rect">
            <a:avLst/>
          </a:prstGeom>
        </p:spPr>
        <p:txBody>
          <a:bodyPr wrap="square">
            <a:spAutoFit/>
          </a:bodyPr>
          <a:lstStyle/>
          <a:p>
            <a:pPr>
              <a:lnSpc>
                <a:spcPct val="150000"/>
              </a:lnSpc>
            </a:pPr>
            <a:r>
              <a:rPr altLang="en-US" b="1" lang="zh-CN" sz="1400">
                <a:solidFill>
                  <a:schemeClr val="bg2">
                    <a:lumMod val="10000"/>
                  </a:schemeClr>
                </a:solidFill>
                <a:latin charset="-122" panose="020b0502040204020203" pitchFamily="34" typeface="微软雅黑 Light"/>
                <a:ea charset="-122" panose="020b0502040204020203" pitchFamily="34" typeface="微软雅黑 Light"/>
                <a:cs typeface="+mn-ea"/>
                <a:sym typeface="+mn-lt"/>
              </a:rPr>
              <a:t>凝血酶时间：15.5秒，部分凝血活酶时间：30.5秒</a:t>
            </a:r>
          </a:p>
        </p:txBody>
      </p:sp>
      <p:sp>
        <p:nvSpPr>
          <p:cNvPr id="11" name="矩形 10"/>
          <p:cNvSpPr/>
          <p:nvPr/>
        </p:nvSpPr>
        <p:spPr>
          <a:xfrm>
            <a:off x="8041710" y="4052353"/>
            <a:ext cx="3645074" cy="2011680"/>
          </a:xfrm>
          <a:prstGeom prst="rect">
            <a:avLst/>
          </a:prstGeom>
        </p:spPr>
        <p:txBody>
          <a:bodyPr wrap="square">
            <a:spAutoFit/>
          </a:bodyPr>
          <a:lstStyle/>
          <a:p>
            <a:pPr>
              <a:lnSpc>
                <a:spcPct val="150000"/>
              </a:lnSpc>
            </a:pPr>
            <a:r>
              <a:rPr altLang="en-US" b="1" lang="zh-CN" sz="1400">
                <a:solidFill>
                  <a:schemeClr val="bg2">
                    <a:lumMod val="10000"/>
                  </a:schemeClr>
                </a:solidFill>
                <a:latin charset="-122" panose="020b0502040204020203" pitchFamily="34" typeface="微软雅黑 Light"/>
                <a:ea charset="-122" panose="020b0502040204020203" pitchFamily="34" typeface="微软雅黑 Light"/>
                <a:cs typeface="+mn-ea"/>
                <a:sym typeface="+mn-lt"/>
              </a:rPr>
              <a:t>胸部CT示：胸廓对称，肺窗示双肺纹理增多、增粗，呈“网格状”改变，部分支气管壁增厚，呈“双轨状”。双肺上叶可见多发类圆形低密度透亮区，边界清楚。左肺上叶尖后段可见点状高密度钙化影。纵膈内未见肿块及肿大淋巴结。</a:t>
            </a:r>
          </a:p>
        </p:txBody>
      </p:sp>
      <p:sp>
        <p:nvSpPr>
          <p:cNvPr id="12" name="mouth-tube-in-bald-male-head_45957"/>
          <p:cNvSpPr>
            <a:spLocks noChangeAspect="1"/>
          </p:cNvSpPr>
          <p:nvPr/>
        </p:nvSpPr>
        <p:spPr bwMode="auto">
          <a:xfrm>
            <a:off x="564040" y="88565"/>
            <a:ext cx="725746" cy="805065"/>
          </a:xfrm>
          <a:custGeom>
            <a:gdLst>
              <a:gd fmla="*/ 373273 h 605239" name="connsiteX0"/>
              <a:gd fmla="*/ 373273 h 605239" name="connsiteY0"/>
              <a:gd fmla="*/ 373273 h 605239" name="connsiteX1"/>
              <a:gd fmla="*/ 373273 h 605239" name="connsiteY1"/>
              <a:gd fmla="*/ 373273 h 605239" name="connsiteX2"/>
              <a:gd fmla="*/ 373273 h 605239" name="connsiteY2"/>
              <a:gd fmla="*/ 373273 h 605239" name="connsiteX3"/>
              <a:gd fmla="*/ 373273 h 605239" name="connsiteY3"/>
              <a:gd fmla="*/ 373273 h 605239" name="connsiteX4"/>
              <a:gd fmla="*/ 373273 h 605239" name="connsiteY4"/>
              <a:gd fmla="*/ 373273 h 605239" name="connsiteX5"/>
              <a:gd fmla="*/ 373273 h 605239" name="connsiteY5"/>
              <a:gd fmla="*/ 373273 h 605239" name="connsiteX6"/>
              <a:gd fmla="*/ 373273 h 605239" name="connsiteY6"/>
              <a:gd fmla="*/ 373273 h 605239" name="connsiteX7"/>
              <a:gd fmla="*/ 373273 h 605239" name="connsiteY7"/>
              <a:gd fmla="*/ 373273 h 605239" name="connsiteX8"/>
              <a:gd fmla="*/ 373273 h 605239" name="connsiteY8"/>
              <a:gd fmla="*/ 373273 h 605239" name="connsiteX9"/>
              <a:gd fmla="*/ 373273 h 605239" name="connsiteY9"/>
              <a:gd fmla="*/ 373273 h 605239" name="connsiteX10"/>
              <a:gd fmla="*/ 373273 h 605239" name="connsiteY10"/>
              <a:gd fmla="*/ 373273 h 605239" name="connsiteX11"/>
              <a:gd fmla="*/ 373273 h 605239" name="connsiteY11"/>
              <a:gd fmla="*/ 373273 h 605239" name="connsiteX12"/>
              <a:gd fmla="*/ 373273 h 605239" name="connsiteY12"/>
              <a:gd fmla="*/ 373273 h 605239" name="connsiteX13"/>
              <a:gd fmla="*/ 373273 h 605239" name="connsiteY13"/>
              <a:gd fmla="*/ 373273 h 605239" name="connsiteX14"/>
              <a:gd fmla="*/ 373273 h 605239" name="connsiteY14"/>
              <a:gd fmla="*/ 373273 h 605239" name="connsiteX15"/>
              <a:gd fmla="*/ 373273 h 605239" name="connsiteY15"/>
              <a:gd fmla="*/ 373273 h 605239" name="connsiteX16"/>
              <a:gd fmla="*/ 373273 h 605239" name="connsiteY16"/>
              <a:gd fmla="*/ 373273 h 605239" name="connsiteX17"/>
              <a:gd fmla="*/ 373273 h 605239" name="connsiteY17"/>
              <a:gd fmla="*/ 373273 h 605239" name="connsiteX18"/>
              <a:gd fmla="*/ 373273 h 605239" name="connsiteY18"/>
              <a:gd fmla="*/ 373273 h 605239" name="connsiteX19"/>
              <a:gd fmla="*/ 373273 h 605239" name="connsiteY19"/>
              <a:gd fmla="*/ 373273 h 605239" name="connsiteX20"/>
              <a:gd fmla="*/ 373273 h 605239" name="connsiteY20"/>
              <a:gd fmla="*/ 373273 h 605239" name="connsiteX21"/>
              <a:gd fmla="*/ 373273 h 605239" name="connsiteY21"/>
              <a:gd fmla="*/ 373273 h 605239" name="connsiteX22"/>
              <a:gd fmla="*/ 373273 h 605239" name="connsiteY22"/>
              <a:gd fmla="*/ 373273 h 605239" name="connsiteX23"/>
              <a:gd fmla="*/ 373273 h 605239" name="connsiteY23"/>
              <a:gd fmla="*/ 373273 h 605239" name="connsiteX24"/>
              <a:gd fmla="*/ 373273 h 605239" name="connsiteY24"/>
              <a:gd fmla="*/ 373273 h 605239" name="connsiteX25"/>
              <a:gd fmla="*/ 373273 h 605239" name="connsiteY25"/>
              <a:gd fmla="*/ 373273 h 605239" name="connsiteX26"/>
              <a:gd fmla="*/ 373273 h 605239" name="connsiteY2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b="b" l="l" r="r" t="t"/>
            <a:pathLst>
              <a:path h="604637" w="545066">
                <a:moveTo>
                  <a:pt x="36884" y="437043"/>
                </a:moveTo>
                <a:lnTo>
                  <a:pt x="191976" y="437043"/>
                </a:lnTo>
                <a:lnTo>
                  <a:pt x="256598" y="437043"/>
                </a:lnTo>
                <a:cubicBezTo>
                  <a:pt x="259470" y="437043"/>
                  <a:pt x="332708" y="437043"/>
                  <a:pt x="332708" y="487178"/>
                </a:cubicBezTo>
                <a:lnTo>
                  <a:pt x="339888" y="564529"/>
                </a:lnTo>
                <a:cubicBezTo>
                  <a:pt x="305423" y="580286"/>
                  <a:pt x="269522" y="593178"/>
                  <a:pt x="233621" y="604637"/>
                </a:cubicBezTo>
                <a:lnTo>
                  <a:pt x="212081" y="514394"/>
                </a:lnTo>
                <a:lnTo>
                  <a:pt x="210645" y="512962"/>
                </a:lnTo>
                <a:cubicBezTo>
                  <a:pt x="197720" y="517259"/>
                  <a:pt x="177616" y="520124"/>
                  <a:pt x="160384" y="520124"/>
                </a:cubicBezTo>
                <a:cubicBezTo>
                  <a:pt x="64169" y="520124"/>
                  <a:pt x="41192" y="501502"/>
                  <a:pt x="36884" y="437043"/>
                </a:cubicBezTo>
                <a:close/>
                <a:moveTo>
                  <a:pt x="303290" y="0"/>
                </a:moveTo>
                <a:cubicBezTo>
                  <a:pt x="387816" y="202"/>
                  <a:pt x="469112" y="32449"/>
                  <a:pt x="503569" y="74370"/>
                </a:cubicBezTo>
                <a:cubicBezTo>
                  <a:pt x="568175" y="150329"/>
                  <a:pt x="553818" y="312280"/>
                  <a:pt x="484905" y="378207"/>
                </a:cubicBezTo>
                <a:lnTo>
                  <a:pt x="500698" y="448434"/>
                </a:lnTo>
                <a:cubicBezTo>
                  <a:pt x="471984" y="489997"/>
                  <a:pt x="426042" y="517228"/>
                  <a:pt x="382971" y="541592"/>
                </a:cubicBezTo>
                <a:cubicBezTo>
                  <a:pt x="382971" y="541592"/>
                  <a:pt x="382971" y="541592"/>
                  <a:pt x="381535" y="543025"/>
                </a:cubicBezTo>
                <a:lnTo>
                  <a:pt x="377228" y="484264"/>
                </a:lnTo>
                <a:cubicBezTo>
                  <a:pt x="377228" y="411171"/>
                  <a:pt x="298265" y="391106"/>
                  <a:pt x="256630" y="391106"/>
                </a:cubicBezTo>
                <a:lnTo>
                  <a:pt x="181974" y="391106"/>
                </a:lnTo>
                <a:lnTo>
                  <a:pt x="35533" y="391106"/>
                </a:lnTo>
                <a:cubicBezTo>
                  <a:pt x="35533" y="382507"/>
                  <a:pt x="35533" y="372474"/>
                  <a:pt x="36969" y="362442"/>
                </a:cubicBezTo>
                <a:lnTo>
                  <a:pt x="11126" y="353843"/>
                </a:lnTo>
                <a:cubicBezTo>
                  <a:pt x="6819" y="352410"/>
                  <a:pt x="2512" y="349543"/>
                  <a:pt x="1076" y="345244"/>
                </a:cubicBezTo>
                <a:cubicBezTo>
                  <a:pt x="-359" y="340944"/>
                  <a:pt x="-359" y="335211"/>
                  <a:pt x="1076" y="332345"/>
                </a:cubicBezTo>
                <a:lnTo>
                  <a:pt x="38405" y="256386"/>
                </a:lnTo>
                <a:cubicBezTo>
                  <a:pt x="42712" y="120232"/>
                  <a:pt x="100140" y="44273"/>
                  <a:pt x="219302" y="11309"/>
                </a:cubicBezTo>
                <a:cubicBezTo>
                  <a:pt x="246580" y="3427"/>
                  <a:pt x="275115" y="-67"/>
                  <a:pt x="303290" y="0"/>
                </a:cubicBezTo>
                <a:close/>
              </a:path>
            </a:pathLst>
          </a:custGeom>
          <a:solidFill>
            <a:schemeClr val="accent2"/>
          </a:solidFill>
          <a:ln>
            <a:noFill/>
          </a:ln>
        </p:spPr>
        <p:txBody>
          <a:bodyPr/>
          <a:lstStyle/>
          <a:p>
            <a:endParaRPr altLang="en-US" lang="zh-CN">
              <a:latin charset="-122" panose="020b0502040204020203" pitchFamily="34" typeface="微软雅黑 Light"/>
              <a:ea charset="-122" panose="020b0502040204020203" pitchFamily="34" typeface="微软雅黑 Light"/>
              <a:cs typeface="+mn-ea"/>
              <a:sym typeface="+mn-lt"/>
            </a:endParaRPr>
          </a:p>
        </p:txBody>
      </p:sp>
    </p:spTree>
    <p:extLst>
      <p:ext uri="{BB962C8B-B14F-4D97-AF65-F5344CB8AC3E}">
        <p14:creationId val="4169019215"/>
      </p:ext>
    </p:extLst>
  </p:cSld>
  <p:clrMapOvr>
    <a:masterClrMapping/>
  </p:clrMapOvr>
  <mc:AlternateContent>
    <mc:Choice Requires="p14">
      <p:transition advClick="0" p14:dur="1250" spd="slow">
        <p:push dir="u"/>
      </p:transition>
    </mc:Choice>
    <mc:Fallback>
      <p:transition advClick="0" spd="slow">
        <p:push dir="u"/>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31" presetSubtype="0">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p:cTn dur="1000" fill="hold" id="7"/>
                                        <p:tgtEl>
                                          <p:spTgt spid="5"/>
                                        </p:tgtEl>
                                        <p:attrNameLst>
                                          <p:attrName>ppt_w</p:attrName>
                                        </p:attrNameLst>
                                      </p:cBhvr>
                                      <p:tavLst>
                                        <p:tav tm="0">
                                          <p:val>
                                            <p:fltVal val="0"/>
                                          </p:val>
                                        </p:tav>
                                        <p:tav tm="100000">
                                          <p:val>
                                            <p:strVal val="#ppt_w"/>
                                          </p:val>
                                        </p:tav>
                                      </p:tavLst>
                                    </p:anim>
                                    <p:anim calcmode="lin" valueType="num">
                                      <p:cBhvr>
                                        <p:cTn dur="1000" fill="hold" id="8"/>
                                        <p:tgtEl>
                                          <p:spTgt spid="5"/>
                                        </p:tgtEl>
                                        <p:attrNameLst>
                                          <p:attrName>ppt_h</p:attrName>
                                        </p:attrNameLst>
                                      </p:cBhvr>
                                      <p:tavLst>
                                        <p:tav tm="0">
                                          <p:val>
                                            <p:fltVal val="0"/>
                                          </p:val>
                                        </p:tav>
                                        <p:tav tm="100000">
                                          <p:val>
                                            <p:strVal val="#ppt_h"/>
                                          </p:val>
                                        </p:tav>
                                      </p:tavLst>
                                    </p:anim>
                                    <p:anim calcmode="lin" valueType="num">
                                      <p:cBhvr>
                                        <p:cTn dur="1000" fill="hold" id="9"/>
                                        <p:tgtEl>
                                          <p:spTgt spid="5"/>
                                        </p:tgtEl>
                                        <p:attrNameLst>
                                          <p:attrName>style.rotation</p:attrName>
                                        </p:attrNameLst>
                                      </p:cBhvr>
                                      <p:tavLst>
                                        <p:tav tm="0">
                                          <p:val>
                                            <p:fltVal val="90"/>
                                          </p:val>
                                        </p:tav>
                                        <p:tav tm="100000">
                                          <p:val>
                                            <p:fltVal val="0"/>
                                          </p:val>
                                        </p:tav>
                                      </p:tavLst>
                                    </p:anim>
                                    <p:animEffect filter="fade" transition="in">
                                      <p:cBhvr>
                                        <p:cTn dur="1000" id="10"/>
                                        <p:tgtEl>
                                          <p:spTgt spid="5"/>
                                        </p:tgtEl>
                                      </p:cBhvr>
                                    </p:animEffect>
                                  </p:childTnLst>
                                </p:cTn>
                              </p:par>
                            </p:childTnLst>
                          </p:cTn>
                        </p:par>
                        <p:par>
                          <p:cTn fill="hold" id="11" nodeType="afterGroup">
                            <p:stCondLst>
                              <p:cond delay="1000"/>
                            </p:stCondLst>
                            <p:childTnLst>
                              <p:par>
                                <p:cTn fill="hold" grpId="0" id="12" nodeType="afterEffect" presetClass="entr" presetID="53" presetSubtype="0">
                                  <p:stCondLst>
                                    <p:cond delay="0"/>
                                  </p:stCondLst>
                                  <p:childTnLst>
                                    <p:set>
                                      <p:cBhvr>
                                        <p:cTn dur="1" fill="hold" id="13">
                                          <p:stCondLst>
                                            <p:cond delay="0"/>
                                          </p:stCondLst>
                                        </p:cTn>
                                        <p:tgtEl>
                                          <p:spTgt spid="6"/>
                                        </p:tgtEl>
                                        <p:attrNameLst>
                                          <p:attrName>style.visibility</p:attrName>
                                        </p:attrNameLst>
                                      </p:cBhvr>
                                      <p:to>
                                        <p:strVal val="visible"/>
                                      </p:to>
                                    </p:set>
                                    <p:anim calcmode="lin" valueType="num">
                                      <p:cBhvr>
                                        <p:cTn dur="500" fill="hold" id="14"/>
                                        <p:tgtEl>
                                          <p:spTgt spid="6"/>
                                        </p:tgtEl>
                                        <p:attrNameLst>
                                          <p:attrName>ppt_w</p:attrName>
                                        </p:attrNameLst>
                                      </p:cBhvr>
                                      <p:tavLst>
                                        <p:tav tm="0">
                                          <p:val>
                                            <p:fltVal val="0"/>
                                          </p:val>
                                        </p:tav>
                                        <p:tav tm="100000">
                                          <p:val>
                                            <p:strVal val="#ppt_w"/>
                                          </p:val>
                                        </p:tav>
                                      </p:tavLst>
                                    </p:anim>
                                    <p:anim calcmode="lin" valueType="num">
                                      <p:cBhvr>
                                        <p:cTn dur="500" fill="hold" id="15"/>
                                        <p:tgtEl>
                                          <p:spTgt spid="6"/>
                                        </p:tgtEl>
                                        <p:attrNameLst>
                                          <p:attrName>ppt_h</p:attrName>
                                        </p:attrNameLst>
                                      </p:cBhvr>
                                      <p:tavLst>
                                        <p:tav tm="0">
                                          <p:val>
                                            <p:fltVal val="0"/>
                                          </p:val>
                                        </p:tav>
                                        <p:tav tm="100000">
                                          <p:val>
                                            <p:strVal val="#ppt_h"/>
                                          </p:val>
                                        </p:tav>
                                      </p:tavLst>
                                    </p:anim>
                                    <p:animEffect filter="fade" transition="in">
                                      <p:cBhvr>
                                        <p:cTn dur="500" id="16"/>
                                        <p:tgtEl>
                                          <p:spTgt spid="6"/>
                                        </p:tgtEl>
                                      </p:cBhvr>
                                    </p:animEffect>
                                  </p:childTnLst>
                                </p:cTn>
                              </p:par>
                            </p:childTnLst>
                          </p:cTn>
                        </p:par>
                        <p:par>
                          <p:cTn fill="hold" id="17" nodeType="afterGroup">
                            <p:stCondLst>
                              <p:cond delay="1500"/>
                            </p:stCondLst>
                            <p:childTnLst>
                              <p:par>
                                <p:cTn fill="hold" grpId="0" id="18" nodeType="afterEffect" presetClass="entr" presetID="53" presetSubtype="0">
                                  <p:stCondLst>
                                    <p:cond delay="0"/>
                                  </p:stCondLst>
                                  <p:childTnLst>
                                    <p:set>
                                      <p:cBhvr>
                                        <p:cTn dur="1" fill="hold" id="19">
                                          <p:stCondLst>
                                            <p:cond delay="0"/>
                                          </p:stCondLst>
                                        </p:cTn>
                                        <p:tgtEl>
                                          <p:spTgt spid="7"/>
                                        </p:tgtEl>
                                        <p:attrNameLst>
                                          <p:attrName>style.visibility</p:attrName>
                                        </p:attrNameLst>
                                      </p:cBhvr>
                                      <p:to>
                                        <p:strVal val="visible"/>
                                      </p:to>
                                    </p:set>
                                    <p:anim calcmode="lin" valueType="num">
                                      <p:cBhvr>
                                        <p:cTn dur="500" fill="hold" id="20"/>
                                        <p:tgtEl>
                                          <p:spTgt spid="7"/>
                                        </p:tgtEl>
                                        <p:attrNameLst>
                                          <p:attrName>ppt_w</p:attrName>
                                        </p:attrNameLst>
                                      </p:cBhvr>
                                      <p:tavLst>
                                        <p:tav tm="0">
                                          <p:val>
                                            <p:fltVal val="0"/>
                                          </p:val>
                                        </p:tav>
                                        <p:tav tm="100000">
                                          <p:val>
                                            <p:strVal val="#ppt_w"/>
                                          </p:val>
                                        </p:tav>
                                      </p:tavLst>
                                    </p:anim>
                                    <p:anim calcmode="lin" valueType="num">
                                      <p:cBhvr>
                                        <p:cTn dur="500" fill="hold" id="21"/>
                                        <p:tgtEl>
                                          <p:spTgt spid="7"/>
                                        </p:tgtEl>
                                        <p:attrNameLst>
                                          <p:attrName>ppt_h</p:attrName>
                                        </p:attrNameLst>
                                      </p:cBhvr>
                                      <p:tavLst>
                                        <p:tav tm="0">
                                          <p:val>
                                            <p:fltVal val="0"/>
                                          </p:val>
                                        </p:tav>
                                        <p:tav tm="100000">
                                          <p:val>
                                            <p:strVal val="#ppt_h"/>
                                          </p:val>
                                        </p:tav>
                                      </p:tavLst>
                                    </p:anim>
                                    <p:animEffect filter="fade" transition="in">
                                      <p:cBhvr>
                                        <p:cTn dur="500" id="22"/>
                                        <p:tgtEl>
                                          <p:spTgt spid="7"/>
                                        </p:tgtEl>
                                      </p:cBhvr>
                                    </p:animEffect>
                                  </p:childTnLst>
                                </p:cTn>
                              </p:par>
                            </p:childTnLst>
                          </p:cTn>
                        </p:par>
                        <p:par>
                          <p:cTn fill="hold" id="23" nodeType="afterGroup">
                            <p:stCondLst>
                              <p:cond delay="2000"/>
                            </p:stCondLst>
                            <p:childTnLst>
                              <p:par>
                                <p:cTn fill="hold" grpId="0" id="24" nodeType="afterEffect" presetClass="entr" presetID="53" presetSubtype="0">
                                  <p:stCondLst>
                                    <p:cond delay="0"/>
                                  </p:stCondLst>
                                  <p:childTnLst>
                                    <p:set>
                                      <p:cBhvr>
                                        <p:cTn dur="1" fill="hold" id="25">
                                          <p:stCondLst>
                                            <p:cond delay="0"/>
                                          </p:stCondLst>
                                        </p:cTn>
                                        <p:tgtEl>
                                          <p:spTgt spid="8"/>
                                        </p:tgtEl>
                                        <p:attrNameLst>
                                          <p:attrName>style.visibility</p:attrName>
                                        </p:attrNameLst>
                                      </p:cBhvr>
                                      <p:to>
                                        <p:strVal val="visible"/>
                                      </p:to>
                                    </p:set>
                                    <p:anim calcmode="lin" valueType="num">
                                      <p:cBhvr>
                                        <p:cTn dur="500" fill="hold" id="26"/>
                                        <p:tgtEl>
                                          <p:spTgt spid="8"/>
                                        </p:tgtEl>
                                        <p:attrNameLst>
                                          <p:attrName>ppt_w</p:attrName>
                                        </p:attrNameLst>
                                      </p:cBhvr>
                                      <p:tavLst>
                                        <p:tav tm="0">
                                          <p:val>
                                            <p:fltVal val="0"/>
                                          </p:val>
                                        </p:tav>
                                        <p:tav tm="100000">
                                          <p:val>
                                            <p:strVal val="#ppt_w"/>
                                          </p:val>
                                        </p:tav>
                                      </p:tavLst>
                                    </p:anim>
                                    <p:anim calcmode="lin" valueType="num">
                                      <p:cBhvr>
                                        <p:cTn dur="500" fill="hold" id="27"/>
                                        <p:tgtEl>
                                          <p:spTgt spid="8"/>
                                        </p:tgtEl>
                                        <p:attrNameLst>
                                          <p:attrName>ppt_h</p:attrName>
                                        </p:attrNameLst>
                                      </p:cBhvr>
                                      <p:tavLst>
                                        <p:tav tm="0">
                                          <p:val>
                                            <p:fltVal val="0"/>
                                          </p:val>
                                        </p:tav>
                                        <p:tav tm="100000">
                                          <p:val>
                                            <p:strVal val="#ppt_h"/>
                                          </p:val>
                                        </p:tav>
                                      </p:tavLst>
                                    </p:anim>
                                    <p:animEffect filter="fade" transition="in">
                                      <p:cBhvr>
                                        <p:cTn dur="500" id="28"/>
                                        <p:tgtEl>
                                          <p:spTgt spid="8"/>
                                        </p:tgtEl>
                                      </p:cBhvr>
                                    </p:animEffect>
                                  </p:childTnLst>
                                </p:cTn>
                              </p:par>
                            </p:childTnLst>
                          </p:cTn>
                        </p:par>
                        <p:par>
                          <p:cTn fill="hold" id="29" nodeType="afterGroup">
                            <p:stCondLst>
                              <p:cond delay="2500"/>
                            </p:stCondLst>
                            <p:childTnLst>
                              <p:par>
                                <p:cTn fill="hold" grpId="0" id="30" nodeType="afterEffect" presetClass="entr" presetID="53" presetSubtype="0">
                                  <p:stCondLst>
                                    <p:cond delay="0"/>
                                  </p:stCondLst>
                                  <p:childTnLst>
                                    <p:set>
                                      <p:cBhvr>
                                        <p:cTn dur="1" fill="hold" id="31">
                                          <p:stCondLst>
                                            <p:cond delay="0"/>
                                          </p:stCondLst>
                                        </p:cTn>
                                        <p:tgtEl>
                                          <p:spTgt spid="9"/>
                                        </p:tgtEl>
                                        <p:attrNameLst>
                                          <p:attrName>style.visibility</p:attrName>
                                        </p:attrNameLst>
                                      </p:cBhvr>
                                      <p:to>
                                        <p:strVal val="visible"/>
                                      </p:to>
                                    </p:set>
                                    <p:anim calcmode="lin" valueType="num">
                                      <p:cBhvr>
                                        <p:cTn dur="500" fill="hold" id="32"/>
                                        <p:tgtEl>
                                          <p:spTgt spid="9"/>
                                        </p:tgtEl>
                                        <p:attrNameLst>
                                          <p:attrName>ppt_w</p:attrName>
                                        </p:attrNameLst>
                                      </p:cBhvr>
                                      <p:tavLst>
                                        <p:tav tm="0">
                                          <p:val>
                                            <p:fltVal val="0"/>
                                          </p:val>
                                        </p:tav>
                                        <p:tav tm="100000">
                                          <p:val>
                                            <p:strVal val="#ppt_w"/>
                                          </p:val>
                                        </p:tav>
                                      </p:tavLst>
                                    </p:anim>
                                    <p:anim calcmode="lin" valueType="num">
                                      <p:cBhvr>
                                        <p:cTn dur="500" fill="hold" id="33"/>
                                        <p:tgtEl>
                                          <p:spTgt spid="9"/>
                                        </p:tgtEl>
                                        <p:attrNameLst>
                                          <p:attrName>ppt_h</p:attrName>
                                        </p:attrNameLst>
                                      </p:cBhvr>
                                      <p:tavLst>
                                        <p:tav tm="0">
                                          <p:val>
                                            <p:fltVal val="0"/>
                                          </p:val>
                                        </p:tav>
                                        <p:tav tm="100000">
                                          <p:val>
                                            <p:strVal val="#ppt_h"/>
                                          </p:val>
                                        </p:tav>
                                      </p:tavLst>
                                    </p:anim>
                                    <p:animEffect filter="fade" transition="in">
                                      <p:cBhvr>
                                        <p:cTn dur="500" id="34"/>
                                        <p:tgtEl>
                                          <p:spTgt spid="9"/>
                                        </p:tgtEl>
                                      </p:cBhvr>
                                    </p:animEffect>
                                  </p:childTnLst>
                                </p:cTn>
                              </p:par>
                            </p:childTnLst>
                          </p:cTn>
                        </p:par>
                        <p:par>
                          <p:cTn fill="hold" id="35" nodeType="afterGroup">
                            <p:stCondLst>
                              <p:cond delay="3000"/>
                            </p:stCondLst>
                            <p:childTnLst>
                              <p:par>
                                <p:cTn fill="hold" grpId="0" id="36" nodeType="afterEffect" presetClass="entr" presetID="53" presetSubtype="0">
                                  <p:stCondLst>
                                    <p:cond delay="0"/>
                                  </p:stCondLst>
                                  <p:childTnLst>
                                    <p:set>
                                      <p:cBhvr>
                                        <p:cTn dur="1" fill="hold" id="37">
                                          <p:stCondLst>
                                            <p:cond delay="0"/>
                                          </p:stCondLst>
                                        </p:cTn>
                                        <p:tgtEl>
                                          <p:spTgt spid="10"/>
                                        </p:tgtEl>
                                        <p:attrNameLst>
                                          <p:attrName>style.visibility</p:attrName>
                                        </p:attrNameLst>
                                      </p:cBhvr>
                                      <p:to>
                                        <p:strVal val="visible"/>
                                      </p:to>
                                    </p:set>
                                    <p:anim calcmode="lin" valueType="num">
                                      <p:cBhvr>
                                        <p:cTn dur="500" fill="hold" id="38"/>
                                        <p:tgtEl>
                                          <p:spTgt spid="10"/>
                                        </p:tgtEl>
                                        <p:attrNameLst>
                                          <p:attrName>ppt_w</p:attrName>
                                        </p:attrNameLst>
                                      </p:cBhvr>
                                      <p:tavLst>
                                        <p:tav tm="0">
                                          <p:val>
                                            <p:fltVal val="0"/>
                                          </p:val>
                                        </p:tav>
                                        <p:tav tm="100000">
                                          <p:val>
                                            <p:strVal val="#ppt_w"/>
                                          </p:val>
                                        </p:tav>
                                      </p:tavLst>
                                    </p:anim>
                                    <p:anim calcmode="lin" valueType="num">
                                      <p:cBhvr>
                                        <p:cTn dur="500" fill="hold" id="39"/>
                                        <p:tgtEl>
                                          <p:spTgt spid="10"/>
                                        </p:tgtEl>
                                        <p:attrNameLst>
                                          <p:attrName>ppt_h</p:attrName>
                                        </p:attrNameLst>
                                      </p:cBhvr>
                                      <p:tavLst>
                                        <p:tav tm="0">
                                          <p:val>
                                            <p:fltVal val="0"/>
                                          </p:val>
                                        </p:tav>
                                        <p:tav tm="100000">
                                          <p:val>
                                            <p:strVal val="#ppt_h"/>
                                          </p:val>
                                        </p:tav>
                                      </p:tavLst>
                                    </p:anim>
                                    <p:animEffect filter="fade" transition="in">
                                      <p:cBhvr>
                                        <p:cTn dur="500" id="40"/>
                                        <p:tgtEl>
                                          <p:spTgt spid="10"/>
                                        </p:tgtEl>
                                      </p:cBhvr>
                                    </p:animEffect>
                                  </p:childTnLst>
                                </p:cTn>
                              </p:par>
                            </p:childTnLst>
                          </p:cTn>
                        </p:par>
                        <p:par>
                          <p:cTn fill="hold" id="41" nodeType="afterGroup">
                            <p:stCondLst>
                              <p:cond delay="3500"/>
                            </p:stCondLst>
                            <p:childTnLst>
                              <p:par>
                                <p:cTn fill="hold" grpId="0" id="42" nodeType="afterEffect" presetClass="entr" presetID="53" presetSubtype="0">
                                  <p:stCondLst>
                                    <p:cond delay="0"/>
                                  </p:stCondLst>
                                  <p:childTnLst>
                                    <p:set>
                                      <p:cBhvr>
                                        <p:cTn dur="1" fill="hold" id="43">
                                          <p:stCondLst>
                                            <p:cond delay="0"/>
                                          </p:stCondLst>
                                        </p:cTn>
                                        <p:tgtEl>
                                          <p:spTgt spid="11"/>
                                        </p:tgtEl>
                                        <p:attrNameLst>
                                          <p:attrName>style.visibility</p:attrName>
                                        </p:attrNameLst>
                                      </p:cBhvr>
                                      <p:to>
                                        <p:strVal val="visible"/>
                                      </p:to>
                                    </p:set>
                                    <p:anim calcmode="lin" valueType="num">
                                      <p:cBhvr>
                                        <p:cTn dur="500" fill="hold" id="44"/>
                                        <p:tgtEl>
                                          <p:spTgt spid="11"/>
                                        </p:tgtEl>
                                        <p:attrNameLst>
                                          <p:attrName>ppt_w</p:attrName>
                                        </p:attrNameLst>
                                      </p:cBhvr>
                                      <p:tavLst>
                                        <p:tav tm="0">
                                          <p:val>
                                            <p:fltVal val="0"/>
                                          </p:val>
                                        </p:tav>
                                        <p:tav tm="100000">
                                          <p:val>
                                            <p:strVal val="#ppt_w"/>
                                          </p:val>
                                        </p:tav>
                                      </p:tavLst>
                                    </p:anim>
                                    <p:anim calcmode="lin" valueType="num">
                                      <p:cBhvr>
                                        <p:cTn dur="500" fill="hold" id="45"/>
                                        <p:tgtEl>
                                          <p:spTgt spid="11"/>
                                        </p:tgtEl>
                                        <p:attrNameLst>
                                          <p:attrName>ppt_h</p:attrName>
                                        </p:attrNameLst>
                                      </p:cBhvr>
                                      <p:tavLst>
                                        <p:tav tm="0">
                                          <p:val>
                                            <p:fltVal val="0"/>
                                          </p:val>
                                        </p:tav>
                                        <p:tav tm="100000">
                                          <p:val>
                                            <p:strVal val="#ppt_h"/>
                                          </p:val>
                                        </p:tav>
                                      </p:tavLst>
                                    </p:anim>
                                    <p:animEffect filter="fade" transition="in">
                                      <p:cBhvr>
                                        <p:cTn dur="500" id="46"/>
                                        <p:tgtEl>
                                          <p:spTgt spid="1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7"/>
      <p:bldP grpId="0" spid="8"/>
      <p:bldP grpId="0" spid="9"/>
      <p:bldP grpId="0" spid="10"/>
      <p:bldP grpId="0" spid="11"/>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2" name="直接连接符 1"/>
          <p:cNvCxnSpPr/>
          <p:nvPr/>
        </p:nvCxnSpPr>
        <p:spPr>
          <a:xfrm>
            <a:off x="1408147" y="683603"/>
            <a:ext cx="10619117"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标题 3"/>
          <p:cNvSpPr txBox="1"/>
          <p:nvPr/>
        </p:nvSpPr>
        <p:spPr>
          <a:xfrm>
            <a:off x="1384513" y="220718"/>
            <a:ext cx="1693929" cy="540760"/>
          </a:xfrm>
          <a:prstGeom prst="rect">
            <a:avLst/>
          </a:prstGeom>
        </p:spPr>
        <p:txBody>
          <a:bodyPr/>
          <a:lstStyle>
            <a:lvl1pPr algn="l" defTabSz="914400" eaLnBrk="1" hangingPunct="1" latinLnBrk="0" rtl="0">
              <a:lnSpc>
                <a:spcPct val="90000"/>
              </a:lnSpc>
              <a:spcBef>
                <a:spcPct val="0"/>
              </a:spcBef>
              <a:buNone/>
              <a:defRPr kern="1200" sz="4400">
                <a:solidFill>
                  <a:schemeClr val="tx1"/>
                </a:solidFill>
                <a:latin typeface="+mj-lt"/>
                <a:ea typeface="+mj-ea"/>
                <a:cs typeface="+mj-cs"/>
              </a:defRPr>
            </a:lvl1pPr>
          </a:lstStyle>
          <a:p>
            <a:r>
              <a:rPr altLang="en-US" b="1" lang="zh-CN" sz="2400">
                <a:solidFill>
                  <a:schemeClr val="tx1">
                    <a:lumMod val="75000"/>
                    <a:lumOff val="25000"/>
                  </a:schemeClr>
                </a:solidFill>
                <a:latin charset="-122" panose="020b0502040204020203" pitchFamily="34" typeface="微软雅黑 Light"/>
                <a:ea charset="-122" panose="020b0502040204020203" pitchFamily="34" typeface="微软雅黑 Light"/>
                <a:cs typeface="+mn-ea"/>
                <a:sym typeface="+mn-lt"/>
              </a:rPr>
              <a:t>病例介绍</a:t>
            </a:r>
          </a:p>
        </p:txBody>
      </p:sp>
      <p:pic>
        <p:nvPicPr>
          <p:cNvPr descr="胸部CT" id="5" name="Picture 3"/>
          <p:cNvPicPr>
            <a:picLocks noChangeArrowheads="1" noChangeAspect="1"/>
          </p:cNvPicPr>
          <p:nvPr/>
        </p:nvPicPr>
        <p:blipFill>
          <a:blip r:embed="rId3">
            <a:extLst>
              <a:ext uri="{28A0092B-C50C-407E-A947-70E740481C1C}">
                <a14:useLocalDpi val="0"/>
              </a:ext>
            </a:extLst>
          </a:blip>
          <a:stretch>
            <a:fillRect/>
          </a:stretch>
        </p:blipFill>
        <p:spPr>
          <a:xfrm>
            <a:off x="6095579" y="1397010"/>
            <a:ext cx="4476388" cy="4476388"/>
          </a:xfrm>
          <a:prstGeom prst="rect">
            <a:avLst/>
          </a:prstGeom>
          <a:noFill/>
        </p:spPr>
      </p:pic>
      <p:sp>
        <p:nvSpPr>
          <p:cNvPr id="6" name="圆角矩形 5"/>
          <p:cNvSpPr/>
          <p:nvPr/>
        </p:nvSpPr>
        <p:spPr>
          <a:xfrm>
            <a:off x="1049225" y="2098847"/>
            <a:ext cx="5169616" cy="1921061"/>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endParaRPr altLang="en-US" lang="zh-CN" sz="1600">
              <a:solidFill>
                <a:schemeClr val="bg1"/>
              </a:solidFill>
              <a:latin charset="-122" panose="020b0502040204020203" pitchFamily="34" typeface="微软雅黑 Light"/>
              <a:ea charset="-122" panose="020b0502040204020203" pitchFamily="34" typeface="微软雅黑 Light"/>
              <a:cs typeface="+mn-ea"/>
              <a:sym typeface="+mn-lt"/>
            </a:endParaRPr>
          </a:p>
        </p:txBody>
      </p:sp>
      <p:sp>
        <p:nvSpPr>
          <p:cNvPr id="7" name="矩形 6"/>
          <p:cNvSpPr/>
          <p:nvPr/>
        </p:nvSpPr>
        <p:spPr>
          <a:xfrm>
            <a:off x="2464567" y="2643878"/>
            <a:ext cx="2148205" cy="822960"/>
          </a:xfrm>
          <a:prstGeom prst="rect">
            <a:avLst/>
          </a:prstGeom>
        </p:spPr>
        <p:txBody>
          <a:bodyPr wrap="none">
            <a:spAutoFit/>
          </a:bodyPr>
          <a:lstStyle/>
          <a:p>
            <a:r>
              <a:rPr altLang="zh-CN" b="1" lang="en-US" sz="4800">
                <a:solidFill>
                  <a:schemeClr val="bg1"/>
                </a:solidFill>
                <a:latin charset="-122" panose="020b0502040204020203" pitchFamily="34" typeface="微软雅黑 Light"/>
                <a:ea charset="-122" panose="020b0502040204020203" pitchFamily="34" typeface="微软雅黑 Light"/>
                <a:cs typeface="+mn-ea"/>
                <a:sym typeface="+mn-lt"/>
              </a:rPr>
              <a:t>CT照片</a:t>
            </a:r>
          </a:p>
        </p:txBody>
      </p:sp>
      <p:sp>
        <p:nvSpPr>
          <p:cNvPr id="8" name="mouth-tube-in-bald-male-head_45957"/>
          <p:cNvSpPr>
            <a:spLocks noChangeAspect="1"/>
          </p:cNvSpPr>
          <p:nvPr/>
        </p:nvSpPr>
        <p:spPr bwMode="auto">
          <a:xfrm>
            <a:off x="564040" y="88565"/>
            <a:ext cx="725746" cy="805065"/>
          </a:xfrm>
          <a:custGeom>
            <a:gdLst>
              <a:gd fmla="*/ 373273 h 605239" name="connsiteX0"/>
              <a:gd fmla="*/ 373273 h 605239" name="connsiteY0"/>
              <a:gd fmla="*/ 373273 h 605239" name="connsiteX1"/>
              <a:gd fmla="*/ 373273 h 605239" name="connsiteY1"/>
              <a:gd fmla="*/ 373273 h 605239" name="connsiteX2"/>
              <a:gd fmla="*/ 373273 h 605239" name="connsiteY2"/>
              <a:gd fmla="*/ 373273 h 605239" name="connsiteX3"/>
              <a:gd fmla="*/ 373273 h 605239" name="connsiteY3"/>
              <a:gd fmla="*/ 373273 h 605239" name="connsiteX4"/>
              <a:gd fmla="*/ 373273 h 605239" name="connsiteY4"/>
              <a:gd fmla="*/ 373273 h 605239" name="connsiteX5"/>
              <a:gd fmla="*/ 373273 h 605239" name="connsiteY5"/>
              <a:gd fmla="*/ 373273 h 605239" name="connsiteX6"/>
              <a:gd fmla="*/ 373273 h 605239" name="connsiteY6"/>
              <a:gd fmla="*/ 373273 h 605239" name="connsiteX7"/>
              <a:gd fmla="*/ 373273 h 605239" name="connsiteY7"/>
              <a:gd fmla="*/ 373273 h 605239" name="connsiteX8"/>
              <a:gd fmla="*/ 373273 h 605239" name="connsiteY8"/>
              <a:gd fmla="*/ 373273 h 605239" name="connsiteX9"/>
              <a:gd fmla="*/ 373273 h 605239" name="connsiteY9"/>
              <a:gd fmla="*/ 373273 h 605239" name="connsiteX10"/>
              <a:gd fmla="*/ 373273 h 605239" name="connsiteY10"/>
              <a:gd fmla="*/ 373273 h 605239" name="connsiteX11"/>
              <a:gd fmla="*/ 373273 h 605239" name="connsiteY11"/>
              <a:gd fmla="*/ 373273 h 605239" name="connsiteX12"/>
              <a:gd fmla="*/ 373273 h 605239" name="connsiteY12"/>
              <a:gd fmla="*/ 373273 h 605239" name="connsiteX13"/>
              <a:gd fmla="*/ 373273 h 605239" name="connsiteY13"/>
              <a:gd fmla="*/ 373273 h 605239" name="connsiteX14"/>
              <a:gd fmla="*/ 373273 h 605239" name="connsiteY14"/>
              <a:gd fmla="*/ 373273 h 605239" name="connsiteX15"/>
              <a:gd fmla="*/ 373273 h 605239" name="connsiteY15"/>
              <a:gd fmla="*/ 373273 h 605239" name="connsiteX16"/>
              <a:gd fmla="*/ 373273 h 605239" name="connsiteY16"/>
              <a:gd fmla="*/ 373273 h 605239" name="connsiteX17"/>
              <a:gd fmla="*/ 373273 h 605239" name="connsiteY17"/>
              <a:gd fmla="*/ 373273 h 605239" name="connsiteX18"/>
              <a:gd fmla="*/ 373273 h 605239" name="connsiteY18"/>
              <a:gd fmla="*/ 373273 h 605239" name="connsiteX19"/>
              <a:gd fmla="*/ 373273 h 605239" name="connsiteY19"/>
              <a:gd fmla="*/ 373273 h 605239" name="connsiteX20"/>
              <a:gd fmla="*/ 373273 h 605239" name="connsiteY20"/>
              <a:gd fmla="*/ 373273 h 605239" name="connsiteX21"/>
              <a:gd fmla="*/ 373273 h 605239" name="connsiteY21"/>
              <a:gd fmla="*/ 373273 h 605239" name="connsiteX22"/>
              <a:gd fmla="*/ 373273 h 605239" name="connsiteY22"/>
              <a:gd fmla="*/ 373273 h 605239" name="connsiteX23"/>
              <a:gd fmla="*/ 373273 h 605239" name="connsiteY23"/>
              <a:gd fmla="*/ 373273 h 605239" name="connsiteX24"/>
              <a:gd fmla="*/ 373273 h 605239" name="connsiteY24"/>
              <a:gd fmla="*/ 373273 h 605239" name="connsiteX25"/>
              <a:gd fmla="*/ 373273 h 605239" name="connsiteY25"/>
              <a:gd fmla="*/ 373273 h 605239" name="connsiteX26"/>
              <a:gd fmla="*/ 373273 h 605239" name="connsiteY2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b="b" l="l" r="r" t="t"/>
            <a:pathLst>
              <a:path h="604637" w="545066">
                <a:moveTo>
                  <a:pt x="36884" y="437043"/>
                </a:moveTo>
                <a:lnTo>
                  <a:pt x="191976" y="437043"/>
                </a:lnTo>
                <a:lnTo>
                  <a:pt x="256598" y="437043"/>
                </a:lnTo>
                <a:cubicBezTo>
                  <a:pt x="259470" y="437043"/>
                  <a:pt x="332708" y="437043"/>
                  <a:pt x="332708" y="487178"/>
                </a:cubicBezTo>
                <a:lnTo>
                  <a:pt x="339888" y="564529"/>
                </a:lnTo>
                <a:cubicBezTo>
                  <a:pt x="305423" y="580286"/>
                  <a:pt x="269522" y="593178"/>
                  <a:pt x="233621" y="604637"/>
                </a:cubicBezTo>
                <a:lnTo>
                  <a:pt x="212081" y="514394"/>
                </a:lnTo>
                <a:lnTo>
                  <a:pt x="210645" y="512962"/>
                </a:lnTo>
                <a:cubicBezTo>
                  <a:pt x="197720" y="517259"/>
                  <a:pt x="177616" y="520124"/>
                  <a:pt x="160384" y="520124"/>
                </a:cubicBezTo>
                <a:cubicBezTo>
                  <a:pt x="64169" y="520124"/>
                  <a:pt x="41192" y="501502"/>
                  <a:pt x="36884" y="437043"/>
                </a:cubicBezTo>
                <a:close/>
                <a:moveTo>
                  <a:pt x="303290" y="0"/>
                </a:moveTo>
                <a:cubicBezTo>
                  <a:pt x="387816" y="202"/>
                  <a:pt x="469112" y="32449"/>
                  <a:pt x="503569" y="74370"/>
                </a:cubicBezTo>
                <a:cubicBezTo>
                  <a:pt x="568175" y="150329"/>
                  <a:pt x="553818" y="312280"/>
                  <a:pt x="484905" y="378207"/>
                </a:cubicBezTo>
                <a:lnTo>
                  <a:pt x="500698" y="448434"/>
                </a:lnTo>
                <a:cubicBezTo>
                  <a:pt x="471984" y="489997"/>
                  <a:pt x="426042" y="517228"/>
                  <a:pt x="382971" y="541592"/>
                </a:cubicBezTo>
                <a:cubicBezTo>
                  <a:pt x="382971" y="541592"/>
                  <a:pt x="382971" y="541592"/>
                  <a:pt x="381535" y="543025"/>
                </a:cubicBezTo>
                <a:lnTo>
                  <a:pt x="377228" y="484264"/>
                </a:lnTo>
                <a:cubicBezTo>
                  <a:pt x="377228" y="411171"/>
                  <a:pt x="298265" y="391106"/>
                  <a:pt x="256630" y="391106"/>
                </a:cubicBezTo>
                <a:lnTo>
                  <a:pt x="181974" y="391106"/>
                </a:lnTo>
                <a:lnTo>
                  <a:pt x="35533" y="391106"/>
                </a:lnTo>
                <a:cubicBezTo>
                  <a:pt x="35533" y="382507"/>
                  <a:pt x="35533" y="372474"/>
                  <a:pt x="36969" y="362442"/>
                </a:cubicBezTo>
                <a:lnTo>
                  <a:pt x="11126" y="353843"/>
                </a:lnTo>
                <a:cubicBezTo>
                  <a:pt x="6819" y="352410"/>
                  <a:pt x="2512" y="349543"/>
                  <a:pt x="1076" y="345244"/>
                </a:cubicBezTo>
                <a:cubicBezTo>
                  <a:pt x="-359" y="340944"/>
                  <a:pt x="-359" y="335211"/>
                  <a:pt x="1076" y="332345"/>
                </a:cubicBezTo>
                <a:lnTo>
                  <a:pt x="38405" y="256386"/>
                </a:lnTo>
                <a:cubicBezTo>
                  <a:pt x="42712" y="120232"/>
                  <a:pt x="100140" y="44273"/>
                  <a:pt x="219302" y="11309"/>
                </a:cubicBezTo>
                <a:cubicBezTo>
                  <a:pt x="246580" y="3427"/>
                  <a:pt x="275115" y="-67"/>
                  <a:pt x="303290" y="0"/>
                </a:cubicBezTo>
                <a:close/>
              </a:path>
            </a:pathLst>
          </a:custGeom>
          <a:solidFill>
            <a:schemeClr val="accent2"/>
          </a:solidFill>
          <a:ln>
            <a:noFill/>
          </a:ln>
        </p:spPr>
        <p:txBody>
          <a:bodyPr/>
          <a:lstStyle/>
          <a:p>
            <a:endParaRPr altLang="en-US" lang="zh-CN">
              <a:latin charset="-122" panose="020b0502040204020203" pitchFamily="34" typeface="微软雅黑 Light"/>
              <a:ea charset="-122" panose="020b0502040204020203" pitchFamily="34" typeface="微软雅黑 Light"/>
              <a:cs typeface="+mn-ea"/>
              <a:sym typeface="+mn-lt"/>
            </a:endParaRPr>
          </a:p>
        </p:txBody>
      </p:sp>
    </p:spTree>
    <p:extLst>
      <p:ext uri="{BB962C8B-B14F-4D97-AF65-F5344CB8AC3E}">
        <p14:creationId val="1149336965"/>
      </p:ext>
    </p:extLst>
  </p:cSld>
  <p:clrMapOvr>
    <a:masterClrMapping/>
  </p:clrMapOvr>
  <mc:AlternateContent>
    <mc:Choice Requires="p14">
      <p:transition advClick="0" p14:dur="1250" spd="slow">
        <p:push dir="u"/>
      </p:transition>
    </mc:Choice>
    <mc:Fallback>
      <p:transition advClick="0" spd="slow">
        <p:push dir="u"/>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2">
                                  <p:stCondLst>
                                    <p:cond delay="0"/>
                                  </p:stCondLst>
                                  <p:childTnLst>
                                    <p:set>
                                      <p:cBhvr>
                                        <p:cTn dur="1" fill="hold" id="6">
                                          <p:stCondLst>
                                            <p:cond delay="0"/>
                                          </p:stCondLst>
                                        </p:cTn>
                                        <p:tgtEl>
                                          <p:spTgt spid="6"/>
                                        </p:tgtEl>
                                        <p:attrNameLst>
                                          <p:attrName>style.visibility</p:attrName>
                                        </p:attrNameLst>
                                      </p:cBhvr>
                                      <p:to>
                                        <p:strVal val="visible"/>
                                      </p:to>
                                    </p:set>
                                    <p:animEffect filter="wipe(right)" transition="in">
                                      <p:cBhvr>
                                        <p:cTn dur="500" id="7"/>
                                        <p:tgtEl>
                                          <p:spTgt spid="6"/>
                                        </p:tgtEl>
                                      </p:cBhvr>
                                    </p:animEffect>
                                  </p:childTnLst>
                                </p:cTn>
                              </p:par>
                            </p:childTnLst>
                          </p:cTn>
                        </p:par>
                        <p:par>
                          <p:cTn fill="hold" id="8" nodeType="afterGroup">
                            <p:stCondLst>
                              <p:cond delay="500"/>
                            </p:stCondLst>
                            <p:childTnLst>
                              <p:par>
                                <p:cTn fill="hold" grpId="0" id="9" nodeType="afterEffect" presetClass="entr" presetID="22" presetSubtype="2">
                                  <p:stCondLst>
                                    <p:cond delay="0"/>
                                  </p:stCondLst>
                                  <p:childTnLst>
                                    <p:set>
                                      <p:cBhvr>
                                        <p:cTn dur="1" fill="hold" id="10">
                                          <p:stCondLst>
                                            <p:cond delay="0"/>
                                          </p:stCondLst>
                                        </p:cTn>
                                        <p:tgtEl>
                                          <p:spTgt spid="7"/>
                                        </p:tgtEl>
                                        <p:attrNameLst>
                                          <p:attrName>style.visibility</p:attrName>
                                        </p:attrNameLst>
                                      </p:cBhvr>
                                      <p:to>
                                        <p:strVal val="visible"/>
                                      </p:to>
                                    </p:set>
                                    <p:animEffect filter="wipe(right)" transition="in">
                                      <p:cBhvr>
                                        <p:cTn dur="500" id="11"/>
                                        <p:tgtEl>
                                          <p:spTgt spid="7"/>
                                        </p:tgtEl>
                                      </p:cBhvr>
                                    </p:animEffect>
                                  </p:childTnLst>
                                </p:cTn>
                              </p:par>
                            </p:childTnLst>
                          </p:cTn>
                        </p:par>
                        <p:par>
                          <p:cTn fill="hold" id="12" nodeType="afterGroup">
                            <p:stCondLst>
                              <p:cond delay="1000"/>
                            </p:stCondLst>
                            <p:childTnLst>
                              <p:par>
                                <p:cTn fill="hold" id="13" nodeType="afterEffect" presetClass="entr" presetID="14" presetSubtype="10">
                                  <p:stCondLst>
                                    <p:cond delay="0"/>
                                  </p:stCondLst>
                                  <p:childTnLst>
                                    <p:set>
                                      <p:cBhvr>
                                        <p:cTn dur="1" fill="hold" id="14">
                                          <p:stCondLst>
                                            <p:cond delay="0"/>
                                          </p:stCondLst>
                                        </p:cTn>
                                        <p:tgtEl>
                                          <p:spTgt spid="5"/>
                                        </p:tgtEl>
                                        <p:attrNameLst>
                                          <p:attrName>style.visibility</p:attrName>
                                        </p:attrNameLst>
                                      </p:cBhvr>
                                      <p:to>
                                        <p:strVal val="visible"/>
                                      </p:to>
                                    </p:set>
                                    <p:animEffect filter="randombar(horizontal)" transition="in">
                                      <p:cBhvr>
                                        <p:cTn dur="500" id="15"/>
                                        <p:tgtEl>
                                          <p:spTgt spid="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7"/>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2" name="直接连接符 1"/>
          <p:cNvCxnSpPr/>
          <p:nvPr/>
        </p:nvCxnSpPr>
        <p:spPr>
          <a:xfrm>
            <a:off x="1408147" y="683603"/>
            <a:ext cx="10619117"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mouth-tube-in-bald-male-head_45957"/>
          <p:cNvSpPr>
            <a:spLocks noChangeAspect="1"/>
          </p:cNvSpPr>
          <p:nvPr/>
        </p:nvSpPr>
        <p:spPr bwMode="auto">
          <a:xfrm>
            <a:off x="564040" y="88565"/>
            <a:ext cx="725746" cy="805065"/>
          </a:xfrm>
          <a:custGeom>
            <a:gdLst>
              <a:gd fmla="*/ 373273 h 605239" name="connsiteX0"/>
              <a:gd fmla="*/ 373273 h 605239" name="connsiteY0"/>
              <a:gd fmla="*/ 373273 h 605239" name="connsiteX1"/>
              <a:gd fmla="*/ 373273 h 605239" name="connsiteY1"/>
              <a:gd fmla="*/ 373273 h 605239" name="connsiteX2"/>
              <a:gd fmla="*/ 373273 h 605239" name="connsiteY2"/>
              <a:gd fmla="*/ 373273 h 605239" name="connsiteX3"/>
              <a:gd fmla="*/ 373273 h 605239" name="connsiteY3"/>
              <a:gd fmla="*/ 373273 h 605239" name="connsiteX4"/>
              <a:gd fmla="*/ 373273 h 605239" name="connsiteY4"/>
              <a:gd fmla="*/ 373273 h 605239" name="connsiteX5"/>
              <a:gd fmla="*/ 373273 h 605239" name="connsiteY5"/>
              <a:gd fmla="*/ 373273 h 605239" name="connsiteX6"/>
              <a:gd fmla="*/ 373273 h 605239" name="connsiteY6"/>
              <a:gd fmla="*/ 373273 h 605239" name="connsiteX7"/>
              <a:gd fmla="*/ 373273 h 605239" name="connsiteY7"/>
              <a:gd fmla="*/ 373273 h 605239" name="connsiteX8"/>
              <a:gd fmla="*/ 373273 h 605239" name="connsiteY8"/>
              <a:gd fmla="*/ 373273 h 605239" name="connsiteX9"/>
              <a:gd fmla="*/ 373273 h 605239" name="connsiteY9"/>
              <a:gd fmla="*/ 373273 h 605239" name="connsiteX10"/>
              <a:gd fmla="*/ 373273 h 605239" name="connsiteY10"/>
              <a:gd fmla="*/ 373273 h 605239" name="connsiteX11"/>
              <a:gd fmla="*/ 373273 h 605239" name="connsiteY11"/>
              <a:gd fmla="*/ 373273 h 605239" name="connsiteX12"/>
              <a:gd fmla="*/ 373273 h 605239" name="connsiteY12"/>
              <a:gd fmla="*/ 373273 h 605239" name="connsiteX13"/>
              <a:gd fmla="*/ 373273 h 605239" name="connsiteY13"/>
              <a:gd fmla="*/ 373273 h 605239" name="connsiteX14"/>
              <a:gd fmla="*/ 373273 h 605239" name="connsiteY14"/>
              <a:gd fmla="*/ 373273 h 605239" name="connsiteX15"/>
              <a:gd fmla="*/ 373273 h 605239" name="connsiteY15"/>
              <a:gd fmla="*/ 373273 h 605239" name="connsiteX16"/>
              <a:gd fmla="*/ 373273 h 605239" name="connsiteY16"/>
              <a:gd fmla="*/ 373273 h 605239" name="connsiteX17"/>
              <a:gd fmla="*/ 373273 h 605239" name="connsiteY17"/>
              <a:gd fmla="*/ 373273 h 605239" name="connsiteX18"/>
              <a:gd fmla="*/ 373273 h 605239" name="connsiteY18"/>
              <a:gd fmla="*/ 373273 h 605239" name="connsiteX19"/>
              <a:gd fmla="*/ 373273 h 605239" name="connsiteY19"/>
              <a:gd fmla="*/ 373273 h 605239" name="connsiteX20"/>
              <a:gd fmla="*/ 373273 h 605239" name="connsiteY20"/>
              <a:gd fmla="*/ 373273 h 605239" name="connsiteX21"/>
              <a:gd fmla="*/ 373273 h 605239" name="connsiteY21"/>
              <a:gd fmla="*/ 373273 h 605239" name="connsiteX22"/>
              <a:gd fmla="*/ 373273 h 605239" name="connsiteY22"/>
              <a:gd fmla="*/ 373273 h 605239" name="connsiteX23"/>
              <a:gd fmla="*/ 373273 h 605239" name="connsiteY23"/>
              <a:gd fmla="*/ 373273 h 605239" name="connsiteX24"/>
              <a:gd fmla="*/ 373273 h 605239" name="connsiteY24"/>
              <a:gd fmla="*/ 373273 h 605239" name="connsiteX25"/>
              <a:gd fmla="*/ 373273 h 605239" name="connsiteY25"/>
              <a:gd fmla="*/ 373273 h 605239" name="connsiteX26"/>
              <a:gd fmla="*/ 373273 h 605239" name="connsiteY2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b="b" l="l" r="r" t="t"/>
            <a:pathLst>
              <a:path h="604637" w="545066">
                <a:moveTo>
                  <a:pt x="36884" y="437043"/>
                </a:moveTo>
                <a:lnTo>
                  <a:pt x="191976" y="437043"/>
                </a:lnTo>
                <a:lnTo>
                  <a:pt x="256598" y="437043"/>
                </a:lnTo>
                <a:cubicBezTo>
                  <a:pt x="259470" y="437043"/>
                  <a:pt x="332708" y="437043"/>
                  <a:pt x="332708" y="487178"/>
                </a:cubicBezTo>
                <a:lnTo>
                  <a:pt x="339888" y="564529"/>
                </a:lnTo>
                <a:cubicBezTo>
                  <a:pt x="305423" y="580286"/>
                  <a:pt x="269522" y="593178"/>
                  <a:pt x="233621" y="604637"/>
                </a:cubicBezTo>
                <a:lnTo>
                  <a:pt x="212081" y="514394"/>
                </a:lnTo>
                <a:lnTo>
                  <a:pt x="210645" y="512962"/>
                </a:lnTo>
                <a:cubicBezTo>
                  <a:pt x="197720" y="517259"/>
                  <a:pt x="177616" y="520124"/>
                  <a:pt x="160384" y="520124"/>
                </a:cubicBezTo>
                <a:cubicBezTo>
                  <a:pt x="64169" y="520124"/>
                  <a:pt x="41192" y="501502"/>
                  <a:pt x="36884" y="437043"/>
                </a:cubicBezTo>
                <a:close/>
                <a:moveTo>
                  <a:pt x="303290" y="0"/>
                </a:moveTo>
                <a:cubicBezTo>
                  <a:pt x="387816" y="202"/>
                  <a:pt x="469112" y="32449"/>
                  <a:pt x="503569" y="74370"/>
                </a:cubicBezTo>
                <a:cubicBezTo>
                  <a:pt x="568175" y="150329"/>
                  <a:pt x="553818" y="312280"/>
                  <a:pt x="484905" y="378207"/>
                </a:cubicBezTo>
                <a:lnTo>
                  <a:pt x="500698" y="448434"/>
                </a:lnTo>
                <a:cubicBezTo>
                  <a:pt x="471984" y="489997"/>
                  <a:pt x="426042" y="517228"/>
                  <a:pt x="382971" y="541592"/>
                </a:cubicBezTo>
                <a:cubicBezTo>
                  <a:pt x="382971" y="541592"/>
                  <a:pt x="382971" y="541592"/>
                  <a:pt x="381535" y="543025"/>
                </a:cubicBezTo>
                <a:lnTo>
                  <a:pt x="377228" y="484264"/>
                </a:lnTo>
                <a:cubicBezTo>
                  <a:pt x="377228" y="411171"/>
                  <a:pt x="298265" y="391106"/>
                  <a:pt x="256630" y="391106"/>
                </a:cubicBezTo>
                <a:lnTo>
                  <a:pt x="181974" y="391106"/>
                </a:lnTo>
                <a:lnTo>
                  <a:pt x="35533" y="391106"/>
                </a:lnTo>
                <a:cubicBezTo>
                  <a:pt x="35533" y="382507"/>
                  <a:pt x="35533" y="372474"/>
                  <a:pt x="36969" y="362442"/>
                </a:cubicBezTo>
                <a:lnTo>
                  <a:pt x="11126" y="353843"/>
                </a:lnTo>
                <a:cubicBezTo>
                  <a:pt x="6819" y="352410"/>
                  <a:pt x="2512" y="349543"/>
                  <a:pt x="1076" y="345244"/>
                </a:cubicBezTo>
                <a:cubicBezTo>
                  <a:pt x="-359" y="340944"/>
                  <a:pt x="-359" y="335211"/>
                  <a:pt x="1076" y="332345"/>
                </a:cubicBezTo>
                <a:lnTo>
                  <a:pt x="38405" y="256386"/>
                </a:lnTo>
                <a:cubicBezTo>
                  <a:pt x="42712" y="120232"/>
                  <a:pt x="100140" y="44273"/>
                  <a:pt x="219302" y="11309"/>
                </a:cubicBezTo>
                <a:cubicBezTo>
                  <a:pt x="246580" y="3427"/>
                  <a:pt x="275115" y="-67"/>
                  <a:pt x="303290" y="0"/>
                </a:cubicBezTo>
                <a:close/>
              </a:path>
            </a:pathLst>
          </a:custGeom>
          <a:solidFill>
            <a:schemeClr val="accent2"/>
          </a:solidFill>
          <a:ln>
            <a:noFill/>
          </a:ln>
        </p:spPr>
        <p:txBody>
          <a:bodyPr/>
          <a:lstStyle/>
          <a:p>
            <a:endParaRPr altLang="en-US" lang="zh-CN">
              <a:latin charset="-122" panose="020b0502040204020203" pitchFamily="34" typeface="微软雅黑 Light"/>
              <a:ea charset="-122" panose="020b0502040204020203" pitchFamily="34" typeface="微软雅黑 Light"/>
              <a:cs typeface="+mn-ea"/>
              <a:sym typeface="+mn-lt"/>
            </a:endParaRPr>
          </a:p>
        </p:txBody>
      </p:sp>
      <p:sp>
        <p:nvSpPr>
          <p:cNvPr id="5" name="标题 3"/>
          <p:cNvSpPr txBox="1"/>
          <p:nvPr/>
        </p:nvSpPr>
        <p:spPr>
          <a:xfrm>
            <a:off x="1395621" y="223505"/>
            <a:ext cx="2225619" cy="409994"/>
          </a:xfrm>
          <a:prstGeom prst="rect">
            <a:avLst/>
          </a:prstGeom>
        </p:spPr>
        <p:txBody>
          <a:bodyPr/>
          <a:lstStyle>
            <a:lvl1pPr algn="l" defTabSz="914400" eaLnBrk="1" hangingPunct="1" latinLnBrk="0" rtl="0">
              <a:lnSpc>
                <a:spcPct val="90000"/>
              </a:lnSpc>
              <a:spcBef>
                <a:spcPct val="0"/>
              </a:spcBef>
              <a:buNone/>
              <a:defRPr kern="1200" sz="4400">
                <a:solidFill>
                  <a:schemeClr val="tx1"/>
                </a:solidFill>
                <a:latin typeface="+mj-lt"/>
                <a:ea typeface="+mj-ea"/>
                <a:cs typeface="+mj-cs"/>
              </a:defRPr>
            </a:lvl1pPr>
          </a:lstStyle>
          <a:p>
            <a:r>
              <a:rPr altLang="en-US" b="1" lang="zh-CN" sz="2400">
                <a:solidFill>
                  <a:schemeClr val="tx1">
                    <a:lumMod val="75000"/>
                    <a:lumOff val="25000"/>
                  </a:schemeClr>
                </a:solidFill>
                <a:latin charset="-122" panose="020b0502040204020203" pitchFamily="34" typeface="微软雅黑 Light"/>
                <a:ea charset="-122" panose="020b0502040204020203" pitchFamily="34" typeface="微软雅黑 Light"/>
                <a:cs typeface="+mn-ea"/>
                <a:sym typeface="+mn-lt"/>
              </a:rPr>
              <a:t>疾病相关知识</a:t>
            </a:r>
          </a:p>
        </p:txBody>
      </p:sp>
      <p:pic>
        <p:nvPicPr>
          <p:cNvPr id="6" name="图片 5"/>
          <p:cNvPicPr>
            <a:picLocks noChangeAspect="1"/>
          </p:cNvPicPr>
          <p:nvPr/>
        </p:nvPicPr>
        <p:blipFill>
          <a:blip r:embed="rId3">
            <a:extLst>
              <a:ext uri="{28A0092B-C50C-407E-A947-70E740481C1C}">
                <a14:useLocalDpi val="0"/>
              </a:ext>
            </a:extLst>
          </a:blip>
          <a:stretch>
            <a:fillRect/>
          </a:stretch>
        </p:blipFill>
        <p:spPr>
          <a:xfrm>
            <a:off x="6785590" y="1687007"/>
            <a:ext cx="5241674" cy="3744505"/>
          </a:xfrm>
          <a:prstGeom prst="rect">
            <a:avLst/>
          </a:prstGeom>
        </p:spPr>
      </p:pic>
      <p:sp>
        <p:nvSpPr>
          <p:cNvPr id="8" name="Rectangle 2"/>
          <p:cNvSpPr txBox="1">
            <a:spLocks noChangeArrowheads="1"/>
          </p:cNvSpPr>
          <p:nvPr/>
        </p:nvSpPr>
        <p:spPr>
          <a:xfrm>
            <a:off x="3127572" y="1687007"/>
            <a:ext cx="1803749" cy="592137"/>
          </a:xfrm>
          <a:prstGeom prst="rect">
            <a:avLst/>
          </a:prstGeom>
        </p:spPr>
        <p:txBody>
          <a:bodyPr/>
          <a:lstStyle>
            <a:lvl1pPr algn="l" defTabSz="914400" eaLnBrk="1" hangingPunct="1" latinLnBrk="0" rtl="0">
              <a:lnSpc>
                <a:spcPct val="90000"/>
              </a:lnSpc>
              <a:spcBef>
                <a:spcPct val="0"/>
              </a:spcBef>
              <a:buNone/>
              <a:defRPr kern="1200" sz="4400">
                <a:solidFill>
                  <a:schemeClr val="tx1"/>
                </a:solidFill>
                <a:latin typeface="+mj-lt"/>
                <a:ea typeface="+mj-ea"/>
                <a:cs typeface="+mj-cs"/>
              </a:defRPr>
            </a:lvl1pPr>
          </a:lstStyle>
          <a:p>
            <a:r>
              <a:rPr altLang="en-US" b="1" lang="zh-CN" sz="2800">
                <a:latin charset="-122" panose="020b0502040204020203" pitchFamily="34" typeface="微软雅黑 Light"/>
                <a:ea charset="-122" panose="020b0502040204020203" pitchFamily="34" typeface="微软雅黑 Light"/>
                <a:cs typeface="+mn-ea"/>
                <a:sym typeface="+mn-lt"/>
              </a:rPr>
              <a:t>一、定义</a:t>
            </a:r>
          </a:p>
        </p:txBody>
      </p:sp>
      <p:sp>
        <p:nvSpPr>
          <p:cNvPr id="9" name="Rectangle 3"/>
          <p:cNvSpPr txBox="1">
            <a:spLocks noChangeArrowheads="1"/>
          </p:cNvSpPr>
          <p:nvPr/>
        </p:nvSpPr>
        <p:spPr>
          <a:xfrm>
            <a:off x="1097318" y="2886169"/>
            <a:ext cx="5864259" cy="2486503"/>
          </a:xfrm>
          <a:prstGeom prst="rect">
            <a:avLst/>
          </a:prstGeom>
        </p:spPr>
        <p:txBody>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457200" marL="0">
              <a:lnSpc>
                <a:spcPct val="150000"/>
              </a:lnSpc>
              <a:buNone/>
            </a:pPr>
            <a:r>
              <a:rPr altLang="en-US" lang="zh-CN" sz="2000">
                <a:latin charset="-122" panose="020b0502040204020203" pitchFamily="34" typeface="微软雅黑 Light"/>
                <a:ea charset="-122" panose="020b0502040204020203" pitchFamily="34" typeface="微软雅黑 Light"/>
                <a:cs typeface="+mn-ea"/>
                <a:sym typeface="+mn-lt"/>
              </a:rPr>
              <a:t>各种原因引起的肺通气和(或)换气功能严重障碍，以致在静息状态下亦不能维持足够的气体交换，导致缺氧伴(或不伴)二氧化碳潴留，从而引起一系列生理功能和代谢紊乱的临床综合征。临床表现为呼吸困难、发绀等。</a:t>
            </a:r>
          </a:p>
        </p:txBody>
      </p:sp>
    </p:spTree>
    <p:extLst>
      <p:ext uri="{BB962C8B-B14F-4D97-AF65-F5344CB8AC3E}">
        <p14:creationId val="3911180578"/>
      </p:ext>
    </p:extLst>
  </p:cSld>
  <p:clrMapOvr>
    <a:masterClrMapping/>
  </p:clrMapOvr>
  <mc:AlternateContent>
    <mc:Choice Requires="p14">
      <p:transition advClick="0" p14:dur="1250" spd="slow">
        <p:push dir="u"/>
      </p:transition>
    </mc:Choice>
    <mc:Fallback>
      <p:transition advClick="0" spd="slow">
        <p:push dir="u"/>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8"/>
                                        </p:tgtEl>
                                        <p:attrNameLst>
                                          <p:attrName>style.visibility</p:attrName>
                                        </p:attrNameLst>
                                      </p:cBhvr>
                                      <p:to>
                                        <p:strVal val="visible"/>
                                      </p:to>
                                    </p:set>
                                    <p:anim calcmode="lin" valueType="num">
                                      <p:cBhvr>
                                        <p:cTn dur="500" fill="hold" id="7"/>
                                        <p:tgtEl>
                                          <p:spTgt spid="8"/>
                                        </p:tgtEl>
                                        <p:attrNameLst>
                                          <p:attrName>ppt_w</p:attrName>
                                        </p:attrNameLst>
                                      </p:cBhvr>
                                      <p:tavLst>
                                        <p:tav tm="0">
                                          <p:val>
                                            <p:fltVal val="0"/>
                                          </p:val>
                                        </p:tav>
                                        <p:tav tm="100000">
                                          <p:val>
                                            <p:strVal val="#ppt_w"/>
                                          </p:val>
                                        </p:tav>
                                      </p:tavLst>
                                    </p:anim>
                                    <p:anim calcmode="lin" valueType="num">
                                      <p:cBhvr>
                                        <p:cTn dur="500" fill="hold" id="8"/>
                                        <p:tgtEl>
                                          <p:spTgt spid="8"/>
                                        </p:tgtEl>
                                        <p:attrNameLst>
                                          <p:attrName>ppt_h</p:attrName>
                                        </p:attrNameLst>
                                      </p:cBhvr>
                                      <p:tavLst>
                                        <p:tav tm="0">
                                          <p:val>
                                            <p:fltVal val="0"/>
                                          </p:val>
                                        </p:tav>
                                        <p:tav tm="100000">
                                          <p:val>
                                            <p:strVal val="#ppt_h"/>
                                          </p:val>
                                        </p:tav>
                                      </p:tavLst>
                                    </p:anim>
                                    <p:animEffect filter="fade" transition="in">
                                      <p:cBhvr>
                                        <p:cTn dur="500" id="9"/>
                                        <p:tgtEl>
                                          <p:spTgt spid="8"/>
                                        </p:tgtEl>
                                      </p:cBhvr>
                                    </p:animEffect>
                                  </p:childTnLst>
                                </p:cTn>
                              </p:par>
                            </p:childTnLst>
                          </p:cTn>
                        </p:par>
                        <p:par>
                          <p:cTn fill="hold" id="10" nodeType="afterGroup">
                            <p:stCondLst>
                              <p:cond delay="500"/>
                            </p:stCondLst>
                            <p:childTnLst>
                              <p:par>
                                <p:cTn fill="hold" grpId="0" id="11" nodeType="afterEffect" presetClass="entr" presetID="53" presetSubtype="0">
                                  <p:stCondLst>
                                    <p:cond delay="0"/>
                                  </p:stCondLst>
                                  <p:childTnLst>
                                    <p:set>
                                      <p:cBhvr>
                                        <p:cTn dur="1" fill="hold" id="12">
                                          <p:stCondLst>
                                            <p:cond delay="0"/>
                                          </p:stCondLst>
                                        </p:cTn>
                                        <p:tgtEl>
                                          <p:spTgt spid="9"/>
                                        </p:tgtEl>
                                        <p:attrNameLst>
                                          <p:attrName>style.visibility</p:attrName>
                                        </p:attrNameLst>
                                      </p:cBhvr>
                                      <p:to>
                                        <p:strVal val="visible"/>
                                      </p:to>
                                    </p:set>
                                    <p:anim calcmode="lin" valueType="num">
                                      <p:cBhvr>
                                        <p:cTn dur="500" fill="hold" id="13"/>
                                        <p:tgtEl>
                                          <p:spTgt spid="9"/>
                                        </p:tgtEl>
                                        <p:attrNameLst>
                                          <p:attrName>ppt_w</p:attrName>
                                        </p:attrNameLst>
                                      </p:cBhvr>
                                      <p:tavLst>
                                        <p:tav tm="0">
                                          <p:val>
                                            <p:fltVal val="0"/>
                                          </p:val>
                                        </p:tav>
                                        <p:tav tm="100000">
                                          <p:val>
                                            <p:strVal val="#ppt_w"/>
                                          </p:val>
                                        </p:tav>
                                      </p:tavLst>
                                    </p:anim>
                                    <p:anim calcmode="lin" valueType="num">
                                      <p:cBhvr>
                                        <p:cTn dur="500" fill="hold" id="14"/>
                                        <p:tgtEl>
                                          <p:spTgt spid="9"/>
                                        </p:tgtEl>
                                        <p:attrNameLst>
                                          <p:attrName>ppt_h</p:attrName>
                                        </p:attrNameLst>
                                      </p:cBhvr>
                                      <p:tavLst>
                                        <p:tav tm="0">
                                          <p:val>
                                            <p:fltVal val="0"/>
                                          </p:val>
                                        </p:tav>
                                        <p:tav tm="100000">
                                          <p:val>
                                            <p:strVal val="#ppt_h"/>
                                          </p:val>
                                        </p:tav>
                                      </p:tavLst>
                                    </p:anim>
                                    <p:animEffect filter="fade" transition="in">
                                      <p:cBhvr>
                                        <p:cTn dur="500" id="15"/>
                                        <p:tgtEl>
                                          <p:spTgt spid="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9"/>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2" name="直接连接符 1"/>
          <p:cNvCxnSpPr/>
          <p:nvPr/>
        </p:nvCxnSpPr>
        <p:spPr>
          <a:xfrm>
            <a:off x="1408147" y="683603"/>
            <a:ext cx="10619117"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mouth-tube-in-bald-male-head_45957"/>
          <p:cNvSpPr>
            <a:spLocks noChangeAspect="1"/>
          </p:cNvSpPr>
          <p:nvPr/>
        </p:nvSpPr>
        <p:spPr bwMode="auto">
          <a:xfrm>
            <a:off x="564040" y="88565"/>
            <a:ext cx="725746" cy="805065"/>
          </a:xfrm>
          <a:custGeom>
            <a:gdLst>
              <a:gd fmla="*/ 373273 h 605239" name="connsiteX0"/>
              <a:gd fmla="*/ 373273 h 605239" name="connsiteY0"/>
              <a:gd fmla="*/ 373273 h 605239" name="connsiteX1"/>
              <a:gd fmla="*/ 373273 h 605239" name="connsiteY1"/>
              <a:gd fmla="*/ 373273 h 605239" name="connsiteX2"/>
              <a:gd fmla="*/ 373273 h 605239" name="connsiteY2"/>
              <a:gd fmla="*/ 373273 h 605239" name="connsiteX3"/>
              <a:gd fmla="*/ 373273 h 605239" name="connsiteY3"/>
              <a:gd fmla="*/ 373273 h 605239" name="connsiteX4"/>
              <a:gd fmla="*/ 373273 h 605239" name="connsiteY4"/>
              <a:gd fmla="*/ 373273 h 605239" name="connsiteX5"/>
              <a:gd fmla="*/ 373273 h 605239" name="connsiteY5"/>
              <a:gd fmla="*/ 373273 h 605239" name="connsiteX6"/>
              <a:gd fmla="*/ 373273 h 605239" name="connsiteY6"/>
              <a:gd fmla="*/ 373273 h 605239" name="connsiteX7"/>
              <a:gd fmla="*/ 373273 h 605239" name="connsiteY7"/>
              <a:gd fmla="*/ 373273 h 605239" name="connsiteX8"/>
              <a:gd fmla="*/ 373273 h 605239" name="connsiteY8"/>
              <a:gd fmla="*/ 373273 h 605239" name="connsiteX9"/>
              <a:gd fmla="*/ 373273 h 605239" name="connsiteY9"/>
              <a:gd fmla="*/ 373273 h 605239" name="connsiteX10"/>
              <a:gd fmla="*/ 373273 h 605239" name="connsiteY10"/>
              <a:gd fmla="*/ 373273 h 605239" name="connsiteX11"/>
              <a:gd fmla="*/ 373273 h 605239" name="connsiteY11"/>
              <a:gd fmla="*/ 373273 h 605239" name="connsiteX12"/>
              <a:gd fmla="*/ 373273 h 605239" name="connsiteY12"/>
              <a:gd fmla="*/ 373273 h 605239" name="connsiteX13"/>
              <a:gd fmla="*/ 373273 h 605239" name="connsiteY13"/>
              <a:gd fmla="*/ 373273 h 605239" name="connsiteX14"/>
              <a:gd fmla="*/ 373273 h 605239" name="connsiteY14"/>
              <a:gd fmla="*/ 373273 h 605239" name="connsiteX15"/>
              <a:gd fmla="*/ 373273 h 605239" name="connsiteY15"/>
              <a:gd fmla="*/ 373273 h 605239" name="connsiteX16"/>
              <a:gd fmla="*/ 373273 h 605239" name="connsiteY16"/>
              <a:gd fmla="*/ 373273 h 605239" name="connsiteX17"/>
              <a:gd fmla="*/ 373273 h 605239" name="connsiteY17"/>
              <a:gd fmla="*/ 373273 h 605239" name="connsiteX18"/>
              <a:gd fmla="*/ 373273 h 605239" name="connsiteY18"/>
              <a:gd fmla="*/ 373273 h 605239" name="connsiteX19"/>
              <a:gd fmla="*/ 373273 h 605239" name="connsiteY19"/>
              <a:gd fmla="*/ 373273 h 605239" name="connsiteX20"/>
              <a:gd fmla="*/ 373273 h 605239" name="connsiteY20"/>
              <a:gd fmla="*/ 373273 h 605239" name="connsiteX21"/>
              <a:gd fmla="*/ 373273 h 605239" name="connsiteY21"/>
              <a:gd fmla="*/ 373273 h 605239" name="connsiteX22"/>
              <a:gd fmla="*/ 373273 h 605239" name="connsiteY22"/>
              <a:gd fmla="*/ 373273 h 605239" name="connsiteX23"/>
              <a:gd fmla="*/ 373273 h 605239" name="connsiteY23"/>
              <a:gd fmla="*/ 373273 h 605239" name="connsiteX24"/>
              <a:gd fmla="*/ 373273 h 605239" name="connsiteY24"/>
              <a:gd fmla="*/ 373273 h 605239" name="connsiteX25"/>
              <a:gd fmla="*/ 373273 h 605239" name="connsiteY25"/>
              <a:gd fmla="*/ 373273 h 605239" name="connsiteX26"/>
              <a:gd fmla="*/ 373273 h 605239" name="connsiteY2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b="b" l="l" r="r" t="t"/>
            <a:pathLst>
              <a:path h="604637" w="545066">
                <a:moveTo>
                  <a:pt x="36884" y="437043"/>
                </a:moveTo>
                <a:lnTo>
                  <a:pt x="191976" y="437043"/>
                </a:lnTo>
                <a:lnTo>
                  <a:pt x="256598" y="437043"/>
                </a:lnTo>
                <a:cubicBezTo>
                  <a:pt x="259470" y="437043"/>
                  <a:pt x="332708" y="437043"/>
                  <a:pt x="332708" y="487178"/>
                </a:cubicBezTo>
                <a:lnTo>
                  <a:pt x="339888" y="564529"/>
                </a:lnTo>
                <a:cubicBezTo>
                  <a:pt x="305423" y="580286"/>
                  <a:pt x="269522" y="593178"/>
                  <a:pt x="233621" y="604637"/>
                </a:cubicBezTo>
                <a:lnTo>
                  <a:pt x="212081" y="514394"/>
                </a:lnTo>
                <a:lnTo>
                  <a:pt x="210645" y="512962"/>
                </a:lnTo>
                <a:cubicBezTo>
                  <a:pt x="197720" y="517259"/>
                  <a:pt x="177616" y="520124"/>
                  <a:pt x="160384" y="520124"/>
                </a:cubicBezTo>
                <a:cubicBezTo>
                  <a:pt x="64169" y="520124"/>
                  <a:pt x="41192" y="501502"/>
                  <a:pt x="36884" y="437043"/>
                </a:cubicBezTo>
                <a:close/>
                <a:moveTo>
                  <a:pt x="303290" y="0"/>
                </a:moveTo>
                <a:cubicBezTo>
                  <a:pt x="387816" y="202"/>
                  <a:pt x="469112" y="32449"/>
                  <a:pt x="503569" y="74370"/>
                </a:cubicBezTo>
                <a:cubicBezTo>
                  <a:pt x="568175" y="150329"/>
                  <a:pt x="553818" y="312280"/>
                  <a:pt x="484905" y="378207"/>
                </a:cubicBezTo>
                <a:lnTo>
                  <a:pt x="500698" y="448434"/>
                </a:lnTo>
                <a:cubicBezTo>
                  <a:pt x="471984" y="489997"/>
                  <a:pt x="426042" y="517228"/>
                  <a:pt x="382971" y="541592"/>
                </a:cubicBezTo>
                <a:cubicBezTo>
                  <a:pt x="382971" y="541592"/>
                  <a:pt x="382971" y="541592"/>
                  <a:pt x="381535" y="543025"/>
                </a:cubicBezTo>
                <a:lnTo>
                  <a:pt x="377228" y="484264"/>
                </a:lnTo>
                <a:cubicBezTo>
                  <a:pt x="377228" y="411171"/>
                  <a:pt x="298265" y="391106"/>
                  <a:pt x="256630" y="391106"/>
                </a:cubicBezTo>
                <a:lnTo>
                  <a:pt x="181974" y="391106"/>
                </a:lnTo>
                <a:lnTo>
                  <a:pt x="35533" y="391106"/>
                </a:lnTo>
                <a:cubicBezTo>
                  <a:pt x="35533" y="382507"/>
                  <a:pt x="35533" y="372474"/>
                  <a:pt x="36969" y="362442"/>
                </a:cubicBezTo>
                <a:lnTo>
                  <a:pt x="11126" y="353843"/>
                </a:lnTo>
                <a:cubicBezTo>
                  <a:pt x="6819" y="352410"/>
                  <a:pt x="2512" y="349543"/>
                  <a:pt x="1076" y="345244"/>
                </a:cubicBezTo>
                <a:cubicBezTo>
                  <a:pt x="-359" y="340944"/>
                  <a:pt x="-359" y="335211"/>
                  <a:pt x="1076" y="332345"/>
                </a:cubicBezTo>
                <a:lnTo>
                  <a:pt x="38405" y="256386"/>
                </a:lnTo>
                <a:cubicBezTo>
                  <a:pt x="42712" y="120232"/>
                  <a:pt x="100140" y="44273"/>
                  <a:pt x="219302" y="11309"/>
                </a:cubicBezTo>
                <a:cubicBezTo>
                  <a:pt x="246580" y="3427"/>
                  <a:pt x="275115" y="-67"/>
                  <a:pt x="303290" y="0"/>
                </a:cubicBezTo>
                <a:close/>
              </a:path>
            </a:pathLst>
          </a:custGeom>
          <a:solidFill>
            <a:schemeClr val="accent2"/>
          </a:solidFill>
          <a:ln>
            <a:noFill/>
          </a:ln>
        </p:spPr>
        <p:txBody>
          <a:bodyPr/>
          <a:lstStyle/>
          <a:p>
            <a:endParaRPr altLang="en-US" lang="zh-CN">
              <a:latin charset="-122" panose="020b0502040204020203" pitchFamily="34" typeface="微软雅黑 Light"/>
              <a:ea charset="-122" panose="020b0502040204020203" pitchFamily="34" typeface="微软雅黑 Light"/>
              <a:cs typeface="+mn-ea"/>
              <a:sym typeface="+mn-lt"/>
            </a:endParaRPr>
          </a:p>
        </p:txBody>
      </p:sp>
      <p:sp>
        <p:nvSpPr>
          <p:cNvPr id="5" name="标题 3"/>
          <p:cNvSpPr txBox="1"/>
          <p:nvPr/>
        </p:nvSpPr>
        <p:spPr>
          <a:xfrm>
            <a:off x="1395621" y="223505"/>
            <a:ext cx="2225619" cy="409994"/>
          </a:xfrm>
          <a:prstGeom prst="rect">
            <a:avLst/>
          </a:prstGeom>
        </p:spPr>
        <p:txBody>
          <a:bodyPr/>
          <a:lstStyle>
            <a:lvl1pPr algn="l" defTabSz="914400" eaLnBrk="1" hangingPunct="1" latinLnBrk="0" rtl="0">
              <a:lnSpc>
                <a:spcPct val="90000"/>
              </a:lnSpc>
              <a:spcBef>
                <a:spcPct val="0"/>
              </a:spcBef>
              <a:buNone/>
              <a:defRPr kern="1200" sz="4400">
                <a:solidFill>
                  <a:schemeClr val="tx1"/>
                </a:solidFill>
                <a:latin typeface="+mj-lt"/>
                <a:ea typeface="+mj-ea"/>
                <a:cs typeface="+mj-cs"/>
              </a:defRPr>
            </a:lvl1pPr>
          </a:lstStyle>
          <a:p>
            <a:r>
              <a:rPr altLang="en-US" b="1" lang="zh-CN" sz="2400">
                <a:solidFill>
                  <a:schemeClr val="tx1">
                    <a:lumMod val="75000"/>
                    <a:lumOff val="25000"/>
                  </a:schemeClr>
                </a:solidFill>
                <a:latin charset="-122" panose="020b0502040204020203" pitchFamily="34" typeface="微软雅黑 Light"/>
                <a:ea charset="-122" panose="020b0502040204020203" pitchFamily="34" typeface="微软雅黑 Light"/>
                <a:cs typeface="+mn-ea"/>
                <a:sym typeface="+mn-lt"/>
              </a:rPr>
              <a:t>疾病相关知识</a:t>
            </a:r>
          </a:p>
        </p:txBody>
      </p:sp>
      <p:pic>
        <p:nvPicPr>
          <p:cNvPr descr="hx015" id="6" name="Picture 4"/>
          <p:cNvPicPr>
            <a:picLocks noChangeArrowheads="1" noChangeAspect="1"/>
          </p:cNvPicPr>
          <p:nvPr/>
        </p:nvPicPr>
        <p:blipFill>
          <a:blip r:embed="rId3">
            <a:extLst>
              <a:ext uri="{28A0092B-C50C-407E-A947-70E740481C1C}">
                <a14:useLocalDpi val="0"/>
              </a:ext>
            </a:extLst>
          </a:blip>
          <a:stretch>
            <a:fillRect/>
          </a:stretch>
        </p:blipFill>
        <p:spPr>
          <a:xfrm>
            <a:off x="6298445" y="1788423"/>
            <a:ext cx="4445000" cy="3810000"/>
          </a:xfrm>
          <a:prstGeom prst="rect">
            <a:avLst/>
          </a:prstGeom>
          <a:ln w="28575">
            <a:solidFill>
              <a:schemeClr val="accent2"/>
            </a:solidFill>
          </a:ln>
        </p:spPr>
      </p:pic>
      <p:pic>
        <p:nvPicPr>
          <p:cNvPr id="7" name="图片 6"/>
          <p:cNvPicPr>
            <a:picLocks noChangeAspect="1"/>
          </p:cNvPicPr>
          <p:nvPr/>
        </p:nvPicPr>
        <p:blipFill>
          <a:blip r:embed="rId4"/>
          <a:stretch>
            <a:fillRect/>
          </a:stretch>
        </p:blipFill>
        <p:spPr>
          <a:xfrm>
            <a:off x="1621090" y="1788423"/>
            <a:ext cx="4450466" cy="3810330"/>
          </a:xfrm>
          <a:prstGeom prst="rect">
            <a:avLst/>
          </a:prstGeom>
          <a:ln w="28575">
            <a:solidFill>
              <a:schemeClr val="accent3"/>
            </a:solidFill>
          </a:ln>
        </p:spPr>
      </p:pic>
    </p:spTree>
    <p:extLst>
      <p:ext uri="{BB962C8B-B14F-4D97-AF65-F5344CB8AC3E}">
        <p14:creationId val="1731817335"/>
      </p:ext>
    </p:extLst>
  </p:cSld>
  <p:clrMapOvr>
    <a:masterClrMapping/>
  </p:clrMapOvr>
  <mc:AlternateContent>
    <mc:Choice Requires="p14">
      <p:transition advClick="0" p14:dur="1250" spd="slow">
        <p:push dir="u"/>
      </p:transition>
    </mc:Choice>
    <mc:Fallback>
      <p:transition advClick="0" spd="slow">
        <p:push dir="u"/>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4">
                                  <p:stCondLst>
                                    <p:cond delay="0"/>
                                  </p:stCondLst>
                                  <p:childTnLst>
                                    <p:set>
                                      <p:cBhvr>
                                        <p:cTn dur="1" fill="hold" id="6">
                                          <p:stCondLst>
                                            <p:cond delay="0"/>
                                          </p:stCondLst>
                                        </p:cTn>
                                        <p:tgtEl>
                                          <p:spTgt spid="7"/>
                                        </p:tgtEl>
                                        <p:attrNameLst>
                                          <p:attrName>style.visibility</p:attrName>
                                        </p:attrNameLst>
                                      </p:cBhvr>
                                      <p:to>
                                        <p:strVal val="visible"/>
                                      </p:to>
                                    </p:set>
                                    <p:animEffect filter="wipe(down)" transition="in">
                                      <p:cBhvr>
                                        <p:cTn dur="500" id="7"/>
                                        <p:tgtEl>
                                          <p:spTgt spid="7"/>
                                        </p:tgtEl>
                                      </p:cBhvr>
                                    </p:animEffect>
                                  </p:childTnLst>
                                </p:cTn>
                              </p:par>
                            </p:childTnLst>
                          </p:cTn>
                        </p:par>
                        <p:par>
                          <p:cTn fill="hold" id="8" nodeType="afterGroup">
                            <p:stCondLst>
                              <p:cond delay="500"/>
                            </p:stCondLst>
                            <p:childTnLst>
                              <p:par>
                                <p:cTn fill="hold" id="9" nodeType="afterEffect" presetClass="entr" presetID="22" presetSubtype="4">
                                  <p:stCondLst>
                                    <p:cond delay="0"/>
                                  </p:stCondLst>
                                  <p:childTnLst>
                                    <p:set>
                                      <p:cBhvr>
                                        <p:cTn dur="1" fill="hold" id="10">
                                          <p:stCondLst>
                                            <p:cond delay="0"/>
                                          </p:stCondLst>
                                        </p:cTn>
                                        <p:tgtEl>
                                          <p:spTgt spid="6"/>
                                        </p:tgtEl>
                                        <p:attrNameLst>
                                          <p:attrName>style.visibility</p:attrName>
                                        </p:attrNameLst>
                                      </p:cBhvr>
                                      <p:to>
                                        <p:strVal val="visible"/>
                                      </p:to>
                                    </p:set>
                                    <p:animEffect filter="wipe(down)" transition="in">
                                      <p:cBhvr>
                                        <p:cTn dur="500" id="11"/>
                                        <p:tgtEl>
                                          <p:spTgt spid="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2" name="直接连接符 1"/>
          <p:cNvCxnSpPr/>
          <p:nvPr/>
        </p:nvCxnSpPr>
        <p:spPr>
          <a:xfrm>
            <a:off x="1408147" y="683603"/>
            <a:ext cx="10619117"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mouth-tube-in-bald-male-head_45957"/>
          <p:cNvSpPr>
            <a:spLocks noChangeAspect="1"/>
          </p:cNvSpPr>
          <p:nvPr/>
        </p:nvSpPr>
        <p:spPr bwMode="auto">
          <a:xfrm>
            <a:off x="564040" y="88565"/>
            <a:ext cx="725746" cy="805065"/>
          </a:xfrm>
          <a:custGeom>
            <a:gdLst>
              <a:gd fmla="*/ 373273 h 605239" name="connsiteX0"/>
              <a:gd fmla="*/ 373273 h 605239" name="connsiteY0"/>
              <a:gd fmla="*/ 373273 h 605239" name="connsiteX1"/>
              <a:gd fmla="*/ 373273 h 605239" name="connsiteY1"/>
              <a:gd fmla="*/ 373273 h 605239" name="connsiteX2"/>
              <a:gd fmla="*/ 373273 h 605239" name="connsiteY2"/>
              <a:gd fmla="*/ 373273 h 605239" name="connsiteX3"/>
              <a:gd fmla="*/ 373273 h 605239" name="connsiteY3"/>
              <a:gd fmla="*/ 373273 h 605239" name="connsiteX4"/>
              <a:gd fmla="*/ 373273 h 605239" name="connsiteY4"/>
              <a:gd fmla="*/ 373273 h 605239" name="connsiteX5"/>
              <a:gd fmla="*/ 373273 h 605239" name="connsiteY5"/>
              <a:gd fmla="*/ 373273 h 605239" name="connsiteX6"/>
              <a:gd fmla="*/ 373273 h 605239" name="connsiteY6"/>
              <a:gd fmla="*/ 373273 h 605239" name="connsiteX7"/>
              <a:gd fmla="*/ 373273 h 605239" name="connsiteY7"/>
              <a:gd fmla="*/ 373273 h 605239" name="connsiteX8"/>
              <a:gd fmla="*/ 373273 h 605239" name="connsiteY8"/>
              <a:gd fmla="*/ 373273 h 605239" name="connsiteX9"/>
              <a:gd fmla="*/ 373273 h 605239" name="connsiteY9"/>
              <a:gd fmla="*/ 373273 h 605239" name="connsiteX10"/>
              <a:gd fmla="*/ 373273 h 605239" name="connsiteY10"/>
              <a:gd fmla="*/ 373273 h 605239" name="connsiteX11"/>
              <a:gd fmla="*/ 373273 h 605239" name="connsiteY11"/>
              <a:gd fmla="*/ 373273 h 605239" name="connsiteX12"/>
              <a:gd fmla="*/ 373273 h 605239" name="connsiteY12"/>
              <a:gd fmla="*/ 373273 h 605239" name="connsiteX13"/>
              <a:gd fmla="*/ 373273 h 605239" name="connsiteY13"/>
              <a:gd fmla="*/ 373273 h 605239" name="connsiteX14"/>
              <a:gd fmla="*/ 373273 h 605239" name="connsiteY14"/>
              <a:gd fmla="*/ 373273 h 605239" name="connsiteX15"/>
              <a:gd fmla="*/ 373273 h 605239" name="connsiteY15"/>
              <a:gd fmla="*/ 373273 h 605239" name="connsiteX16"/>
              <a:gd fmla="*/ 373273 h 605239" name="connsiteY16"/>
              <a:gd fmla="*/ 373273 h 605239" name="connsiteX17"/>
              <a:gd fmla="*/ 373273 h 605239" name="connsiteY17"/>
              <a:gd fmla="*/ 373273 h 605239" name="connsiteX18"/>
              <a:gd fmla="*/ 373273 h 605239" name="connsiteY18"/>
              <a:gd fmla="*/ 373273 h 605239" name="connsiteX19"/>
              <a:gd fmla="*/ 373273 h 605239" name="connsiteY19"/>
              <a:gd fmla="*/ 373273 h 605239" name="connsiteX20"/>
              <a:gd fmla="*/ 373273 h 605239" name="connsiteY20"/>
              <a:gd fmla="*/ 373273 h 605239" name="connsiteX21"/>
              <a:gd fmla="*/ 373273 h 605239" name="connsiteY21"/>
              <a:gd fmla="*/ 373273 h 605239" name="connsiteX22"/>
              <a:gd fmla="*/ 373273 h 605239" name="connsiteY22"/>
              <a:gd fmla="*/ 373273 h 605239" name="connsiteX23"/>
              <a:gd fmla="*/ 373273 h 605239" name="connsiteY23"/>
              <a:gd fmla="*/ 373273 h 605239" name="connsiteX24"/>
              <a:gd fmla="*/ 373273 h 605239" name="connsiteY24"/>
              <a:gd fmla="*/ 373273 h 605239" name="connsiteX25"/>
              <a:gd fmla="*/ 373273 h 605239" name="connsiteY25"/>
              <a:gd fmla="*/ 373273 h 605239" name="connsiteX26"/>
              <a:gd fmla="*/ 373273 h 605239" name="connsiteY2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b="b" l="l" r="r" t="t"/>
            <a:pathLst>
              <a:path h="604637" w="545066">
                <a:moveTo>
                  <a:pt x="36884" y="437043"/>
                </a:moveTo>
                <a:lnTo>
                  <a:pt x="191976" y="437043"/>
                </a:lnTo>
                <a:lnTo>
                  <a:pt x="256598" y="437043"/>
                </a:lnTo>
                <a:cubicBezTo>
                  <a:pt x="259470" y="437043"/>
                  <a:pt x="332708" y="437043"/>
                  <a:pt x="332708" y="487178"/>
                </a:cubicBezTo>
                <a:lnTo>
                  <a:pt x="339888" y="564529"/>
                </a:lnTo>
                <a:cubicBezTo>
                  <a:pt x="305423" y="580286"/>
                  <a:pt x="269522" y="593178"/>
                  <a:pt x="233621" y="604637"/>
                </a:cubicBezTo>
                <a:lnTo>
                  <a:pt x="212081" y="514394"/>
                </a:lnTo>
                <a:lnTo>
                  <a:pt x="210645" y="512962"/>
                </a:lnTo>
                <a:cubicBezTo>
                  <a:pt x="197720" y="517259"/>
                  <a:pt x="177616" y="520124"/>
                  <a:pt x="160384" y="520124"/>
                </a:cubicBezTo>
                <a:cubicBezTo>
                  <a:pt x="64169" y="520124"/>
                  <a:pt x="41192" y="501502"/>
                  <a:pt x="36884" y="437043"/>
                </a:cubicBezTo>
                <a:close/>
                <a:moveTo>
                  <a:pt x="303290" y="0"/>
                </a:moveTo>
                <a:cubicBezTo>
                  <a:pt x="387816" y="202"/>
                  <a:pt x="469112" y="32449"/>
                  <a:pt x="503569" y="74370"/>
                </a:cubicBezTo>
                <a:cubicBezTo>
                  <a:pt x="568175" y="150329"/>
                  <a:pt x="553818" y="312280"/>
                  <a:pt x="484905" y="378207"/>
                </a:cubicBezTo>
                <a:lnTo>
                  <a:pt x="500698" y="448434"/>
                </a:lnTo>
                <a:cubicBezTo>
                  <a:pt x="471984" y="489997"/>
                  <a:pt x="426042" y="517228"/>
                  <a:pt x="382971" y="541592"/>
                </a:cubicBezTo>
                <a:cubicBezTo>
                  <a:pt x="382971" y="541592"/>
                  <a:pt x="382971" y="541592"/>
                  <a:pt x="381535" y="543025"/>
                </a:cubicBezTo>
                <a:lnTo>
                  <a:pt x="377228" y="484264"/>
                </a:lnTo>
                <a:cubicBezTo>
                  <a:pt x="377228" y="411171"/>
                  <a:pt x="298265" y="391106"/>
                  <a:pt x="256630" y="391106"/>
                </a:cubicBezTo>
                <a:lnTo>
                  <a:pt x="181974" y="391106"/>
                </a:lnTo>
                <a:lnTo>
                  <a:pt x="35533" y="391106"/>
                </a:lnTo>
                <a:cubicBezTo>
                  <a:pt x="35533" y="382507"/>
                  <a:pt x="35533" y="372474"/>
                  <a:pt x="36969" y="362442"/>
                </a:cubicBezTo>
                <a:lnTo>
                  <a:pt x="11126" y="353843"/>
                </a:lnTo>
                <a:cubicBezTo>
                  <a:pt x="6819" y="352410"/>
                  <a:pt x="2512" y="349543"/>
                  <a:pt x="1076" y="345244"/>
                </a:cubicBezTo>
                <a:cubicBezTo>
                  <a:pt x="-359" y="340944"/>
                  <a:pt x="-359" y="335211"/>
                  <a:pt x="1076" y="332345"/>
                </a:cubicBezTo>
                <a:lnTo>
                  <a:pt x="38405" y="256386"/>
                </a:lnTo>
                <a:cubicBezTo>
                  <a:pt x="42712" y="120232"/>
                  <a:pt x="100140" y="44273"/>
                  <a:pt x="219302" y="11309"/>
                </a:cubicBezTo>
                <a:cubicBezTo>
                  <a:pt x="246580" y="3427"/>
                  <a:pt x="275115" y="-67"/>
                  <a:pt x="303290" y="0"/>
                </a:cubicBezTo>
                <a:close/>
              </a:path>
            </a:pathLst>
          </a:custGeom>
          <a:solidFill>
            <a:schemeClr val="accent2"/>
          </a:solidFill>
          <a:ln>
            <a:noFill/>
          </a:ln>
        </p:spPr>
        <p:txBody>
          <a:bodyPr/>
          <a:lstStyle/>
          <a:p>
            <a:endParaRPr altLang="en-US" lang="zh-CN">
              <a:latin charset="-122" panose="020b0502040204020203" pitchFamily="34" typeface="微软雅黑 Light"/>
              <a:ea charset="-122" panose="020b0502040204020203" pitchFamily="34" typeface="微软雅黑 Light"/>
              <a:cs typeface="+mn-ea"/>
              <a:sym typeface="+mn-lt"/>
            </a:endParaRPr>
          </a:p>
        </p:txBody>
      </p:sp>
      <p:sp>
        <p:nvSpPr>
          <p:cNvPr id="5" name="标题 3"/>
          <p:cNvSpPr txBox="1"/>
          <p:nvPr/>
        </p:nvSpPr>
        <p:spPr>
          <a:xfrm>
            <a:off x="1395621" y="223505"/>
            <a:ext cx="2225619" cy="409994"/>
          </a:xfrm>
          <a:prstGeom prst="rect">
            <a:avLst/>
          </a:prstGeom>
        </p:spPr>
        <p:txBody>
          <a:bodyPr/>
          <a:lstStyle>
            <a:lvl1pPr algn="l" defTabSz="914400" eaLnBrk="1" hangingPunct="1" latinLnBrk="0" rtl="0">
              <a:lnSpc>
                <a:spcPct val="90000"/>
              </a:lnSpc>
              <a:spcBef>
                <a:spcPct val="0"/>
              </a:spcBef>
              <a:buNone/>
              <a:defRPr kern="1200" sz="4400">
                <a:solidFill>
                  <a:schemeClr val="tx1"/>
                </a:solidFill>
                <a:latin typeface="+mj-lt"/>
                <a:ea typeface="+mj-ea"/>
                <a:cs typeface="+mj-cs"/>
              </a:defRPr>
            </a:lvl1pPr>
          </a:lstStyle>
          <a:p>
            <a:r>
              <a:rPr altLang="en-US" b="1" lang="zh-CN" sz="2400">
                <a:solidFill>
                  <a:schemeClr val="tx1">
                    <a:lumMod val="75000"/>
                    <a:lumOff val="25000"/>
                  </a:schemeClr>
                </a:solidFill>
                <a:latin charset="-122" panose="020b0502040204020203" pitchFamily="34" typeface="微软雅黑 Light"/>
                <a:ea charset="-122" panose="020b0502040204020203" pitchFamily="34" typeface="微软雅黑 Light"/>
                <a:cs typeface="+mn-ea"/>
                <a:sym typeface="+mn-lt"/>
              </a:rPr>
              <a:t>疾病相关知识</a:t>
            </a:r>
          </a:p>
        </p:txBody>
      </p:sp>
      <p:graphicFrame>
        <p:nvGraphicFramePr>
          <p:cNvPr id="6" name="Group 50"/>
          <p:cNvGraphicFramePr>
            <a:graphicFrameLocks noGrp="1"/>
          </p:cNvGraphicFramePr>
          <p:nvPr>
            <p:extLst>
              <p:ext uri="{D42A27DB-BD31-4B8C-83A1-F6EECF244321}">
                <p14:modId val="687413002"/>
              </p:ext>
            </p:extLst>
          </p:nvPr>
        </p:nvGraphicFramePr>
        <p:xfrm>
          <a:off x="2196905" y="1188168"/>
          <a:ext cx="8375061" cy="5162551"/>
        </p:xfrm>
        <a:graphic>
          <a:graphicData uri="http://schemas.openxmlformats.org/drawingml/2006/table">
            <a:tbl>
              <a:tblPr/>
              <a:tblGrid>
                <a:gridCol w="2327845">
                  <a:extLst>
                    <a:ext uri="{9D8B030D-6E8A-4147-A177-3AD203B41FA5}">
                      <a16:colId xmlns:a16="http://schemas.microsoft.com/office/drawing/2014/main" val="240034661"/>
                    </a:ext>
                  </a:extLst>
                </a:gridCol>
                <a:gridCol w="6047216">
                  <a:extLst>
                    <a:ext uri="{9D8B030D-6E8A-4147-A177-3AD203B41FA5}">
                      <a16:colId xmlns:a16="http://schemas.microsoft.com/office/drawing/2014/main" val="137491500"/>
                    </a:ext>
                  </a:extLst>
                </a:gridCol>
              </a:tblGrid>
              <a:tr h="1104900">
                <a:tc rowSpan="2">
                  <a:txBody>
                    <a:bodyPr vert="horz" wrap="square"/>
                    <a:lstStyle>
                      <a:lvl1pPr eaLnBrk="0" hangingPunct="0">
                        <a:spcBef>
                          <a:spcPct val="20000"/>
                        </a:spcBef>
                        <a:buClr>
                          <a:schemeClr val="accent1"/>
                        </a:buClr>
                        <a:buFont charset="2" panose="05000000000000000000" pitchFamily="2" typeface="Wingdings"/>
                        <a:defRPr>
                          <a:solidFill>
                            <a:schemeClr val="tx1"/>
                          </a:solidFill>
                          <a:latin charset="0" panose="020b0604020202020204" pitchFamily="34" typeface="Arial"/>
                          <a:ea charset="-122" panose="02010600040101010101" pitchFamily="2" typeface="华文细黑"/>
                        </a:defRPr>
                      </a:lvl1pPr>
                      <a:lvl2pPr eaLnBrk="0" hangingPunct="0">
                        <a:spcBef>
                          <a:spcPct val="20000"/>
                        </a:spcBef>
                        <a:buClr>
                          <a:schemeClr val="accent1"/>
                        </a:buClr>
                        <a:buFont charset="2" panose="05000000000000000000" pitchFamily="2" typeface="Wingdings"/>
                        <a:defRPr sz="2400">
                          <a:solidFill>
                            <a:schemeClr val="tx1"/>
                          </a:solidFill>
                          <a:latin charset="0" panose="020b0604020202020204" pitchFamily="34" typeface="Arial"/>
                          <a:ea charset="-122" panose="02010600040101010101" pitchFamily="2" typeface="华文细黑"/>
                        </a:defRPr>
                      </a:lvl2pPr>
                      <a:lvl3pPr eaLnBrk="0" hangingPunct="0">
                        <a:spcBef>
                          <a:spcPct val="20000"/>
                        </a:spcBef>
                        <a:buClr>
                          <a:schemeClr val="accent2"/>
                        </a:buClr>
                        <a:buFont charset="2" panose="05000000000000000000" pitchFamily="2" typeface="Wingdings"/>
                        <a:defRPr sz="1400">
                          <a:solidFill>
                            <a:schemeClr val="tx1"/>
                          </a:solidFill>
                          <a:latin charset="0" panose="020b0604020202020204" pitchFamily="34" typeface="Arial"/>
                          <a:ea charset="-122" panose="02010600040101010101" pitchFamily="2" typeface="华文细黑"/>
                        </a:defRPr>
                      </a:lvl3pPr>
                      <a:lvl4pPr eaLnBrk="0" hangingPunct="0">
                        <a:spcBef>
                          <a:spcPct val="20000"/>
                        </a:spcBef>
                        <a:buClr>
                          <a:schemeClr val="hlink"/>
                        </a:buClr>
                        <a:buFont charset="2" panose="05000000000000000000" pitchFamily="2" typeface="Wingdings"/>
                        <a:defRPr sz="1200">
                          <a:solidFill>
                            <a:schemeClr val="tx1"/>
                          </a:solidFill>
                          <a:latin charset="0" panose="020b0604020202020204" pitchFamily="34" typeface="Arial"/>
                          <a:ea charset="-122" panose="02010600040101010101" pitchFamily="2" typeface="华文细黑"/>
                        </a:defRPr>
                      </a:lvl4pPr>
                      <a:lvl5pPr eaLnBrk="0" hangingPunct="0">
                        <a:spcBef>
                          <a:spcPct val="20000"/>
                        </a:spcBef>
                        <a:defRPr>
                          <a:solidFill>
                            <a:schemeClr val="tx1"/>
                          </a:solidFill>
                          <a:latin charset="0" panose="020b0604020202020204" pitchFamily="34" typeface="Arial"/>
                          <a:ea charset="-122" panose="02010600040101010101" pitchFamily="2" typeface="华文细黑"/>
                        </a:defRPr>
                      </a:lvl5pPr>
                      <a:lvl6pPr eaLnBrk="0" fontAlgn="base" hangingPunct="0">
                        <a:spcBef>
                          <a:spcPct val="20000"/>
                        </a:spcBef>
                        <a:spcAft>
                          <a:spcPct val="0"/>
                        </a:spcAft>
                        <a:defRPr>
                          <a:solidFill>
                            <a:schemeClr val="tx1"/>
                          </a:solidFill>
                          <a:latin charset="0" panose="020b0604020202020204" pitchFamily="34" typeface="Arial"/>
                          <a:ea charset="-122" panose="02010600040101010101" pitchFamily="2" typeface="华文细黑"/>
                        </a:defRPr>
                      </a:lvl6pPr>
                      <a:lvl7pPr eaLnBrk="0" fontAlgn="base" hangingPunct="0">
                        <a:spcBef>
                          <a:spcPct val="20000"/>
                        </a:spcBef>
                        <a:spcAft>
                          <a:spcPct val="0"/>
                        </a:spcAft>
                        <a:defRPr>
                          <a:solidFill>
                            <a:schemeClr val="tx1"/>
                          </a:solidFill>
                          <a:latin charset="0" panose="020b0604020202020204" pitchFamily="34" typeface="Arial"/>
                          <a:ea charset="-122" panose="02010600040101010101" pitchFamily="2" typeface="华文细黑"/>
                        </a:defRPr>
                      </a:lvl7pPr>
                      <a:lvl8pPr eaLnBrk="0" fontAlgn="base" hangingPunct="0">
                        <a:spcBef>
                          <a:spcPct val="20000"/>
                        </a:spcBef>
                        <a:spcAft>
                          <a:spcPct val="0"/>
                        </a:spcAft>
                        <a:defRPr>
                          <a:solidFill>
                            <a:schemeClr val="tx1"/>
                          </a:solidFill>
                          <a:latin charset="0" panose="020b0604020202020204" pitchFamily="34" typeface="Arial"/>
                          <a:ea charset="-122" panose="02010600040101010101" pitchFamily="2" typeface="华文细黑"/>
                        </a:defRPr>
                      </a:lvl8pPr>
                      <a:lvl9pPr eaLnBrk="0" fontAlgn="base" hangingPunct="0">
                        <a:spcBef>
                          <a:spcPct val="20000"/>
                        </a:spcBef>
                        <a:spcAft>
                          <a:spcPct val="0"/>
                        </a:spcAft>
                        <a:defRPr>
                          <a:solidFill>
                            <a:schemeClr val="tx1"/>
                          </a:solidFill>
                          <a:latin charset="0" panose="020b0604020202020204" pitchFamily="34" typeface="Arial"/>
                          <a:ea charset="-122" panose="02010600040101010101" pitchFamily="2" typeface="华文细黑"/>
                        </a:defRPr>
                      </a:lvl9pPr>
                    </a:lstStyle>
                    <a:p>
                      <a:pPr algn="l" defTabSz="914400" eaLnBrk="0" fontAlgn="base" hangingPunct="0" indent="0" latinLnBrk="0" lvl="0" marL="0" marR="0" rtl="0">
                        <a:lnSpc>
                          <a:spcPct val="100000"/>
                        </a:lnSpc>
                        <a:spcBef>
                          <a:spcPct val="20000"/>
                        </a:spcBef>
                        <a:spcAft>
                          <a:spcPct val="0"/>
                        </a:spcAft>
                        <a:buClr>
                          <a:schemeClr val="accent1"/>
                        </a:buClr>
                        <a:buSzTx/>
                        <a:buFont charset="2" panose="05000000000000000000" pitchFamily="2" typeface="Wingdings"/>
                        <a:buNone/>
                      </a:pPr>
                      <a:r>
                        <a:rPr altLang="en-US" b="1" baseline="0" cap="none" i="0" kumimoji="0" lang="zh-CN" normalizeH="0" strike="noStrike" sz="2800" u="none">
                          <a:ln>
                            <a:noFill/>
                          </a:ln>
                          <a:solidFill>
                            <a:schemeClr val="bg1"/>
                          </a:solidFill>
                          <a:effectLst/>
                          <a:latin charset="-122" panose="020b0502040204020203" pitchFamily="34" typeface="微软雅黑 Light"/>
                          <a:ea charset="-122" panose="020b0502040204020203" pitchFamily="34" typeface="微软雅黑 Light"/>
                          <a:cs typeface="+mn-ea"/>
                          <a:sym typeface="+mn-lt"/>
                        </a:rPr>
                        <a:t> </a:t>
                      </a:r>
                    </a:p>
                    <a:p>
                      <a:pPr algn="l" defTabSz="914400" eaLnBrk="0" fontAlgn="base" hangingPunct="0" indent="0" latinLnBrk="0" lvl="0" marL="0" marR="0" rtl="0">
                        <a:lnSpc>
                          <a:spcPct val="100000"/>
                        </a:lnSpc>
                        <a:spcBef>
                          <a:spcPct val="20000"/>
                        </a:spcBef>
                        <a:spcAft>
                          <a:spcPct val="0"/>
                        </a:spcAft>
                        <a:buClr>
                          <a:schemeClr val="accent1"/>
                        </a:buClr>
                        <a:buSzTx/>
                        <a:buFont charset="2" panose="05000000000000000000" pitchFamily="2" typeface="Wingdings"/>
                        <a:buNone/>
                      </a:pPr>
                      <a:r>
                        <a:rPr altLang="en-US" b="1" baseline="0" cap="none" i="0" kumimoji="0" lang="zh-CN" normalizeH="0" strike="noStrike" sz="2800" u="none">
                          <a:ln>
                            <a:noFill/>
                          </a:ln>
                          <a:solidFill>
                            <a:schemeClr val="bg1"/>
                          </a:solidFill>
                          <a:effectLst/>
                          <a:latin charset="-122" panose="020b0502040204020203" pitchFamily="34" typeface="微软雅黑 Light"/>
                          <a:ea charset="-122" panose="020b0502040204020203" pitchFamily="34" typeface="微软雅黑 Light"/>
                          <a:cs typeface="+mn-ea"/>
                          <a:sym typeface="+mn-lt"/>
                        </a:rPr>
                        <a:t>按动脉血气   </a:t>
                      </a:r>
                    </a:p>
                    <a:p>
                      <a:pPr algn="l" defTabSz="914400" eaLnBrk="0" fontAlgn="base" hangingPunct="0" indent="0" latinLnBrk="0" lvl="0" marL="0" marR="0" rtl="0">
                        <a:lnSpc>
                          <a:spcPct val="100000"/>
                        </a:lnSpc>
                        <a:spcBef>
                          <a:spcPct val="20000"/>
                        </a:spcBef>
                        <a:spcAft>
                          <a:spcPct val="0"/>
                        </a:spcAft>
                        <a:buClr>
                          <a:schemeClr val="accent1"/>
                        </a:buClr>
                        <a:buSzTx/>
                        <a:buFont charset="2" panose="05000000000000000000" pitchFamily="2" typeface="Wingdings"/>
                        <a:buNone/>
                      </a:pPr>
                      <a:r>
                        <a:rPr altLang="en-US" b="1" baseline="0" cap="none" i="0" kumimoji="0" lang="zh-CN" normalizeH="0" strike="noStrike" sz="2800" u="none">
                          <a:ln>
                            <a:noFill/>
                          </a:ln>
                          <a:solidFill>
                            <a:schemeClr val="bg1"/>
                          </a:solidFill>
                          <a:effectLst/>
                          <a:latin charset="-122" panose="020b0502040204020203" pitchFamily="34" typeface="微软雅黑 Light"/>
                          <a:ea charset="-122" panose="020b0502040204020203" pitchFamily="34" typeface="微软雅黑 Light"/>
                          <a:cs typeface="+mn-ea"/>
                          <a:sym typeface="+mn-lt"/>
                        </a:rPr>
                        <a:t>  分析结果</a:t>
                      </a:r>
                    </a:p>
                  </a:txBody>
                  <a:tcPr horzOverflow="overflow">
                    <a:lnL algn="ctr" cap="flat" cmpd="sng" w="28575">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28575">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a:noFill/>
                    </a:lnTlToBr>
                    <a:lnBlToTr>
                      <a:noFill/>
                    </a:lnBlToTr>
                    <a:solidFill>
                      <a:schemeClr val="accent2"/>
                    </a:solidFill>
                  </a:tcPr>
                </a:tc>
                <a:tc>
                  <a:txBody>
                    <a:bodyPr vert="horz" wrap="square"/>
                    <a:lstStyle>
                      <a:lvl1pPr eaLnBrk="0" hangingPunct="0">
                        <a:spcBef>
                          <a:spcPct val="20000"/>
                        </a:spcBef>
                        <a:buClr>
                          <a:schemeClr val="accent1"/>
                        </a:buClr>
                        <a:buFont charset="2" panose="05000000000000000000" pitchFamily="2" typeface="Wingdings"/>
                        <a:defRPr>
                          <a:solidFill>
                            <a:schemeClr val="tx1"/>
                          </a:solidFill>
                          <a:latin charset="0" panose="020b0604020202020204" pitchFamily="34" typeface="Arial"/>
                          <a:ea charset="-122" panose="02010600040101010101" pitchFamily="2" typeface="华文细黑"/>
                        </a:defRPr>
                      </a:lvl1pPr>
                      <a:lvl2pPr eaLnBrk="0" hangingPunct="0">
                        <a:spcBef>
                          <a:spcPct val="20000"/>
                        </a:spcBef>
                        <a:buClr>
                          <a:schemeClr val="accent1"/>
                        </a:buClr>
                        <a:buFont charset="2" panose="05000000000000000000" pitchFamily="2" typeface="Wingdings"/>
                        <a:defRPr sz="2400">
                          <a:solidFill>
                            <a:schemeClr val="tx1"/>
                          </a:solidFill>
                          <a:latin charset="0" panose="020b0604020202020204" pitchFamily="34" typeface="Arial"/>
                          <a:ea charset="-122" panose="02010600040101010101" pitchFamily="2" typeface="华文细黑"/>
                        </a:defRPr>
                      </a:lvl2pPr>
                      <a:lvl3pPr eaLnBrk="0" hangingPunct="0">
                        <a:spcBef>
                          <a:spcPct val="20000"/>
                        </a:spcBef>
                        <a:buClr>
                          <a:schemeClr val="accent2"/>
                        </a:buClr>
                        <a:buFont charset="2" panose="05000000000000000000" pitchFamily="2" typeface="Wingdings"/>
                        <a:defRPr sz="1400">
                          <a:solidFill>
                            <a:schemeClr val="tx1"/>
                          </a:solidFill>
                          <a:latin charset="0" panose="020b0604020202020204" pitchFamily="34" typeface="Arial"/>
                          <a:ea charset="-122" panose="02010600040101010101" pitchFamily="2" typeface="华文细黑"/>
                        </a:defRPr>
                      </a:lvl3pPr>
                      <a:lvl4pPr eaLnBrk="0" hangingPunct="0">
                        <a:spcBef>
                          <a:spcPct val="20000"/>
                        </a:spcBef>
                        <a:buClr>
                          <a:schemeClr val="hlink"/>
                        </a:buClr>
                        <a:buFont charset="2" panose="05000000000000000000" pitchFamily="2" typeface="Wingdings"/>
                        <a:defRPr sz="1200">
                          <a:solidFill>
                            <a:schemeClr val="tx1"/>
                          </a:solidFill>
                          <a:latin charset="0" panose="020b0604020202020204" pitchFamily="34" typeface="Arial"/>
                          <a:ea charset="-122" panose="02010600040101010101" pitchFamily="2" typeface="华文细黑"/>
                        </a:defRPr>
                      </a:lvl4pPr>
                      <a:lvl5pPr eaLnBrk="0" hangingPunct="0">
                        <a:spcBef>
                          <a:spcPct val="20000"/>
                        </a:spcBef>
                        <a:defRPr>
                          <a:solidFill>
                            <a:schemeClr val="tx1"/>
                          </a:solidFill>
                          <a:latin charset="0" panose="020b0604020202020204" pitchFamily="34" typeface="Arial"/>
                          <a:ea charset="-122" panose="02010600040101010101" pitchFamily="2" typeface="华文细黑"/>
                        </a:defRPr>
                      </a:lvl5pPr>
                      <a:lvl6pPr eaLnBrk="0" fontAlgn="base" hangingPunct="0">
                        <a:spcBef>
                          <a:spcPct val="20000"/>
                        </a:spcBef>
                        <a:spcAft>
                          <a:spcPct val="0"/>
                        </a:spcAft>
                        <a:defRPr>
                          <a:solidFill>
                            <a:schemeClr val="tx1"/>
                          </a:solidFill>
                          <a:latin charset="0" panose="020b0604020202020204" pitchFamily="34" typeface="Arial"/>
                          <a:ea charset="-122" panose="02010600040101010101" pitchFamily="2" typeface="华文细黑"/>
                        </a:defRPr>
                      </a:lvl6pPr>
                      <a:lvl7pPr eaLnBrk="0" fontAlgn="base" hangingPunct="0">
                        <a:spcBef>
                          <a:spcPct val="20000"/>
                        </a:spcBef>
                        <a:spcAft>
                          <a:spcPct val="0"/>
                        </a:spcAft>
                        <a:defRPr>
                          <a:solidFill>
                            <a:schemeClr val="tx1"/>
                          </a:solidFill>
                          <a:latin charset="0" panose="020b0604020202020204" pitchFamily="34" typeface="Arial"/>
                          <a:ea charset="-122" panose="02010600040101010101" pitchFamily="2" typeface="华文细黑"/>
                        </a:defRPr>
                      </a:lvl7pPr>
                      <a:lvl8pPr eaLnBrk="0" fontAlgn="base" hangingPunct="0">
                        <a:spcBef>
                          <a:spcPct val="20000"/>
                        </a:spcBef>
                        <a:spcAft>
                          <a:spcPct val="0"/>
                        </a:spcAft>
                        <a:defRPr>
                          <a:solidFill>
                            <a:schemeClr val="tx1"/>
                          </a:solidFill>
                          <a:latin charset="0" panose="020b0604020202020204" pitchFamily="34" typeface="Arial"/>
                          <a:ea charset="-122" panose="02010600040101010101" pitchFamily="2" typeface="华文细黑"/>
                        </a:defRPr>
                      </a:lvl8pPr>
                      <a:lvl9pPr eaLnBrk="0" fontAlgn="base" hangingPunct="0">
                        <a:spcBef>
                          <a:spcPct val="20000"/>
                        </a:spcBef>
                        <a:spcAft>
                          <a:spcPct val="0"/>
                        </a:spcAft>
                        <a:defRPr>
                          <a:solidFill>
                            <a:schemeClr val="tx1"/>
                          </a:solidFill>
                          <a:latin charset="0" panose="020b0604020202020204" pitchFamily="34" typeface="Arial"/>
                          <a:ea charset="-122" panose="02010600040101010101" pitchFamily="2" typeface="华文细黑"/>
                        </a:defRPr>
                      </a:lvl9pPr>
                    </a:lstStyle>
                    <a:p>
                      <a:pPr algn="l" defTabSz="914400" eaLnBrk="0" fontAlgn="base" hangingPunct="0" indent="0" latinLnBrk="0" lvl="0" marL="0" marR="0" rtl="0">
                        <a:lnSpc>
                          <a:spcPct val="100000"/>
                        </a:lnSpc>
                        <a:spcBef>
                          <a:spcPct val="20000"/>
                        </a:spcBef>
                        <a:spcAft>
                          <a:spcPct val="0"/>
                        </a:spcAft>
                        <a:buClr>
                          <a:schemeClr val="accent1"/>
                        </a:buClr>
                        <a:buSzTx/>
                        <a:buFont charset="2" panose="05000000000000000000" pitchFamily="2" typeface="Wingdings"/>
                        <a:buNone/>
                      </a:pPr>
                      <a:r>
                        <a:rPr altLang="zh-CN" b="0" baseline="0" cap="none" i="0" kumimoji="0" lang="en-US" normalizeH="0" strike="noStrike" sz="1800" u="none">
                          <a:ln>
                            <a:noFill/>
                          </a:ln>
                          <a:solidFill>
                            <a:schemeClr val="tx1"/>
                          </a:solidFill>
                          <a:effectLst/>
                          <a:latin charset="-122" panose="020b0502040204020203" pitchFamily="34" typeface="微软雅黑 Light"/>
                          <a:ea charset="-122" panose="020b0502040204020203" pitchFamily="34" typeface="微软雅黑 Light"/>
                          <a:cs typeface="+mn-ea"/>
                          <a:sym typeface="+mn-lt"/>
                        </a:rPr>
                        <a:t>                 Ⅰ</a:t>
                      </a:r>
                      <a:r>
                        <a:rPr altLang="en-US" b="0" baseline="0" cap="none" i="0" kumimoji="0" lang="zh-CN" normalizeH="0" strike="noStrike" sz="1800" u="none">
                          <a:ln>
                            <a:noFill/>
                          </a:ln>
                          <a:solidFill>
                            <a:schemeClr val="tx1"/>
                          </a:solidFill>
                          <a:effectLst/>
                          <a:latin charset="-122" panose="020b0502040204020203" pitchFamily="34" typeface="微软雅黑 Light"/>
                          <a:ea charset="-122" panose="020b0502040204020203" pitchFamily="34" typeface="微软雅黑 Light"/>
                          <a:cs typeface="+mn-ea"/>
                          <a:sym typeface="+mn-lt"/>
                        </a:rPr>
                        <a:t>型呼衰：</a:t>
                      </a:r>
                      <a:r>
                        <a:rPr altLang="zh-CN" b="0" baseline="0" cap="none" i="0" kumimoji="0" lang="en-US" normalizeH="0" strike="noStrike" sz="1800" u="none">
                          <a:ln>
                            <a:noFill/>
                          </a:ln>
                          <a:solidFill>
                            <a:schemeClr val="tx1"/>
                          </a:solidFill>
                          <a:effectLst/>
                          <a:latin charset="-122" panose="020b0502040204020203" pitchFamily="34" typeface="微软雅黑 Light"/>
                          <a:ea charset="-122" panose="020b0502040204020203" pitchFamily="34" typeface="微软雅黑 Light"/>
                          <a:cs typeface="+mn-ea"/>
                          <a:sym typeface="+mn-lt"/>
                        </a:rPr>
                        <a:t>PaO</a:t>
                      </a:r>
                      <a:r>
                        <a:rPr altLang="zh-CN" b="0" baseline="-25000" cap="none" i="0" kumimoji="0" lang="en-US" normalizeH="0" strike="noStrike" sz="1800" u="none">
                          <a:ln>
                            <a:noFill/>
                          </a:ln>
                          <a:solidFill>
                            <a:schemeClr val="tx1"/>
                          </a:solidFill>
                          <a:effectLst/>
                          <a:latin charset="-122" panose="020b0502040204020203" pitchFamily="34" typeface="微软雅黑 Light"/>
                          <a:ea charset="-122" panose="020b0502040204020203" pitchFamily="34" typeface="微软雅黑 Light"/>
                          <a:cs typeface="+mn-ea"/>
                          <a:sym typeface="+mn-lt"/>
                        </a:rPr>
                        <a:t>2</a:t>
                      </a:r>
                      <a:r>
                        <a:rPr altLang="en-US" b="0" baseline="0" cap="none" i="0" kumimoji="0" lang="zh-CN" normalizeH="0" strike="noStrike" sz="1800" u="none">
                          <a:ln>
                            <a:noFill/>
                          </a:ln>
                          <a:solidFill>
                            <a:schemeClr val="tx1"/>
                          </a:solidFill>
                          <a:effectLst/>
                          <a:latin charset="-122" panose="020b0502040204020203" pitchFamily="34" typeface="微软雅黑 Light"/>
                          <a:ea charset="-122" panose="020b0502040204020203" pitchFamily="34" typeface="微软雅黑 Light"/>
                          <a:cs typeface="+mn-ea"/>
                          <a:sym typeface="+mn-lt"/>
                        </a:rPr>
                        <a:t>＜</a:t>
                      </a:r>
                      <a:r>
                        <a:rPr altLang="zh-CN" b="0" baseline="0" cap="none" i="0" kumimoji="0" lang="en-US" normalizeH="0" strike="noStrike" sz="1800" u="none">
                          <a:ln>
                            <a:noFill/>
                          </a:ln>
                          <a:solidFill>
                            <a:schemeClr val="tx1"/>
                          </a:solidFill>
                          <a:effectLst/>
                          <a:latin charset="-122" panose="020b0502040204020203" pitchFamily="34" typeface="微软雅黑 Light"/>
                          <a:ea charset="-122" panose="020b0502040204020203" pitchFamily="34" typeface="微软雅黑 Light"/>
                          <a:cs typeface="+mn-ea"/>
                          <a:sym typeface="+mn-lt"/>
                        </a:rPr>
                        <a:t>60mmHg</a:t>
                      </a:r>
                    </a:p>
                    <a:p>
                      <a:pPr algn="l" defTabSz="914400" eaLnBrk="0" fontAlgn="base" hangingPunct="0" indent="0" latinLnBrk="0" lvl="0" marL="0" marR="0" rtl="0">
                        <a:lnSpc>
                          <a:spcPct val="100000"/>
                        </a:lnSpc>
                        <a:spcBef>
                          <a:spcPct val="20000"/>
                        </a:spcBef>
                        <a:spcAft>
                          <a:spcPct val="0"/>
                        </a:spcAft>
                        <a:buClr>
                          <a:schemeClr val="accent1"/>
                        </a:buClr>
                        <a:buSzTx/>
                        <a:buFont charset="2" panose="05000000000000000000" pitchFamily="2" typeface="Wingdings"/>
                        <a:buNone/>
                      </a:pPr>
                      <a:r>
                        <a:rPr altLang="zh-CN" b="0" baseline="0" cap="none" i="0" kumimoji="0" lang="en-US" normalizeH="0" strike="noStrike" sz="1800" u="none">
                          <a:ln>
                            <a:noFill/>
                          </a:ln>
                          <a:solidFill>
                            <a:schemeClr val="tx1"/>
                          </a:solidFill>
                          <a:effectLst/>
                          <a:latin charset="-122" panose="020b0502040204020203" pitchFamily="34" typeface="微软雅黑 Light"/>
                          <a:ea charset="-122" panose="020b0502040204020203" pitchFamily="34" typeface="微软雅黑 Light"/>
                          <a:cs typeface="+mn-ea"/>
                          <a:sym typeface="+mn-lt"/>
                        </a:rPr>
                        <a:t>                  PaCO</a:t>
                      </a:r>
                      <a:r>
                        <a:rPr altLang="zh-CN" b="0" baseline="-25000" cap="none" i="0" kumimoji="0" lang="en-US" normalizeH="0" strike="noStrike" sz="1800" u="none">
                          <a:ln>
                            <a:noFill/>
                          </a:ln>
                          <a:solidFill>
                            <a:schemeClr val="tx1"/>
                          </a:solidFill>
                          <a:effectLst/>
                          <a:latin charset="-122" panose="020b0502040204020203" pitchFamily="34" typeface="微软雅黑 Light"/>
                          <a:ea charset="-122" panose="020b0502040204020203" pitchFamily="34" typeface="微软雅黑 Light"/>
                          <a:cs typeface="+mn-ea"/>
                          <a:sym typeface="+mn-lt"/>
                        </a:rPr>
                        <a:t>2</a:t>
                      </a:r>
                      <a:r>
                        <a:rPr altLang="en-US" b="0" baseline="0" cap="none" i="0" kumimoji="0" lang="zh-CN" normalizeH="0" strike="noStrike" sz="1800" u="none">
                          <a:ln>
                            <a:noFill/>
                          </a:ln>
                          <a:solidFill>
                            <a:schemeClr val="tx1"/>
                          </a:solidFill>
                          <a:effectLst/>
                          <a:latin charset="-122" panose="020b0502040204020203" pitchFamily="34" typeface="微软雅黑 Light"/>
                          <a:ea charset="-122" panose="020b0502040204020203" pitchFamily="34" typeface="微软雅黑 Light"/>
                          <a:cs typeface="+mn-ea"/>
                          <a:sym typeface="+mn-lt"/>
                        </a:rPr>
                        <a:t>降低或正常</a:t>
                      </a:r>
                    </a:p>
                  </a:txBody>
                  <a:tcPr horzOverflow="overflow">
                    <a:lnL algn="ctr" cap="flat" cmpd="sng" w="12700">
                      <a:solidFill>
                        <a:schemeClr val="tx1"/>
                      </a:solidFill>
                      <a:prstDash val="solid"/>
                      <a:round/>
                      <a:headEnd len="med" type="none" w="med"/>
                      <a:tailEnd len="med" type="none" w="med"/>
                    </a:lnL>
                    <a:lnR algn="ctr" cap="flat" cmpd="sng" w="28575">
                      <a:solidFill>
                        <a:schemeClr val="tx1"/>
                      </a:solidFill>
                      <a:prstDash val="solid"/>
                      <a:round/>
                      <a:headEnd len="med" type="none" w="med"/>
                      <a:tailEnd len="med" type="none" w="med"/>
                    </a:lnR>
                    <a:lnT algn="ctr" cap="flat" cmpd="sng" w="28575">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a:noFill/>
                    </a:lnTlToBr>
                    <a:lnBlToTr>
                      <a:noFill/>
                    </a:lnBlToTr>
                    <a:noFill/>
                  </a:tcPr>
                </a:tc>
                <a:extLst>
                  <a:ext uri="{0D108BD9-81ED-4DB2-BD59-A6C34878D82A}">
                    <a16:rowId xmlns:a16="http://schemas.microsoft.com/office/drawing/2014/main" val="412666328"/>
                  </a:ext>
                </a:extLst>
              </a:tr>
              <a:tr h="1101725">
                <a:tc vMerge="1">
                  <a:txBody>
                    <a:bodyPr vert="horz" wrap="square"/>
                    <a:lstStyle/>
                    <a:p>
                      <a:endParaRPr altLang="en-US" lang="zh-CN"/>
                    </a:p>
                  </a:txBody>
                  <a:tcPr/>
                </a:tc>
                <a:tc>
                  <a:txBody>
                    <a:bodyPr vert="horz" wrap="square"/>
                    <a:lstStyle>
                      <a:lvl1pPr eaLnBrk="0" hangingPunct="0">
                        <a:spcBef>
                          <a:spcPct val="20000"/>
                        </a:spcBef>
                        <a:buClr>
                          <a:schemeClr val="accent1"/>
                        </a:buClr>
                        <a:buFont charset="2" panose="05000000000000000000" pitchFamily="2" typeface="Wingdings"/>
                        <a:defRPr>
                          <a:solidFill>
                            <a:schemeClr val="tx1"/>
                          </a:solidFill>
                          <a:latin charset="0" panose="020b0604020202020204" pitchFamily="34" typeface="Arial"/>
                          <a:ea charset="-122" panose="02010600040101010101" pitchFamily="2" typeface="华文细黑"/>
                        </a:defRPr>
                      </a:lvl1pPr>
                      <a:lvl2pPr eaLnBrk="0" hangingPunct="0">
                        <a:spcBef>
                          <a:spcPct val="20000"/>
                        </a:spcBef>
                        <a:buClr>
                          <a:schemeClr val="accent1"/>
                        </a:buClr>
                        <a:buFont charset="2" panose="05000000000000000000" pitchFamily="2" typeface="Wingdings"/>
                        <a:defRPr sz="2400">
                          <a:solidFill>
                            <a:schemeClr val="tx1"/>
                          </a:solidFill>
                          <a:latin charset="0" panose="020b0604020202020204" pitchFamily="34" typeface="Arial"/>
                          <a:ea charset="-122" panose="02010600040101010101" pitchFamily="2" typeface="华文细黑"/>
                        </a:defRPr>
                      </a:lvl2pPr>
                      <a:lvl3pPr eaLnBrk="0" hangingPunct="0">
                        <a:spcBef>
                          <a:spcPct val="20000"/>
                        </a:spcBef>
                        <a:buClr>
                          <a:schemeClr val="accent2"/>
                        </a:buClr>
                        <a:buFont charset="2" panose="05000000000000000000" pitchFamily="2" typeface="Wingdings"/>
                        <a:defRPr sz="1400">
                          <a:solidFill>
                            <a:schemeClr val="tx1"/>
                          </a:solidFill>
                          <a:latin charset="0" panose="020b0604020202020204" pitchFamily="34" typeface="Arial"/>
                          <a:ea charset="-122" panose="02010600040101010101" pitchFamily="2" typeface="华文细黑"/>
                        </a:defRPr>
                      </a:lvl3pPr>
                      <a:lvl4pPr eaLnBrk="0" hangingPunct="0">
                        <a:spcBef>
                          <a:spcPct val="20000"/>
                        </a:spcBef>
                        <a:buClr>
                          <a:schemeClr val="hlink"/>
                        </a:buClr>
                        <a:buFont charset="2" panose="05000000000000000000" pitchFamily="2" typeface="Wingdings"/>
                        <a:defRPr sz="1200">
                          <a:solidFill>
                            <a:schemeClr val="tx1"/>
                          </a:solidFill>
                          <a:latin charset="0" panose="020b0604020202020204" pitchFamily="34" typeface="Arial"/>
                          <a:ea charset="-122" panose="02010600040101010101" pitchFamily="2" typeface="华文细黑"/>
                        </a:defRPr>
                      </a:lvl4pPr>
                      <a:lvl5pPr eaLnBrk="0" hangingPunct="0">
                        <a:spcBef>
                          <a:spcPct val="20000"/>
                        </a:spcBef>
                        <a:defRPr>
                          <a:solidFill>
                            <a:schemeClr val="tx1"/>
                          </a:solidFill>
                          <a:latin charset="0" panose="020b0604020202020204" pitchFamily="34" typeface="Arial"/>
                          <a:ea charset="-122" panose="02010600040101010101" pitchFamily="2" typeface="华文细黑"/>
                        </a:defRPr>
                      </a:lvl5pPr>
                      <a:lvl6pPr eaLnBrk="0" fontAlgn="base" hangingPunct="0">
                        <a:spcBef>
                          <a:spcPct val="20000"/>
                        </a:spcBef>
                        <a:spcAft>
                          <a:spcPct val="0"/>
                        </a:spcAft>
                        <a:defRPr>
                          <a:solidFill>
                            <a:schemeClr val="tx1"/>
                          </a:solidFill>
                          <a:latin charset="0" panose="020b0604020202020204" pitchFamily="34" typeface="Arial"/>
                          <a:ea charset="-122" panose="02010600040101010101" pitchFamily="2" typeface="华文细黑"/>
                        </a:defRPr>
                      </a:lvl6pPr>
                      <a:lvl7pPr eaLnBrk="0" fontAlgn="base" hangingPunct="0">
                        <a:spcBef>
                          <a:spcPct val="20000"/>
                        </a:spcBef>
                        <a:spcAft>
                          <a:spcPct val="0"/>
                        </a:spcAft>
                        <a:defRPr>
                          <a:solidFill>
                            <a:schemeClr val="tx1"/>
                          </a:solidFill>
                          <a:latin charset="0" panose="020b0604020202020204" pitchFamily="34" typeface="Arial"/>
                          <a:ea charset="-122" panose="02010600040101010101" pitchFamily="2" typeface="华文细黑"/>
                        </a:defRPr>
                      </a:lvl7pPr>
                      <a:lvl8pPr eaLnBrk="0" fontAlgn="base" hangingPunct="0">
                        <a:spcBef>
                          <a:spcPct val="20000"/>
                        </a:spcBef>
                        <a:spcAft>
                          <a:spcPct val="0"/>
                        </a:spcAft>
                        <a:defRPr>
                          <a:solidFill>
                            <a:schemeClr val="tx1"/>
                          </a:solidFill>
                          <a:latin charset="0" panose="020b0604020202020204" pitchFamily="34" typeface="Arial"/>
                          <a:ea charset="-122" panose="02010600040101010101" pitchFamily="2" typeface="华文细黑"/>
                        </a:defRPr>
                      </a:lvl8pPr>
                      <a:lvl9pPr eaLnBrk="0" fontAlgn="base" hangingPunct="0">
                        <a:spcBef>
                          <a:spcPct val="20000"/>
                        </a:spcBef>
                        <a:spcAft>
                          <a:spcPct val="0"/>
                        </a:spcAft>
                        <a:defRPr>
                          <a:solidFill>
                            <a:schemeClr val="tx1"/>
                          </a:solidFill>
                          <a:latin charset="0" panose="020b0604020202020204" pitchFamily="34" typeface="Arial"/>
                          <a:ea charset="-122" panose="02010600040101010101" pitchFamily="2" typeface="华文细黑"/>
                        </a:defRPr>
                      </a:lvl9pPr>
                    </a:lstStyle>
                    <a:p>
                      <a:pPr algn="l" defTabSz="914400" eaLnBrk="0" fontAlgn="base" hangingPunct="0" indent="0" latinLnBrk="0" lvl="0" marL="0" marR="0" rtl="0">
                        <a:lnSpc>
                          <a:spcPct val="100000"/>
                        </a:lnSpc>
                        <a:spcBef>
                          <a:spcPct val="20000"/>
                        </a:spcBef>
                        <a:spcAft>
                          <a:spcPct val="0"/>
                        </a:spcAft>
                        <a:buClr>
                          <a:schemeClr val="accent1"/>
                        </a:buClr>
                        <a:buSzTx/>
                        <a:buFont charset="2" panose="05000000000000000000" pitchFamily="2" typeface="Wingdings"/>
                        <a:buNone/>
                      </a:pPr>
                      <a:r>
                        <a:rPr altLang="en-US" b="0" baseline="0" cap="none" i="0" kumimoji="0" lang="zh-CN" normalizeH="0" strike="noStrike" sz="1800" u="none">
                          <a:ln>
                            <a:noFill/>
                          </a:ln>
                          <a:solidFill>
                            <a:schemeClr val="tx1"/>
                          </a:solidFill>
                          <a:effectLst/>
                          <a:latin charset="-122" panose="020b0502040204020203" pitchFamily="34" typeface="微软雅黑 Light"/>
                          <a:ea charset="-122" panose="020b0502040204020203" pitchFamily="34" typeface="微软雅黑 Light"/>
                          <a:cs typeface="+mn-ea"/>
                          <a:sym typeface="+mn-lt"/>
                        </a:rPr>
                        <a:t>                  Ⅱ型呼衰： PaO</a:t>
                      </a:r>
                      <a:r>
                        <a:rPr altLang="en-US" b="0" baseline="-25000" cap="none" i="0" kumimoji="0" lang="zh-CN" normalizeH="0" strike="noStrike" sz="1800" u="none">
                          <a:ln>
                            <a:noFill/>
                          </a:ln>
                          <a:solidFill>
                            <a:schemeClr val="tx1"/>
                          </a:solidFill>
                          <a:effectLst/>
                          <a:latin charset="-122" panose="020b0502040204020203" pitchFamily="34" typeface="微软雅黑 Light"/>
                          <a:ea charset="-122" panose="020b0502040204020203" pitchFamily="34" typeface="微软雅黑 Light"/>
                          <a:cs typeface="+mn-ea"/>
                          <a:sym typeface="+mn-lt"/>
                        </a:rPr>
                        <a:t>2</a:t>
                      </a:r>
                      <a:r>
                        <a:rPr altLang="en-US" b="0" baseline="0" cap="none" i="0" kumimoji="0" lang="zh-CN" normalizeH="0" strike="noStrike" sz="1800" u="none">
                          <a:ln>
                            <a:noFill/>
                          </a:ln>
                          <a:solidFill>
                            <a:schemeClr val="tx1"/>
                          </a:solidFill>
                          <a:effectLst/>
                          <a:latin charset="-122" panose="020b0502040204020203" pitchFamily="34" typeface="微软雅黑 Light"/>
                          <a:ea charset="-122" panose="020b0502040204020203" pitchFamily="34" typeface="微软雅黑 Light"/>
                          <a:cs typeface="+mn-ea"/>
                          <a:sym typeface="+mn-lt"/>
                        </a:rPr>
                        <a:t> ＜60mmHg</a:t>
                      </a:r>
                    </a:p>
                    <a:p>
                      <a:pPr algn="l" defTabSz="914400" eaLnBrk="0" fontAlgn="base" hangingPunct="0" indent="0" latinLnBrk="0" lvl="0" marL="0" marR="0" rtl="0">
                        <a:lnSpc>
                          <a:spcPct val="100000"/>
                        </a:lnSpc>
                        <a:spcBef>
                          <a:spcPct val="20000"/>
                        </a:spcBef>
                        <a:spcAft>
                          <a:spcPct val="0"/>
                        </a:spcAft>
                        <a:buClr>
                          <a:schemeClr val="accent1"/>
                        </a:buClr>
                        <a:buSzTx/>
                        <a:buFont charset="2" panose="05000000000000000000" pitchFamily="2" typeface="Wingdings"/>
                        <a:buNone/>
                      </a:pPr>
                      <a:r>
                        <a:rPr altLang="en-US" b="0" baseline="0" cap="none" i="0" kumimoji="0" lang="zh-CN" normalizeH="0" strike="noStrike" sz="1800" u="none">
                          <a:ln>
                            <a:noFill/>
                          </a:ln>
                          <a:solidFill>
                            <a:schemeClr val="tx1"/>
                          </a:solidFill>
                          <a:effectLst/>
                          <a:latin charset="-122" panose="020b0502040204020203" pitchFamily="34" typeface="微软雅黑 Light"/>
                          <a:ea charset="-122" panose="020b0502040204020203" pitchFamily="34" typeface="微软雅黑 Light"/>
                          <a:cs typeface="+mn-ea"/>
                          <a:sym typeface="+mn-lt"/>
                        </a:rPr>
                        <a:t>                   PaCO</a:t>
                      </a:r>
                      <a:r>
                        <a:rPr altLang="en-US" b="0" baseline="-25000" cap="none" i="0" kumimoji="0" lang="zh-CN" normalizeH="0" strike="noStrike" sz="1800" u="none">
                          <a:ln>
                            <a:noFill/>
                          </a:ln>
                          <a:solidFill>
                            <a:schemeClr val="tx1"/>
                          </a:solidFill>
                          <a:effectLst/>
                          <a:latin charset="-122" panose="020b0502040204020203" pitchFamily="34" typeface="微软雅黑 Light"/>
                          <a:ea charset="-122" panose="020b0502040204020203" pitchFamily="34" typeface="微软雅黑 Light"/>
                          <a:cs typeface="+mn-ea"/>
                          <a:sym typeface="+mn-lt"/>
                        </a:rPr>
                        <a:t>2</a:t>
                      </a:r>
                      <a:r>
                        <a:rPr altLang="en-US" b="0" baseline="0" cap="none" i="0" kumimoji="0" lang="zh-CN" normalizeH="0" strike="noStrike" sz="1800" u="none">
                          <a:ln>
                            <a:noFill/>
                          </a:ln>
                          <a:solidFill>
                            <a:schemeClr val="tx1"/>
                          </a:solidFill>
                          <a:effectLst/>
                          <a:latin charset="-122" panose="020b0502040204020203" pitchFamily="34" typeface="微软雅黑 Light"/>
                          <a:ea charset="-122" panose="020b0502040204020203" pitchFamily="34" typeface="微软雅黑 Light"/>
                          <a:cs typeface="+mn-ea"/>
                          <a:sym typeface="+mn-lt"/>
                        </a:rPr>
                        <a:t>＞50mmHg</a:t>
                      </a:r>
                    </a:p>
                  </a:txBody>
                  <a:tcPr horzOverflow="overflow">
                    <a:lnL algn="ctr" cap="flat" cmpd="sng" w="12700">
                      <a:solidFill>
                        <a:schemeClr val="tx1"/>
                      </a:solidFill>
                      <a:prstDash val="solid"/>
                      <a:round/>
                      <a:headEnd len="med" type="none" w="med"/>
                      <a:tailEnd len="med" type="none" w="med"/>
                    </a:lnL>
                    <a:lnR algn="ctr" cap="flat" cmpd="sng" w="28575">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a:noFill/>
                    </a:lnTlToBr>
                    <a:lnBlToTr>
                      <a:noFill/>
                    </a:lnBlToTr>
                    <a:noFill/>
                  </a:tcPr>
                </a:tc>
                <a:extLst>
                  <a:ext uri="{0D108BD9-81ED-4DB2-BD59-A6C34878D82A}">
                    <a16:rowId xmlns:a16="http://schemas.microsoft.com/office/drawing/2014/main" val="1914036651"/>
                  </a:ext>
                </a:extLst>
              </a:tr>
              <a:tr h="641350">
                <a:tc rowSpan="2">
                  <a:txBody>
                    <a:bodyPr vert="horz" wrap="square"/>
                    <a:lstStyle>
                      <a:lvl1pPr eaLnBrk="0" hangingPunct="0">
                        <a:spcBef>
                          <a:spcPct val="20000"/>
                        </a:spcBef>
                        <a:buClr>
                          <a:schemeClr val="accent1"/>
                        </a:buClr>
                        <a:buFont charset="2" panose="05000000000000000000" pitchFamily="2" typeface="Wingdings"/>
                        <a:defRPr>
                          <a:solidFill>
                            <a:schemeClr val="tx1"/>
                          </a:solidFill>
                          <a:latin charset="0" panose="020b0604020202020204" pitchFamily="34" typeface="Arial"/>
                          <a:ea charset="-122" panose="02010600040101010101" pitchFamily="2" typeface="华文细黑"/>
                        </a:defRPr>
                      </a:lvl1pPr>
                      <a:lvl2pPr eaLnBrk="0" hangingPunct="0">
                        <a:spcBef>
                          <a:spcPct val="20000"/>
                        </a:spcBef>
                        <a:buClr>
                          <a:schemeClr val="accent1"/>
                        </a:buClr>
                        <a:buFont charset="2" panose="05000000000000000000" pitchFamily="2" typeface="Wingdings"/>
                        <a:defRPr sz="2400">
                          <a:solidFill>
                            <a:schemeClr val="tx1"/>
                          </a:solidFill>
                          <a:latin charset="0" panose="020b0604020202020204" pitchFamily="34" typeface="Arial"/>
                          <a:ea charset="-122" panose="02010600040101010101" pitchFamily="2" typeface="华文细黑"/>
                        </a:defRPr>
                      </a:lvl2pPr>
                      <a:lvl3pPr eaLnBrk="0" hangingPunct="0">
                        <a:spcBef>
                          <a:spcPct val="20000"/>
                        </a:spcBef>
                        <a:buClr>
                          <a:schemeClr val="accent2"/>
                        </a:buClr>
                        <a:buFont charset="2" panose="05000000000000000000" pitchFamily="2" typeface="Wingdings"/>
                        <a:defRPr sz="1400">
                          <a:solidFill>
                            <a:schemeClr val="tx1"/>
                          </a:solidFill>
                          <a:latin charset="0" panose="020b0604020202020204" pitchFamily="34" typeface="Arial"/>
                          <a:ea charset="-122" panose="02010600040101010101" pitchFamily="2" typeface="华文细黑"/>
                        </a:defRPr>
                      </a:lvl3pPr>
                      <a:lvl4pPr eaLnBrk="0" hangingPunct="0">
                        <a:spcBef>
                          <a:spcPct val="20000"/>
                        </a:spcBef>
                        <a:buClr>
                          <a:schemeClr val="hlink"/>
                        </a:buClr>
                        <a:buFont charset="2" panose="05000000000000000000" pitchFamily="2" typeface="Wingdings"/>
                        <a:defRPr sz="1200">
                          <a:solidFill>
                            <a:schemeClr val="tx1"/>
                          </a:solidFill>
                          <a:latin charset="0" panose="020b0604020202020204" pitchFamily="34" typeface="Arial"/>
                          <a:ea charset="-122" panose="02010600040101010101" pitchFamily="2" typeface="华文细黑"/>
                        </a:defRPr>
                      </a:lvl4pPr>
                      <a:lvl5pPr eaLnBrk="0" hangingPunct="0">
                        <a:spcBef>
                          <a:spcPct val="20000"/>
                        </a:spcBef>
                        <a:defRPr>
                          <a:solidFill>
                            <a:schemeClr val="tx1"/>
                          </a:solidFill>
                          <a:latin charset="0" panose="020b0604020202020204" pitchFamily="34" typeface="Arial"/>
                          <a:ea charset="-122" panose="02010600040101010101" pitchFamily="2" typeface="华文细黑"/>
                        </a:defRPr>
                      </a:lvl5pPr>
                      <a:lvl6pPr eaLnBrk="0" fontAlgn="base" hangingPunct="0">
                        <a:spcBef>
                          <a:spcPct val="20000"/>
                        </a:spcBef>
                        <a:spcAft>
                          <a:spcPct val="0"/>
                        </a:spcAft>
                        <a:defRPr>
                          <a:solidFill>
                            <a:schemeClr val="tx1"/>
                          </a:solidFill>
                          <a:latin charset="0" panose="020b0604020202020204" pitchFamily="34" typeface="Arial"/>
                          <a:ea charset="-122" panose="02010600040101010101" pitchFamily="2" typeface="华文细黑"/>
                        </a:defRPr>
                      </a:lvl6pPr>
                      <a:lvl7pPr eaLnBrk="0" fontAlgn="base" hangingPunct="0">
                        <a:spcBef>
                          <a:spcPct val="20000"/>
                        </a:spcBef>
                        <a:spcAft>
                          <a:spcPct val="0"/>
                        </a:spcAft>
                        <a:defRPr>
                          <a:solidFill>
                            <a:schemeClr val="tx1"/>
                          </a:solidFill>
                          <a:latin charset="0" panose="020b0604020202020204" pitchFamily="34" typeface="Arial"/>
                          <a:ea charset="-122" panose="02010600040101010101" pitchFamily="2" typeface="华文细黑"/>
                        </a:defRPr>
                      </a:lvl7pPr>
                      <a:lvl8pPr eaLnBrk="0" fontAlgn="base" hangingPunct="0">
                        <a:spcBef>
                          <a:spcPct val="20000"/>
                        </a:spcBef>
                        <a:spcAft>
                          <a:spcPct val="0"/>
                        </a:spcAft>
                        <a:defRPr>
                          <a:solidFill>
                            <a:schemeClr val="tx1"/>
                          </a:solidFill>
                          <a:latin charset="0" panose="020b0604020202020204" pitchFamily="34" typeface="Arial"/>
                          <a:ea charset="-122" panose="02010600040101010101" pitchFamily="2" typeface="华文细黑"/>
                        </a:defRPr>
                      </a:lvl8pPr>
                      <a:lvl9pPr eaLnBrk="0" fontAlgn="base" hangingPunct="0">
                        <a:spcBef>
                          <a:spcPct val="20000"/>
                        </a:spcBef>
                        <a:spcAft>
                          <a:spcPct val="0"/>
                        </a:spcAft>
                        <a:defRPr>
                          <a:solidFill>
                            <a:schemeClr val="tx1"/>
                          </a:solidFill>
                          <a:latin charset="0" panose="020b0604020202020204" pitchFamily="34" typeface="Arial"/>
                          <a:ea charset="-122" panose="02010600040101010101" pitchFamily="2" typeface="华文细黑"/>
                        </a:defRPr>
                      </a:lvl9pPr>
                    </a:lstStyle>
                    <a:p>
                      <a:pPr algn="l" defTabSz="914400" eaLnBrk="0" fontAlgn="base" hangingPunct="0" indent="0" latinLnBrk="0" lvl="0" marL="0" marR="0" rtl="0">
                        <a:lnSpc>
                          <a:spcPct val="100000"/>
                        </a:lnSpc>
                        <a:spcBef>
                          <a:spcPct val="20000"/>
                        </a:spcBef>
                        <a:spcAft>
                          <a:spcPct val="0"/>
                        </a:spcAft>
                        <a:buClr>
                          <a:schemeClr val="accent1"/>
                        </a:buClr>
                        <a:buSzTx/>
                        <a:buFont charset="2" panose="05000000000000000000" pitchFamily="2" typeface="Wingdings"/>
                        <a:buNone/>
                      </a:pPr>
                      <a:endParaRPr altLang="en-US" b="1" baseline="0" cap="none" i="0" kumimoji="0" lang="zh-CN" normalizeH="0" strike="noStrike" sz="1800" u="none">
                        <a:ln>
                          <a:noFill/>
                        </a:ln>
                        <a:solidFill>
                          <a:schemeClr val="bg1"/>
                        </a:solidFill>
                        <a:effectLst/>
                        <a:latin charset="-122" panose="020b0502040204020203" pitchFamily="34" typeface="微软雅黑 Light"/>
                        <a:ea charset="-122" panose="020b0502040204020203" pitchFamily="34" typeface="微软雅黑 Light"/>
                        <a:cs typeface="+mn-ea"/>
                        <a:sym typeface="+mn-lt"/>
                      </a:endParaRPr>
                    </a:p>
                    <a:p>
                      <a:pPr algn="l" defTabSz="914400" eaLnBrk="0" fontAlgn="base" hangingPunct="0" indent="0" latinLnBrk="0" lvl="0" marL="0" marR="0" rtl="0">
                        <a:lnSpc>
                          <a:spcPct val="100000"/>
                        </a:lnSpc>
                        <a:spcBef>
                          <a:spcPct val="20000"/>
                        </a:spcBef>
                        <a:spcAft>
                          <a:spcPct val="0"/>
                        </a:spcAft>
                        <a:buClr>
                          <a:schemeClr val="accent1"/>
                        </a:buClr>
                        <a:buSzTx/>
                        <a:buFont charset="2" panose="05000000000000000000" pitchFamily="2" typeface="Wingdings"/>
                        <a:buNone/>
                      </a:pPr>
                      <a:r>
                        <a:rPr altLang="en-US" b="1" baseline="0" cap="none" i="0" kumimoji="0" lang="zh-CN" normalizeH="0" strike="noStrike" sz="2800" u="none">
                          <a:ln>
                            <a:noFill/>
                          </a:ln>
                          <a:solidFill>
                            <a:schemeClr val="bg1"/>
                          </a:solidFill>
                          <a:effectLst/>
                          <a:latin charset="-122" panose="020b0502040204020203" pitchFamily="34" typeface="微软雅黑 Light"/>
                          <a:ea charset="-122" panose="020b0502040204020203" pitchFamily="34" typeface="微软雅黑 Light"/>
                          <a:cs typeface="+mn-ea"/>
                          <a:sym typeface="+mn-lt"/>
                        </a:rPr>
                        <a:t>按起病急缓</a:t>
                      </a:r>
                    </a:p>
                  </a:txBody>
                  <a:tcPr horzOverflow="overflow">
                    <a:lnL algn="ctr" cap="flat" cmpd="sng" w="28575">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a:noFill/>
                    </a:lnTlToBr>
                    <a:lnBlToTr>
                      <a:noFill/>
                    </a:lnBlToTr>
                    <a:solidFill>
                      <a:schemeClr val="accent1"/>
                    </a:solidFill>
                  </a:tcPr>
                </a:tc>
                <a:tc>
                  <a:txBody>
                    <a:bodyPr vert="horz" wrap="square"/>
                    <a:lstStyle>
                      <a:lvl1pPr eaLnBrk="0" hangingPunct="0">
                        <a:spcBef>
                          <a:spcPct val="20000"/>
                        </a:spcBef>
                        <a:buClr>
                          <a:schemeClr val="accent1"/>
                        </a:buClr>
                        <a:buFont charset="2" panose="05000000000000000000" pitchFamily="2" typeface="Wingdings"/>
                        <a:defRPr>
                          <a:solidFill>
                            <a:schemeClr val="tx1"/>
                          </a:solidFill>
                          <a:latin charset="0" panose="020b0604020202020204" pitchFamily="34" typeface="Arial"/>
                          <a:ea charset="-122" panose="02010600040101010101" pitchFamily="2" typeface="华文细黑"/>
                        </a:defRPr>
                      </a:lvl1pPr>
                      <a:lvl2pPr eaLnBrk="0" hangingPunct="0">
                        <a:spcBef>
                          <a:spcPct val="20000"/>
                        </a:spcBef>
                        <a:buClr>
                          <a:schemeClr val="accent1"/>
                        </a:buClr>
                        <a:buFont charset="2" panose="05000000000000000000" pitchFamily="2" typeface="Wingdings"/>
                        <a:defRPr sz="2400">
                          <a:solidFill>
                            <a:schemeClr val="tx1"/>
                          </a:solidFill>
                          <a:latin charset="0" panose="020b0604020202020204" pitchFamily="34" typeface="Arial"/>
                          <a:ea charset="-122" panose="02010600040101010101" pitchFamily="2" typeface="华文细黑"/>
                        </a:defRPr>
                      </a:lvl2pPr>
                      <a:lvl3pPr eaLnBrk="0" hangingPunct="0">
                        <a:spcBef>
                          <a:spcPct val="20000"/>
                        </a:spcBef>
                        <a:buClr>
                          <a:schemeClr val="accent2"/>
                        </a:buClr>
                        <a:buFont charset="2" panose="05000000000000000000" pitchFamily="2" typeface="Wingdings"/>
                        <a:defRPr sz="1400">
                          <a:solidFill>
                            <a:schemeClr val="tx1"/>
                          </a:solidFill>
                          <a:latin charset="0" panose="020b0604020202020204" pitchFamily="34" typeface="Arial"/>
                          <a:ea charset="-122" panose="02010600040101010101" pitchFamily="2" typeface="华文细黑"/>
                        </a:defRPr>
                      </a:lvl3pPr>
                      <a:lvl4pPr eaLnBrk="0" hangingPunct="0">
                        <a:spcBef>
                          <a:spcPct val="20000"/>
                        </a:spcBef>
                        <a:buClr>
                          <a:schemeClr val="hlink"/>
                        </a:buClr>
                        <a:buFont charset="2" panose="05000000000000000000" pitchFamily="2" typeface="Wingdings"/>
                        <a:defRPr sz="1200">
                          <a:solidFill>
                            <a:schemeClr val="tx1"/>
                          </a:solidFill>
                          <a:latin charset="0" panose="020b0604020202020204" pitchFamily="34" typeface="Arial"/>
                          <a:ea charset="-122" panose="02010600040101010101" pitchFamily="2" typeface="华文细黑"/>
                        </a:defRPr>
                      </a:lvl4pPr>
                      <a:lvl5pPr eaLnBrk="0" hangingPunct="0">
                        <a:spcBef>
                          <a:spcPct val="20000"/>
                        </a:spcBef>
                        <a:defRPr>
                          <a:solidFill>
                            <a:schemeClr val="tx1"/>
                          </a:solidFill>
                          <a:latin charset="0" panose="020b0604020202020204" pitchFamily="34" typeface="Arial"/>
                          <a:ea charset="-122" panose="02010600040101010101" pitchFamily="2" typeface="华文细黑"/>
                        </a:defRPr>
                      </a:lvl5pPr>
                      <a:lvl6pPr eaLnBrk="0" fontAlgn="base" hangingPunct="0">
                        <a:spcBef>
                          <a:spcPct val="20000"/>
                        </a:spcBef>
                        <a:spcAft>
                          <a:spcPct val="0"/>
                        </a:spcAft>
                        <a:defRPr>
                          <a:solidFill>
                            <a:schemeClr val="tx1"/>
                          </a:solidFill>
                          <a:latin charset="0" panose="020b0604020202020204" pitchFamily="34" typeface="Arial"/>
                          <a:ea charset="-122" panose="02010600040101010101" pitchFamily="2" typeface="华文细黑"/>
                        </a:defRPr>
                      </a:lvl6pPr>
                      <a:lvl7pPr eaLnBrk="0" fontAlgn="base" hangingPunct="0">
                        <a:spcBef>
                          <a:spcPct val="20000"/>
                        </a:spcBef>
                        <a:spcAft>
                          <a:spcPct val="0"/>
                        </a:spcAft>
                        <a:defRPr>
                          <a:solidFill>
                            <a:schemeClr val="tx1"/>
                          </a:solidFill>
                          <a:latin charset="0" panose="020b0604020202020204" pitchFamily="34" typeface="Arial"/>
                          <a:ea charset="-122" panose="02010600040101010101" pitchFamily="2" typeface="华文细黑"/>
                        </a:defRPr>
                      </a:lvl7pPr>
                      <a:lvl8pPr eaLnBrk="0" fontAlgn="base" hangingPunct="0">
                        <a:spcBef>
                          <a:spcPct val="20000"/>
                        </a:spcBef>
                        <a:spcAft>
                          <a:spcPct val="0"/>
                        </a:spcAft>
                        <a:defRPr>
                          <a:solidFill>
                            <a:schemeClr val="tx1"/>
                          </a:solidFill>
                          <a:latin charset="0" panose="020b0604020202020204" pitchFamily="34" typeface="Arial"/>
                          <a:ea charset="-122" panose="02010600040101010101" pitchFamily="2" typeface="华文细黑"/>
                        </a:defRPr>
                      </a:lvl8pPr>
                      <a:lvl9pPr eaLnBrk="0" fontAlgn="base" hangingPunct="0">
                        <a:spcBef>
                          <a:spcPct val="20000"/>
                        </a:spcBef>
                        <a:spcAft>
                          <a:spcPct val="0"/>
                        </a:spcAft>
                        <a:defRPr>
                          <a:solidFill>
                            <a:schemeClr val="tx1"/>
                          </a:solidFill>
                          <a:latin charset="0" panose="020b0604020202020204" pitchFamily="34" typeface="Arial"/>
                          <a:ea charset="-122" panose="02010600040101010101" pitchFamily="2" typeface="华文细黑"/>
                        </a:defRPr>
                      </a:lvl9pPr>
                    </a:lstStyle>
                    <a:p>
                      <a:pPr algn="l" defTabSz="914400" eaLnBrk="0" fontAlgn="base" hangingPunct="0" indent="0" latinLnBrk="0" lvl="0" marL="0" marR="0" rtl="0">
                        <a:lnSpc>
                          <a:spcPct val="100000"/>
                        </a:lnSpc>
                        <a:spcBef>
                          <a:spcPct val="20000"/>
                        </a:spcBef>
                        <a:spcAft>
                          <a:spcPct val="0"/>
                        </a:spcAft>
                        <a:buClr>
                          <a:schemeClr val="accent1"/>
                        </a:buClr>
                        <a:buSzTx/>
                        <a:buFont charset="2" panose="05000000000000000000" pitchFamily="2" typeface="Wingdings"/>
                        <a:buNone/>
                      </a:pPr>
                      <a:r>
                        <a:rPr altLang="en-US" b="0" baseline="0" cap="none" i="0" kumimoji="0" lang="zh-CN" normalizeH="0" strike="noStrike" sz="1800" u="none">
                          <a:ln>
                            <a:noFill/>
                          </a:ln>
                          <a:solidFill>
                            <a:schemeClr val="tx1"/>
                          </a:solidFill>
                          <a:effectLst/>
                          <a:latin charset="-122" panose="020b0502040204020203" pitchFamily="34" typeface="微软雅黑 Light"/>
                          <a:ea charset="-122" panose="020b0502040204020203" pitchFamily="34" typeface="微软雅黑 Light"/>
                          <a:cs typeface="+mn-ea"/>
                          <a:sym typeface="+mn-lt"/>
                        </a:rPr>
                        <a:t>                   急性呼衰：突发病例介绍所致</a:t>
                      </a:r>
                    </a:p>
                  </a:txBody>
                  <a:tcPr horzOverflow="overflow">
                    <a:lnL algn="ctr" cap="flat" cmpd="sng" w="12700">
                      <a:solidFill>
                        <a:schemeClr val="tx1"/>
                      </a:solidFill>
                      <a:prstDash val="solid"/>
                      <a:round/>
                      <a:headEnd len="med" type="none" w="med"/>
                      <a:tailEnd len="med" type="none" w="med"/>
                    </a:lnL>
                    <a:lnR algn="ctr" cap="flat" cmpd="sng" w="28575">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a:noFill/>
                    </a:lnTlToBr>
                    <a:lnBlToTr>
                      <a:noFill/>
                    </a:lnBlToTr>
                    <a:noFill/>
                  </a:tcPr>
                </a:tc>
                <a:extLst>
                  <a:ext uri="{0D108BD9-81ED-4DB2-BD59-A6C34878D82A}">
                    <a16:rowId xmlns:a16="http://schemas.microsoft.com/office/drawing/2014/main" val="2485004687"/>
                  </a:ext>
                </a:extLst>
              </a:tr>
              <a:tr h="1033463">
                <a:tc vMerge="1">
                  <a:txBody>
                    <a:bodyPr vert="horz" wrap="square"/>
                    <a:lstStyle/>
                    <a:p>
                      <a:endParaRPr altLang="en-US" lang="zh-CN"/>
                    </a:p>
                  </a:txBody>
                  <a:tcPr/>
                </a:tc>
                <a:tc>
                  <a:txBody>
                    <a:bodyPr vert="horz" wrap="square"/>
                    <a:lstStyle>
                      <a:lvl1pPr eaLnBrk="0" hangingPunct="0">
                        <a:spcBef>
                          <a:spcPct val="20000"/>
                        </a:spcBef>
                        <a:buClr>
                          <a:schemeClr val="accent1"/>
                        </a:buClr>
                        <a:buFont charset="2" panose="05000000000000000000" pitchFamily="2" typeface="Wingdings"/>
                        <a:defRPr>
                          <a:solidFill>
                            <a:schemeClr val="tx1"/>
                          </a:solidFill>
                          <a:latin charset="0" panose="020b0604020202020204" pitchFamily="34" typeface="Arial"/>
                          <a:ea charset="-122" panose="02010600040101010101" pitchFamily="2" typeface="华文细黑"/>
                        </a:defRPr>
                      </a:lvl1pPr>
                      <a:lvl2pPr eaLnBrk="0" hangingPunct="0">
                        <a:spcBef>
                          <a:spcPct val="20000"/>
                        </a:spcBef>
                        <a:buClr>
                          <a:schemeClr val="accent1"/>
                        </a:buClr>
                        <a:buFont charset="2" panose="05000000000000000000" pitchFamily="2" typeface="Wingdings"/>
                        <a:defRPr sz="2400">
                          <a:solidFill>
                            <a:schemeClr val="tx1"/>
                          </a:solidFill>
                          <a:latin charset="0" panose="020b0604020202020204" pitchFamily="34" typeface="Arial"/>
                          <a:ea charset="-122" panose="02010600040101010101" pitchFamily="2" typeface="华文细黑"/>
                        </a:defRPr>
                      </a:lvl2pPr>
                      <a:lvl3pPr eaLnBrk="0" hangingPunct="0">
                        <a:spcBef>
                          <a:spcPct val="20000"/>
                        </a:spcBef>
                        <a:buClr>
                          <a:schemeClr val="accent2"/>
                        </a:buClr>
                        <a:buFont charset="2" panose="05000000000000000000" pitchFamily="2" typeface="Wingdings"/>
                        <a:defRPr sz="1400">
                          <a:solidFill>
                            <a:schemeClr val="tx1"/>
                          </a:solidFill>
                          <a:latin charset="0" panose="020b0604020202020204" pitchFamily="34" typeface="Arial"/>
                          <a:ea charset="-122" panose="02010600040101010101" pitchFamily="2" typeface="华文细黑"/>
                        </a:defRPr>
                      </a:lvl3pPr>
                      <a:lvl4pPr eaLnBrk="0" hangingPunct="0">
                        <a:spcBef>
                          <a:spcPct val="20000"/>
                        </a:spcBef>
                        <a:buClr>
                          <a:schemeClr val="hlink"/>
                        </a:buClr>
                        <a:buFont charset="2" panose="05000000000000000000" pitchFamily="2" typeface="Wingdings"/>
                        <a:defRPr sz="1200">
                          <a:solidFill>
                            <a:schemeClr val="tx1"/>
                          </a:solidFill>
                          <a:latin charset="0" panose="020b0604020202020204" pitchFamily="34" typeface="Arial"/>
                          <a:ea charset="-122" panose="02010600040101010101" pitchFamily="2" typeface="华文细黑"/>
                        </a:defRPr>
                      </a:lvl4pPr>
                      <a:lvl5pPr eaLnBrk="0" hangingPunct="0">
                        <a:spcBef>
                          <a:spcPct val="20000"/>
                        </a:spcBef>
                        <a:defRPr>
                          <a:solidFill>
                            <a:schemeClr val="tx1"/>
                          </a:solidFill>
                          <a:latin charset="0" panose="020b0604020202020204" pitchFamily="34" typeface="Arial"/>
                          <a:ea charset="-122" panose="02010600040101010101" pitchFamily="2" typeface="华文细黑"/>
                        </a:defRPr>
                      </a:lvl5pPr>
                      <a:lvl6pPr eaLnBrk="0" fontAlgn="base" hangingPunct="0">
                        <a:spcBef>
                          <a:spcPct val="20000"/>
                        </a:spcBef>
                        <a:spcAft>
                          <a:spcPct val="0"/>
                        </a:spcAft>
                        <a:defRPr>
                          <a:solidFill>
                            <a:schemeClr val="tx1"/>
                          </a:solidFill>
                          <a:latin charset="0" panose="020b0604020202020204" pitchFamily="34" typeface="Arial"/>
                          <a:ea charset="-122" panose="02010600040101010101" pitchFamily="2" typeface="华文细黑"/>
                        </a:defRPr>
                      </a:lvl6pPr>
                      <a:lvl7pPr eaLnBrk="0" fontAlgn="base" hangingPunct="0">
                        <a:spcBef>
                          <a:spcPct val="20000"/>
                        </a:spcBef>
                        <a:spcAft>
                          <a:spcPct val="0"/>
                        </a:spcAft>
                        <a:defRPr>
                          <a:solidFill>
                            <a:schemeClr val="tx1"/>
                          </a:solidFill>
                          <a:latin charset="0" panose="020b0604020202020204" pitchFamily="34" typeface="Arial"/>
                          <a:ea charset="-122" panose="02010600040101010101" pitchFamily="2" typeface="华文细黑"/>
                        </a:defRPr>
                      </a:lvl7pPr>
                      <a:lvl8pPr eaLnBrk="0" fontAlgn="base" hangingPunct="0">
                        <a:spcBef>
                          <a:spcPct val="20000"/>
                        </a:spcBef>
                        <a:spcAft>
                          <a:spcPct val="0"/>
                        </a:spcAft>
                        <a:defRPr>
                          <a:solidFill>
                            <a:schemeClr val="tx1"/>
                          </a:solidFill>
                          <a:latin charset="0" panose="020b0604020202020204" pitchFamily="34" typeface="Arial"/>
                          <a:ea charset="-122" panose="02010600040101010101" pitchFamily="2" typeface="华文细黑"/>
                        </a:defRPr>
                      </a:lvl8pPr>
                      <a:lvl9pPr eaLnBrk="0" fontAlgn="base" hangingPunct="0">
                        <a:spcBef>
                          <a:spcPct val="20000"/>
                        </a:spcBef>
                        <a:spcAft>
                          <a:spcPct val="0"/>
                        </a:spcAft>
                        <a:defRPr>
                          <a:solidFill>
                            <a:schemeClr val="tx1"/>
                          </a:solidFill>
                          <a:latin charset="0" panose="020b0604020202020204" pitchFamily="34" typeface="Arial"/>
                          <a:ea charset="-122" panose="02010600040101010101" pitchFamily="2" typeface="华文细黑"/>
                        </a:defRPr>
                      </a:lvl9pPr>
                    </a:lstStyle>
                    <a:p>
                      <a:pPr algn="l" defTabSz="914400" eaLnBrk="0" fontAlgn="base" hangingPunct="0" indent="0" latinLnBrk="0" lvl="0" marL="0" marR="0" rtl="0">
                        <a:lnSpc>
                          <a:spcPct val="100000"/>
                        </a:lnSpc>
                        <a:spcBef>
                          <a:spcPct val="20000"/>
                        </a:spcBef>
                        <a:spcAft>
                          <a:spcPct val="0"/>
                        </a:spcAft>
                        <a:buClr>
                          <a:schemeClr val="accent1"/>
                        </a:buClr>
                        <a:buSzTx/>
                        <a:buFont charset="2" panose="05000000000000000000" pitchFamily="2" typeface="Wingdings"/>
                        <a:buNone/>
                      </a:pPr>
                      <a:r>
                        <a:rPr altLang="en-US" b="0" baseline="0" cap="none" i="0" kumimoji="0" lang="zh-CN" normalizeH="0" strike="noStrike" sz="1800" u="none">
                          <a:ln>
                            <a:noFill/>
                          </a:ln>
                          <a:solidFill>
                            <a:schemeClr val="tx1"/>
                          </a:solidFill>
                          <a:effectLst/>
                          <a:latin charset="-122" panose="020b0502040204020203" pitchFamily="34" typeface="微软雅黑 Light"/>
                          <a:ea charset="-122" panose="020b0502040204020203" pitchFamily="34" typeface="微软雅黑 Light"/>
                          <a:cs typeface="+mn-ea"/>
                          <a:sym typeface="+mn-lt"/>
                        </a:rPr>
                        <a:t>                  慢性呼衰：慢性疾病所致，以 </a:t>
                      </a:r>
                    </a:p>
                    <a:p>
                      <a:pPr algn="l" defTabSz="914400" eaLnBrk="0" fontAlgn="base" hangingPunct="0" indent="0" latinLnBrk="0" lvl="0" marL="0" marR="0" rtl="0">
                        <a:lnSpc>
                          <a:spcPct val="100000"/>
                        </a:lnSpc>
                        <a:spcBef>
                          <a:spcPct val="20000"/>
                        </a:spcBef>
                        <a:spcAft>
                          <a:spcPct val="0"/>
                        </a:spcAft>
                        <a:buClr>
                          <a:schemeClr val="accent1"/>
                        </a:buClr>
                        <a:buSzTx/>
                        <a:buFont charset="2" panose="05000000000000000000" pitchFamily="2" typeface="Wingdings"/>
                        <a:buNone/>
                      </a:pPr>
                      <a:r>
                        <a:rPr altLang="en-US" b="0" baseline="0" cap="none" i="0" kumimoji="0" lang="zh-CN" normalizeH="0" strike="noStrike" sz="1800" u="none">
                          <a:ln>
                            <a:noFill/>
                          </a:ln>
                          <a:solidFill>
                            <a:schemeClr val="tx1"/>
                          </a:solidFill>
                          <a:effectLst/>
                          <a:latin charset="-122" panose="020b0502040204020203" pitchFamily="34" typeface="微软雅黑 Light"/>
                          <a:ea charset="-122" panose="020b0502040204020203" pitchFamily="34" typeface="微软雅黑 Light"/>
                          <a:cs typeface="+mn-ea"/>
                          <a:sym typeface="+mn-lt"/>
                        </a:rPr>
                        <a:t>                  </a:t>
                      </a:r>
                      <a:r>
                        <a:rPr altLang="zh-CN" b="0" baseline="0" cap="none" i="0" kumimoji="0" lang="en-US" normalizeH="0" strike="noStrike" sz="1800" u="none">
                          <a:ln>
                            <a:noFill/>
                          </a:ln>
                          <a:solidFill>
                            <a:schemeClr val="tx1"/>
                          </a:solidFill>
                          <a:effectLst/>
                          <a:latin charset="-122" panose="020b0502040204020203" pitchFamily="34" typeface="微软雅黑 Light"/>
                          <a:ea charset="-122" panose="020b0502040204020203" pitchFamily="34" typeface="微软雅黑 Light"/>
                          <a:cs typeface="+mn-ea"/>
                          <a:sym typeface="+mn-lt"/>
                        </a:rPr>
                        <a:t>COPD</a:t>
                      </a:r>
                      <a:r>
                        <a:rPr altLang="en-US" b="0" baseline="0" cap="none" i="0" kumimoji="0" lang="zh-CN" normalizeH="0" strike="noStrike" sz="1800" u="none">
                          <a:ln>
                            <a:noFill/>
                          </a:ln>
                          <a:solidFill>
                            <a:schemeClr val="tx1"/>
                          </a:solidFill>
                          <a:effectLst/>
                          <a:latin charset="-122" panose="020b0502040204020203" pitchFamily="34" typeface="微软雅黑 Light"/>
                          <a:ea charset="-122" panose="020b0502040204020203" pitchFamily="34" typeface="微软雅黑 Light"/>
                          <a:cs typeface="+mn-ea"/>
                          <a:sym typeface="+mn-lt"/>
                        </a:rPr>
                        <a:t>最常见</a:t>
                      </a:r>
                    </a:p>
                  </a:txBody>
                  <a:tcPr horzOverflow="overflow">
                    <a:lnL algn="ctr" cap="flat" cmpd="sng" w="12700">
                      <a:solidFill>
                        <a:schemeClr val="tx1"/>
                      </a:solidFill>
                      <a:prstDash val="solid"/>
                      <a:round/>
                      <a:headEnd len="med" type="none" w="med"/>
                      <a:tailEnd len="med" type="none" w="med"/>
                    </a:lnL>
                    <a:lnR algn="ctr" cap="flat" cmpd="sng" w="28575">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a:noFill/>
                    </a:lnTlToBr>
                    <a:lnBlToTr>
                      <a:noFill/>
                    </a:lnBlToTr>
                    <a:noFill/>
                  </a:tcPr>
                </a:tc>
                <a:extLst>
                  <a:ext uri="{0D108BD9-81ED-4DB2-BD59-A6C34878D82A}">
                    <a16:rowId xmlns:a16="http://schemas.microsoft.com/office/drawing/2014/main" val="230444255"/>
                  </a:ext>
                </a:extLst>
              </a:tr>
              <a:tr h="639763">
                <a:tc rowSpan="2">
                  <a:txBody>
                    <a:bodyPr vert="horz" wrap="square"/>
                    <a:lstStyle>
                      <a:lvl1pPr eaLnBrk="0" hangingPunct="0">
                        <a:spcBef>
                          <a:spcPct val="20000"/>
                        </a:spcBef>
                        <a:buClr>
                          <a:schemeClr val="accent1"/>
                        </a:buClr>
                        <a:buFont charset="2" panose="05000000000000000000" pitchFamily="2" typeface="Wingdings"/>
                        <a:defRPr>
                          <a:solidFill>
                            <a:schemeClr val="tx1"/>
                          </a:solidFill>
                          <a:latin charset="0" panose="020b0604020202020204" pitchFamily="34" typeface="Arial"/>
                          <a:ea charset="-122" panose="02010600040101010101" pitchFamily="2" typeface="华文细黑"/>
                        </a:defRPr>
                      </a:lvl1pPr>
                      <a:lvl2pPr eaLnBrk="0" hangingPunct="0">
                        <a:spcBef>
                          <a:spcPct val="20000"/>
                        </a:spcBef>
                        <a:buClr>
                          <a:schemeClr val="accent1"/>
                        </a:buClr>
                        <a:buFont charset="2" panose="05000000000000000000" pitchFamily="2" typeface="Wingdings"/>
                        <a:defRPr sz="2400">
                          <a:solidFill>
                            <a:schemeClr val="tx1"/>
                          </a:solidFill>
                          <a:latin charset="0" panose="020b0604020202020204" pitchFamily="34" typeface="Arial"/>
                          <a:ea charset="-122" panose="02010600040101010101" pitchFamily="2" typeface="华文细黑"/>
                        </a:defRPr>
                      </a:lvl2pPr>
                      <a:lvl3pPr eaLnBrk="0" hangingPunct="0">
                        <a:spcBef>
                          <a:spcPct val="20000"/>
                        </a:spcBef>
                        <a:buClr>
                          <a:schemeClr val="accent2"/>
                        </a:buClr>
                        <a:buFont charset="2" panose="05000000000000000000" pitchFamily="2" typeface="Wingdings"/>
                        <a:defRPr sz="1400">
                          <a:solidFill>
                            <a:schemeClr val="tx1"/>
                          </a:solidFill>
                          <a:latin charset="0" panose="020b0604020202020204" pitchFamily="34" typeface="Arial"/>
                          <a:ea charset="-122" panose="02010600040101010101" pitchFamily="2" typeface="华文细黑"/>
                        </a:defRPr>
                      </a:lvl3pPr>
                      <a:lvl4pPr eaLnBrk="0" hangingPunct="0">
                        <a:spcBef>
                          <a:spcPct val="20000"/>
                        </a:spcBef>
                        <a:buClr>
                          <a:schemeClr val="hlink"/>
                        </a:buClr>
                        <a:buFont charset="2" panose="05000000000000000000" pitchFamily="2" typeface="Wingdings"/>
                        <a:defRPr sz="1200">
                          <a:solidFill>
                            <a:schemeClr val="tx1"/>
                          </a:solidFill>
                          <a:latin charset="0" panose="020b0604020202020204" pitchFamily="34" typeface="Arial"/>
                          <a:ea charset="-122" panose="02010600040101010101" pitchFamily="2" typeface="华文细黑"/>
                        </a:defRPr>
                      </a:lvl4pPr>
                      <a:lvl5pPr eaLnBrk="0" hangingPunct="0">
                        <a:spcBef>
                          <a:spcPct val="20000"/>
                        </a:spcBef>
                        <a:defRPr>
                          <a:solidFill>
                            <a:schemeClr val="tx1"/>
                          </a:solidFill>
                          <a:latin charset="0" panose="020b0604020202020204" pitchFamily="34" typeface="Arial"/>
                          <a:ea charset="-122" panose="02010600040101010101" pitchFamily="2" typeface="华文细黑"/>
                        </a:defRPr>
                      </a:lvl5pPr>
                      <a:lvl6pPr eaLnBrk="0" fontAlgn="base" hangingPunct="0">
                        <a:spcBef>
                          <a:spcPct val="20000"/>
                        </a:spcBef>
                        <a:spcAft>
                          <a:spcPct val="0"/>
                        </a:spcAft>
                        <a:defRPr>
                          <a:solidFill>
                            <a:schemeClr val="tx1"/>
                          </a:solidFill>
                          <a:latin charset="0" panose="020b0604020202020204" pitchFamily="34" typeface="Arial"/>
                          <a:ea charset="-122" panose="02010600040101010101" pitchFamily="2" typeface="华文细黑"/>
                        </a:defRPr>
                      </a:lvl6pPr>
                      <a:lvl7pPr eaLnBrk="0" fontAlgn="base" hangingPunct="0">
                        <a:spcBef>
                          <a:spcPct val="20000"/>
                        </a:spcBef>
                        <a:spcAft>
                          <a:spcPct val="0"/>
                        </a:spcAft>
                        <a:defRPr>
                          <a:solidFill>
                            <a:schemeClr val="tx1"/>
                          </a:solidFill>
                          <a:latin charset="0" panose="020b0604020202020204" pitchFamily="34" typeface="Arial"/>
                          <a:ea charset="-122" panose="02010600040101010101" pitchFamily="2" typeface="华文细黑"/>
                        </a:defRPr>
                      </a:lvl7pPr>
                      <a:lvl8pPr eaLnBrk="0" fontAlgn="base" hangingPunct="0">
                        <a:spcBef>
                          <a:spcPct val="20000"/>
                        </a:spcBef>
                        <a:spcAft>
                          <a:spcPct val="0"/>
                        </a:spcAft>
                        <a:defRPr>
                          <a:solidFill>
                            <a:schemeClr val="tx1"/>
                          </a:solidFill>
                          <a:latin charset="0" panose="020b0604020202020204" pitchFamily="34" typeface="Arial"/>
                          <a:ea charset="-122" panose="02010600040101010101" pitchFamily="2" typeface="华文细黑"/>
                        </a:defRPr>
                      </a:lvl8pPr>
                      <a:lvl9pPr eaLnBrk="0" fontAlgn="base" hangingPunct="0">
                        <a:spcBef>
                          <a:spcPct val="20000"/>
                        </a:spcBef>
                        <a:spcAft>
                          <a:spcPct val="0"/>
                        </a:spcAft>
                        <a:defRPr>
                          <a:solidFill>
                            <a:schemeClr val="tx1"/>
                          </a:solidFill>
                          <a:latin charset="0" panose="020b0604020202020204" pitchFamily="34" typeface="Arial"/>
                          <a:ea charset="-122" panose="02010600040101010101" pitchFamily="2" typeface="华文细黑"/>
                        </a:defRPr>
                      </a:lvl9pPr>
                    </a:lstStyle>
                    <a:p>
                      <a:pPr algn="l" defTabSz="914400" eaLnBrk="0" fontAlgn="base" hangingPunct="0" indent="0" latinLnBrk="0" lvl="0" marL="0" marR="0" rtl="0">
                        <a:lnSpc>
                          <a:spcPct val="100000"/>
                        </a:lnSpc>
                        <a:spcBef>
                          <a:spcPct val="20000"/>
                        </a:spcBef>
                        <a:spcAft>
                          <a:spcPct val="0"/>
                        </a:spcAft>
                        <a:buClr>
                          <a:schemeClr val="accent1"/>
                        </a:buClr>
                        <a:buSzTx/>
                        <a:buFont charset="2" panose="05000000000000000000" pitchFamily="2" typeface="Wingdings"/>
                        <a:buNone/>
                      </a:pPr>
                      <a:endParaRPr altLang="en-US" b="1" baseline="0" cap="none" i="0" kumimoji="0" lang="zh-CN" normalizeH="0" strike="noStrike" sz="2800" u="none">
                        <a:ln>
                          <a:noFill/>
                        </a:ln>
                        <a:solidFill>
                          <a:schemeClr val="bg1"/>
                        </a:solidFill>
                        <a:effectLst/>
                        <a:latin charset="-122" panose="020b0502040204020203" pitchFamily="34" typeface="微软雅黑 Light"/>
                        <a:ea charset="-122" panose="020b0502040204020203" pitchFamily="34" typeface="微软雅黑 Light"/>
                        <a:cs typeface="+mj-ea"/>
                        <a:sym typeface="+mn-lt"/>
                      </a:endParaRPr>
                    </a:p>
                    <a:p>
                      <a:pPr algn="l" defTabSz="914400" eaLnBrk="0" fontAlgn="base" hangingPunct="0" indent="0" latinLnBrk="0" lvl="0" marL="0" marR="0" rtl="0">
                        <a:lnSpc>
                          <a:spcPct val="100000"/>
                        </a:lnSpc>
                        <a:spcBef>
                          <a:spcPct val="20000"/>
                        </a:spcBef>
                        <a:spcAft>
                          <a:spcPct val="0"/>
                        </a:spcAft>
                        <a:buClr>
                          <a:schemeClr val="accent1"/>
                        </a:buClr>
                        <a:buSzTx/>
                        <a:buFont charset="2" panose="05000000000000000000" pitchFamily="2" typeface="Wingdings"/>
                        <a:buNone/>
                      </a:pPr>
                      <a:r>
                        <a:rPr altLang="en-US" b="1" baseline="0" cap="none" i="0" kumimoji="0" lang="zh-CN" normalizeH="0" strike="noStrike" sz="2800" u="none">
                          <a:ln>
                            <a:noFill/>
                          </a:ln>
                          <a:solidFill>
                            <a:schemeClr val="bg1"/>
                          </a:solidFill>
                          <a:effectLst/>
                          <a:latin charset="-122" panose="020b0502040204020203" pitchFamily="34" typeface="微软雅黑 Light"/>
                          <a:ea charset="-122" panose="020b0502040204020203" pitchFamily="34" typeface="微软雅黑 Light"/>
                          <a:cs typeface="+mn-ea"/>
                          <a:sym typeface="+mn-lt"/>
                        </a:rPr>
                        <a:t>按发病机制</a:t>
                      </a:r>
                    </a:p>
                  </a:txBody>
                  <a:tcPr horzOverflow="overflow">
                    <a:lnL algn="ctr" cap="flat" cmpd="sng" w="28575">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28575">
                      <a:solidFill>
                        <a:schemeClr val="tx1"/>
                      </a:solidFill>
                      <a:prstDash val="solid"/>
                      <a:round/>
                      <a:headEnd len="med" type="none" w="med"/>
                      <a:tailEnd len="med" type="none" w="med"/>
                    </a:lnB>
                    <a:lnTlToBr>
                      <a:noFill/>
                    </a:lnTlToBr>
                    <a:lnBlToTr>
                      <a:noFill/>
                    </a:lnBlToTr>
                    <a:solidFill>
                      <a:schemeClr val="accent2"/>
                    </a:solidFill>
                  </a:tcPr>
                </a:tc>
                <a:tc>
                  <a:txBody>
                    <a:bodyPr vert="horz" wrap="square"/>
                    <a:lstStyle>
                      <a:lvl1pPr eaLnBrk="0" hangingPunct="0">
                        <a:spcBef>
                          <a:spcPct val="20000"/>
                        </a:spcBef>
                        <a:buClr>
                          <a:schemeClr val="accent1"/>
                        </a:buClr>
                        <a:buFont charset="2" panose="05000000000000000000" pitchFamily="2" typeface="Wingdings"/>
                        <a:defRPr>
                          <a:solidFill>
                            <a:schemeClr val="tx1"/>
                          </a:solidFill>
                          <a:latin charset="0" panose="020b0604020202020204" pitchFamily="34" typeface="Arial"/>
                          <a:ea charset="-122" panose="02010600040101010101" pitchFamily="2" typeface="华文细黑"/>
                        </a:defRPr>
                      </a:lvl1pPr>
                      <a:lvl2pPr eaLnBrk="0" hangingPunct="0">
                        <a:spcBef>
                          <a:spcPct val="20000"/>
                        </a:spcBef>
                        <a:buClr>
                          <a:schemeClr val="accent1"/>
                        </a:buClr>
                        <a:buFont charset="2" panose="05000000000000000000" pitchFamily="2" typeface="Wingdings"/>
                        <a:defRPr sz="2400">
                          <a:solidFill>
                            <a:schemeClr val="tx1"/>
                          </a:solidFill>
                          <a:latin charset="0" panose="020b0604020202020204" pitchFamily="34" typeface="Arial"/>
                          <a:ea charset="-122" panose="02010600040101010101" pitchFamily="2" typeface="华文细黑"/>
                        </a:defRPr>
                      </a:lvl2pPr>
                      <a:lvl3pPr eaLnBrk="0" hangingPunct="0">
                        <a:spcBef>
                          <a:spcPct val="20000"/>
                        </a:spcBef>
                        <a:buClr>
                          <a:schemeClr val="accent2"/>
                        </a:buClr>
                        <a:buFont charset="2" panose="05000000000000000000" pitchFamily="2" typeface="Wingdings"/>
                        <a:defRPr sz="1400">
                          <a:solidFill>
                            <a:schemeClr val="tx1"/>
                          </a:solidFill>
                          <a:latin charset="0" panose="020b0604020202020204" pitchFamily="34" typeface="Arial"/>
                          <a:ea charset="-122" panose="02010600040101010101" pitchFamily="2" typeface="华文细黑"/>
                        </a:defRPr>
                      </a:lvl3pPr>
                      <a:lvl4pPr eaLnBrk="0" hangingPunct="0">
                        <a:spcBef>
                          <a:spcPct val="20000"/>
                        </a:spcBef>
                        <a:buClr>
                          <a:schemeClr val="hlink"/>
                        </a:buClr>
                        <a:buFont charset="2" panose="05000000000000000000" pitchFamily="2" typeface="Wingdings"/>
                        <a:defRPr sz="1200">
                          <a:solidFill>
                            <a:schemeClr val="tx1"/>
                          </a:solidFill>
                          <a:latin charset="0" panose="020b0604020202020204" pitchFamily="34" typeface="Arial"/>
                          <a:ea charset="-122" panose="02010600040101010101" pitchFamily="2" typeface="华文细黑"/>
                        </a:defRPr>
                      </a:lvl4pPr>
                      <a:lvl5pPr eaLnBrk="0" hangingPunct="0">
                        <a:spcBef>
                          <a:spcPct val="20000"/>
                        </a:spcBef>
                        <a:defRPr>
                          <a:solidFill>
                            <a:schemeClr val="tx1"/>
                          </a:solidFill>
                          <a:latin charset="0" panose="020b0604020202020204" pitchFamily="34" typeface="Arial"/>
                          <a:ea charset="-122" panose="02010600040101010101" pitchFamily="2" typeface="华文细黑"/>
                        </a:defRPr>
                      </a:lvl5pPr>
                      <a:lvl6pPr eaLnBrk="0" fontAlgn="base" hangingPunct="0">
                        <a:spcBef>
                          <a:spcPct val="20000"/>
                        </a:spcBef>
                        <a:spcAft>
                          <a:spcPct val="0"/>
                        </a:spcAft>
                        <a:defRPr>
                          <a:solidFill>
                            <a:schemeClr val="tx1"/>
                          </a:solidFill>
                          <a:latin charset="0" panose="020b0604020202020204" pitchFamily="34" typeface="Arial"/>
                          <a:ea charset="-122" panose="02010600040101010101" pitchFamily="2" typeface="华文细黑"/>
                        </a:defRPr>
                      </a:lvl6pPr>
                      <a:lvl7pPr eaLnBrk="0" fontAlgn="base" hangingPunct="0">
                        <a:spcBef>
                          <a:spcPct val="20000"/>
                        </a:spcBef>
                        <a:spcAft>
                          <a:spcPct val="0"/>
                        </a:spcAft>
                        <a:defRPr>
                          <a:solidFill>
                            <a:schemeClr val="tx1"/>
                          </a:solidFill>
                          <a:latin charset="0" panose="020b0604020202020204" pitchFamily="34" typeface="Arial"/>
                          <a:ea charset="-122" panose="02010600040101010101" pitchFamily="2" typeface="华文细黑"/>
                        </a:defRPr>
                      </a:lvl7pPr>
                      <a:lvl8pPr eaLnBrk="0" fontAlgn="base" hangingPunct="0">
                        <a:spcBef>
                          <a:spcPct val="20000"/>
                        </a:spcBef>
                        <a:spcAft>
                          <a:spcPct val="0"/>
                        </a:spcAft>
                        <a:defRPr>
                          <a:solidFill>
                            <a:schemeClr val="tx1"/>
                          </a:solidFill>
                          <a:latin charset="0" panose="020b0604020202020204" pitchFamily="34" typeface="Arial"/>
                          <a:ea charset="-122" panose="02010600040101010101" pitchFamily="2" typeface="华文细黑"/>
                        </a:defRPr>
                      </a:lvl8pPr>
                      <a:lvl9pPr eaLnBrk="0" fontAlgn="base" hangingPunct="0">
                        <a:spcBef>
                          <a:spcPct val="20000"/>
                        </a:spcBef>
                        <a:spcAft>
                          <a:spcPct val="0"/>
                        </a:spcAft>
                        <a:defRPr>
                          <a:solidFill>
                            <a:schemeClr val="tx1"/>
                          </a:solidFill>
                          <a:latin charset="0" panose="020b0604020202020204" pitchFamily="34" typeface="Arial"/>
                          <a:ea charset="-122" panose="02010600040101010101" pitchFamily="2" typeface="华文细黑"/>
                        </a:defRPr>
                      </a:lvl9pPr>
                    </a:lstStyle>
                    <a:p>
                      <a:pPr algn="l" defTabSz="914400" eaLnBrk="0" fontAlgn="base" hangingPunct="0" indent="0" latinLnBrk="0" lvl="0" marL="0" marR="0" rtl="0">
                        <a:lnSpc>
                          <a:spcPct val="100000"/>
                        </a:lnSpc>
                        <a:spcBef>
                          <a:spcPct val="20000"/>
                        </a:spcBef>
                        <a:spcAft>
                          <a:spcPct val="0"/>
                        </a:spcAft>
                        <a:buClr>
                          <a:schemeClr val="accent1"/>
                        </a:buClr>
                        <a:buSzTx/>
                        <a:buFont charset="2" panose="05000000000000000000" pitchFamily="2" typeface="Wingdings"/>
                        <a:buNone/>
                      </a:pPr>
                      <a:r>
                        <a:rPr altLang="en-US" b="0" baseline="0" cap="none" i="0" kumimoji="0" lang="zh-CN" normalizeH="0" strike="noStrike" sz="1800" u="none">
                          <a:ln>
                            <a:noFill/>
                          </a:ln>
                          <a:solidFill>
                            <a:schemeClr val="tx1"/>
                          </a:solidFill>
                          <a:effectLst/>
                          <a:latin charset="-122" panose="020b0502040204020203" pitchFamily="34" typeface="微软雅黑 Light"/>
                          <a:ea charset="-122" panose="020b0502040204020203" pitchFamily="34" typeface="微软雅黑 Light"/>
                          <a:cs typeface="+mn-ea"/>
                          <a:sym typeface="+mn-lt"/>
                        </a:rPr>
                        <a:t>                  泵衰竭：主要表现为</a:t>
                      </a:r>
                      <a:r>
                        <a:rPr altLang="zh-CN" b="0" baseline="0" cap="none" i="0" kumimoji="0" lang="en-US" normalizeH="0" strike="noStrike" sz="1800" u="none">
                          <a:ln>
                            <a:noFill/>
                          </a:ln>
                          <a:solidFill>
                            <a:schemeClr val="tx1"/>
                          </a:solidFill>
                          <a:effectLst/>
                          <a:latin charset="-122" panose="020b0502040204020203" pitchFamily="34" typeface="微软雅黑 Light"/>
                          <a:ea charset="-122" panose="020b0502040204020203" pitchFamily="34" typeface="微软雅黑 Light"/>
                          <a:cs typeface="+mn-ea"/>
                          <a:sym typeface="+mn-lt"/>
                        </a:rPr>
                        <a:t>Ⅱ</a:t>
                      </a:r>
                      <a:r>
                        <a:rPr altLang="en-US" b="0" baseline="0" cap="none" i="0" kumimoji="0" lang="zh-CN" normalizeH="0" strike="noStrike" sz="1800" u="none">
                          <a:ln>
                            <a:noFill/>
                          </a:ln>
                          <a:solidFill>
                            <a:schemeClr val="tx1"/>
                          </a:solidFill>
                          <a:effectLst/>
                          <a:latin charset="-122" panose="020b0502040204020203" pitchFamily="34" typeface="微软雅黑 Light"/>
                          <a:ea charset="-122" panose="020b0502040204020203" pitchFamily="34" typeface="微软雅黑 Light"/>
                          <a:cs typeface="+mn-ea"/>
                          <a:sym typeface="+mn-lt"/>
                        </a:rPr>
                        <a:t>型呼衰</a:t>
                      </a:r>
                    </a:p>
                  </a:txBody>
                  <a:tcPr horzOverflow="overflow">
                    <a:lnL algn="ctr" cap="flat" cmpd="sng" w="12700">
                      <a:solidFill>
                        <a:schemeClr val="tx1"/>
                      </a:solidFill>
                      <a:prstDash val="solid"/>
                      <a:round/>
                      <a:headEnd len="med" type="none" w="med"/>
                      <a:tailEnd len="med" type="none" w="med"/>
                    </a:lnL>
                    <a:lnR algn="ctr" cap="flat" cmpd="sng" w="28575">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a:noFill/>
                    </a:lnTlToBr>
                    <a:lnBlToTr>
                      <a:noFill/>
                    </a:lnBlToTr>
                    <a:noFill/>
                  </a:tcPr>
                </a:tc>
                <a:extLst>
                  <a:ext uri="{0D108BD9-81ED-4DB2-BD59-A6C34878D82A}">
                    <a16:rowId xmlns:a16="http://schemas.microsoft.com/office/drawing/2014/main" val="3842968481"/>
                  </a:ext>
                </a:extLst>
              </a:tr>
              <a:tr h="641350">
                <a:tc vMerge="1">
                  <a:txBody>
                    <a:bodyPr vert="horz" wrap="square"/>
                    <a:lstStyle/>
                    <a:p>
                      <a:endParaRPr altLang="en-US" lang="zh-CN"/>
                    </a:p>
                  </a:txBody>
                  <a:tcPr/>
                </a:tc>
                <a:tc>
                  <a:txBody>
                    <a:bodyPr vert="horz" wrap="square"/>
                    <a:lstStyle>
                      <a:lvl1pPr eaLnBrk="0" hangingPunct="0">
                        <a:spcBef>
                          <a:spcPct val="20000"/>
                        </a:spcBef>
                        <a:buClr>
                          <a:schemeClr val="accent1"/>
                        </a:buClr>
                        <a:buFont charset="2" panose="05000000000000000000" pitchFamily="2" typeface="Wingdings"/>
                        <a:defRPr>
                          <a:solidFill>
                            <a:schemeClr val="tx1"/>
                          </a:solidFill>
                          <a:latin charset="0" panose="020b0604020202020204" pitchFamily="34" typeface="Arial"/>
                          <a:ea charset="-122" panose="02010600040101010101" pitchFamily="2" typeface="华文细黑"/>
                        </a:defRPr>
                      </a:lvl1pPr>
                      <a:lvl2pPr eaLnBrk="0" hangingPunct="0">
                        <a:spcBef>
                          <a:spcPct val="20000"/>
                        </a:spcBef>
                        <a:buClr>
                          <a:schemeClr val="accent1"/>
                        </a:buClr>
                        <a:buFont charset="2" panose="05000000000000000000" pitchFamily="2" typeface="Wingdings"/>
                        <a:defRPr sz="2400">
                          <a:solidFill>
                            <a:schemeClr val="tx1"/>
                          </a:solidFill>
                          <a:latin charset="0" panose="020b0604020202020204" pitchFamily="34" typeface="Arial"/>
                          <a:ea charset="-122" panose="02010600040101010101" pitchFamily="2" typeface="华文细黑"/>
                        </a:defRPr>
                      </a:lvl2pPr>
                      <a:lvl3pPr eaLnBrk="0" hangingPunct="0">
                        <a:spcBef>
                          <a:spcPct val="20000"/>
                        </a:spcBef>
                        <a:buClr>
                          <a:schemeClr val="accent2"/>
                        </a:buClr>
                        <a:buFont charset="2" panose="05000000000000000000" pitchFamily="2" typeface="Wingdings"/>
                        <a:defRPr sz="1400">
                          <a:solidFill>
                            <a:schemeClr val="tx1"/>
                          </a:solidFill>
                          <a:latin charset="0" panose="020b0604020202020204" pitchFamily="34" typeface="Arial"/>
                          <a:ea charset="-122" panose="02010600040101010101" pitchFamily="2" typeface="华文细黑"/>
                        </a:defRPr>
                      </a:lvl3pPr>
                      <a:lvl4pPr eaLnBrk="0" hangingPunct="0">
                        <a:spcBef>
                          <a:spcPct val="20000"/>
                        </a:spcBef>
                        <a:buClr>
                          <a:schemeClr val="hlink"/>
                        </a:buClr>
                        <a:buFont charset="2" panose="05000000000000000000" pitchFamily="2" typeface="Wingdings"/>
                        <a:defRPr sz="1200">
                          <a:solidFill>
                            <a:schemeClr val="tx1"/>
                          </a:solidFill>
                          <a:latin charset="0" panose="020b0604020202020204" pitchFamily="34" typeface="Arial"/>
                          <a:ea charset="-122" panose="02010600040101010101" pitchFamily="2" typeface="华文细黑"/>
                        </a:defRPr>
                      </a:lvl4pPr>
                      <a:lvl5pPr eaLnBrk="0" hangingPunct="0">
                        <a:spcBef>
                          <a:spcPct val="20000"/>
                        </a:spcBef>
                        <a:defRPr>
                          <a:solidFill>
                            <a:schemeClr val="tx1"/>
                          </a:solidFill>
                          <a:latin charset="0" panose="020b0604020202020204" pitchFamily="34" typeface="Arial"/>
                          <a:ea charset="-122" panose="02010600040101010101" pitchFamily="2" typeface="华文细黑"/>
                        </a:defRPr>
                      </a:lvl5pPr>
                      <a:lvl6pPr eaLnBrk="0" fontAlgn="base" hangingPunct="0">
                        <a:spcBef>
                          <a:spcPct val="20000"/>
                        </a:spcBef>
                        <a:spcAft>
                          <a:spcPct val="0"/>
                        </a:spcAft>
                        <a:defRPr>
                          <a:solidFill>
                            <a:schemeClr val="tx1"/>
                          </a:solidFill>
                          <a:latin charset="0" panose="020b0604020202020204" pitchFamily="34" typeface="Arial"/>
                          <a:ea charset="-122" panose="02010600040101010101" pitchFamily="2" typeface="华文细黑"/>
                        </a:defRPr>
                      </a:lvl6pPr>
                      <a:lvl7pPr eaLnBrk="0" fontAlgn="base" hangingPunct="0">
                        <a:spcBef>
                          <a:spcPct val="20000"/>
                        </a:spcBef>
                        <a:spcAft>
                          <a:spcPct val="0"/>
                        </a:spcAft>
                        <a:defRPr>
                          <a:solidFill>
                            <a:schemeClr val="tx1"/>
                          </a:solidFill>
                          <a:latin charset="0" panose="020b0604020202020204" pitchFamily="34" typeface="Arial"/>
                          <a:ea charset="-122" panose="02010600040101010101" pitchFamily="2" typeface="华文细黑"/>
                        </a:defRPr>
                      </a:lvl7pPr>
                      <a:lvl8pPr eaLnBrk="0" fontAlgn="base" hangingPunct="0">
                        <a:spcBef>
                          <a:spcPct val="20000"/>
                        </a:spcBef>
                        <a:spcAft>
                          <a:spcPct val="0"/>
                        </a:spcAft>
                        <a:defRPr>
                          <a:solidFill>
                            <a:schemeClr val="tx1"/>
                          </a:solidFill>
                          <a:latin charset="0" panose="020b0604020202020204" pitchFamily="34" typeface="Arial"/>
                          <a:ea charset="-122" panose="02010600040101010101" pitchFamily="2" typeface="华文细黑"/>
                        </a:defRPr>
                      </a:lvl8pPr>
                      <a:lvl9pPr eaLnBrk="0" fontAlgn="base" hangingPunct="0">
                        <a:spcBef>
                          <a:spcPct val="20000"/>
                        </a:spcBef>
                        <a:spcAft>
                          <a:spcPct val="0"/>
                        </a:spcAft>
                        <a:defRPr>
                          <a:solidFill>
                            <a:schemeClr val="tx1"/>
                          </a:solidFill>
                          <a:latin charset="0" panose="020b0604020202020204" pitchFamily="34" typeface="Arial"/>
                          <a:ea charset="-122" panose="02010600040101010101" pitchFamily="2" typeface="华文细黑"/>
                        </a:defRPr>
                      </a:lvl9pPr>
                    </a:lstStyle>
                    <a:p>
                      <a:pPr algn="l" defTabSz="914400" eaLnBrk="0" fontAlgn="base" hangingPunct="0" indent="0" latinLnBrk="0" lvl="0" marL="0" marR="0" rtl="0">
                        <a:lnSpc>
                          <a:spcPct val="100000"/>
                        </a:lnSpc>
                        <a:spcBef>
                          <a:spcPct val="20000"/>
                        </a:spcBef>
                        <a:spcAft>
                          <a:spcPct val="0"/>
                        </a:spcAft>
                        <a:buClr>
                          <a:schemeClr val="accent1"/>
                        </a:buClr>
                        <a:buSzTx/>
                        <a:buFont charset="2" panose="05000000000000000000" pitchFamily="2" typeface="Wingdings"/>
                        <a:buNone/>
                      </a:pPr>
                      <a:r>
                        <a:rPr altLang="en-US" b="0" baseline="0" cap="none" i="0" kumimoji="0" lang="zh-CN" normalizeH="0" strike="noStrike" sz="1800" u="none">
                          <a:ln>
                            <a:noFill/>
                          </a:ln>
                          <a:solidFill>
                            <a:schemeClr val="tx1"/>
                          </a:solidFill>
                          <a:effectLst/>
                          <a:latin charset="-122" panose="020b0502040204020203" pitchFamily="34" typeface="微软雅黑 Light"/>
                          <a:ea charset="-122" panose="020b0502040204020203" pitchFamily="34" typeface="微软雅黑 Light"/>
                          <a:cs typeface="+mn-ea"/>
                          <a:sym typeface="+mn-lt"/>
                        </a:rPr>
                        <a:t>                  肺衰竭：主要表现为</a:t>
                      </a:r>
                      <a:r>
                        <a:rPr altLang="zh-CN" b="0" baseline="0" cap="none" i="0" kumimoji="0" lang="en-US" normalizeH="0" strike="noStrike" sz="1800" u="none">
                          <a:ln>
                            <a:noFill/>
                          </a:ln>
                          <a:solidFill>
                            <a:schemeClr val="tx1"/>
                          </a:solidFill>
                          <a:effectLst/>
                          <a:latin charset="-122" panose="020b0502040204020203" pitchFamily="34" typeface="微软雅黑 Light"/>
                          <a:ea charset="-122" panose="020b0502040204020203" pitchFamily="34" typeface="微软雅黑 Light"/>
                          <a:cs typeface="+mn-ea"/>
                          <a:sym typeface="+mn-lt"/>
                        </a:rPr>
                        <a:t>Ⅰ</a:t>
                      </a:r>
                      <a:r>
                        <a:rPr altLang="en-US" b="0" baseline="0" cap="none" i="0" kumimoji="0" lang="zh-CN" normalizeH="0" strike="noStrike" sz="1800" u="none">
                          <a:ln>
                            <a:noFill/>
                          </a:ln>
                          <a:solidFill>
                            <a:schemeClr val="tx1"/>
                          </a:solidFill>
                          <a:effectLst/>
                          <a:latin charset="-122" panose="020b0502040204020203" pitchFamily="34" typeface="微软雅黑 Light"/>
                          <a:ea charset="-122" panose="020b0502040204020203" pitchFamily="34" typeface="微软雅黑 Light"/>
                          <a:cs typeface="+mn-ea"/>
                          <a:sym typeface="+mn-lt"/>
                        </a:rPr>
                        <a:t>型呼衰</a:t>
                      </a:r>
                    </a:p>
                  </a:txBody>
                  <a:tcPr horzOverflow="overflow">
                    <a:lnL algn="ctr" cap="flat" cmpd="sng" w="12700">
                      <a:solidFill>
                        <a:schemeClr val="tx1"/>
                      </a:solidFill>
                      <a:prstDash val="solid"/>
                      <a:round/>
                      <a:headEnd len="med" type="none" w="med"/>
                      <a:tailEnd len="med" type="none" w="med"/>
                    </a:lnL>
                    <a:lnR algn="ctr" cap="flat" cmpd="sng" w="28575">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28575">
                      <a:solidFill>
                        <a:schemeClr val="tx1"/>
                      </a:solidFill>
                      <a:prstDash val="solid"/>
                      <a:round/>
                      <a:headEnd len="med" type="none" w="med"/>
                      <a:tailEnd len="med" type="none" w="med"/>
                    </a:lnB>
                    <a:lnTlToBr>
                      <a:noFill/>
                    </a:lnTlToBr>
                    <a:lnBlToTr>
                      <a:noFill/>
                    </a:lnBlToTr>
                    <a:noFill/>
                  </a:tcPr>
                </a:tc>
                <a:extLst>
                  <a:ext uri="{0D108BD9-81ED-4DB2-BD59-A6C34878D82A}">
                    <a16:rowId xmlns:a16="http://schemas.microsoft.com/office/drawing/2014/main" val="370364463"/>
                  </a:ext>
                </a:extLst>
              </a:tr>
            </a:tbl>
          </a:graphicData>
        </a:graphic>
      </p:graphicFrame>
      <p:sp>
        <p:nvSpPr>
          <p:cNvPr id="9" name="Rectangle 2"/>
          <p:cNvSpPr txBox="1">
            <a:spLocks noChangeArrowheads="1"/>
          </p:cNvSpPr>
          <p:nvPr/>
        </p:nvSpPr>
        <p:spPr>
          <a:xfrm>
            <a:off x="399986" y="3177306"/>
            <a:ext cx="1991270" cy="592137"/>
          </a:xfrm>
          <a:prstGeom prst="rect">
            <a:avLst/>
          </a:prstGeom>
        </p:spPr>
        <p:txBody>
          <a:bodyPr/>
          <a:lstStyle>
            <a:lvl1pPr algn="l" defTabSz="914400" eaLnBrk="1" hangingPunct="1" latinLnBrk="0" rtl="0">
              <a:lnSpc>
                <a:spcPct val="90000"/>
              </a:lnSpc>
              <a:spcBef>
                <a:spcPct val="0"/>
              </a:spcBef>
              <a:buNone/>
              <a:defRPr kern="1200" sz="4400">
                <a:solidFill>
                  <a:schemeClr val="tx1"/>
                </a:solidFill>
                <a:latin typeface="+mj-lt"/>
                <a:ea typeface="+mj-ea"/>
                <a:cs typeface="+mj-cs"/>
              </a:defRPr>
            </a:lvl1pPr>
          </a:lstStyle>
          <a:p>
            <a:r>
              <a:rPr altLang="en-US" b="1" lang="zh-CN" sz="2800">
                <a:solidFill>
                  <a:schemeClr val="bg2">
                    <a:lumMod val="10000"/>
                  </a:schemeClr>
                </a:solidFill>
                <a:latin charset="-122" panose="020b0502040204020203" pitchFamily="34" typeface="微软雅黑 Light"/>
                <a:ea charset="-122" panose="020b0502040204020203" pitchFamily="34" typeface="微软雅黑 Light"/>
                <a:cs typeface="+mn-ea"/>
                <a:sym typeface="+mn-lt"/>
              </a:rPr>
              <a:t>二、分类</a:t>
            </a:r>
          </a:p>
        </p:txBody>
      </p:sp>
    </p:spTree>
    <p:extLst>
      <p:ext uri="{BB962C8B-B14F-4D97-AF65-F5344CB8AC3E}">
        <p14:creationId val="1886367502"/>
      </p:ext>
    </p:extLst>
  </p:cSld>
  <p:clrMapOvr>
    <a:masterClrMapping/>
  </p:clrMapOvr>
  <mc:AlternateContent>
    <mc:Choice Requires="p14">
      <p:transition advClick="0" p14:dur="1250" spd="slow">
        <p:push dir="u"/>
      </p:transition>
    </mc:Choice>
    <mc:Fallback>
      <p:transition advClick="0" spd="slow">
        <p:push dir="u"/>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9"/>
                                        </p:tgtEl>
                                        <p:attrNameLst>
                                          <p:attrName>style.visibility</p:attrName>
                                        </p:attrNameLst>
                                      </p:cBhvr>
                                      <p:to>
                                        <p:strVal val="visible"/>
                                      </p:to>
                                    </p:set>
                                    <p:anim calcmode="lin" valueType="num">
                                      <p:cBhvr>
                                        <p:cTn dur="500" fill="hold" id="7"/>
                                        <p:tgtEl>
                                          <p:spTgt spid="9"/>
                                        </p:tgtEl>
                                        <p:attrNameLst>
                                          <p:attrName>ppt_w</p:attrName>
                                        </p:attrNameLst>
                                      </p:cBhvr>
                                      <p:tavLst>
                                        <p:tav tm="0">
                                          <p:val>
                                            <p:fltVal val="0"/>
                                          </p:val>
                                        </p:tav>
                                        <p:tav tm="100000">
                                          <p:val>
                                            <p:strVal val="#ppt_w"/>
                                          </p:val>
                                        </p:tav>
                                      </p:tavLst>
                                    </p:anim>
                                    <p:anim calcmode="lin" valueType="num">
                                      <p:cBhvr>
                                        <p:cTn dur="500" fill="hold" id="8"/>
                                        <p:tgtEl>
                                          <p:spTgt spid="9"/>
                                        </p:tgtEl>
                                        <p:attrNameLst>
                                          <p:attrName>ppt_h</p:attrName>
                                        </p:attrNameLst>
                                      </p:cBhvr>
                                      <p:tavLst>
                                        <p:tav tm="0">
                                          <p:val>
                                            <p:fltVal val="0"/>
                                          </p:val>
                                        </p:tav>
                                        <p:tav tm="100000">
                                          <p:val>
                                            <p:strVal val="#ppt_h"/>
                                          </p:val>
                                        </p:tav>
                                      </p:tavLst>
                                    </p:anim>
                                    <p:animEffect filter="fade" transition="in">
                                      <p:cBhvr>
                                        <p:cTn dur="500" id="9"/>
                                        <p:tgtEl>
                                          <p:spTgt spid="9"/>
                                        </p:tgtEl>
                                      </p:cBhvr>
                                    </p:animEffect>
                                  </p:childTnLst>
                                </p:cTn>
                              </p:par>
                            </p:childTnLst>
                          </p:cTn>
                        </p:par>
                        <p:par>
                          <p:cTn fill="hold" id="10" nodeType="afterGroup">
                            <p:stCondLst>
                              <p:cond delay="500"/>
                            </p:stCondLst>
                            <p:childTnLst>
                              <p:par>
                                <p:cTn fill="hold" id="11" nodeType="afterEffect" presetClass="entr" presetID="14" presetSubtype="10">
                                  <p:stCondLst>
                                    <p:cond delay="0"/>
                                  </p:stCondLst>
                                  <p:childTnLst>
                                    <p:set>
                                      <p:cBhvr>
                                        <p:cTn dur="1" fill="hold" id="12">
                                          <p:stCondLst>
                                            <p:cond delay="0"/>
                                          </p:stCondLst>
                                        </p:cTn>
                                        <p:tgtEl>
                                          <p:spTgt spid="6"/>
                                        </p:tgtEl>
                                        <p:attrNameLst>
                                          <p:attrName>style.visibility</p:attrName>
                                        </p:attrNameLst>
                                      </p:cBhvr>
                                      <p:to>
                                        <p:strVal val="visible"/>
                                      </p:to>
                                    </p:set>
                                    <p:animEffect filter="randombar(horizontal)" transition="in">
                                      <p:cBhvr>
                                        <p:cTn dur="500" id="13"/>
                                        <p:tgtEl>
                                          <p:spTgt spid="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
    </p:bldLst>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theme1.xml><?xml version="1.0" encoding="utf-8"?>
<a:theme xmlns:r="http://schemas.openxmlformats.org/officeDocument/2006/relationships" xmlns:a="http://schemas.openxmlformats.org/drawingml/2006/main" name="">
  <a:themeElements>
    <a:clrScheme name="Office">
      <a:dk1>
        <a:srgbClr val="000000"/>
      </a:dk1>
      <a:lt1>
        <a:srgbClr val="FFFFFF"/>
      </a:lt1>
      <a:dk2>
        <a:srgbClr val="44546A"/>
      </a:dk2>
      <a:lt2>
        <a:srgbClr val="E6E4E4"/>
      </a:lt2>
      <a:accent1>
        <a:srgbClr val="8ED2C5"/>
      </a:accent1>
      <a:accent2>
        <a:srgbClr val="D85922"/>
      </a:accent2>
      <a:accent3>
        <a:srgbClr val="8ED2C5"/>
      </a:accent3>
      <a:accent4>
        <a:srgbClr val="D85922"/>
      </a:accent4>
      <a:accent5>
        <a:srgbClr val="8ED2C5"/>
      </a:accent5>
      <a:accent6>
        <a:srgbClr val="D85922"/>
      </a:accent6>
      <a:hlink>
        <a:srgbClr val="8ED2C5"/>
      </a:hlink>
      <a:folHlink>
        <a:srgbClr val="D85922"/>
      </a:folHlink>
    </a:clrScheme>
    <a:fontScheme name="4pjl41sa">
      <a:majorFont>
        <a:latin typeface="iekie-fengshangheiti" panose="020f0302020204030204"/>
        <a:ea typeface="iekie-fengshangheiti"/>
        <a:cs typeface="Arial"/>
      </a:majorFont>
      <a:minorFont>
        <a:latin typeface="iekie-fengshangheiti" panose="020f0302020204030204"/>
        <a:ea typeface="iekie-fengshangheiti"/>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Override1.xml><?xml version="1.0" encoding="utf-8"?>
<a:themeOverride xmlns:r="http://schemas.openxmlformats.org/officeDocument/2006/relationships" xmlns:a="http://schemas.openxmlformats.org/drawingml/2006/main">
  <a:clrScheme name="Office">
    <a:dk1>
      <a:srgbClr val="000000"/>
    </a:dk1>
    <a:lt1>
      <a:srgbClr val="FFFFFF"/>
    </a:lt1>
    <a:dk2>
      <a:srgbClr val="44546A"/>
    </a:dk2>
    <a:lt2>
      <a:srgbClr val="E6E4E4"/>
    </a:lt2>
    <a:accent1>
      <a:srgbClr val="8ED2C5"/>
    </a:accent1>
    <a:accent2>
      <a:srgbClr val="D85922"/>
    </a:accent2>
    <a:accent3>
      <a:srgbClr val="8ED2C5"/>
    </a:accent3>
    <a:accent4>
      <a:srgbClr val="D85922"/>
    </a:accent4>
    <a:accent5>
      <a:srgbClr val="8ED2C5"/>
    </a:accent5>
    <a:accent6>
      <a:srgbClr val="D85922"/>
    </a:accent6>
    <a:hlink>
      <a:srgbClr val="8ED2C5"/>
    </a:hlink>
    <a:folHlink>
      <a:srgbClr val="D85922"/>
    </a:folHlink>
  </a:clrScheme>
</a:themeOverride>
</file>

<file path=ppt/theme/themeOverride10.xml><?xml version="1.0" encoding="utf-8"?>
<a:themeOverride xmlns:r="http://schemas.openxmlformats.org/officeDocument/2006/relationships" xmlns:a="http://schemas.openxmlformats.org/drawingml/2006/main">
  <a:clrScheme name="Office">
    <a:dk1>
      <a:srgbClr val="000000"/>
    </a:dk1>
    <a:lt1>
      <a:srgbClr val="FFFFFF"/>
    </a:lt1>
    <a:dk2>
      <a:srgbClr val="44546A"/>
    </a:dk2>
    <a:lt2>
      <a:srgbClr val="E6E4E4"/>
    </a:lt2>
    <a:accent1>
      <a:srgbClr val="8ED2C5"/>
    </a:accent1>
    <a:accent2>
      <a:srgbClr val="D85922"/>
    </a:accent2>
    <a:accent3>
      <a:srgbClr val="8ED2C5"/>
    </a:accent3>
    <a:accent4>
      <a:srgbClr val="D85922"/>
    </a:accent4>
    <a:accent5>
      <a:srgbClr val="8ED2C5"/>
    </a:accent5>
    <a:accent6>
      <a:srgbClr val="D85922"/>
    </a:accent6>
    <a:hlink>
      <a:srgbClr val="8ED2C5"/>
    </a:hlink>
    <a:folHlink>
      <a:srgbClr val="D85922"/>
    </a:folHlink>
  </a:clrScheme>
</a:themeOverride>
</file>

<file path=ppt/theme/themeOverride11.xml><?xml version="1.0" encoding="utf-8"?>
<a:themeOverride xmlns:r="http://schemas.openxmlformats.org/officeDocument/2006/relationships" xmlns:a="http://schemas.openxmlformats.org/drawingml/2006/main">
  <a:clrScheme name="Office">
    <a:dk1>
      <a:srgbClr val="000000"/>
    </a:dk1>
    <a:lt1>
      <a:srgbClr val="FFFFFF"/>
    </a:lt1>
    <a:dk2>
      <a:srgbClr val="44546A"/>
    </a:dk2>
    <a:lt2>
      <a:srgbClr val="E6E4E4"/>
    </a:lt2>
    <a:accent1>
      <a:srgbClr val="8ED2C5"/>
    </a:accent1>
    <a:accent2>
      <a:srgbClr val="D85922"/>
    </a:accent2>
    <a:accent3>
      <a:srgbClr val="8ED2C5"/>
    </a:accent3>
    <a:accent4>
      <a:srgbClr val="D85922"/>
    </a:accent4>
    <a:accent5>
      <a:srgbClr val="8ED2C5"/>
    </a:accent5>
    <a:accent6>
      <a:srgbClr val="D85922"/>
    </a:accent6>
    <a:hlink>
      <a:srgbClr val="8ED2C5"/>
    </a:hlink>
    <a:folHlink>
      <a:srgbClr val="D85922"/>
    </a:folHlink>
  </a:clrScheme>
</a:themeOverride>
</file>

<file path=ppt/theme/themeOverride12.xml><?xml version="1.0" encoding="utf-8"?>
<a:themeOverride xmlns:r="http://schemas.openxmlformats.org/officeDocument/2006/relationships" xmlns:a="http://schemas.openxmlformats.org/drawingml/2006/main">
  <a:clrScheme name="Office">
    <a:dk1>
      <a:srgbClr val="000000"/>
    </a:dk1>
    <a:lt1>
      <a:srgbClr val="FFFFFF"/>
    </a:lt1>
    <a:dk2>
      <a:srgbClr val="44546A"/>
    </a:dk2>
    <a:lt2>
      <a:srgbClr val="E6E4E4"/>
    </a:lt2>
    <a:accent1>
      <a:srgbClr val="8ED2C5"/>
    </a:accent1>
    <a:accent2>
      <a:srgbClr val="D85922"/>
    </a:accent2>
    <a:accent3>
      <a:srgbClr val="8ED2C5"/>
    </a:accent3>
    <a:accent4>
      <a:srgbClr val="D85922"/>
    </a:accent4>
    <a:accent5>
      <a:srgbClr val="8ED2C5"/>
    </a:accent5>
    <a:accent6>
      <a:srgbClr val="D85922"/>
    </a:accent6>
    <a:hlink>
      <a:srgbClr val="8ED2C5"/>
    </a:hlink>
    <a:folHlink>
      <a:srgbClr val="D85922"/>
    </a:folHlink>
  </a:clrScheme>
</a:themeOverride>
</file>

<file path=ppt/theme/themeOverride13.xml><?xml version="1.0" encoding="utf-8"?>
<a:themeOverride xmlns:r="http://schemas.openxmlformats.org/officeDocument/2006/relationships" xmlns:a="http://schemas.openxmlformats.org/drawingml/2006/main">
  <a:clrScheme name="Office">
    <a:dk1>
      <a:srgbClr val="000000"/>
    </a:dk1>
    <a:lt1>
      <a:srgbClr val="FFFFFF"/>
    </a:lt1>
    <a:dk2>
      <a:srgbClr val="44546A"/>
    </a:dk2>
    <a:lt2>
      <a:srgbClr val="E6E4E4"/>
    </a:lt2>
    <a:accent1>
      <a:srgbClr val="8ED2C5"/>
    </a:accent1>
    <a:accent2>
      <a:srgbClr val="D85922"/>
    </a:accent2>
    <a:accent3>
      <a:srgbClr val="8ED2C5"/>
    </a:accent3>
    <a:accent4>
      <a:srgbClr val="D85922"/>
    </a:accent4>
    <a:accent5>
      <a:srgbClr val="8ED2C5"/>
    </a:accent5>
    <a:accent6>
      <a:srgbClr val="D85922"/>
    </a:accent6>
    <a:hlink>
      <a:srgbClr val="8ED2C5"/>
    </a:hlink>
    <a:folHlink>
      <a:srgbClr val="D85922"/>
    </a:folHlink>
  </a:clrScheme>
</a:themeOverride>
</file>

<file path=ppt/theme/themeOverride14.xml><?xml version="1.0" encoding="utf-8"?>
<a:themeOverride xmlns:r="http://schemas.openxmlformats.org/officeDocument/2006/relationships" xmlns:a="http://schemas.openxmlformats.org/drawingml/2006/main">
  <a:clrScheme name="Office">
    <a:dk1>
      <a:srgbClr val="000000"/>
    </a:dk1>
    <a:lt1>
      <a:srgbClr val="FFFFFF"/>
    </a:lt1>
    <a:dk2>
      <a:srgbClr val="44546A"/>
    </a:dk2>
    <a:lt2>
      <a:srgbClr val="E6E4E4"/>
    </a:lt2>
    <a:accent1>
      <a:srgbClr val="8ED2C5"/>
    </a:accent1>
    <a:accent2>
      <a:srgbClr val="D85922"/>
    </a:accent2>
    <a:accent3>
      <a:srgbClr val="8ED2C5"/>
    </a:accent3>
    <a:accent4>
      <a:srgbClr val="D85922"/>
    </a:accent4>
    <a:accent5>
      <a:srgbClr val="8ED2C5"/>
    </a:accent5>
    <a:accent6>
      <a:srgbClr val="D85922"/>
    </a:accent6>
    <a:hlink>
      <a:srgbClr val="8ED2C5"/>
    </a:hlink>
    <a:folHlink>
      <a:srgbClr val="D85922"/>
    </a:folHlink>
  </a:clrScheme>
</a:themeOverride>
</file>

<file path=ppt/theme/themeOverride15.xml><?xml version="1.0" encoding="utf-8"?>
<a:themeOverride xmlns:r="http://schemas.openxmlformats.org/officeDocument/2006/relationships" xmlns:a="http://schemas.openxmlformats.org/drawingml/2006/main">
  <a:clrScheme name="Office">
    <a:dk1>
      <a:srgbClr val="000000"/>
    </a:dk1>
    <a:lt1>
      <a:srgbClr val="FFFFFF"/>
    </a:lt1>
    <a:dk2>
      <a:srgbClr val="44546A"/>
    </a:dk2>
    <a:lt2>
      <a:srgbClr val="E6E4E4"/>
    </a:lt2>
    <a:accent1>
      <a:srgbClr val="8ED2C5"/>
    </a:accent1>
    <a:accent2>
      <a:srgbClr val="D85922"/>
    </a:accent2>
    <a:accent3>
      <a:srgbClr val="8ED2C5"/>
    </a:accent3>
    <a:accent4>
      <a:srgbClr val="D85922"/>
    </a:accent4>
    <a:accent5>
      <a:srgbClr val="8ED2C5"/>
    </a:accent5>
    <a:accent6>
      <a:srgbClr val="D85922"/>
    </a:accent6>
    <a:hlink>
      <a:srgbClr val="8ED2C5"/>
    </a:hlink>
    <a:folHlink>
      <a:srgbClr val="D85922"/>
    </a:folHlink>
  </a:clrScheme>
</a:themeOverride>
</file>

<file path=ppt/theme/themeOverride16.xml><?xml version="1.0" encoding="utf-8"?>
<a:themeOverride xmlns:r="http://schemas.openxmlformats.org/officeDocument/2006/relationships" xmlns:a="http://schemas.openxmlformats.org/drawingml/2006/main">
  <a:clrScheme name="Office">
    <a:dk1>
      <a:srgbClr val="000000"/>
    </a:dk1>
    <a:lt1>
      <a:srgbClr val="FFFFFF"/>
    </a:lt1>
    <a:dk2>
      <a:srgbClr val="44546A"/>
    </a:dk2>
    <a:lt2>
      <a:srgbClr val="E6E4E4"/>
    </a:lt2>
    <a:accent1>
      <a:srgbClr val="8ED2C5"/>
    </a:accent1>
    <a:accent2>
      <a:srgbClr val="D85922"/>
    </a:accent2>
    <a:accent3>
      <a:srgbClr val="8ED2C5"/>
    </a:accent3>
    <a:accent4>
      <a:srgbClr val="D85922"/>
    </a:accent4>
    <a:accent5>
      <a:srgbClr val="8ED2C5"/>
    </a:accent5>
    <a:accent6>
      <a:srgbClr val="D85922"/>
    </a:accent6>
    <a:hlink>
      <a:srgbClr val="8ED2C5"/>
    </a:hlink>
    <a:folHlink>
      <a:srgbClr val="D85922"/>
    </a:folHlink>
  </a:clrScheme>
</a:themeOverride>
</file>

<file path=ppt/theme/themeOverride17.xml><?xml version="1.0" encoding="utf-8"?>
<a:themeOverride xmlns:r="http://schemas.openxmlformats.org/officeDocument/2006/relationships" xmlns:a="http://schemas.openxmlformats.org/drawingml/2006/main">
  <a:clrScheme name="Office">
    <a:dk1>
      <a:srgbClr val="000000"/>
    </a:dk1>
    <a:lt1>
      <a:srgbClr val="FFFFFF"/>
    </a:lt1>
    <a:dk2>
      <a:srgbClr val="44546A"/>
    </a:dk2>
    <a:lt2>
      <a:srgbClr val="E6E4E4"/>
    </a:lt2>
    <a:accent1>
      <a:srgbClr val="8ED2C5"/>
    </a:accent1>
    <a:accent2>
      <a:srgbClr val="D85922"/>
    </a:accent2>
    <a:accent3>
      <a:srgbClr val="8ED2C5"/>
    </a:accent3>
    <a:accent4>
      <a:srgbClr val="D85922"/>
    </a:accent4>
    <a:accent5>
      <a:srgbClr val="8ED2C5"/>
    </a:accent5>
    <a:accent6>
      <a:srgbClr val="D85922"/>
    </a:accent6>
    <a:hlink>
      <a:srgbClr val="8ED2C5"/>
    </a:hlink>
    <a:folHlink>
      <a:srgbClr val="D85922"/>
    </a:folHlink>
  </a:clrScheme>
</a:themeOverride>
</file>

<file path=ppt/theme/themeOverride18.xml><?xml version="1.0" encoding="utf-8"?>
<a:themeOverride xmlns:r="http://schemas.openxmlformats.org/officeDocument/2006/relationships" xmlns:a="http://schemas.openxmlformats.org/drawingml/2006/main">
  <a:clrScheme name="Office">
    <a:dk1>
      <a:srgbClr val="000000"/>
    </a:dk1>
    <a:lt1>
      <a:srgbClr val="FFFFFF"/>
    </a:lt1>
    <a:dk2>
      <a:srgbClr val="44546A"/>
    </a:dk2>
    <a:lt2>
      <a:srgbClr val="E6E4E4"/>
    </a:lt2>
    <a:accent1>
      <a:srgbClr val="8ED2C5"/>
    </a:accent1>
    <a:accent2>
      <a:srgbClr val="D85922"/>
    </a:accent2>
    <a:accent3>
      <a:srgbClr val="8ED2C5"/>
    </a:accent3>
    <a:accent4>
      <a:srgbClr val="D85922"/>
    </a:accent4>
    <a:accent5>
      <a:srgbClr val="8ED2C5"/>
    </a:accent5>
    <a:accent6>
      <a:srgbClr val="D85922"/>
    </a:accent6>
    <a:hlink>
      <a:srgbClr val="8ED2C5"/>
    </a:hlink>
    <a:folHlink>
      <a:srgbClr val="D85922"/>
    </a:folHlink>
  </a:clrScheme>
</a:themeOverride>
</file>

<file path=ppt/theme/themeOverride19.xml><?xml version="1.0" encoding="utf-8"?>
<a:themeOverride xmlns:r="http://schemas.openxmlformats.org/officeDocument/2006/relationships" xmlns:a="http://schemas.openxmlformats.org/drawingml/2006/main">
  <a:clrScheme name="Office">
    <a:dk1>
      <a:srgbClr val="000000"/>
    </a:dk1>
    <a:lt1>
      <a:srgbClr val="FFFFFF"/>
    </a:lt1>
    <a:dk2>
      <a:srgbClr val="44546A"/>
    </a:dk2>
    <a:lt2>
      <a:srgbClr val="E6E4E4"/>
    </a:lt2>
    <a:accent1>
      <a:srgbClr val="8ED2C5"/>
    </a:accent1>
    <a:accent2>
      <a:srgbClr val="D85922"/>
    </a:accent2>
    <a:accent3>
      <a:srgbClr val="8ED2C5"/>
    </a:accent3>
    <a:accent4>
      <a:srgbClr val="D85922"/>
    </a:accent4>
    <a:accent5>
      <a:srgbClr val="8ED2C5"/>
    </a:accent5>
    <a:accent6>
      <a:srgbClr val="D85922"/>
    </a:accent6>
    <a:hlink>
      <a:srgbClr val="8ED2C5"/>
    </a:hlink>
    <a:folHlink>
      <a:srgbClr val="D85922"/>
    </a:folHlink>
  </a:clrScheme>
</a:themeOverride>
</file>

<file path=ppt/theme/themeOverride2.xml><?xml version="1.0" encoding="utf-8"?>
<a:themeOverride xmlns:r="http://schemas.openxmlformats.org/officeDocument/2006/relationships" xmlns:a="http://schemas.openxmlformats.org/drawingml/2006/main">
  <a:clrScheme name="Office">
    <a:dk1>
      <a:srgbClr val="000000"/>
    </a:dk1>
    <a:lt1>
      <a:srgbClr val="FFFFFF"/>
    </a:lt1>
    <a:dk2>
      <a:srgbClr val="44546A"/>
    </a:dk2>
    <a:lt2>
      <a:srgbClr val="E6E4E4"/>
    </a:lt2>
    <a:accent1>
      <a:srgbClr val="8ED2C5"/>
    </a:accent1>
    <a:accent2>
      <a:srgbClr val="D85922"/>
    </a:accent2>
    <a:accent3>
      <a:srgbClr val="8ED2C5"/>
    </a:accent3>
    <a:accent4>
      <a:srgbClr val="D85922"/>
    </a:accent4>
    <a:accent5>
      <a:srgbClr val="8ED2C5"/>
    </a:accent5>
    <a:accent6>
      <a:srgbClr val="D85922"/>
    </a:accent6>
    <a:hlink>
      <a:srgbClr val="8ED2C5"/>
    </a:hlink>
    <a:folHlink>
      <a:srgbClr val="D85922"/>
    </a:folHlink>
  </a:clrScheme>
</a:themeOverride>
</file>

<file path=ppt/theme/themeOverride20.xml><?xml version="1.0" encoding="utf-8"?>
<a:themeOverride xmlns:r="http://schemas.openxmlformats.org/officeDocument/2006/relationships" xmlns:a="http://schemas.openxmlformats.org/drawingml/2006/main">
  <a:clrScheme name="Office">
    <a:dk1>
      <a:srgbClr val="000000"/>
    </a:dk1>
    <a:lt1>
      <a:srgbClr val="FFFFFF"/>
    </a:lt1>
    <a:dk2>
      <a:srgbClr val="44546A"/>
    </a:dk2>
    <a:lt2>
      <a:srgbClr val="E6E4E4"/>
    </a:lt2>
    <a:accent1>
      <a:srgbClr val="8ED2C5"/>
    </a:accent1>
    <a:accent2>
      <a:srgbClr val="D85922"/>
    </a:accent2>
    <a:accent3>
      <a:srgbClr val="8ED2C5"/>
    </a:accent3>
    <a:accent4>
      <a:srgbClr val="D85922"/>
    </a:accent4>
    <a:accent5>
      <a:srgbClr val="8ED2C5"/>
    </a:accent5>
    <a:accent6>
      <a:srgbClr val="D85922"/>
    </a:accent6>
    <a:hlink>
      <a:srgbClr val="8ED2C5"/>
    </a:hlink>
    <a:folHlink>
      <a:srgbClr val="D85922"/>
    </a:folHlink>
  </a:clrScheme>
</a:themeOverride>
</file>

<file path=ppt/theme/themeOverride21.xml><?xml version="1.0" encoding="utf-8"?>
<a:themeOverride xmlns:r="http://schemas.openxmlformats.org/officeDocument/2006/relationships" xmlns:a="http://schemas.openxmlformats.org/drawingml/2006/main">
  <a:clrScheme name="Office">
    <a:dk1>
      <a:srgbClr val="000000"/>
    </a:dk1>
    <a:lt1>
      <a:srgbClr val="FFFFFF"/>
    </a:lt1>
    <a:dk2>
      <a:srgbClr val="44546A"/>
    </a:dk2>
    <a:lt2>
      <a:srgbClr val="E6E4E4"/>
    </a:lt2>
    <a:accent1>
      <a:srgbClr val="8ED2C5"/>
    </a:accent1>
    <a:accent2>
      <a:srgbClr val="D85922"/>
    </a:accent2>
    <a:accent3>
      <a:srgbClr val="8ED2C5"/>
    </a:accent3>
    <a:accent4>
      <a:srgbClr val="D85922"/>
    </a:accent4>
    <a:accent5>
      <a:srgbClr val="8ED2C5"/>
    </a:accent5>
    <a:accent6>
      <a:srgbClr val="D85922"/>
    </a:accent6>
    <a:hlink>
      <a:srgbClr val="8ED2C5"/>
    </a:hlink>
    <a:folHlink>
      <a:srgbClr val="D85922"/>
    </a:folHlink>
  </a:clrScheme>
</a:themeOverride>
</file>

<file path=ppt/theme/themeOverride22.xml><?xml version="1.0" encoding="utf-8"?>
<a:themeOverride xmlns:r="http://schemas.openxmlformats.org/officeDocument/2006/relationships" xmlns:a="http://schemas.openxmlformats.org/drawingml/2006/main">
  <a:clrScheme name="Office">
    <a:dk1>
      <a:srgbClr val="000000"/>
    </a:dk1>
    <a:lt1>
      <a:srgbClr val="FFFFFF"/>
    </a:lt1>
    <a:dk2>
      <a:srgbClr val="44546A"/>
    </a:dk2>
    <a:lt2>
      <a:srgbClr val="E6E4E4"/>
    </a:lt2>
    <a:accent1>
      <a:srgbClr val="8ED2C5"/>
    </a:accent1>
    <a:accent2>
      <a:srgbClr val="D85922"/>
    </a:accent2>
    <a:accent3>
      <a:srgbClr val="8ED2C5"/>
    </a:accent3>
    <a:accent4>
      <a:srgbClr val="D85922"/>
    </a:accent4>
    <a:accent5>
      <a:srgbClr val="8ED2C5"/>
    </a:accent5>
    <a:accent6>
      <a:srgbClr val="D85922"/>
    </a:accent6>
    <a:hlink>
      <a:srgbClr val="8ED2C5"/>
    </a:hlink>
    <a:folHlink>
      <a:srgbClr val="D85922"/>
    </a:folHlink>
  </a:clrScheme>
</a:themeOverride>
</file>

<file path=ppt/theme/themeOverride23.xml><?xml version="1.0" encoding="utf-8"?>
<a:themeOverride xmlns:r="http://schemas.openxmlformats.org/officeDocument/2006/relationships" xmlns:a="http://schemas.openxmlformats.org/drawingml/2006/main">
  <a:clrScheme name="Office">
    <a:dk1>
      <a:srgbClr val="000000"/>
    </a:dk1>
    <a:lt1>
      <a:srgbClr val="FFFFFF"/>
    </a:lt1>
    <a:dk2>
      <a:srgbClr val="44546A"/>
    </a:dk2>
    <a:lt2>
      <a:srgbClr val="E6E4E4"/>
    </a:lt2>
    <a:accent1>
      <a:srgbClr val="8ED2C5"/>
    </a:accent1>
    <a:accent2>
      <a:srgbClr val="D85922"/>
    </a:accent2>
    <a:accent3>
      <a:srgbClr val="8ED2C5"/>
    </a:accent3>
    <a:accent4>
      <a:srgbClr val="D85922"/>
    </a:accent4>
    <a:accent5>
      <a:srgbClr val="8ED2C5"/>
    </a:accent5>
    <a:accent6>
      <a:srgbClr val="D85922"/>
    </a:accent6>
    <a:hlink>
      <a:srgbClr val="8ED2C5"/>
    </a:hlink>
    <a:folHlink>
      <a:srgbClr val="D85922"/>
    </a:folHlink>
  </a:clrScheme>
</a:themeOverride>
</file>

<file path=ppt/theme/themeOverride24.xml><?xml version="1.0" encoding="utf-8"?>
<a:themeOverride xmlns:r="http://schemas.openxmlformats.org/officeDocument/2006/relationships" xmlns:a="http://schemas.openxmlformats.org/drawingml/2006/main">
  <a:clrScheme name="Office">
    <a:dk1>
      <a:srgbClr val="000000"/>
    </a:dk1>
    <a:lt1>
      <a:srgbClr val="FFFFFF"/>
    </a:lt1>
    <a:dk2>
      <a:srgbClr val="44546A"/>
    </a:dk2>
    <a:lt2>
      <a:srgbClr val="E6E4E4"/>
    </a:lt2>
    <a:accent1>
      <a:srgbClr val="8ED2C5"/>
    </a:accent1>
    <a:accent2>
      <a:srgbClr val="D85922"/>
    </a:accent2>
    <a:accent3>
      <a:srgbClr val="8ED2C5"/>
    </a:accent3>
    <a:accent4>
      <a:srgbClr val="D85922"/>
    </a:accent4>
    <a:accent5>
      <a:srgbClr val="8ED2C5"/>
    </a:accent5>
    <a:accent6>
      <a:srgbClr val="D85922"/>
    </a:accent6>
    <a:hlink>
      <a:srgbClr val="8ED2C5"/>
    </a:hlink>
    <a:folHlink>
      <a:srgbClr val="D85922"/>
    </a:folHlink>
  </a:clrScheme>
</a:themeOverride>
</file>

<file path=ppt/theme/themeOverride25.xml><?xml version="1.0" encoding="utf-8"?>
<a:themeOverride xmlns:r="http://schemas.openxmlformats.org/officeDocument/2006/relationships" xmlns:a="http://schemas.openxmlformats.org/drawingml/2006/main">
  <a:clrScheme name="Office">
    <a:dk1>
      <a:srgbClr val="000000"/>
    </a:dk1>
    <a:lt1>
      <a:srgbClr val="FFFFFF"/>
    </a:lt1>
    <a:dk2>
      <a:srgbClr val="44546A"/>
    </a:dk2>
    <a:lt2>
      <a:srgbClr val="E6E4E4"/>
    </a:lt2>
    <a:accent1>
      <a:srgbClr val="8ED2C5"/>
    </a:accent1>
    <a:accent2>
      <a:srgbClr val="D85922"/>
    </a:accent2>
    <a:accent3>
      <a:srgbClr val="8ED2C5"/>
    </a:accent3>
    <a:accent4>
      <a:srgbClr val="D85922"/>
    </a:accent4>
    <a:accent5>
      <a:srgbClr val="8ED2C5"/>
    </a:accent5>
    <a:accent6>
      <a:srgbClr val="D85922"/>
    </a:accent6>
    <a:hlink>
      <a:srgbClr val="8ED2C5"/>
    </a:hlink>
    <a:folHlink>
      <a:srgbClr val="D85922"/>
    </a:folHlink>
  </a:clrScheme>
</a:themeOverride>
</file>

<file path=ppt/theme/themeOverride26.xml><?xml version="1.0" encoding="utf-8"?>
<a:themeOverride xmlns:r="http://schemas.openxmlformats.org/officeDocument/2006/relationships" xmlns:a="http://schemas.openxmlformats.org/drawingml/2006/main">
  <a:clrScheme name="Office">
    <a:dk1>
      <a:srgbClr val="000000"/>
    </a:dk1>
    <a:lt1>
      <a:srgbClr val="FFFFFF"/>
    </a:lt1>
    <a:dk2>
      <a:srgbClr val="44546A"/>
    </a:dk2>
    <a:lt2>
      <a:srgbClr val="E6E4E4"/>
    </a:lt2>
    <a:accent1>
      <a:srgbClr val="8ED2C5"/>
    </a:accent1>
    <a:accent2>
      <a:srgbClr val="D85922"/>
    </a:accent2>
    <a:accent3>
      <a:srgbClr val="8ED2C5"/>
    </a:accent3>
    <a:accent4>
      <a:srgbClr val="D85922"/>
    </a:accent4>
    <a:accent5>
      <a:srgbClr val="8ED2C5"/>
    </a:accent5>
    <a:accent6>
      <a:srgbClr val="D85922"/>
    </a:accent6>
    <a:hlink>
      <a:srgbClr val="8ED2C5"/>
    </a:hlink>
    <a:folHlink>
      <a:srgbClr val="D85922"/>
    </a:folHlink>
  </a:clrScheme>
</a:themeOverride>
</file>

<file path=ppt/theme/themeOverride27.xml><?xml version="1.0" encoding="utf-8"?>
<a:themeOverride xmlns:r="http://schemas.openxmlformats.org/officeDocument/2006/relationships" xmlns:a="http://schemas.openxmlformats.org/drawingml/2006/main">
  <a:clrScheme name="Office">
    <a:dk1>
      <a:srgbClr val="000000"/>
    </a:dk1>
    <a:lt1>
      <a:srgbClr val="FFFFFF"/>
    </a:lt1>
    <a:dk2>
      <a:srgbClr val="44546A"/>
    </a:dk2>
    <a:lt2>
      <a:srgbClr val="E6E4E4"/>
    </a:lt2>
    <a:accent1>
      <a:srgbClr val="8ED2C5"/>
    </a:accent1>
    <a:accent2>
      <a:srgbClr val="D85922"/>
    </a:accent2>
    <a:accent3>
      <a:srgbClr val="8ED2C5"/>
    </a:accent3>
    <a:accent4>
      <a:srgbClr val="D85922"/>
    </a:accent4>
    <a:accent5>
      <a:srgbClr val="8ED2C5"/>
    </a:accent5>
    <a:accent6>
      <a:srgbClr val="D85922"/>
    </a:accent6>
    <a:hlink>
      <a:srgbClr val="8ED2C5"/>
    </a:hlink>
    <a:folHlink>
      <a:srgbClr val="D85922"/>
    </a:folHlink>
  </a:clrScheme>
</a:themeOverride>
</file>

<file path=ppt/theme/themeOverride28.xml><?xml version="1.0" encoding="utf-8"?>
<a:themeOverride xmlns:r="http://schemas.openxmlformats.org/officeDocument/2006/relationships" xmlns:a="http://schemas.openxmlformats.org/drawingml/2006/main">
  <a:clrScheme name="Office">
    <a:dk1>
      <a:srgbClr val="000000"/>
    </a:dk1>
    <a:lt1>
      <a:srgbClr val="FFFFFF"/>
    </a:lt1>
    <a:dk2>
      <a:srgbClr val="44546A"/>
    </a:dk2>
    <a:lt2>
      <a:srgbClr val="E6E4E4"/>
    </a:lt2>
    <a:accent1>
      <a:srgbClr val="8ED2C5"/>
    </a:accent1>
    <a:accent2>
      <a:srgbClr val="D85922"/>
    </a:accent2>
    <a:accent3>
      <a:srgbClr val="8ED2C5"/>
    </a:accent3>
    <a:accent4>
      <a:srgbClr val="D85922"/>
    </a:accent4>
    <a:accent5>
      <a:srgbClr val="8ED2C5"/>
    </a:accent5>
    <a:accent6>
      <a:srgbClr val="D85922"/>
    </a:accent6>
    <a:hlink>
      <a:srgbClr val="8ED2C5"/>
    </a:hlink>
    <a:folHlink>
      <a:srgbClr val="D85922"/>
    </a:folHlink>
  </a:clrScheme>
</a:themeOverride>
</file>

<file path=ppt/theme/themeOverride29.xml><?xml version="1.0" encoding="utf-8"?>
<a:themeOverride xmlns:r="http://schemas.openxmlformats.org/officeDocument/2006/relationships" xmlns:a="http://schemas.openxmlformats.org/drawingml/2006/main">
  <a:clrScheme name="Office">
    <a:dk1>
      <a:srgbClr val="000000"/>
    </a:dk1>
    <a:lt1>
      <a:srgbClr val="FFFFFF"/>
    </a:lt1>
    <a:dk2>
      <a:srgbClr val="44546A"/>
    </a:dk2>
    <a:lt2>
      <a:srgbClr val="E6E4E4"/>
    </a:lt2>
    <a:accent1>
      <a:srgbClr val="8ED2C5"/>
    </a:accent1>
    <a:accent2>
      <a:srgbClr val="D85922"/>
    </a:accent2>
    <a:accent3>
      <a:srgbClr val="8ED2C5"/>
    </a:accent3>
    <a:accent4>
      <a:srgbClr val="D85922"/>
    </a:accent4>
    <a:accent5>
      <a:srgbClr val="8ED2C5"/>
    </a:accent5>
    <a:accent6>
      <a:srgbClr val="D85922"/>
    </a:accent6>
    <a:hlink>
      <a:srgbClr val="8ED2C5"/>
    </a:hlink>
    <a:folHlink>
      <a:srgbClr val="D85922"/>
    </a:folHlink>
  </a:clrScheme>
</a:themeOverride>
</file>

<file path=ppt/theme/themeOverride3.xml><?xml version="1.0" encoding="utf-8"?>
<a:themeOverride xmlns:r="http://schemas.openxmlformats.org/officeDocument/2006/relationships" xmlns:a="http://schemas.openxmlformats.org/drawingml/2006/main">
  <a:clrScheme name="Office">
    <a:dk1>
      <a:srgbClr val="000000"/>
    </a:dk1>
    <a:lt1>
      <a:srgbClr val="FFFFFF"/>
    </a:lt1>
    <a:dk2>
      <a:srgbClr val="44546A"/>
    </a:dk2>
    <a:lt2>
      <a:srgbClr val="E6E4E4"/>
    </a:lt2>
    <a:accent1>
      <a:srgbClr val="8ED2C5"/>
    </a:accent1>
    <a:accent2>
      <a:srgbClr val="D85922"/>
    </a:accent2>
    <a:accent3>
      <a:srgbClr val="8ED2C5"/>
    </a:accent3>
    <a:accent4>
      <a:srgbClr val="D85922"/>
    </a:accent4>
    <a:accent5>
      <a:srgbClr val="8ED2C5"/>
    </a:accent5>
    <a:accent6>
      <a:srgbClr val="D85922"/>
    </a:accent6>
    <a:hlink>
      <a:srgbClr val="8ED2C5"/>
    </a:hlink>
    <a:folHlink>
      <a:srgbClr val="D85922"/>
    </a:folHlink>
  </a:clrScheme>
</a:themeOverride>
</file>

<file path=ppt/theme/themeOverride30.xml><?xml version="1.0" encoding="utf-8"?>
<a:themeOverride xmlns:r="http://schemas.openxmlformats.org/officeDocument/2006/relationships" xmlns:a="http://schemas.openxmlformats.org/drawingml/2006/main">
  <a:clrScheme name="Office">
    <a:dk1>
      <a:srgbClr val="000000"/>
    </a:dk1>
    <a:lt1>
      <a:srgbClr val="FFFFFF"/>
    </a:lt1>
    <a:dk2>
      <a:srgbClr val="44546A"/>
    </a:dk2>
    <a:lt2>
      <a:srgbClr val="E6E4E4"/>
    </a:lt2>
    <a:accent1>
      <a:srgbClr val="8ED2C5"/>
    </a:accent1>
    <a:accent2>
      <a:srgbClr val="D85922"/>
    </a:accent2>
    <a:accent3>
      <a:srgbClr val="8ED2C5"/>
    </a:accent3>
    <a:accent4>
      <a:srgbClr val="D85922"/>
    </a:accent4>
    <a:accent5>
      <a:srgbClr val="8ED2C5"/>
    </a:accent5>
    <a:accent6>
      <a:srgbClr val="D85922"/>
    </a:accent6>
    <a:hlink>
      <a:srgbClr val="8ED2C5"/>
    </a:hlink>
    <a:folHlink>
      <a:srgbClr val="D85922"/>
    </a:folHlink>
  </a:clrScheme>
</a:themeOverride>
</file>

<file path=ppt/theme/themeOverride31.xml><?xml version="1.0" encoding="utf-8"?>
<a:themeOverride xmlns:r="http://schemas.openxmlformats.org/officeDocument/2006/relationships" xmlns:a="http://schemas.openxmlformats.org/drawingml/2006/main">
  <a:clrScheme name="Office">
    <a:dk1>
      <a:srgbClr val="000000"/>
    </a:dk1>
    <a:lt1>
      <a:srgbClr val="FFFFFF"/>
    </a:lt1>
    <a:dk2>
      <a:srgbClr val="44546A"/>
    </a:dk2>
    <a:lt2>
      <a:srgbClr val="E6E4E4"/>
    </a:lt2>
    <a:accent1>
      <a:srgbClr val="8ED2C5"/>
    </a:accent1>
    <a:accent2>
      <a:srgbClr val="D85922"/>
    </a:accent2>
    <a:accent3>
      <a:srgbClr val="8ED2C5"/>
    </a:accent3>
    <a:accent4>
      <a:srgbClr val="D85922"/>
    </a:accent4>
    <a:accent5>
      <a:srgbClr val="8ED2C5"/>
    </a:accent5>
    <a:accent6>
      <a:srgbClr val="D85922"/>
    </a:accent6>
    <a:hlink>
      <a:srgbClr val="8ED2C5"/>
    </a:hlink>
    <a:folHlink>
      <a:srgbClr val="D85922"/>
    </a:folHlink>
  </a:clrScheme>
</a:themeOverride>
</file>

<file path=ppt/theme/themeOverride32.xml><?xml version="1.0" encoding="utf-8"?>
<a:themeOverride xmlns:r="http://schemas.openxmlformats.org/officeDocument/2006/relationships" xmlns:a="http://schemas.openxmlformats.org/drawingml/2006/main">
  <a:clrScheme name="Office">
    <a:dk1>
      <a:srgbClr val="000000"/>
    </a:dk1>
    <a:lt1>
      <a:srgbClr val="FFFFFF"/>
    </a:lt1>
    <a:dk2>
      <a:srgbClr val="44546A"/>
    </a:dk2>
    <a:lt2>
      <a:srgbClr val="E6E4E4"/>
    </a:lt2>
    <a:accent1>
      <a:srgbClr val="8ED2C5"/>
    </a:accent1>
    <a:accent2>
      <a:srgbClr val="D85922"/>
    </a:accent2>
    <a:accent3>
      <a:srgbClr val="8ED2C5"/>
    </a:accent3>
    <a:accent4>
      <a:srgbClr val="D85922"/>
    </a:accent4>
    <a:accent5>
      <a:srgbClr val="8ED2C5"/>
    </a:accent5>
    <a:accent6>
      <a:srgbClr val="D85922"/>
    </a:accent6>
    <a:hlink>
      <a:srgbClr val="8ED2C5"/>
    </a:hlink>
    <a:folHlink>
      <a:srgbClr val="D85922"/>
    </a:folHlink>
  </a:clrScheme>
</a:themeOverride>
</file>

<file path=ppt/theme/themeOverride33.xml><?xml version="1.0" encoding="utf-8"?>
<a:themeOverride xmlns:r="http://schemas.openxmlformats.org/officeDocument/2006/relationships" xmlns:a="http://schemas.openxmlformats.org/drawingml/2006/main">
  <a:clrScheme name="Office">
    <a:dk1>
      <a:srgbClr val="000000"/>
    </a:dk1>
    <a:lt1>
      <a:srgbClr val="FFFFFF"/>
    </a:lt1>
    <a:dk2>
      <a:srgbClr val="44546A"/>
    </a:dk2>
    <a:lt2>
      <a:srgbClr val="E6E4E4"/>
    </a:lt2>
    <a:accent1>
      <a:srgbClr val="8ED2C5"/>
    </a:accent1>
    <a:accent2>
      <a:srgbClr val="D85922"/>
    </a:accent2>
    <a:accent3>
      <a:srgbClr val="8ED2C5"/>
    </a:accent3>
    <a:accent4>
      <a:srgbClr val="D85922"/>
    </a:accent4>
    <a:accent5>
      <a:srgbClr val="8ED2C5"/>
    </a:accent5>
    <a:accent6>
      <a:srgbClr val="D85922"/>
    </a:accent6>
    <a:hlink>
      <a:srgbClr val="8ED2C5"/>
    </a:hlink>
    <a:folHlink>
      <a:srgbClr val="D85922"/>
    </a:folHlink>
  </a:clrScheme>
</a:themeOverride>
</file>

<file path=ppt/theme/themeOverride34.xml><?xml version="1.0" encoding="utf-8"?>
<a:themeOverride xmlns:r="http://schemas.openxmlformats.org/officeDocument/2006/relationships" xmlns:a="http://schemas.openxmlformats.org/drawingml/2006/main">
  <a:clrScheme name="Office">
    <a:dk1>
      <a:srgbClr val="000000"/>
    </a:dk1>
    <a:lt1>
      <a:srgbClr val="FFFFFF"/>
    </a:lt1>
    <a:dk2>
      <a:srgbClr val="44546A"/>
    </a:dk2>
    <a:lt2>
      <a:srgbClr val="E6E4E4"/>
    </a:lt2>
    <a:accent1>
      <a:srgbClr val="8ED2C5"/>
    </a:accent1>
    <a:accent2>
      <a:srgbClr val="D85922"/>
    </a:accent2>
    <a:accent3>
      <a:srgbClr val="8ED2C5"/>
    </a:accent3>
    <a:accent4>
      <a:srgbClr val="D85922"/>
    </a:accent4>
    <a:accent5>
      <a:srgbClr val="8ED2C5"/>
    </a:accent5>
    <a:accent6>
      <a:srgbClr val="D85922"/>
    </a:accent6>
    <a:hlink>
      <a:srgbClr val="8ED2C5"/>
    </a:hlink>
    <a:folHlink>
      <a:srgbClr val="D85922"/>
    </a:folHlink>
  </a:clrScheme>
</a:themeOverride>
</file>

<file path=ppt/theme/themeOverride35.xml><?xml version="1.0" encoding="utf-8"?>
<a:themeOverride xmlns:r="http://schemas.openxmlformats.org/officeDocument/2006/relationships" xmlns:a="http://schemas.openxmlformats.org/drawingml/2006/main">
  <a:clrScheme name="Office">
    <a:dk1>
      <a:srgbClr val="000000"/>
    </a:dk1>
    <a:lt1>
      <a:srgbClr val="FFFFFF"/>
    </a:lt1>
    <a:dk2>
      <a:srgbClr val="44546A"/>
    </a:dk2>
    <a:lt2>
      <a:srgbClr val="E6E4E4"/>
    </a:lt2>
    <a:accent1>
      <a:srgbClr val="8ED2C5"/>
    </a:accent1>
    <a:accent2>
      <a:srgbClr val="D85922"/>
    </a:accent2>
    <a:accent3>
      <a:srgbClr val="8ED2C5"/>
    </a:accent3>
    <a:accent4>
      <a:srgbClr val="D85922"/>
    </a:accent4>
    <a:accent5>
      <a:srgbClr val="8ED2C5"/>
    </a:accent5>
    <a:accent6>
      <a:srgbClr val="D85922"/>
    </a:accent6>
    <a:hlink>
      <a:srgbClr val="8ED2C5"/>
    </a:hlink>
    <a:folHlink>
      <a:srgbClr val="D85922"/>
    </a:folHlink>
  </a:clrScheme>
</a:themeOverride>
</file>

<file path=ppt/theme/themeOverride36.xml><?xml version="1.0" encoding="utf-8"?>
<a:themeOverride xmlns:r="http://schemas.openxmlformats.org/officeDocument/2006/relationships" xmlns:a="http://schemas.openxmlformats.org/drawingml/2006/main">
  <a:clrScheme name="Office">
    <a:dk1>
      <a:srgbClr val="000000"/>
    </a:dk1>
    <a:lt1>
      <a:srgbClr val="FFFFFF"/>
    </a:lt1>
    <a:dk2>
      <a:srgbClr val="44546A"/>
    </a:dk2>
    <a:lt2>
      <a:srgbClr val="E6E4E4"/>
    </a:lt2>
    <a:accent1>
      <a:srgbClr val="8ED2C5"/>
    </a:accent1>
    <a:accent2>
      <a:srgbClr val="D85922"/>
    </a:accent2>
    <a:accent3>
      <a:srgbClr val="8ED2C5"/>
    </a:accent3>
    <a:accent4>
      <a:srgbClr val="D85922"/>
    </a:accent4>
    <a:accent5>
      <a:srgbClr val="8ED2C5"/>
    </a:accent5>
    <a:accent6>
      <a:srgbClr val="D85922"/>
    </a:accent6>
    <a:hlink>
      <a:srgbClr val="8ED2C5"/>
    </a:hlink>
    <a:folHlink>
      <a:srgbClr val="D85922"/>
    </a:folHlink>
  </a:clrScheme>
</a:themeOverride>
</file>

<file path=ppt/theme/themeOverride37.xml><?xml version="1.0" encoding="utf-8"?>
<a:themeOverride xmlns:r="http://schemas.openxmlformats.org/officeDocument/2006/relationships" xmlns:a="http://schemas.openxmlformats.org/drawingml/2006/main">
  <a:clrScheme name="Office">
    <a:dk1>
      <a:srgbClr val="000000"/>
    </a:dk1>
    <a:lt1>
      <a:srgbClr val="FFFFFF"/>
    </a:lt1>
    <a:dk2>
      <a:srgbClr val="44546A"/>
    </a:dk2>
    <a:lt2>
      <a:srgbClr val="E6E4E4"/>
    </a:lt2>
    <a:accent1>
      <a:srgbClr val="8ED2C5"/>
    </a:accent1>
    <a:accent2>
      <a:srgbClr val="D85922"/>
    </a:accent2>
    <a:accent3>
      <a:srgbClr val="8ED2C5"/>
    </a:accent3>
    <a:accent4>
      <a:srgbClr val="D85922"/>
    </a:accent4>
    <a:accent5>
      <a:srgbClr val="8ED2C5"/>
    </a:accent5>
    <a:accent6>
      <a:srgbClr val="D85922"/>
    </a:accent6>
    <a:hlink>
      <a:srgbClr val="8ED2C5"/>
    </a:hlink>
    <a:folHlink>
      <a:srgbClr val="D85922"/>
    </a:folHlink>
  </a:clrScheme>
</a:themeOverride>
</file>

<file path=ppt/theme/themeOverride38.xml><?xml version="1.0" encoding="utf-8"?>
<a:themeOverride xmlns:r="http://schemas.openxmlformats.org/officeDocument/2006/relationships" xmlns:a="http://schemas.openxmlformats.org/drawingml/2006/main">
  <a:clrScheme name="Office">
    <a:dk1>
      <a:srgbClr val="000000"/>
    </a:dk1>
    <a:lt1>
      <a:srgbClr val="FFFFFF"/>
    </a:lt1>
    <a:dk2>
      <a:srgbClr val="44546A"/>
    </a:dk2>
    <a:lt2>
      <a:srgbClr val="E6E4E4"/>
    </a:lt2>
    <a:accent1>
      <a:srgbClr val="8ED2C5"/>
    </a:accent1>
    <a:accent2>
      <a:srgbClr val="D85922"/>
    </a:accent2>
    <a:accent3>
      <a:srgbClr val="8ED2C5"/>
    </a:accent3>
    <a:accent4>
      <a:srgbClr val="D85922"/>
    </a:accent4>
    <a:accent5>
      <a:srgbClr val="8ED2C5"/>
    </a:accent5>
    <a:accent6>
      <a:srgbClr val="D85922"/>
    </a:accent6>
    <a:hlink>
      <a:srgbClr val="8ED2C5"/>
    </a:hlink>
    <a:folHlink>
      <a:srgbClr val="D85922"/>
    </a:folHlink>
  </a:clrScheme>
</a:themeOverride>
</file>

<file path=ppt/theme/themeOverride39.xml><?xml version="1.0" encoding="utf-8"?>
<a:themeOverride xmlns:r="http://schemas.openxmlformats.org/officeDocument/2006/relationships" xmlns:a="http://schemas.openxmlformats.org/drawingml/2006/main">
  <a:clrScheme name="Office">
    <a:dk1>
      <a:srgbClr val="000000"/>
    </a:dk1>
    <a:lt1>
      <a:srgbClr val="FFFFFF"/>
    </a:lt1>
    <a:dk2>
      <a:srgbClr val="44546A"/>
    </a:dk2>
    <a:lt2>
      <a:srgbClr val="E6E4E4"/>
    </a:lt2>
    <a:accent1>
      <a:srgbClr val="8ED2C5"/>
    </a:accent1>
    <a:accent2>
      <a:srgbClr val="D85922"/>
    </a:accent2>
    <a:accent3>
      <a:srgbClr val="8ED2C5"/>
    </a:accent3>
    <a:accent4>
      <a:srgbClr val="D85922"/>
    </a:accent4>
    <a:accent5>
      <a:srgbClr val="8ED2C5"/>
    </a:accent5>
    <a:accent6>
      <a:srgbClr val="D85922"/>
    </a:accent6>
    <a:hlink>
      <a:srgbClr val="8ED2C5"/>
    </a:hlink>
    <a:folHlink>
      <a:srgbClr val="D85922"/>
    </a:folHlink>
  </a:clrScheme>
</a:themeOverride>
</file>

<file path=ppt/theme/themeOverride4.xml><?xml version="1.0" encoding="utf-8"?>
<a:themeOverride xmlns:r="http://schemas.openxmlformats.org/officeDocument/2006/relationships" xmlns:a="http://schemas.openxmlformats.org/drawingml/2006/main">
  <a:clrScheme name="Office">
    <a:dk1>
      <a:srgbClr val="000000"/>
    </a:dk1>
    <a:lt1>
      <a:srgbClr val="FFFFFF"/>
    </a:lt1>
    <a:dk2>
      <a:srgbClr val="44546A"/>
    </a:dk2>
    <a:lt2>
      <a:srgbClr val="E6E4E4"/>
    </a:lt2>
    <a:accent1>
      <a:srgbClr val="8ED2C5"/>
    </a:accent1>
    <a:accent2>
      <a:srgbClr val="D85922"/>
    </a:accent2>
    <a:accent3>
      <a:srgbClr val="8ED2C5"/>
    </a:accent3>
    <a:accent4>
      <a:srgbClr val="D85922"/>
    </a:accent4>
    <a:accent5>
      <a:srgbClr val="8ED2C5"/>
    </a:accent5>
    <a:accent6>
      <a:srgbClr val="D85922"/>
    </a:accent6>
    <a:hlink>
      <a:srgbClr val="8ED2C5"/>
    </a:hlink>
    <a:folHlink>
      <a:srgbClr val="D85922"/>
    </a:folHlink>
  </a:clrScheme>
</a:themeOverride>
</file>

<file path=ppt/theme/themeOverride40.xml><?xml version="1.0" encoding="utf-8"?>
<a:themeOverride xmlns:r="http://schemas.openxmlformats.org/officeDocument/2006/relationships" xmlns:a="http://schemas.openxmlformats.org/drawingml/2006/main">
  <a:clrScheme name="Office">
    <a:dk1>
      <a:srgbClr val="000000"/>
    </a:dk1>
    <a:lt1>
      <a:srgbClr val="FFFFFF"/>
    </a:lt1>
    <a:dk2>
      <a:srgbClr val="44546A"/>
    </a:dk2>
    <a:lt2>
      <a:srgbClr val="E6E4E4"/>
    </a:lt2>
    <a:accent1>
      <a:srgbClr val="8ED2C5"/>
    </a:accent1>
    <a:accent2>
      <a:srgbClr val="D85922"/>
    </a:accent2>
    <a:accent3>
      <a:srgbClr val="8ED2C5"/>
    </a:accent3>
    <a:accent4>
      <a:srgbClr val="D85922"/>
    </a:accent4>
    <a:accent5>
      <a:srgbClr val="8ED2C5"/>
    </a:accent5>
    <a:accent6>
      <a:srgbClr val="D85922"/>
    </a:accent6>
    <a:hlink>
      <a:srgbClr val="8ED2C5"/>
    </a:hlink>
    <a:folHlink>
      <a:srgbClr val="D85922"/>
    </a:folHlink>
  </a:clrScheme>
</a:themeOverride>
</file>

<file path=ppt/theme/themeOverride41.xml><?xml version="1.0" encoding="utf-8"?>
<a:themeOverride xmlns:r="http://schemas.openxmlformats.org/officeDocument/2006/relationships" xmlns:a="http://schemas.openxmlformats.org/drawingml/2006/main">
  <a:clrScheme name="Office">
    <a:dk1>
      <a:srgbClr val="000000"/>
    </a:dk1>
    <a:lt1>
      <a:srgbClr val="FFFFFF"/>
    </a:lt1>
    <a:dk2>
      <a:srgbClr val="44546A"/>
    </a:dk2>
    <a:lt2>
      <a:srgbClr val="E6E4E4"/>
    </a:lt2>
    <a:accent1>
      <a:srgbClr val="8ED2C5"/>
    </a:accent1>
    <a:accent2>
      <a:srgbClr val="D85922"/>
    </a:accent2>
    <a:accent3>
      <a:srgbClr val="8ED2C5"/>
    </a:accent3>
    <a:accent4>
      <a:srgbClr val="D85922"/>
    </a:accent4>
    <a:accent5>
      <a:srgbClr val="8ED2C5"/>
    </a:accent5>
    <a:accent6>
      <a:srgbClr val="D85922"/>
    </a:accent6>
    <a:hlink>
      <a:srgbClr val="8ED2C5"/>
    </a:hlink>
    <a:folHlink>
      <a:srgbClr val="D85922"/>
    </a:folHlink>
  </a:clrScheme>
</a:themeOverride>
</file>

<file path=ppt/theme/themeOverride42.xml><?xml version="1.0" encoding="utf-8"?>
<a:themeOverride xmlns:r="http://schemas.openxmlformats.org/officeDocument/2006/relationships" xmlns:a="http://schemas.openxmlformats.org/drawingml/2006/main">
  <a:clrScheme name="Office">
    <a:dk1>
      <a:srgbClr val="000000"/>
    </a:dk1>
    <a:lt1>
      <a:srgbClr val="FFFFFF"/>
    </a:lt1>
    <a:dk2>
      <a:srgbClr val="44546A"/>
    </a:dk2>
    <a:lt2>
      <a:srgbClr val="E6E4E4"/>
    </a:lt2>
    <a:accent1>
      <a:srgbClr val="8ED2C5"/>
    </a:accent1>
    <a:accent2>
      <a:srgbClr val="D85922"/>
    </a:accent2>
    <a:accent3>
      <a:srgbClr val="8ED2C5"/>
    </a:accent3>
    <a:accent4>
      <a:srgbClr val="D85922"/>
    </a:accent4>
    <a:accent5>
      <a:srgbClr val="8ED2C5"/>
    </a:accent5>
    <a:accent6>
      <a:srgbClr val="D85922"/>
    </a:accent6>
    <a:hlink>
      <a:srgbClr val="8ED2C5"/>
    </a:hlink>
    <a:folHlink>
      <a:srgbClr val="D85922"/>
    </a:folHlink>
  </a:clrScheme>
</a:themeOverride>
</file>

<file path=ppt/theme/themeOverride5.xml><?xml version="1.0" encoding="utf-8"?>
<a:themeOverride xmlns:r="http://schemas.openxmlformats.org/officeDocument/2006/relationships" xmlns:a="http://schemas.openxmlformats.org/drawingml/2006/main">
  <a:clrScheme name="Office">
    <a:dk1>
      <a:srgbClr val="000000"/>
    </a:dk1>
    <a:lt1>
      <a:srgbClr val="FFFFFF"/>
    </a:lt1>
    <a:dk2>
      <a:srgbClr val="44546A"/>
    </a:dk2>
    <a:lt2>
      <a:srgbClr val="E6E4E4"/>
    </a:lt2>
    <a:accent1>
      <a:srgbClr val="8ED2C5"/>
    </a:accent1>
    <a:accent2>
      <a:srgbClr val="D85922"/>
    </a:accent2>
    <a:accent3>
      <a:srgbClr val="8ED2C5"/>
    </a:accent3>
    <a:accent4>
      <a:srgbClr val="D85922"/>
    </a:accent4>
    <a:accent5>
      <a:srgbClr val="8ED2C5"/>
    </a:accent5>
    <a:accent6>
      <a:srgbClr val="D85922"/>
    </a:accent6>
    <a:hlink>
      <a:srgbClr val="8ED2C5"/>
    </a:hlink>
    <a:folHlink>
      <a:srgbClr val="D85922"/>
    </a:folHlink>
  </a:clrScheme>
</a:themeOverride>
</file>

<file path=ppt/theme/themeOverride6.xml><?xml version="1.0" encoding="utf-8"?>
<a:themeOverride xmlns:r="http://schemas.openxmlformats.org/officeDocument/2006/relationships" xmlns:a="http://schemas.openxmlformats.org/drawingml/2006/main">
  <a:clrScheme name="Office">
    <a:dk1>
      <a:srgbClr val="000000"/>
    </a:dk1>
    <a:lt1>
      <a:srgbClr val="FFFFFF"/>
    </a:lt1>
    <a:dk2>
      <a:srgbClr val="44546A"/>
    </a:dk2>
    <a:lt2>
      <a:srgbClr val="E6E4E4"/>
    </a:lt2>
    <a:accent1>
      <a:srgbClr val="8ED2C5"/>
    </a:accent1>
    <a:accent2>
      <a:srgbClr val="D85922"/>
    </a:accent2>
    <a:accent3>
      <a:srgbClr val="8ED2C5"/>
    </a:accent3>
    <a:accent4>
      <a:srgbClr val="D85922"/>
    </a:accent4>
    <a:accent5>
      <a:srgbClr val="8ED2C5"/>
    </a:accent5>
    <a:accent6>
      <a:srgbClr val="D85922"/>
    </a:accent6>
    <a:hlink>
      <a:srgbClr val="8ED2C5"/>
    </a:hlink>
    <a:folHlink>
      <a:srgbClr val="D85922"/>
    </a:folHlink>
  </a:clrScheme>
</a:themeOverride>
</file>

<file path=ppt/theme/themeOverride7.xml><?xml version="1.0" encoding="utf-8"?>
<a:themeOverride xmlns:r="http://schemas.openxmlformats.org/officeDocument/2006/relationships" xmlns:a="http://schemas.openxmlformats.org/drawingml/2006/main">
  <a:clrScheme name="Office">
    <a:dk1>
      <a:srgbClr val="000000"/>
    </a:dk1>
    <a:lt1>
      <a:srgbClr val="FFFFFF"/>
    </a:lt1>
    <a:dk2>
      <a:srgbClr val="44546A"/>
    </a:dk2>
    <a:lt2>
      <a:srgbClr val="E6E4E4"/>
    </a:lt2>
    <a:accent1>
      <a:srgbClr val="8ED2C5"/>
    </a:accent1>
    <a:accent2>
      <a:srgbClr val="D85922"/>
    </a:accent2>
    <a:accent3>
      <a:srgbClr val="8ED2C5"/>
    </a:accent3>
    <a:accent4>
      <a:srgbClr val="D85922"/>
    </a:accent4>
    <a:accent5>
      <a:srgbClr val="8ED2C5"/>
    </a:accent5>
    <a:accent6>
      <a:srgbClr val="D85922"/>
    </a:accent6>
    <a:hlink>
      <a:srgbClr val="8ED2C5"/>
    </a:hlink>
    <a:folHlink>
      <a:srgbClr val="D85922"/>
    </a:folHlink>
  </a:clrScheme>
</a:themeOverride>
</file>

<file path=ppt/theme/themeOverride8.xml><?xml version="1.0" encoding="utf-8"?>
<a:themeOverride xmlns:r="http://schemas.openxmlformats.org/officeDocument/2006/relationships" xmlns:a="http://schemas.openxmlformats.org/drawingml/2006/main">
  <a:clrScheme name="Office">
    <a:dk1>
      <a:srgbClr val="000000"/>
    </a:dk1>
    <a:lt1>
      <a:srgbClr val="FFFFFF"/>
    </a:lt1>
    <a:dk2>
      <a:srgbClr val="44546A"/>
    </a:dk2>
    <a:lt2>
      <a:srgbClr val="E6E4E4"/>
    </a:lt2>
    <a:accent1>
      <a:srgbClr val="8ED2C5"/>
    </a:accent1>
    <a:accent2>
      <a:srgbClr val="D85922"/>
    </a:accent2>
    <a:accent3>
      <a:srgbClr val="8ED2C5"/>
    </a:accent3>
    <a:accent4>
      <a:srgbClr val="D85922"/>
    </a:accent4>
    <a:accent5>
      <a:srgbClr val="8ED2C5"/>
    </a:accent5>
    <a:accent6>
      <a:srgbClr val="D85922"/>
    </a:accent6>
    <a:hlink>
      <a:srgbClr val="8ED2C5"/>
    </a:hlink>
    <a:folHlink>
      <a:srgbClr val="D85922"/>
    </a:folHlink>
  </a:clrScheme>
</a:themeOverride>
</file>

<file path=ppt/theme/themeOverride9.xml><?xml version="1.0" encoding="utf-8"?>
<a:themeOverride xmlns:r="http://schemas.openxmlformats.org/officeDocument/2006/relationships" xmlns:a="http://schemas.openxmlformats.org/drawingml/2006/main">
  <a:clrScheme name="Office">
    <a:dk1>
      <a:srgbClr val="000000"/>
    </a:dk1>
    <a:lt1>
      <a:srgbClr val="FFFFFF"/>
    </a:lt1>
    <a:dk2>
      <a:srgbClr val="44546A"/>
    </a:dk2>
    <a:lt2>
      <a:srgbClr val="E6E4E4"/>
    </a:lt2>
    <a:accent1>
      <a:srgbClr val="8ED2C5"/>
    </a:accent1>
    <a:accent2>
      <a:srgbClr val="D85922"/>
    </a:accent2>
    <a:accent3>
      <a:srgbClr val="8ED2C5"/>
    </a:accent3>
    <a:accent4>
      <a:srgbClr val="D85922"/>
    </a:accent4>
    <a:accent5>
      <a:srgbClr val="8ED2C5"/>
    </a:accent5>
    <a:accent6>
      <a:srgbClr val="D85922"/>
    </a:accent6>
    <a:hlink>
      <a:srgbClr val="8ED2C5"/>
    </a:hlink>
    <a:folHlink>
      <a:srgbClr val="D85922"/>
    </a:folHlink>
  </a:clrScheme>
</a:themeOverride>
</file>

<file path=docProps/app.xml><?xml version="1.0" encoding="utf-8"?>
<Properties xmlns:vt="http://schemas.openxmlformats.org/officeDocument/2006/docPropsVTypes" xmlns="http://schemas.openxmlformats.org/officeDocument/2006/extended-properties">
  <Company/>
  <Paragraphs>316</Paragraphs>
  <Slides>42</Slides>
  <Notes>5</Notes>
  <TotalTime>0</TotalTime>
  <HiddenSlides>0</HiddenSlides>
  <MMClips>0</MMClips>
  <ScaleCrop>0</ScaleCrop>
  <HeadingPairs>
    <vt:vector baseType="variant" size="6">
      <vt:variant>
        <vt:lpstr>Fonts used</vt:lpstr>
      </vt:variant>
      <vt:variant>
        <vt:i4>11</vt:i4>
      </vt:variant>
      <vt:variant>
        <vt:lpstr>Theme</vt:lpstr>
      </vt:variant>
      <vt:variant>
        <vt:i4>1</vt:i4>
      </vt:variant>
      <vt:variant>
        <vt:lpstr>Slide Titles</vt:lpstr>
      </vt:variant>
      <vt:variant>
        <vt:i4>42</vt:i4>
      </vt:variant>
    </vt:vector>
  </HeadingPairs>
  <TitlesOfParts>
    <vt:vector baseType="lpstr" size="54">
      <vt:lpstr>Arial</vt:lpstr>
      <vt:lpstr>iekie-fengshangheiti</vt:lpstr>
      <vt:lpstr>微软雅黑 Light</vt:lpstr>
      <vt:lpstr>Calibri Light</vt:lpstr>
      <vt:lpstr>Calibri</vt:lpstr>
      <vt:lpstr>等线 Light</vt:lpstr>
      <vt:lpstr>等线</vt:lpstr>
      <vt:lpstr>Wingdings</vt:lpstr>
      <vt:lpstr>华文细黑</vt:lpstr>
      <vt:lpstr>Symbol</vt:lpstr>
      <vt:lpstr>宋体</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2021-08-22T11:48:37Z</dcterms:created>
  <cp:lastPrinted>2021-08-22T11:48:37Z</cp:lastPrinted>
  <dcterms:modified xsi:type="dcterms:W3CDTF">2021-08-22T05:35:08Z</dcterms:modified>
  <cp:revision>1</cp:revision>
</cp:coreProperties>
</file>