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60" r:id="rId7"/>
    <p:sldId id="261" r:id="rId8"/>
    <p:sldId id="262" r:id="rId9"/>
    <p:sldId id="263" r:id="rId10"/>
    <p:sldId id="283" r:id="rId11"/>
    <p:sldId id="264" r:id="rId12"/>
    <p:sldId id="266" r:id="rId13"/>
    <p:sldId id="267" r:id="rId14"/>
    <p:sldId id="268" r:id="rId15"/>
    <p:sldId id="284" r:id="rId16"/>
    <p:sldId id="269" r:id="rId17"/>
    <p:sldId id="270" r:id="rId18"/>
    <p:sldId id="272" r:id="rId19"/>
    <p:sldId id="273" r:id="rId20"/>
    <p:sldId id="285" r:id="rId21"/>
    <p:sldId id="274" r:id="rId22"/>
    <p:sldId id="275" r:id="rId23"/>
    <p:sldId id="276" r:id="rId24"/>
    <p:sldId id="278" r:id="rId25"/>
    <p:sldId id="286" r:id="rId26"/>
    <p:sldId id="279" r:id="rId27"/>
    <p:sldId id="280" r:id="rId28"/>
    <p:sldId id="281" r:id="rId29"/>
    <p:sldId id="282" r:id="rId30"/>
    <p:sldId id="287" r:id="rId31"/>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3" d="100"/>
          <a:sy n="143" d="100"/>
        </p:scale>
        <p:origin x="720"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C747-8546-41BC-BF7F-8053A62085C1}" type="datetimeFigureOut">
              <a:rPr lang="zh-CN" altLang="en-US" smtClean="0"/>
              <a:t>2017/2/18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3CD1B-8C3C-41CB-8883-B2B3427AA9F1}" type="slidenum">
              <a:rPr lang="zh-CN" altLang="en-US" smtClean="0"/>
              <a:t>‹#›</a:t>
            </a:fld>
            <a:endParaRPr lang="zh-CN" altLang="en-US"/>
          </a:p>
        </p:txBody>
      </p:sp>
    </p:spTree>
    <p:extLst>
      <p:ext uri="{BB962C8B-B14F-4D97-AF65-F5344CB8AC3E}">
        <p14:creationId val="158395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029106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19898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131303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129418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06377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89373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105044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730664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013993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025780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960356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919857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B5C230A-CB50-4E96-B85D-04C40F9295DB}"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5C230A-CB50-4E96-B85D-04C40F9295DB}" type="datetimeFigureOut">
              <a:rPr lang="zh-CN" altLang="en-US" smtClean="0"/>
              <a:t>2017/2/18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671041-9707-48A9-BA34-E92ACC587AF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a:fld id="{16E5758D-A3C3-4E88-8AC0-22500507BD7E}" type="datetimeFigureOut">
              <a:rPr lang="zh-CN" altLang="en-US" smtClean="0">
                <a:solidFill>
                  <a:prstClr val="black">
                    <a:tint val="75000"/>
                  </a:prstClr>
                </a:solidFill>
              </a:rPr>
              <a:pPr defTabSz="685629"/>
              <a:t>2017/2/18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a:fld id="{AA4E786F-588D-4932-A7B2-AE3451FA4ACA}" type="slidenum">
              <a:rPr lang="zh-CN" altLang="en-US" smtClean="0">
                <a:solidFill>
                  <a:prstClr val="black">
                    <a:tint val="75000"/>
                  </a:prstClr>
                </a:solidFill>
              </a:rPr>
              <a:pPr defTabSz="685629"/>
              <a:t>‹#›</a:t>
            </a:fld>
            <a:endParaRPr lang="zh-CN" altLang="en-US">
              <a:solidFill>
                <a:prstClr val="black">
                  <a:tint val="75000"/>
                </a:prstClr>
              </a:solidFill>
            </a:endParaRPr>
          </a:p>
        </p:txBody>
      </p:sp>
    </p:spTree>
    <p:extLst>
      <p:ext uri="{BB962C8B-B14F-4D97-AF65-F5344CB8AC3E}">
        <p14:creationId val="283361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50" name="组合 1049"/>
          <p:cNvGrpSpPr/>
          <p:nvPr/>
        </p:nvGrpSpPr>
        <p:grpSpPr>
          <a:xfrm>
            <a:off x="3514164" y="769326"/>
            <a:ext cx="2107144" cy="1550082"/>
            <a:chOff x="3326607" y="947688"/>
            <a:chExt cx="2140743" cy="1574800"/>
          </a:xfrm>
        </p:grpSpPr>
        <p:grpSp>
          <p:nvGrpSpPr>
            <p:cNvPr id="1045" name="组合 1044"/>
            <p:cNvGrpSpPr/>
            <p:nvPr/>
          </p:nvGrpSpPr>
          <p:grpSpPr>
            <a:xfrm>
              <a:off x="3813175" y="947688"/>
              <a:ext cx="1500187" cy="1498600"/>
              <a:chOff x="1978025" y="1323975"/>
              <a:chExt cx="1500187" cy="1498600"/>
            </a:xfrm>
          </p:grpSpPr>
          <p:sp>
            <p:nvSpPr>
              <p:cNvPr id="10" name="Oval 6"/>
              <p:cNvSpPr>
                <a:spLocks noChangeArrowheads="1"/>
              </p:cNvSpPr>
              <p:nvPr/>
            </p:nvSpPr>
            <p:spPr bwMode="auto">
              <a:xfrm>
                <a:off x="1978025" y="1323975"/>
                <a:ext cx="1500187" cy="1498600"/>
              </a:xfrm>
              <a:prstGeom prst="ellipse">
                <a:avLst/>
              </a:prstGeom>
              <a:solidFill>
                <a:srgbClr val="DEEDF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7"/>
              <p:cNvSpPr/>
              <p:nvPr/>
            </p:nvSpPr>
            <p:spPr bwMode="auto">
              <a:xfrm>
                <a:off x="1978025" y="2073275"/>
                <a:ext cx="1409700" cy="749300"/>
              </a:xfrm>
              <a:custGeom>
                <a:gdLst>
                  <a:gd fmla="*/ 354 w 376" name="T0"/>
                  <a:gd fmla="*/ 94 h 200" name="T1"/>
                  <a:gd fmla="*/ 242 w 376" name="T2"/>
                  <a:gd fmla="*/ 120 h 200" name="T3"/>
                  <a:gd fmla="*/ 25 w 376" name="T4"/>
                  <a:gd fmla="*/ 0 h 200" name="T5"/>
                  <a:gd fmla="*/ 0 w 376" name="T6"/>
                  <a:gd fmla="*/ 1 h 200" name="T7"/>
                  <a:gd fmla="*/ 151 w 376" name="T8"/>
                  <a:gd fmla="*/ 194 h 200" name="T9"/>
                  <a:gd fmla="*/ 200 w 376" name="T10"/>
                  <a:gd fmla="*/ 200 h 200" name="T11"/>
                  <a:gd fmla="*/ 271 w 376" name="T12"/>
                  <a:gd fmla="*/ 187 h 200" name="T13"/>
                  <a:gd fmla="*/ 376 w 376" name="T14"/>
                  <a:gd fmla="*/ 95 h 200" name="T15"/>
                  <a:gd fmla="*/ 354 w 376" name="T16"/>
                  <a:gd fmla="*/ 94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76">
                    <a:moveTo>
                      <a:pt x="354" y="94"/>
                    </a:moveTo>
                    <a:cubicBezTo>
                      <a:pt x="314" y="94"/>
                      <a:pt x="276" y="103"/>
                      <a:pt x="242" y="120"/>
                    </a:cubicBezTo>
                    <a:cubicBezTo>
                      <a:pt x="196" y="48"/>
                      <a:pt x="116" y="0"/>
                      <a:pt x="25" y="0"/>
                    </a:cubicBezTo>
                    <a:cubicBezTo>
                      <a:pt x="16" y="0"/>
                      <a:pt x="8" y="0"/>
                      <a:pt x="0" y="1"/>
                    </a:cubicBezTo>
                    <a:cubicBezTo>
                      <a:pt x="1" y="94"/>
                      <a:pt x="65" y="172"/>
                      <a:pt x="151" y="194"/>
                    </a:cubicBezTo>
                    <a:cubicBezTo>
                      <a:pt x="167" y="198"/>
                      <a:pt x="183" y="200"/>
                      <a:pt x="200" y="200"/>
                    </a:cubicBezTo>
                    <a:cubicBezTo>
                      <a:pt x="225" y="200"/>
                      <a:pt x="249" y="195"/>
                      <a:pt x="271" y="187"/>
                    </a:cubicBezTo>
                    <a:cubicBezTo>
                      <a:pt x="316" y="169"/>
                      <a:pt x="353" y="137"/>
                      <a:pt x="376" y="95"/>
                    </a:cubicBezTo>
                    <a:cubicBezTo>
                      <a:pt x="369" y="94"/>
                      <a:pt x="362" y="94"/>
                      <a:pt x="354" y="94"/>
                    </a:cubicBezTo>
                    <a:close/>
                  </a:path>
                </a:pathLst>
              </a:custGeom>
              <a:solidFill>
                <a:srgbClr val="C6E6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8"/>
              <p:cNvSpPr/>
              <p:nvPr/>
            </p:nvSpPr>
            <p:spPr bwMode="auto">
              <a:xfrm>
                <a:off x="2120900" y="1841500"/>
                <a:ext cx="93662" cy="254000"/>
              </a:xfrm>
              <a:custGeom>
                <a:gdLst>
                  <a:gd fmla="*/ 25 w 25" name="T0"/>
                  <a:gd fmla="*/ 25 h 68" name="T1"/>
                  <a:gd fmla="*/ 13 w 25" name="T2"/>
                  <a:gd fmla="*/ 0 h 68" name="T3"/>
                  <a:gd fmla="*/ 0 w 25" name="T4"/>
                  <a:gd fmla="*/ 25 h 68" name="T5"/>
                  <a:gd fmla="*/ 11 w 25" name="T6"/>
                  <a:gd fmla="*/ 50 h 68" name="T7"/>
                  <a:gd fmla="*/ 11 w 25" name="T8"/>
                  <a:gd fmla="*/ 68 h 68" name="T9"/>
                  <a:gd fmla="*/ 15 w 25" name="T10"/>
                  <a:gd fmla="*/ 68 h 68" name="T11"/>
                  <a:gd fmla="*/ 15 w 25" name="T12"/>
                  <a:gd fmla="*/ 50 h 68" name="T13"/>
                  <a:gd fmla="*/ 25 w 25" name="T14"/>
                  <a:gd fmla="*/ 25 h 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 w="25">
                    <a:moveTo>
                      <a:pt x="25" y="25"/>
                    </a:moveTo>
                    <a:cubicBezTo>
                      <a:pt x="25" y="17"/>
                      <a:pt x="21" y="0"/>
                      <a:pt x="13" y="0"/>
                    </a:cubicBezTo>
                    <a:cubicBezTo>
                      <a:pt x="4" y="0"/>
                      <a:pt x="0" y="17"/>
                      <a:pt x="0" y="25"/>
                    </a:cubicBezTo>
                    <a:cubicBezTo>
                      <a:pt x="0" y="32"/>
                      <a:pt x="2" y="48"/>
                      <a:pt x="11" y="50"/>
                    </a:cubicBezTo>
                    <a:cubicBezTo>
                      <a:pt x="11" y="68"/>
                      <a:pt x="11" y="68"/>
                      <a:pt x="11" y="68"/>
                    </a:cubicBezTo>
                    <a:cubicBezTo>
                      <a:pt x="15" y="68"/>
                      <a:pt x="15" y="68"/>
                      <a:pt x="15" y="68"/>
                    </a:cubicBezTo>
                    <a:cubicBezTo>
                      <a:pt x="15" y="50"/>
                      <a:pt x="15" y="50"/>
                      <a:pt x="15" y="50"/>
                    </a:cubicBezTo>
                    <a:cubicBezTo>
                      <a:pt x="24" y="48"/>
                      <a:pt x="25" y="32"/>
                      <a:pt x="25" y="25"/>
                    </a:cubicBezTo>
                    <a:close/>
                  </a:path>
                </a:pathLst>
              </a:custGeom>
              <a:solidFill>
                <a:srgbClr val="C6E6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9"/>
              <p:cNvSpPr/>
              <p:nvPr/>
            </p:nvSpPr>
            <p:spPr bwMode="auto">
              <a:xfrm>
                <a:off x="3246438" y="1773238"/>
                <a:ext cx="74612" cy="206375"/>
              </a:xfrm>
              <a:custGeom>
                <a:gdLst>
                  <a:gd fmla="*/ 20 w 20" name="T0"/>
                  <a:gd fmla="*/ 20 h 55" name="T1"/>
                  <a:gd fmla="*/ 10 w 20" name="T2"/>
                  <a:gd fmla="*/ 0 h 55" name="T3"/>
                  <a:gd fmla="*/ 0 w 20" name="T4"/>
                  <a:gd fmla="*/ 20 h 55" name="T5"/>
                  <a:gd fmla="*/ 9 w 20" name="T6"/>
                  <a:gd fmla="*/ 41 h 55" name="T7"/>
                  <a:gd fmla="*/ 9 w 20" name="T8"/>
                  <a:gd fmla="*/ 55 h 55" name="T9"/>
                  <a:gd fmla="*/ 12 w 20" name="T10"/>
                  <a:gd fmla="*/ 55 h 55" name="T11"/>
                  <a:gd fmla="*/ 12 w 20" name="T12"/>
                  <a:gd fmla="*/ 41 h 55" name="T13"/>
                  <a:gd fmla="*/ 20 w 20" name="T14"/>
                  <a:gd fmla="*/ 20 h 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 w="20">
                    <a:moveTo>
                      <a:pt x="20" y="20"/>
                    </a:moveTo>
                    <a:cubicBezTo>
                      <a:pt x="20" y="14"/>
                      <a:pt x="17" y="0"/>
                      <a:pt x="10" y="0"/>
                    </a:cubicBezTo>
                    <a:cubicBezTo>
                      <a:pt x="4" y="0"/>
                      <a:pt x="0" y="14"/>
                      <a:pt x="0" y="20"/>
                    </a:cubicBezTo>
                    <a:cubicBezTo>
                      <a:pt x="0" y="26"/>
                      <a:pt x="2" y="39"/>
                      <a:pt x="9" y="41"/>
                    </a:cubicBezTo>
                    <a:cubicBezTo>
                      <a:pt x="9" y="55"/>
                      <a:pt x="9" y="55"/>
                      <a:pt x="9" y="55"/>
                    </a:cubicBezTo>
                    <a:cubicBezTo>
                      <a:pt x="12" y="55"/>
                      <a:pt x="12" y="55"/>
                      <a:pt x="12" y="55"/>
                    </a:cubicBezTo>
                    <a:cubicBezTo>
                      <a:pt x="12" y="41"/>
                      <a:pt x="12" y="41"/>
                      <a:pt x="12" y="41"/>
                    </a:cubicBezTo>
                    <a:cubicBezTo>
                      <a:pt x="19" y="39"/>
                      <a:pt x="20" y="26"/>
                      <a:pt x="20" y="20"/>
                    </a:cubicBezTo>
                    <a:close/>
                  </a:path>
                </a:pathLst>
              </a:custGeom>
              <a:solidFill>
                <a:srgbClr val="C6E6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47" name="组合 1046"/>
            <p:cNvGrpSpPr/>
            <p:nvPr/>
          </p:nvGrpSpPr>
          <p:grpSpPr>
            <a:xfrm>
              <a:off x="3326607" y="1922413"/>
              <a:ext cx="446087" cy="581026"/>
              <a:chOff x="3326607" y="2279650"/>
              <a:chExt cx="446087" cy="581026"/>
            </a:xfrm>
          </p:grpSpPr>
          <p:sp>
            <p:nvSpPr>
              <p:cNvPr id="1024" name="Line 28"/>
              <p:cNvSpPr>
                <a:spLocks noChangeShapeType="1"/>
              </p:cNvSpPr>
              <p:nvPr/>
            </p:nvSpPr>
            <p:spPr bwMode="auto">
              <a:xfrm>
                <a:off x="3328988" y="2859782"/>
                <a:ext cx="230187" cy="0"/>
              </a:xfrm>
              <a:prstGeom prst="line">
                <a:avLst/>
              </a:prstGeom>
              <a:noFill/>
              <a:ln cap="rnd" w="6350">
                <a:solidFill>
                  <a:srgbClr val="12B78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025" name="Line 29"/>
              <p:cNvSpPr>
                <a:spLocks noChangeShapeType="1"/>
              </p:cNvSpPr>
              <p:nvPr/>
            </p:nvSpPr>
            <p:spPr bwMode="auto">
              <a:xfrm>
                <a:off x="3592512" y="2859782"/>
                <a:ext cx="49212" cy="0"/>
              </a:xfrm>
              <a:prstGeom prst="line">
                <a:avLst/>
              </a:prstGeom>
              <a:noFill/>
              <a:ln cap="rnd" w="6350">
                <a:solidFill>
                  <a:srgbClr val="12B78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grpSp>
            <p:nvGrpSpPr>
              <p:cNvPr id="1043" name="组合 1042"/>
              <p:cNvGrpSpPr/>
              <p:nvPr/>
            </p:nvGrpSpPr>
            <p:grpSpPr>
              <a:xfrm>
                <a:off x="3326607" y="2279650"/>
                <a:ext cx="446087" cy="581026"/>
                <a:chOff x="1493838" y="2298700"/>
                <a:chExt cx="446087" cy="581026"/>
              </a:xfrm>
            </p:grpSpPr>
            <p:sp>
              <p:nvSpPr>
                <p:cNvPr id="1027" name="Freeform 30"/>
                <p:cNvSpPr/>
                <p:nvPr/>
              </p:nvSpPr>
              <p:spPr bwMode="auto">
                <a:xfrm>
                  <a:off x="1520825" y="2317750"/>
                  <a:ext cx="400050" cy="512763"/>
                </a:xfrm>
                <a:custGeom>
                  <a:gdLst>
                    <a:gd fmla="*/ 37 w 252" name="T0"/>
                    <a:gd fmla="*/ 323 h 323" name="T1"/>
                    <a:gd fmla="*/ 0 w 252" name="T2"/>
                    <a:gd fmla="*/ 295 h 323" name="T3"/>
                    <a:gd fmla="*/ 215 w 252" name="T4"/>
                    <a:gd fmla="*/ 0 h 323" name="T5"/>
                    <a:gd fmla="*/ 252 w 252" name="T6"/>
                    <a:gd fmla="*/ 28 h 323" name="T7"/>
                    <a:gd fmla="*/ 37 w 252" name="T8"/>
                    <a:gd fmla="*/ 323 h 323" name="T9"/>
                  </a:gdLst>
                  <a:cxnLst>
                    <a:cxn ang="0">
                      <a:pos x="T0" y="T1"/>
                    </a:cxn>
                    <a:cxn ang="0">
                      <a:pos x="T2" y="T3"/>
                    </a:cxn>
                    <a:cxn ang="0">
                      <a:pos x="T4" y="T5"/>
                    </a:cxn>
                    <a:cxn ang="0">
                      <a:pos x="T6" y="T7"/>
                    </a:cxn>
                    <a:cxn ang="0">
                      <a:pos x="T8" y="T9"/>
                    </a:cxn>
                  </a:cxnLst>
                  <a:rect b="b" l="0" r="r" t="0"/>
                  <a:pathLst>
                    <a:path h="323" w="251">
                      <a:moveTo>
                        <a:pt x="37" y="323"/>
                      </a:moveTo>
                      <a:lnTo>
                        <a:pt x="0" y="295"/>
                      </a:lnTo>
                      <a:lnTo>
                        <a:pt x="215" y="0"/>
                      </a:lnTo>
                      <a:lnTo>
                        <a:pt x="252" y="28"/>
                      </a:lnTo>
                      <a:lnTo>
                        <a:pt x="37" y="323"/>
                      </a:lnTo>
                      <a:close/>
                    </a:path>
                  </a:pathLst>
                </a:custGeom>
                <a:solidFill>
                  <a:srgbClr val="FFBC6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8" name="Freeform 31"/>
                <p:cNvSpPr/>
                <p:nvPr/>
              </p:nvSpPr>
              <p:spPr bwMode="auto">
                <a:xfrm>
                  <a:off x="1768475" y="2317750"/>
                  <a:ext cx="152400" cy="171450"/>
                </a:xfrm>
                <a:custGeom>
                  <a:gdLst>
                    <a:gd fmla="*/ 40 w 96" name="T0"/>
                    <a:gd fmla="*/ 108 h 108" name="T1"/>
                    <a:gd fmla="*/ 0 w 96" name="T2"/>
                    <a:gd fmla="*/ 80 h 108" name="T3"/>
                    <a:gd fmla="*/ 59 w 96" name="T4"/>
                    <a:gd fmla="*/ 0 h 108" name="T5"/>
                    <a:gd fmla="*/ 96 w 96" name="T6"/>
                    <a:gd fmla="*/ 28 h 108" name="T7"/>
                    <a:gd fmla="*/ 40 w 96" name="T8"/>
                    <a:gd fmla="*/ 108 h 108" name="T9"/>
                  </a:gdLst>
                  <a:cxnLst>
                    <a:cxn ang="0">
                      <a:pos x="T0" y="T1"/>
                    </a:cxn>
                    <a:cxn ang="0">
                      <a:pos x="T2" y="T3"/>
                    </a:cxn>
                    <a:cxn ang="0">
                      <a:pos x="T4" y="T5"/>
                    </a:cxn>
                    <a:cxn ang="0">
                      <a:pos x="T6" y="T7"/>
                    </a:cxn>
                    <a:cxn ang="0">
                      <a:pos x="T8" y="T9"/>
                    </a:cxn>
                  </a:cxnLst>
                  <a:rect b="b" l="0" r="r" t="0"/>
                  <a:pathLst>
                    <a:path h="108" w="96">
                      <a:moveTo>
                        <a:pt x="40" y="108"/>
                      </a:moveTo>
                      <a:lnTo>
                        <a:pt x="0" y="80"/>
                      </a:lnTo>
                      <a:lnTo>
                        <a:pt x="59" y="0"/>
                      </a:lnTo>
                      <a:lnTo>
                        <a:pt x="96" y="28"/>
                      </a:lnTo>
                      <a:lnTo>
                        <a:pt x="40" y="108"/>
                      </a:lnTo>
                      <a:close/>
                    </a:path>
                  </a:pathLst>
                </a:custGeom>
                <a:solidFill>
                  <a:srgbClr val="FF910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9" name="Freeform 32"/>
                <p:cNvSpPr/>
                <p:nvPr/>
              </p:nvSpPr>
              <p:spPr bwMode="auto">
                <a:xfrm>
                  <a:off x="1738313" y="2376488"/>
                  <a:ext cx="130175" cy="169863"/>
                </a:xfrm>
                <a:custGeom>
                  <a:gdLst>
                    <a:gd fmla="*/ 4 w 35" name="T0"/>
                    <a:gd fmla="*/ 44 h 45" name="T1"/>
                    <a:gd fmla="*/ 1 w 35" name="T2"/>
                    <a:gd fmla="*/ 44 h 45" name="T3"/>
                    <a:gd fmla="*/ 1 w 35" name="T4"/>
                    <a:gd fmla="*/ 44 h 45" name="T5"/>
                    <a:gd fmla="*/ 1 w 35" name="T6"/>
                    <a:gd fmla="*/ 42 h 45" name="T7"/>
                    <a:gd fmla="*/ 31 w 35" name="T8"/>
                    <a:gd fmla="*/ 1 h 45" name="T9"/>
                    <a:gd fmla="*/ 33 w 35" name="T10"/>
                    <a:gd fmla="*/ 1 h 45" name="T11"/>
                    <a:gd fmla="*/ 33 w 35" name="T12"/>
                    <a:gd fmla="*/ 1 h 45" name="T13"/>
                    <a:gd fmla="*/ 34 w 35" name="T14"/>
                    <a:gd fmla="*/ 3 h 45" name="T15"/>
                    <a:gd fmla="*/ 4 w 35" name="T16"/>
                    <a:gd fmla="*/ 44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35">
                      <a:moveTo>
                        <a:pt x="4" y="44"/>
                      </a:moveTo>
                      <a:cubicBezTo>
                        <a:pt x="3" y="45"/>
                        <a:pt x="2" y="45"/>
                        <a:pt x="1" y="44"/>
                      </a:cubicBezTo>
                      <a:cubicBezTo>
                        <a:pt x="1" y="44"/>
                        <a:pt x="1" y="44"/>
                        <a:pt x="1" y="44"/>
                      </a:cubicBezTo>
                      <a:cubicBezTo>
                        <a:pt x="1" y="44"/>
                        <a:pt x="0" y="43"/>
                        <a:pt x="1" y="42"/>
                      </a:cubicBezTo>
                      <a:cubicBezTo>
                        <a:pt x="31" y="1"/>
                        <a:pt x="31" y="1"/>
                        <a:pt x="31" y="1"/>
                      </a:cubicBezTo>
                      <a:cubicBezTo>
                        <a:pt x="31" y="0"/>
                        <a:pt x="32" y="0"/>
                        <a:pt x="33" y="1"/>
                      </a:cubicBezTo>
                      <a:cubicBezTo>
                        <a:pt x="33" y="1"/>
                        <a:pt x="33" y="1"/>
                        <a:pt x="33" y="1"/>
                      </a:cubicBezTo>
                      <a:cubicBezTo>
                        <a:pt x="34" y="2"/>
                        <a:pt x="35" y="3"/>
                        <a:pt x="34" y="3"/>
                      </a:cubicBezTo>
                      <a:lnTo>
                        <a:pt x="4" y="4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0" name="Freeform 33"/>
                <p:cNvSpPr/>
                <p:nvPr/>
              </p:nvSpPr>
              <p:spPr bwMode="auto">
                <a:xfrm>
                  <a:off x="1854200" y="2298700"/>
                  <a:ext cx="85725" cy="66675"/>
                </a:xfrm>
                <a:custGeom>
                  <a:gdLst>
                    <a:gd fmla="*/ 22 w 23" name="T0"/>
                    <a:gd fmla="*/ 17 h 18" name="T1"/>
                    <a:gd fmla="*/ 18 w 23" name="T2"/>
                    <a:gd fmla="*/ 17 h 18" name="T3"/>
                    <a:gd fmla="*/ 2 w 23" name="T4"/>
                    <a:gd fmla="*/ 5 h 18" name="T5"/>
                    <a:gd fmla="*/ 1 w 23" name="T6"/>
                    <a:gd fmla="*/ 1 h 18" name="T7"/>
                    <a:gd fmla="*/ 1 w 23" name="T8"/>
                    <a:gd fmla="*/ 1 h 18" name="T9"/>
                    <a:gd fmla="*/ 5 w 23" name="T10"/>
                    <a:gd fmla="*/ 1 h 18" name="T11"/>
                    <a:gd fmla="*/ 22 w 23" name="T12"/>
                    <a:gd fmla="*/ 13 h 18" name="T13"/>
                    <a:gd fmla="*/ 22 w 23" name="T14"/>
                    <a:gd fmla="*/ 17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23">
                      <a:moveTo>
                        <a:pt x="22" y="17"/>
                      </a:moveTo>
                      <a:cubicBezTo>
                        <a:pt x="21" y="18"/>
                        <a:pt x="20" y="18"/>
                        <a:pt x="18" y="17"/>
                      </a:cubicBezTo>
                      <a:cubicBezTo>
                        <a:pt x="2" y="5"/>
                        <a:pt x="2" y="5"/>
                        <a:pt x="2" y="5"/>
                      </a:cubicBezTo>
                      <a:cubicBezTo>
                        <a:pt x="1" y="4"/>
                        <a:pt x="0" y="3"/>
                        <a:pt x="1" y="1"/>
                      </a:cubicBezTo>
                      <a:cubicBezTo>
                        <a:pt x="1" y="1"/>
                        <a:pt x="1" y="1"/>
                        <a:pt x="1" y="1"/>
                      </a:cubicBezTo>
                      <a:cubicBezTo>
                        <a:pt x="2" y="0"/>
                        <a:pt x="4" y="0"/>
                        <a:pt x="5" y="1"/>
                      </a:cubicBezTo>
                      <a:cubicBezTo>
                        <a:pt x="22" y="13"/>
                        <a:pt x="22" y="13"/>
                        <a:pt x="22" y="13"/>
                      </a:cubicBezTo>
                      <a:cubicBezTo>
                        <a:pt x="23" y="14"/>
                        <a:pt x="23" y="16"/>
                        <a:pt x="22" y="17"/>
                      </a:cubicBez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1" name="Freeform 34"/>
                <p:cNvSpPr/>
                <p:nvPr/>
              </p:nvSpPr>
              <p:spPr bwMode="auto">
                <a:xfrm>
                  <a:off x="1493838" y="2786063"/>
                  <a:ext cx="85725" cy="93663"/>
                </a:xfrm>
                <a:custGeom>
                  <a:gdLst>
                    <a:gd fmla="*/ 0 w 54" name="T0"/>
                    <a:gd fmla="*/ 59 h 59" name="T1"/>
                    <a:gd fmla="*/ 17 w 54" name="T2"/>
                    <a:gd fmla="*/ 0 h 59" name="T3"/>
                    <a:gd fmla="*/ 54 w 54" name="T4"/>
                    <a:gd fmla="*/ 28 h 59" name="T5"/>
                    <a:gd fmla="*/ 0 w 54" name="T6"/>
                    <a:gd fmla="*/ 59 h 59" name="T7"/>
                  </a:gdLst>
                  <a:cxnLst>
                    <a:cxn ang="0">
                      <a:pos x="T0" y="T1"/>
                    </a:cxn>
                    <a:cxn ang="0">
                      <a:pos x="T2" y="T3"/>
                    </a:cxn>
                    <a:cxn ang="0">
                      <a:pos x="T4" y="T5"/>
                    </a:cxn>
                    <a:cxn ang="0">
                      <a:pos x="T6" y="T7"/>
                    </a:cxn>
                  </a:cxnLst>
                  <a:rect b="b" l="0" r="r" t="0"/>
                  <a:pathLst>
                    <a:path h="59" w="54">
                      <a:moveTo>
                        <a:pt x="0" y="59"/>
                      </a:moveTo>
                      <a:lnTo>
                        <a:pt x="17" y="0"/>
                      </a:lnTo>
                      <a:lnTo>
                        <a:pt x="54" y="28"/>
                      </a:lnTo>
                      <a:lnTo>
                        <a:pt x="0" y="59"/>
                      </a:lnTo>
                      <a:close/>
                    </a:path>
                  </a:pathLst>
                </a:custGeom>
                <a:solidFill>
                  <a:srgbClr val="FDE1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2" name="Freeform 35"/>
                <p:cNvSpPr/>
                <p:nvPr/>
              </p:nvSpPr>
              <p:spPr bwMode="auto">
                <a:xfrm>
                  <a:off x="1520825" y="2778125"/>
                  <a:ext cx="66675" cy="52388"/>
                </a:xfrm>
                <a:custGeom>
                  <a:gdLst>
                    <a:gd fmla="*/ 42 w 42" name="T0"/>
                    <a:gd fmla="*/ 28 h 33" name="T1"/>
                    <a:gd fmla="*/ 2 w 42" name="T2"/>
                    <a:gd fmla="*/ 0 h 33" name="T3"/>
                    <a:gd fmla="*/ 0 w 42" name="T4"/>
                    <a:gd fmla="*/ 5 h 33" name="T5"/>
                    <a:gd fmla="*/ 37 w 42" name="T6"/>
                    <a:gd fmla="*/ 33 h 33" name="T7"/>
                    <a:gd fmla="*/ 42 w 42" name="T8"/>
                    <a:gd fmla="*/ 28 h 33" name="T9"/>
                  </a:gdLst>
                  <a:cxnLst>
                    <a:cxn ang="0">
                      <a:pos x="T0" y="T1"/>
                    </a:cxn>
                    <a:cxn ang="0">
                      <a:pos x="T2" y="T3"/>
                    </a:cxn>
                    <a:cxn ang="0">
                      <a:pos x="T4" y="T5"/>
                    </a:cxn>
                    <a:cxn ang="0">
                      <a:pos x="T6" y="T7"/>
                    </a:cxn>
                    <a:cxn ang="0">
                      <a:pos x="T8" y="T9"/>
                    </a:cxn>
                  </a:cxnLst>
                  <a:rect b="b" l="0" r="r" t="0"/>
                  <a:pathLst>
                    <a:path h="33" w="42">
                      <a:moveTo>
                        <a:pt x="42" y="28"/>
                      </a:moveTo>
                      <a:lnTo>
                        <a:pt x="2" y="0"/>
                      </a:lnTo>
                      <a:lnTo>
                        <a:pt x="0" y="5"/>
                      </a:lnTo>
                      <a:lnTo>
                        <a:pt x="37" y="33"/>
                      </a:lnTo>
                      <a:lnTo>
                        <a:pt x="42" y="28"/>
                      </a:ln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3" name="Freeform 36"/>
                <p:cNvSpPr/>
                <p:nvPr/>
              </p:nvSpPr>
              <p:spPr bwMode="auto">
                <a:xfrm>
                  <a:off x="1493838" y="2857500"/>
                  <a:ext cx="22225" cy="22225"/>
                </a:xfrm>
                <a:custGeom>
                  <a:gdLst>
                    <a:gd fmla="*/ 5 w 14" name="T0"/>
                    <a:gd fmla="*/ 0 h 14" name="T1"/>
                    <a:gd fmla="*/ 0 w 14" name="T2"/>
                    <a:gd fmla="*/ 14 h 14" name="T3"/>
                    <a:gd fmla="*/ 14 w 14" name="T4"/>
                    <a:gd fmla="*/ 7 h 14" name="T5"/>
                    <a:gd fmla="*/ 5 w 14" name="T6"/>
                    <a:gd fmla="*/ 0 h 14" name="T7"/>
                  </a:gdLst>
                  <a:cxnLst>
                    <a:cxn ang="0">
                      <a:pos x="T0" y="T1"/>
                    </a:cxn>
                    <a:cxn ang="0">
                      <a:pos x="T2" y="T3"/>
                    </a:cxn>
                    <a:cxn ang="0">
                      <a:pos x="T4" y="T5"/>
                    </a:cxn>
                    <a:cxn ang="0">
                      <a:pos x="T6" y="T7"/>
                    </a:cxn>
                  </a:cxnLst>
                  <a:rect b="b" l="0" r="r" t="0"/>
                  <a:pathLst>
                    <a:path h="14" w="14">
                      <a:moveTo>
                        <a:pt x="5" y="0"/>
                      </a:moveTo>
                      <a:lnTo>
                        <a:pt x="0" y="14"/>
                      </a:lnTo>
                      <a:lnTo>
                        <a:pt x="14" y="7"/>
                      </a:lnTo>
                      <a:lnTo>
                        <a:pt x="5" y="0"/>
                      </a:ln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1044" name="组合 1043"/>
            <p:cNvGrpSpPr/>
            <p:nvPr/>
          </p:nvGrpSpPr>
          <p:grpSpPr>
            <a:xfrm>
              <a:off x="4121150" y="1190576"/>
              <a:ext cx="1346200" cy="1114425"/>
              <a:chOff x="2286000" y="1566863"/>
              <a:chExt cx="1346200" cy="1114425"/>
            </a:xfrm>
          </p:grpSpPr>
          <p:sp>
            <p:nvSpPr>
              <p:cNvPr id="14" name="Freeform 10"/>
              <p:cNvSpPr/>
              <p:nvPr/>
            </p:nvSpPr>
            <p:spPr bwMode="auto">
              <a:xfrm>
                <a:off x="2878138" y="2343150"/>
                <a:ext cx="379412" cy="19050"/>
              </a:xfrm>
              <a:custGeom>
                <a:gdLst>
                  <a:gd fmla="*/ 0 w 239" name="T0"/>
                  <a:gd fmla="*/ 12 h 12" name="T1"/>
                  <a:gd fmla="*/ 217 w 239" name="T2"/>
                  <a:gd fmla="*/ 12 h 12" name="T3"/>
                  <a:gd fmla="*/ 239 w 239" name="T4"/>
                  <a:gd fmla="*/ 0 h 12" name="T5"/>
                  <a:gd fmla="*/ 0 w 239" name="T6"/>
                  <a:gd fmla="*/ 0 h 12" name="T7"/>
                  <a:gd fmla="*/ 0 w 239" name="T8"/>
                  <a:gd fmla="*/ 12 h 12" name="T9"/>
                </a:gdLst>
                <a:cxnLst>
                  <a:cxn ang="0">
                    <a:pos x="T0" y="T1"/>
                  </a:cxn>
                  <a:cxn ang="0">
                    <a:pos x="T2" y="T3"/>
                  </a:cxn>
                  <a:cxn ang="0">
                    <a:pos x="T4" y="T5"/>
                  </a:cxn>
                  <a:cxn ang="0">
                    <a:pos x="T6" y="T7"/>
                  </a:cxn>
                  <a:cxn ang="0">
                    <a:pos x="T8" y="T9"/>
                  </a:cxn>
                </a:cxnLst>
                <a:rect b="b" l="0" r="r" t="0"/>
                <a:pathLst>
                  <a:path h="12" w="239">
                    <a:moveTo>
                      <a:pt x="0" y="12"/>
                    </a:moveTo>
                    <a:lnTo>
                      <a:pt x="217" y="12"/>
                    </a:lnTo>
                    <a:lnTo>
                      <a:pt x="239" y="0"/>
                    </a:lnTo>
                    <a:lnTo>
                      <a:pt x="0" y="0"/>
                    </a:lnTo>
                    <a:lnTo>
                      <a:pt x="0" y="12"/>
                    </a:lnTo>
                    <a:close/>
                  </a:path>
                </a:pathLst>
              </a:custGeom>
              <a:solidFill>
                <a:srgbClr val="B7C8D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11"/>
              <p:cNvSpPr/>
              <p:nvPr/>
            </p:nvSpPr>
            <p:spPr bwMode="auto">
              <a:xfrm>
                <a:off x="3257550" y="2241550"/>
                <a:ext cx="374650" cy="15875"/>
              </a:xfrm>
              <a:custGeom>
                <a:gdLst>
                  <a:gd fmla="*/ 0 w 236" name="T0"/>
                  <a:gd fmla="*/ 10 h 10" name="T1"/>
                  <a:gd fmla="*/ 215 w 236" name="T2"/>
                  <a:gd fmla="*/ 10 h 10" name="T3"/>
                  <a:gd fmla="*/ 236 w 236" name="T4"/>
                  <a:gd fmla="*/ 0 h 10" name="T5"/>
                  <a:gd fmla="*/ 0 w 236" name="T6"/>
                  <a:gd fmla="*/ 0 h 10" name="T7"/>
                  <a:gd fmla="*/ 0 w 236" name="T8"/>
                  <a:gd fmla="*/ 10 h 10" name="T9"/>
                </a:gdLst>
                <a:cxnLst>
                  <a:cxn ang="0">
                    <a:pos x="T0" y="T1"/>
                  </a:cxn>
                  <a:cxn ang="0">
                    <a:pos x="T2" y="T3"/>
                  </a:cxn>
                  <a:cxn ang="0">
                    <a:pos x="T4" y="T5"/>
                  </a:cxn>
                  <a:cxn ang="0">
                    <a:pos x="T6" y="T7"/>
                  </a:cxn>
                  <a:cxn ang="0">
                    <a:pos x="T8" y="T9"/>
                  </a:cxn>
                </a:cxnLst>
                <a:rect b="b" l="0" r="r" t="0"/>
                <a:pathLst>
                  <a:path h="10" w="236">
                    <a:moveTo>
                      <a:pt x="0" y="10"/>
                    </a:moveTo>
                    <a:lnTo>
                      <a:pt x="215" y="10"/>
                    </a:lnTo>
                    <a:lnTo>
                      <a:pt x="236" y="0"/>
                    </a:lnTo>
                    <a:lnTo>
                      <a:pt x="0" y="0"/>
                    </a:lnTo>
                    <a:lnTo>
                      <a:pt x="0" y="10"/>
                    </a:lnTo>
                    <a:close/>
                  </a:path>
                </a:pathLst>
              </a:custGeom>
              <a:solidFill>
                <a:srgbClr val="B7C8D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3"/>
              <p:cNvSpPr/>
              <p:nvPr/>
            </p:nvSpPr>
            <p:spPr bwMode="auto">
              <a:xfrm>
                <a:off x="3128963" y="1968500"/>
                <a:ext cx="376237" cy="374650"/>
              </a:xfrm>
              <a:custGeom>
                <a:gdLst>
                  <a:gd fmla="*/ 100 w 100" name="T0"/>
                  <a:gd fmla="*/ 0 h 100" name="T1"/>
                  <a:gd fmla="*/ 67 w 100" name="T2"/>
                  <a:gd fmla="*/ 0 h 100" name="T3"/>
                  <a:gd fmla="*/ 0 w 100" name="T4"/>
                  <a:gd fmla="*/ 0 h 100" name="T5"/>
                  <a:gd fmla="*/ 0 w 100" name="T6"/>
                  <a:gd fmla="*/ 67 h 100" name="T7"/>
                  <a:gd fmla="*/ 34 w 100" name="T8"/>
                  <a:gd fmla="*/ 100 h 100" name="T9"/>
                  <a:gd fmla="*/ 67 w 100" name="T10"/>
                  <a:gd fmla="*/ 67 h 100" name="T11"/>
                  <a:gd fmla="*/ 67 w 100" name="T12"/>
                  <a:gd fmla="*/ 34 h 100" name="T13"/>
                  <a:gd fmla="*/ 100 w 100" name="T14"/>
                  <a:gd fmla="*/ 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100">
                    <a:moveTo>
                      <a:pt x="100" y="0"/>
                    </a:moveTo>
                    <a:cubicBezTo>
                      <a:pt x="67" y="0"/>
                      <a:pt x="67" y="0"/>
                      <a:pt x="67" y="0"/>
                    </a:cubicBezTo>
                    <a:cubicBezTo>
                      <a:pt x="0" y="0"/>
                      <a:pt x="0" y="0"/>
                      <a:pt x="0" y="0"/>
                    </a:cubicBezTo>
                    <a:cubicBezTo>
                      <a:pt x="0" y="67"/>
                      <a:pt x="0" y="67"/>
                      <a:pt x="0" y="67"/>
                    </a:cubicBezTo>
                    <a:cubicBezTo>
                      <a:pt x="0" y="85"/>
                      <a:pt x="15" y="100"/>
                      <a:pt x="34" y="100"/>
                    </a:cubicBezTo>
                    <a:cubicBezTo>
                      <a:pt x="52" y="100"/>
                      <a:pt x="67" y="85"/>
                      <a:pt x="67" y="67"/>
                    </a:cubicBezTo>
                    <a:cubicBezTo>
                      <a:pt x="67" y="34"/>
                      <a:pt x="67" y="34"/>
                      <a:pt x="67" y="34"/>
                    </a:cubicBezTo>
                    <a:cubicBezTo>
                      <a:pt x="67" y="15"/>
                      <a:pt x="82" y="0"/>
                      <a:pt x="100" y="0"/>
                    </a:cubicBez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4"/>
              <p:cNvSpPr/>
              <p:nvPr/>
            </p:nvSpPr>
            <p:spPr bwMode="auto">
              <a:xfrm>
                <a:off x="3381375" y="1968500"/>
                <a:ext cx="250825" cy="273050"/>
              </a:xfrm>
              <a:custGeom>
                <a:gdLst>
                  <a:gd fmla="*/ 33 w 67" name="T0"/>
                  <a:gd fmla="*/ 0 h 73" name="T1"/>
                  <a:gd fmla="*/ 0 w 67" name="T2"/>
                  <a:gd fmla="*/ 34 h 73" name="T3"/>
                  <a:gd fmla="*/ 0 w 67" name="T4"/>
                  <a:gd fmla="*/ 73 h 73" name="T5"/>
                  <a:gd fmla="*/ 67 w 67" name="T6"/>
                  <a:gd fmla="*/ 73 h 73" name="T7"/>
                  <a:gd fmla="*/ 67 w 67" name="T8"/>
                  <a:gd fmla="*/ 34 h 73" name="T9"/>
                  <a:gd fmla="*/ 33 w 67" name="T10"/>
                  <a:gd fmla="*/ 0 h 73" name="T11"/>
                </a:gdLst>
                <a:cxnLst>
                  <a:cxn ang="0">
                    <a:pos x="T0" y="T1"/>
                  </a:cxn>
                  <a:cxn ang="0">
                    <a:pos x="T2" y="T3"/>
                  </a:cxn>
                  <a:cxn ang="0">
                    <a:pos x="T4" y="T5"/>
                  </a:cxn>
                  <a:cxn ang="0">
                    <a:pos x="T6" y="T7"/>
                  </a:cxn>
                  <a:cxn ang="0">
                    <a:pos x="T8" y="T9"/>
                  </a:cxn>
                  <a:cxn ang="0">
                    <a:pos x="T10" y="T11"/>
                  </a:cxn>
                </a:cxnLst>
                <a:rect b="b" l="0" r="r" t="0"/>
                <a:pathLst>
                  <a:path h="73" w="67">
                    <a:moveTo>
                      <a:pt x="33" y="0"/>
                    </a:moveTo>
                    <a:cubicBezTo>
                      <a:pt x="15" y="0"/>
                      <a:pt x="0" y="15"/>
                      <a:pt x="0" y="34"/>
                    </a:cubicBezTo>
                    <a:cubicBezTo>
                      <a:pt x="0" y="73"/>
                      <a:pt x="0" y="73"/>
                      <a:pt x="0" y="73"/>
                    </a:cubicBezTo>
                    <a:cubicBezTo>
                      <a:pt x="67" y="73"/>
                      <a:pt x="67" y="73"/>
                      <a:pt x="67" y="73"/>
                    </a:cubicBezTo>
                    <a:cubicBezTo>
                      <a:pt x="67" y="34"/>
                      <a:pt x="67" y="34"/>
                      <a:pt x="67" y="34"/>
                    </a:cubicBezTo>
                    <a:cubicBezTo>
                      <a:pt x="67" y="15"/>
                      <a:pt x="52" y="0"/>
                      <a:pt x="3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Line 25"/>
              <p:cNvSpPr>
                <a:spLocks noChangeShapeType="1"/>
              </p:cNvSpPr>
              <p:nvPr/>
            </p:nvSpPr>
            <p:spPr bwMode="auto">
              <a:xfrm>
                <a:off x="2905125" y="2073275"/>
                <a:ext cx="377825"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30" name="Line 26"/>
              <p:cNvSpPr>
                <a:spLocks noChangeShapeType="1"/>
              </p:cNvSpPr>
              <p:nvPr/>
            </p:nvSpPr>
            <p:spPr bwMode="auto">
              <a:xfrm>
                <a:off x="2905125" y="2216150"/>
                <a:ext cx="377825"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6" name="Freeform 12"/>
              <p:cNvSpPr/>
              <p:nvPr/>
            </p:nvSpPr>
            <p:spPr bwMode="auto">
              <a:xfrm>
                <a:off x="2878138" y="1566863"/>
                <a:ext cx="379412" cy="776288"/>
              </a:xfrm>
              <a:custGeom>
                <a:gdLst>
                  <a:gd fmla="*/ 67 w 101" name="T0"/>
                  <a:gd fmla="*/ 174 h 207" name="T1"/>
                  <a:gd fmla="*/ 67 w 101" name="T2"/>
                  <a:gd fmla="*/ 33 h 207" name="T3"/>
                  <a:gd fmla="*/ 34 w 101" name="T4"/>
                  <a:gd fmla="*/ 0 h 207" name="T5"/>
                  <a:gd fmla="*/ 0 w 101" name="T6"/>
                  <a:gd fmla="*/ 33 h 207" name="T7"/>
                  <a:gd fmla="*/ 0 w 101" name="T8"/>
                  <a:gd fmla="*/ 207 h 207" name="T9"/>
                  <a:gd fmla="*/ 37 w 101" name="T10"/>
                  <a:gd fmla="*/ 207 h 207" name="T11"/>
                  <a:gd fmla="*/ 67 w 101" name="T12"/>
                  <a:gd fmla="*/ 207 h 207" name="T13"/>
                  <a:gd fmla="*/ 101 w 101" name="T14"/>
                  <a:gd fmla="*/ 207 h 207" name="T15"/>
                  <a:gd fmla="*/ 67 w 101" name="T16"/>
                  <a:gd fmla="*/ 174 h 2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6" w="100">
                    <a:moveTo>
                      <a:pt x="67" y="174"/>
                    </a:moveTo>
                    <a:cubicBezTo>
                      <a:pt x="67" y="33"/>
                      <a:pt x="67" y="33"/>
                      <a:pt x="67" y="33"/>
                    </a:cubicBezTo>
                    <a:cubicBezTo>
                      <a:pt x="67" y="15"/>
                      <a:pt x="52" y="0"/>
                      <a:pt x="34" y="0"/>
                    </a:cubicBezTo>
                    <a:cubicBezTo>
                      <a:pt x="15" y="0"/>
                      <a:pt x="0" y="15"/>
                      <a:pt x="0" y="33"/>
                    </a:cubicBezTo>
                    <a:cubicBezTo>
                      <a:pt x="0" y="207"/>
                      <a:pt x="0" y="207"/>
                      <a:pt x="0" y="207"/>
                    </a:cubicBezTo>
                    <a:cubicBezTo>
                      <a:pt x="37" y="207"/>
                      <a:pt x="37" y="207"/>
                      <a:pt x="37" y="207"/>
                    </a:cubicBezTo>
                    <a:cubicBezTo>
                      <a:pt x="67" y="207"/>
                      <a:pt x="67" y="207"/>
                      <a:pt x="67" y="207"/>
                    </a:cubicBezTo>
                    <a:cubicBezTo>
                      <a:pt x="101" y="207"/>
                      <a:pt x="101" y="207"/>
                      <a:pt x="101" y="207"/>
                    </a:cubicBezTo>
                    <a:cubicBezTo>
                      <a:pt x="82" y="207"/>
                      <a:pt x="67" y="192"/>
                      <a:pt x="67" y="17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Line 15"/>
              <p:cNvSpPr>
                <a:spLocks noChangeShapeType="1"/>
              </p:cNvSpPr>
              <p:nvPr/>
            </p:nvSpPr>
            <p:spPr bwMode="auto">
              <a:xfrm>
                <a:off x="2644775" y="1830388"/>
                <a:ext cx="379412" cy="0"/>
              </a:xfrm>
              <a:prstGeom prst="line">
                <a:avLst/>
              </a:prstGeom>
              <a:noFill/>
              <a:ln cap="rnd" w="6350">
                <a:solidFill>
                  <a:srgbClr val="EEEEE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0" name="Line 16"/>
              <p:cNvSpPr>
                <a:spLocks noChangeShapeType="1"/>
              </p:cNvSpPr>
              <p:nvPr/>
            </p:nvSpPr>
            <p:spPr bwMode="auto">
              <a:xfrm>
                <a:off x="2644775" y="1968500"/>
                <a:ext cx="379412" cy="0"/>
              </a:xfrm>
              <a:prstGeom prst="line">
                <a:avLst/>
              </a:prstGeom>
              <a:noFill/>
              <a:ln cap="rnd" w="6350">
                <a:solidFill>
                  <a:srgbClr val="EEEEE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1" name="Line 17"/>
              <p:cNvSpPr>
                <a:spLocks noChangeShapeType="1"/>
              </p:cNvSpPr>
              <p:nvPr/>
            </p:nvSpPr>
            <p:spPr bwMode="auto">
              <a:xfrm>
                <a:off x="2644775" y="2111375"/>
                <a:ext cx="379412" cy="0"/>
              </a:xfrm>
              <a:prstGeom prst="line">
                <a:avLst/>
              </a:prstGeom>
              <a:noFill/>
              <a:ln cap="rnd" w="6350">
                <a:solidFill>
                  <a:srgbClr val="EEEEE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2" name="Freeform 18"/>
              <p:cNvSpPr/>
              <p:nvPr/>
            </p:nvSpPr>
            <p:spPr bwMode="auto">
              <a:xfrm>
                <a:off x="2286000" y="1566863"/>
                <a:ext cx="719137" cy="1114425"/>
              </a:xfrm>
              <a:custGeom>
                <a:gdLst>
                  <a:gd fmla="*/ 192 w 192" name="T0"/>
                  <a:gd fmla="*/ 0 h 297" name="T1"/>
                  <a:gd fmla="*/ 34 w 192" name="T2"/>
                  <a:gd fmla="*/ 0 h 297" name="T3"/>
                  <a:gd fmla="*/ 0 w 192" name="T4"/>
                  <a:gd fmla="*/ 33 h 297" name="T5"/>
                  <a:gd fmla="*/ 0 w 192" name="T6"/>
                  <a:gd fmla="*/ 297 h 297" name="T7"/>
                  <a:gd fmla="*/ 158 w 192" name="T8"/>
                  <a:gd fmla="*/ 297 h 297" name="T9"/>
                  <a:gd fmla="*/ 158 w 192" name="T10"/>
                  <a:gd fmla="*/ 33 h 297" name="T11"/>
                  <a:gd fmla="*/ 192 w 192" name="T12"/>
                  <a:gd fmla="*/ 0 h 297" name="T13"/>
                </a:gdLst>
                <a:cxnLst>
                  <a:cxn ang="0">
                    <a:pos x="T0" y="T1"/>
                  </a:cxn>
                  <a:cxn ang="0">
                    <a:pos x="T2" y="T3"/>
                  </a:cxn>
                  <a:cxn ang="0">
                    <a:pos x="T4" y="T5"/>
                  </a:cxn>
                  <a:cxn ang="0">
                    <a:pos x="T6" y="T7"/>
                  </a:cxn>
                  <a:cxn ang="0">
                    <a:pos x="T8" y="T9"/>
                  </a:cxn>
                  <a:cxn ang="0">
                    <a:pos x="T10" y="T11"/>
                  </a:cxn>
                  <a:cxn ang="0">
                    <a:pos x="T12" y="T13"/>
                  </a:cxn>
                </a:cxnLst>
                <a:rect b="b" l="0" r="r" t="0"/>
                <a:pathLst>
                  <a:path h="297" w="192">
                    <a:moveTo>
                      <a:pt x="192" y="0"/>
                    </a:moveTo>
                    <a:cubicBezTo>
                      <a:pt x="34" y="0"/>
                      <a:pt x="34" y="0"/>
                      <a:pt x="34" y="0"/>
                    </a:cubicBezTo>
                    <a:cubicBezTo>
                      <a:pt x="15" y="0"/>
                      <a:pt x="0" y="15"/>
                      <a:pt x="0" y="33"/>
                    </a:cubicBezTo>
                    <a:cubicBezTo>
                      <a:pt x="0" y="297"/>
                      <a:pt x="0" y="297"/>
                      <a:pt x="0" y="297"/>
                    </a:cubicBezTo>
                    <a:cubicBezTo>
                      <a:pt x="158" y="297"/>
                      <a:pt x="158" y="297"/>
                      <a:pt x="158" y="297"/>
                    </a:cubicBezTo>
                    <a:cubicBezTo>
                      <a:pt x="158" y="33"/>
                      <a:pt x="158" y="33"/>
                      <a:pt x="158" y="33"/>
                    </a:cubicBezTo>
                    <a:cubicBezTo>
                      <a:pt x="158" y="15"/>
                      <a:pt x="173" y="0"/>
                      <a:pt x="192" y="0"/>
                    </a:cubicBez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Line 19"/>
              <p:cNvSpPr>
                <a:spLocks noChangeShapeType="1"/>
              </p:cNvSpPr>
              <p:nvPr/>
            </p:nvSpPr>
            <p:spPr bwMode="auto">
              <a:xfrm>
                <a:off x="2393950" y="2241550"/>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4" name="Line 20"/>
              <p:cNvSpPr>
                <a:spLocks noChangeShapeType="1"/>
              </p:cNvSpPr>
              <p:nvPr/>
            </p:nvSpPr>
            <p:spPr bwMode="auto">
              <a:xfrm>
                <a:off x="2393950" y="2384425"/>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5" name="Line 21"/>
              <p:cNvSpPr>
                <a:spLocks noChangeShapeType="1"/>
              </p:cNvSpPr>
              <p:nvPr/>
            </p:nvSpPr>
            <p:spPr bwMode="auto">
              <a:xfrm>
                <a:off x="2393950" y="2106613"/>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6" name="Line 22"/>
              <p:cNvSpPr>
                <a:spLocks noChangeShapeType="1"/>
              </p:cNvSpPr>
              <p:nvPr/>
            </p:nvSpPr>
            <p:spPr bwMode="auto">
              <a:xfrm>
                <a:off x="2393950" y="1968500"/>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7" name="Line 23"/>
              <p:cNvSpPr>
                <a:spLocks noChangeShapeType="1"/>
              </p:cNvSpPr>
              <p:nvPr/>
            </p:nvSpPr>
            <p:spPr bwMode="auto">
              <a:xfrm>
                <a:off x="2393950" y="1833563"/>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8" name="Line 24"/>
              <p:cNvSpPr>
                <a:spLocks noChangeShapeType="1"/>
              </p:cNvSpPr>
              <p:nvPr/>
            </p:nvSpPr>
            <p:spPr bwMode="auto">
              <a:xfrm>
                <a:off x="2393950" y="1695450"/>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31" name="Line 27"/>
              <p:cNvSpPr>
                <a:spLocks noChangeShapeType="1"/>
              </p:cNvSpPr>
              <p:nvPr/>
            </p:nvSpPr>
            <p:spPr bwMode="auto">
              <a:xfrm>
                <a:off x="2393950" y="2522538"/>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grpSp>
        <p:grpSp>
          <p:nvGrpSpPr>
            <p:cNvPr id="1046" name="组合 1045"/>
            <p:cNvGrpSpPr/>
            <p:nvPr/>
          </p:nvGrpSpPr>
          <p:grpSpPr>
            <a:xfrm>
              <a:off x="3862388" y="2049413"/>
              <a:ext cx="561975" cy="473075"/>
              <a:chOff x="2027238" y="2425700"/>
              <a:chExt cx="561975" cy="473075"/>
            </a:xfrm>
          </p:grpSpPr>
          <p:sp>
            <p:nvSpPr>
              <p:cNvPr id="1034" name="Freeform 37"/>
              <p:cNvSpPr/>
              <p:nvPr/>
            </p:nvSpPr>
            <p:spPr bwMode="auto">
              <a:xfrm>
                <a:off x="2138363" y="2425700"/>
                <a:ext cx="338137" cy="228600"/>
              </a:xfrm>
              <a:custGeom>
                <a:gdLst>
                  <a:gd fmla="*/ 90 w 90" name="T0"/>
                  <a:gd fmla="*/ 52 h 61" name="T1"/>
                  <a:gd fmla="*/ 81 w 90" name="T2"/>
                  <a:gd fmla="*/ 61 h 61" name="T3"/>
                  <a:gd fmla="*/ 9 w 90" name="T4"/>
                  <a:gd fmla="*/ 61 h 61" name="T5"/>
                  <a:gd fmla="*/ 0 w 90" name="T6"/>
                  <a:gd fmla="*/ 52 h 61" name="T7"/>
                  <a:gd fmla="*/ 0 w 90" name="T8"/>
                  <a:gd fmla="*/ 9 h 61" name="T9"/>
                  <a:gd fmla="*/ 9 w 90" name="T10"/>
                  <a:gd fmla="*/ 0 h 61" name="T11"/>
                  <a:gd fmla="*/ 81 w 90" name="T12"/>
                  <a:gd fmla="*/ 0 h 61" name="T13"/>
                  <a:gd fmla="*/ 90 w 90" name="T14"/>
                  <a:gd fmla="*/ 9 h 61" name="T15"/>
                  <a:gd fmla="*/ 90 w 90" name="T16"/>
                  <a:gd fmla="*/ 52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90">
                    <a:moveTo>
                      <a:pt x="90" y="52"/>
                    </a:moveTo>
                    <a:cubicBezTo>
                      <a:pt x="90" y="57"/>
                      <a:pt x="86" y="61"/>
                      <a:pt x="81" y="61"/>
                    </a:cubicBezTo>
                    <a:cubicBezTo>
                      <a:pt x="9" y="61"/>
                      <a:pt x="9" y="61"/>
                      <a:pt x="9" y="61"/>
                    </a:cubicBezTo>
                    <a:cubicBezTo>
                      <a:pt x="4" y="61"/>
                      <a:pt x="0" y="57"/>
                      <a:pt x="0" y="52"/>
                    </a:cubicBezTo>
                    <a:cubicBezTo>
                      <a:pt x="0" y="9"/>
                      <a:pt x="0" y="9"/>
                      <a:pt x="0" y="9"/>
                    </a:cubicBezTo>
                    <a:cubicBezTo>
                      <a:pt x="0" y="4"/>
                      <a:pt x="4" y="0"/>
                      <a:pt x="9" y="0"/>
                    </a:cubicBezTo>
                    <a:cubicBezTo>
                      <a:pt x="81" y="0"/>
                      <a:pt x="81" y="0"/>
                      <a:pt x="81" y="0"/>
                    </a:cubicBezTo>
                    <a:cubicBezTo>
                      <a:pt x="86" y="0"/>
                      <a:pt x="90" y="4"/>
                      <a:pt x="90" y="9"/>
                    </a:cubicBezTo>
                    <a:lnTo>
                      <a:pt x="90" y="52"/>
                    </a:lnTo>
                    <a:close/>
                  </a:path>
                </a:pathLst>
              </a:custGeom>
              <a:solidFill>
                <a:srgbClr val="8F65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5" name="Freeform 38"/>
              <p:cNvSpPr/>
              <p:nvPr/>
            </p:nvSpPr>
            <p:spPr bwMode="auto">
              <a:xfrm>
                <a:off x="2101850" y="2511425"/>
                <a:ext cx="412750" cy="57150"/>
              </a:xfrm>
              <a:custGeom>
                <a:gdLst>
                  <a:gd fmla="*/ 110 w 110" name="T0"/>
                  <a:gd fmla="*/ 7 h 15" name="T1"/>
                  <a:gd fmla="*/ 103 w 110" name="T2"/>
                  <a:gd fmla="*/ 15 h 15" name="T3"/>
                  <a:gd fmla="*/ 7 w 110" name="T4"/>
                  <a:gd fmla="*/ 15 h 15" name="T5"/>
                  <a:gd fmla="*/ 0 w 110" name="T6"/>
                  <a:gd fmla="*/ 7 h 15" name="T7"/>
                  <a:gd fmla="*/ 0 w 110" name="T8"/>
                  <a:gd fmla="*/ 7 h 15" name="T9"/>
                  <a:gd fmla="*/ 7 w 110" name="T10"/>
                  <a:gd fmla="*/ 0 h 15" name="T11"/>
                  <a:gd fmla="*/ 103 w 110" name="T12"/>
                  <a:gd fmla="*/ 0 h 15" name="T13"/>
                  <a:gd fmla="*/ 110 w 110" name="T14"/>
                  <a:gd fmla="*/ 7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10">
                    <a:moveTo>
                      <a:pt x="110" y="7"/>
                    </a:moveTo>
                    <a:cubicBezTo>
                      <a:pt x="110" y="11"/>
                      <a:pt x="107" y="15"/>
                      <a:pt x="103" y="15"/>
                    </a:cubicBezTo>
                    <a:cubicBezTo>
                      <a:pt x="7" y="15"/>
                      <a:pt x="7" y="15"/>
                      <a:pt x="7" y="15"/>
                    </a:cubicBezTo>
                    <a:cubicBezTo>
                      <a:pt x="3" y="15"/>
                      <a:pt x="0" y="11"/>
                      <a:pt x="0" y="7"/>
                    </a:cubicBezTo>
                    <a:cubicBezTo>
                      <a:pt x="0" y="7"/>
                      <a:pt x="0" y="7"/>
                      <a:pt x="0" y="7"/>
                    </a:cubicBezTo>
                    <a:cubicBezTo>
                      <a:pt x="0" y="3"/>
                      <a:pt x="3" y="0"/>
                      <a:pt x="7" y="0"/>
                    </a:cubicBezTo>
                    <a:cubicBezTo>
                      <a:pt x="103" y="0"/>
                      <a:pt x="103" y="0"/>
                      <a:pt x="103" y="0"/>
                    </a:cubicBezTo>
                    <a:cubicBezTo>
                      <a:pt x="107" y="0"/>
                      <a:pt x="110" y="3"/>
                      <a:pt x="110" y="7"/>
                    </a:cubicBezTo>
                    <a:close/>
                  </a:path>
                </a:pathLst>
              </a:custGeom>
              <a:solidFill>
                <a:srgbClr val="FFBC6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6" name="Freeform 39"/>
              <p:cNvSpPr/>
              <p:nvPr/>
            </p:nvSpPr>
            <p:spPr bwMode="auto">
              <a:xfrm>
                <a:off x="2027238" y="2613025"/>
                <a:ext cx="561975" cy="269875"/>
              </a:xfrm>
              <a:custGeom>
                <a:gdLst>
                  <a:gd fmla="*/ 150 w 150" name="T0"/>
                  <a:gd fmla="*/ 63 h 72" name="T1"/>
                  <a:gd fmla="*/ 141 w 150" name="T2"/>
                  <a:gd fmla="*/ 72 h 72" name="T3"/>
                  <a:gd fmla="*/ 9 w 150" name="T4"/>
                  <a:gd fmla="*/ 72 h 72" name="T5"/>
                  <a:gd fmla="*/ 0 w 150" name="T6"/>
                  <a:gd fmla="*/ 63 h 72" name="T7"/>
                  <a:gd fmla="*/ 0 w 150" name="T8"/>
                  <a:gd fmla="*/ 9 h 72" name="T9"/>
                  <a:gd fmla="*/ 9 w 150" name="T10"/>
                  <a:gd fmla="*/ 0 h 72" name="T11"/>
                  <a:gd fmla="*/ 141 w 150" name="T12"/>
                  <a:gd fmla="*/ 0 h 72" name="T13"/>
                  <a:gd fmla="*/ 150 w 150" name="T14"/>
                  <a:gd fmla="*/ 9 h 72" name="T15"/>
                  <a:gd fmla="*/ 150 w 150" name="T16"/>
                  <a:gd fmla="*/ 63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50">
                    <a:moveTo>
                      <a:pt x="150" y="63"/>
                    </a:moveTo>
                    <a:cubicBezTo>
                      <a:pt x="150" y="68"/>
                      <a:pt x="146" y="72"/>
                      <a:pt x="141" y="72"/>
                    </a:cubicBezTo>
                    <a:cubicBezTo>
                      <a:pt x="9" y="72"/>
                      <a:pt x="9" y="72"/>
                      <a:pt x="9" y="72"/>
                    </a:cubicBezTo>
                    <a:cubicBezTo>
                      <a:pt x="4" y="72"/>
                      <a:pt x="0" y="68"/>
                      <a:pt x="0" y="63"/>
                    </a:cubicBezTo>
                    <a:cubicBezTo>
                      <a:pt x="0" y="9"/>
                      <a:pt x="0" y="9"/>
                      <a:pt x="0" y="9"/>
                    </a:cubicBezTo>
                    <a:cubicBezTo>
                      <a:pt x="0" y="4"/>
                      <a:pt x="4" y="0"/>
                      <a:pt x="9" y="0"/>
                    </a:cubicBezTo>
                    <a:cubicBezTo>
                      <a:pt x="141" y="0"/>
                      <a:pt x="141" y="0"/>
                      <a:pt x="141" y="0"/>
                    </a:cubicBezTo>
                    <a:cubicBezTo>
                      <a:pt x="146" y="0"/>
                      <a:pt x="150" y="4"/>
                      <a:pt x="150" y="9"/>
                    </a:cubicBezTo>
                    <a:lnTo>
                      <a:pt x="150" y="63"/>
                    </a:lnTo>
                    <a:close/>
                  </a:path>
                </a:pathLst>
              </a:custGeom>
              <a:solidFill>
                <a:srgbClr val="8F65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7" name="Freeform 40"/>
              <p:cNvSpPr/>
              <p:nvPr/>
            </p:nvSpPr>
            <p:spPr bwMode="auto">
              <a:xfrm>
                <a:off x="2085975"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8" name="Freeform 41"/>
              <p:cNvSpPr/>
              <p:nvPr/>
            </p:nvSpPr>
            <p:spPr bwMode="auto">
              <a:xfrm>
                <a:off x="2214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9" name="Freeform 42"/>
              <p:cNvSpPr/>
              <p:nvPr/>
            </p:nvSpPr>
            <p:spPr bwMode="auto">
              <a:xfrm>
                <a:off x="2341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0" name="Freeform 43"/>
              <p:cNvSpPr/>
              <p:nvPr/>
            </p:nvSpPr>
            <p:spPr bwMode="auto">
              <a:xfrm>
                <a:off x="2468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1" name="Freeform 44"/>
              <p:cNvSpPr/>
              <p:nvPr/>
            </p:nvSpPr>
            <p:spPr bwMode="auto">
              <a:xfrm>
                <a:off x="2074863" y="2882900"/>
                <a:ext cx="473075" cy="15875"/>
              </a:xfrm>
              <a:custGeom>
                <a:gdLst>
                  <a:gd fmla="*/ 126 w 126" name="T0"/>
                  <a:gd fmla="*/ 2 h 4" name="T1"/>
                  <a:gd fmla="*/ 124 w 126" name="T2"/>
                  <a:gd fmla="*/ 4 h 4" name="T3"/>
                  <a:gd fmla="*/ 2 w 126" name="T4"/>
                  <a:gd fmla="*/ 4 h 4" name="T5"/>
                  <a:gd fmla="*/ 0 w 126" name="T6"/>
                  <a:gd fmla="*/ 2 h 4" name="T7"/>
                  <a:gd fmla="*/ 0 w 126" name="T8"/>
                  <a:gd fmla="*/ 2 h 4" name="T9"/>
                  <a:gd fmla="*/ 2 w 126" name="T10"/>
                  <a:gd fmla="*/ 0 h 4" name="T11"/>
                  <a:gd fmla="*/ 124 w 126" name="T12"/>
                  <a:gd fmla="*/ 0 h 4" name="T13"/>
                  <a:gd fmla="*/ 126 w 126"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5">
                    <a:moveTo>
                      <a:pt x="126" y="2"/>
                    </a:moveTo>
                    <a:cubicBezTo>
                      <a:pt x="126" y="3"/>
                      <a:pt x="125" y="4"/>
                      <a:pt x="124" y="4"/>
                    </a:cubicBezTo>
                    <a:cubicBezTo>
                      <a:pt x="2" y="4"/>
                      <a:pt x="2" y="4"/>
                      <a:pt x="2" y="4"/>
                    </a:cubicBezTo>
                    <a:cubicBezTo>
                      <a:pt x="1" y="4"/>
                      <a:pt x="0" y="3"/>
                      <a:pt x="0" y="2"/>
                    </a:cubicBezTo>
                    <a:cubicBezTo>
                      <a:pt x="0" y="2"/>
                      <a:pt x="0" y="2"/>
                      <a:pt x="0" y="2"/>
                    </a:cubicBezTo>
                    <a:cubicBezTo>
                      <a:pt x="0" y="1"/>
                      <a:pt x="1" y="0"/>
                      <a:pt x="2" y="0"/>
                    </a:cubicBezTo>
                    <a:cubicBezTo>
                      <a:pt x="124" y="0"/>
                      <a:pt x="124" y="0"/>
                      <a:pt x="124" y="0"/>
                    </a:cubicBezTo>
                    <a:cubicBezTo>
                      <a:pt x="125" y="0"/>
                      <a:pt x="126" y="1"/>
                      <a:pt x="126" y="2"/>
                    </a:cubicBez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2" name="Rectangle 45"/>
              <p:cNvSpPr>
                <a:spLocks noChangeArrowheads="1"/>
              </p:cNvSpPr>
              <p:nvPr/>
            </p:nvSpPr>
            <p:spPr bwMode="auto">
              <a:xfrm>
                <a:off x="2138363" y="2568575"/>
                <a:ext cx="338137" cy="44450"/>
              </a:xfrm>
              <a:prstGeom prst="rect">
                <a:avLst/>
              </a:prstGeom>
              <a:solidFill>
                <a:srgbClr val="7756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sp>
        <p:nvSpPr>
          <p:cNvPr id="71" name="TextBox 70"/>
          <p:cNvSpPr txBox="1"/>
          <p:nvPr/>
        </p:nvSpPr>
        <p:spPr>
          <a:xfrm>
            <a:off x="1691680" y="2715766"/>
            <a:ext cx="5760640" cy="640080"/>
          </a:xfrm>
          <a:prstGeom prst="rect">
            <a:avLst/>
          </a:prstGeom>
          <a:noFill/>
        </p:spPr>
        <p:txBody>
          <a:bodyPr rtlCol="0" wrap="square">
            <a:spAutoFit/>
          </a:bodyPr>
          <a:lstStyle/>
          <a:p>
            <a:pPr algn="dist"/>
            <a:r>
              <a:rPr altLang="en-US" lang="zh-CN" sz="3600">
                <a:ln w="6350">
                  <a:noFill/>
                </a:ln>
                <a:latin charset="-122" pitchFamily="2" typeface="宋体"/>
                <a:ea charset="-122" pitchFamily="2" typeface="宋体"/>
              </a:rPr>
              <a:t>清新毕业答辩模板</a:t>
            </a:r>
          </a:p>
        </p:txBody>
      </p:sp>
      <p:sp>
        <p:nvSpPr>
          <p:cNvPr id="72" name="圆角矩形 71"/>
          <p:cNvSpPr/>
          <p:nvPr/>
        </p:nvSpPr>
        <p:spPr>
          <a:xfrm>
            <a:off x="1763688" y="3440611"/>
            <a:ext cx="5616624" cy="202560"/>
          </a:xfrm>
          <a:prstGeom prst="roundRect">
            <a:avLst>
              <a:gd fmla="val 0" name="adj"/>
            </a:avLst>
          </a:prstGeom>
          <a:noFill/>
          <a:ln algn="ctr" cap="flat" cmpd="sng" w="6350">
            <a:noFill/>
            <a:prstDash val="solid"/>
          </a:ln>
          <a:effectLst/>
        </p:spPr>
        <p:txBody>
          <a:bodyPr anchor="ctr" rtlCol="0"/>
          <a:lstStyle/>
          <a:p>
            <a:pPr algn="di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200" u="none">
                <a:ln>
                  <a:noFill/>
                </a:ln>
                <a:solidFill>
                  <a:schemeClr val="bg1">
                    <a:lumMod val="50000"/>
                  </a:schemeClr>
                </a:solidFill>
                <a:effectLst/>
                <a:uLnTx/>
                <a:uFillTx/>
                <a:latin charset="-122" pitchFamily="2" typeface="宋体"/>
                <a:ea charset="-122" pitchFamily="2" typeface="宋体"/>
              </a:rPr>
              <a:t>THESIS DEFENSE POWERPOINT TEMPLATE</a:t>
            </a:r>
          </a:p>
        </p:txBody>
      </p:sp>
      <p:grpSp>
        <p:nvGrpSpPr>
          <p:cNvPr id="73" name="组合 72"/>
          <p:cNvGrpSpPr/>
          <p:nvPr/>
        </p:nvGrpSpPr>
        <p:grpSpPr>
          <a:xfrm>
            <a:off x="3056060" y="4188110"/>
            <a:ext cx="174306" cy="174304"/>
            <a:chOff x="801291" y="3535885"/>
            <a:chExt cx="219347" cy="219347"/>
          </a:xfrm>
        </p:grpSpPr>
        <p:sp>
          <p:nvSpPr>
            <p:cNvPr id="74" name="Oval 10"/>
            <p:cNvSpPr>
              <a:spLocks noChangeArrowheads="1"/>
            </p:cNvSpPr>
            <p:nvPr/>
          </p:nvSpPr>
          <p:spPr bwMode="auto">
            <a:xfrm>
              <a:off x="801291" y="3535885"/>
              <a:ext cx="219347" cy="219347"/>
            </a:xfrm>
            <a:prstGeom prst="ellipse">
              <a:avLst/>
            </a:prstGeom>
            <a:solidFill>
              <a:srgbClr val="FF9101"/>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nvGrpSpPr>
            <p:cNvPr id="75" name="组合 74"/>
            <p:cNvGrpSpPr/>
            <p:nvPr/>
          </p:nvGrpSpPr>
          <p:grpSpPr>
            <a:xfrm>
              <a:off x="860980" y="3583766"/>
              <a:ext cx="100336" cy="114060"/>
              <a:chOff x="860980" y="3583766"/>
              <a:chExt cx="100336" cy="114060"/>
            </a:xfrm>
          </p:grpSpPr>
          <p:sp>
            <p:nvSpPr>
              <p:cNvPr id="76"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EFAEE"/>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sp>
            <p:nvSpPr>
              <p:cNvPr id="7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EFAEE"/>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grpSp>
      <p:grpSp>
        <p:nvGrpSpPr>
          <p:cNvPr id="78" name="Group 14"/>
          <p:cNvGrpSpPr/>
          <p:nvPr/>
        </p:nvGrpSpPr>
        <p:grpSpPr>
          <a:xfrm>
            <a:off x="4800872" y="4188110"/>
            <a:ext cx="174306" cy="174304"/>
            <a:chOff x="4248" y="3024"/>
            <a:chExt cx="600" cy="599"/>
          </a:xfrm>
        </p:grpSpPr>
        <p:sp>
          <p:nvSpPr>
            <p:cNvPr id="79" name="Oval 15"/>
            <p:cNvSpPr>
              <a:spLocks noChangeArrowheads="1"/>
            </p:cNvSpPr>
            <p:nvPr/>
          </p:nvSpPr>
          <p:spPr bwMode="auto">
            <a:xfrm>
              <a:off x="4248" y="3024"/>
              <a:ext cx="600" cy="599"/>
            </a:xfrm>
            <a:prstGeom prst="ellipse">
              <a:avLst/>
            </a:prstGeom>
            <a:solidFill>
              <a:srgbClr val="FF9101"/>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nvGrpSpPr>
            <p:cNvPr id="80" name="Group 16"/>
            <p:cNvGrpSpPr/>
            <p:nvPr/>
          </p:nvGrpSpPr>
          <p:grpSpPr>
            <a:xfrm>
              <a:off x="4441" y="3144"/>
              <a:ext cx="215" cy="345"/>
              <a:chOff x="4441" y="3144"/>
              <a:chExt cx="215" cy="345"/>
            </a:xfrm>
          </p:grpSpPr>
          <p:sp>
            <p:nvSpPr>
              <p:cNvPr id="81"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rgbClr val="FEFAEE"/>
              </a:solidFill>
              <a:ln algn="ctr" cap="flat" cmpd="sng" w="63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sp>
            <p:nvSpPr>
              <p:cNvPr id="82"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rgbClr val="FEFAEE"/>
              </a:solidFill>
              <a:ln algn="ctr" cap="flat" cmpd="sng" w="63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grpSp>
      <p:sp>
        <p:nvSpPr>
          <p:cNvPr id="83" name="Text Box 19"/>
          <p:cNvSpPr txBox="1">
            <a:spLocks noChangeArrowheads="1"/>
          </p:cNvSpPr>
          <p:nvPr/>
        </p:nvSpPr>
        <p:spPr bwMode="auto">
          <a:xfrm>
            <a:off x="3243361" y="4136763"/>
            <a:ext cx="1135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1">
                    <a:lumMod val="50000"/>
                  </a:schemeClr>
                </a:solidFill>
                <a:latin charset="-122" pitchFamily="2" typeface="宋体"/>
                <a:ea charset="-122" pitchFamily="2" typeface="宋体"/>
              </a:rPr>
              <a:t>指导老师：X教授</a:t>
            </a:r>
          </a:p>
        </p:txBody>
      </p:sp>
      <p:sp>
        <p:nvSpPr>
          <p:cNvPr id="84" name="Text Box 20"/>
          <p:cNvSpPr txBox="1">
            <a:spLocks noChangeArrowheads="1"/>
          </p:cNvSpPr>
          <p:nvPr/>
        </p:nvSpPr>
        <p:spPr bwMode="auto">
          <a:xfrm>
            <a:off x="5004048" y="4136763"/>
            <a:ext cx="1135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1">
                    <a:lumMod val="50000"/>
                  </a:schemeClr>
                </a:solidFill>
                <a:latin charset="-122" pitchFamily="2" typeface="宋体"/>
                <a:ea charset="-122" pitchFamily="2" typeface="宋体"/>
              </a:rPr>
              <a:t>答辩人：优页PPT</a:t>
            </a:r>
          </a:p>
        </p:txBody>
      </p:sp>
      <p:cxnSp>
        <p:nvCxnSpPr>
          <p:cNvPr id="85" name="直接连接符 84"/>
          <p:cNvCxnSpPr/>
          <p:nvPr/>
        </p:nvCxnSpPr>
        <p:spPr>
          <a:xfrm>
            <a:off x="1763688" y="3401854"/>
            <a:ext cx="5616624" cy="0"/>
          </a:xfrm>
          <a:prstGeom prst="line">
            <a:avLst/>
          </a:prstGeom>
          <a:noFill/>
          <a:ln algn="ctr" cap="flat" cmpd="sng" w="6350">
            <a:solidFill>
              <a:schemeClr val="bg1">
                <a:lumMod val="50000"/>
              </a:schemeClr>
            </a:solidFill>
            <a:prstDash val="solid"/>
          </a:ln>
          <a:effectLst/>
        </p:spPr>
      </p:cxnSp>
      <p:sp>
        <p:nvSpPr>
          <p:cNvPr id="1053" name="矩形 1052"/>
          <p:cNvSpPr/>
          <p:nvPr/>
        </p:nvSpPr>
        <p:spPr>
          <a:xfrm>
            <a:off x="0" y="5071492"/>
            <a:ext cx="9144000" cy="72008"/>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63" name="Rectangle 11"/>
          <p:cNvSpPr>
            <a:spLocks noChangeArrowheads="1"/>
          </p:cNvSpPr>
          <p:nvPr/>
        </p:nvSpPr>
        <p:spPr bwMode="auto">
          <a:xfrm>
            <a:off x="971550" y="3760361"/>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Option 02</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23564" name="Rectangle 12"/>
          <p:cNvSpPr>
            <a:spLocks noChangeArrowheads="1"/>
          </p:cNvSpPr>
          <p:nvPr/>
        </p:nvSpPr>
        <p:spPr bwMode="auto">
          <a:xfrm>
            <a:off x="971550" y="1815073"/>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Option 01</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23565" name="Rectangle 13"/>
          <p:cNvSpPr>
            <a:spLocks noChangeArrowheads="1"/>
          </p:cNvSpPr>
          <p:nvPr/>
        </p:nvSpPr>
        <p:spPr bwMode="auto">
          <a:xfrm>
            <a:off x="6516689" y="2967954"/>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Option 03</a:t>
            </a:r>
          </a:p>
          <a:p>
            <a:pPr>
              <a:buFont typeface="Arial"/>
              <a:buNone/>
            </a:pPr>
            <a:r>
              <a:rPr altLang="en-US" b="1" lang="zh-CN" sz="1000">
                <a:solidFill>
                  <a:schemeClr val="bg1">
                    <a:lumMod val="50000"/>
                  </a:schemeClr>
                </a:solidFill>
              </a:rPr>
              <a:t>We have many PowerPoint templates that has been specifically designed.</a:t>
            </a:r>
          </a:p>
        </p:txBody>
      </p:sp>
      <p:sp>
        <p:nvSpPr>
          <p:cNvPr id="23566" name="Freeform 14"/>
          <p:cNvSpPr/>
          <p:nvPr/>
        </p:nvSpPr>
        <p:spPr bwMode="auto">
          <a:xfrm>
            <a:off x="2700339" y="1896060"/>
            <a:ext cx="1436687" cy="274723"/>
          </a:xfrm>
          <a:custGeom>
            <a:gdLst>
              <a:gd fmla="*/ 905 w 905" name="T0"/>
              <a:gd fmla="*/ 173 h 173" name="T1"/>
              <a:gd fmla="*/ 732 w 905" name="T2"/>
              <a:gd fmla="*/ 0 h 173" name="T3"/>
              <a:gd fmla="*/ 0 w 905" name="T4"/>
              <a:gd fmla="*/ 0 h 173" name="T5"/>
            </a:gdLst>
            <a:cxnLst>
              <a:cxn ang="0">
                <a:pos x="T0" y="T1"/>
              </a:cxn>
              <a:cxn ang="0">
                <a:pos x="T2" y="T3"/>
              </a:cxn>
              <a:cxn ang="0">
                <a:pos x="T4" y="T5"/>
              </a:cxn>
            </a:cxnLst>
            <a:rect b="b" l="0" r="r" t="0"/>
            <a:pathLst>
              <a:path h="173" w="905">
                <a:moveTo>
                  <a:pt x="905" y="173"/>
                </a:moveTo>
                <a:lnTo>
                  <a:pt x="732" y="0"/>
                </a:lnTo>
                <a:lnTo>
                  <a:pt x="0"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p>
        </p:txBody>
      </p:sp>
      <p:sp>
        <p:nvSpPr>
          <p:cNvPr id="23567" name="Freeform 15"/>
          <p:cNvSpPr/>
          <p:nvPr/>
        </p:nvSpPr>
        <p:spPr bwMode="auto">
          <a:xfrm>
            <a:off x="2700339" y="3592033"/>
            <a:ext cx="1190625" cy="255667"/>
          </a:xfrm>
          <a:custGeom>
            <a:gdLst>
              <a:gd fmla="*/ 750 w 750" name="T0"/>
              <a:gd fmla="*/ 0 h 161" name="T1"/>
              <a:gd fmla="*/ 591 w 750" name="T2"/>
              <a:gd fmla="*/ 161 h 161" name="T3"/>
              <a:gd fmla="*/ 0 w 750" name="T4"/>
              <a:gd fmla="*/ 161 h 161" name="T5"/>
            </a:gdLst>
            <a:cxnLst>
              <a:cxn ang="0">
                <a:pos x="T0" y="T1"/>
              </a:cxn>
              <a:cxn ang="0">
                <a:pos x="T2" y="T3"/>
              </a:cxn>
              <a:cxn ang="0">
                <a:pos x="T4" y="T5"/>
              </a:cxn>
            </a:cxnLst>
            <a:rect b="b" l="0" r="r" t="0"/>
            <a:pathLst>
              <a:path h="161" w="750">
                <a:moveTo>
                  <a:pt x="750" y="0"/>
                </a:moveTo>
                <a:lnTo>
                  <a:pt x="591" y="161"/>
                </a:lnTo>
                <a:lnTo>
                  <a:pt x="0" y="161"/>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p>
        </p:txBody>
      </p:sp>
      <p:sp>
        <p:nvSpPr>
          <p:cNvPr id="23568" name="Line 16"/>
          <p:cNvSpPr>
            <a:spLocks noChangeShapeType="1"/>
          </p:cNvSpPr>
          <p:nvPr/>
        </p:nvSpPr>
        <p:spPr bwMode="auto">
          <a:xfrm>
            <a:off x="5754688" y="3039413"/>
            <a:ext cx="544512" cy="0"/>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p>
        </p:txBody>
      </p:sp>
      <p:sp>
        <p:nvSpPr>
          <p:cNvPr id="23569" name="Freeform 17"/>
          <p:cNvSpPr/>
          <p:nvPr/>
        </p:nvSpPr>
        <p:spPr bwMode="auto">
          <a:xfrm>
            <a:off x="4268788" y="2316878"/>
            <a:ext cx="1060450" cy="2826622"/>
          </a:xfrm>
          <a:custGeom>
            <a:gdLst>
              <a:gd fmla="*/ 232 w 668" name="T0"/>
              <a:gd fmla="*/ 1571 h 1571" name="T1"/>
              <a:gd fmla="*/ 437 w 668" name="T2"/>
              <a:gd fmla="*/ 1571 h 1571" name="T3"/>
              <a:gd fmla="*/ 384 w 668" name="T4"/>
              <a:gd fmla="*/ 806 h 1571" name="T5"/>
              <a:gd fmla="*/ 668 w 668" name="T6"/>
              <a:gd fmla="*/ 434 h 1571" name="T7"/>
              <a:gd fmla="*/ 366 w 668" name="T8"/>
              <a:gd fmla="*/ 705 h 1571" name="T9"/>
              <a:gd fmla="*/ 327 w 668" name="T10"/>
              <a:gd fmla="*/ 0 h 1571" name="T11"/>
              <a:gd fmla="*/ 276 w 668" name="T12"/>
              <a:gd fmla="*/ 848 h 1571" name="T13"/>
              <a:gd fmla="*/ 0 w 668" name="T14"/>
              <a:gd fmla="*/ 582 h 1571" name="T15"/>
              <a:gd fmla="*/ 269 w 668" name="T16"/>
              <a:gd fmla="*/ 956 h 1571" name="T17"/>
              <a:gd fmla="*/ 232 w 668" name="T18"/>
              <a:gd fmla="*/ 1571 h 15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71" w="668">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23570" name="Oval 18"/>
          <p:cNvSpPr>
            <a:spLocks noChangeArrowheads="1"/>
          </p:cNvSpPr>
          <p:nvPr/>
        </p:nvSpPr>
        <p:spPr bwMode="auto">
          <a:xfrm>
            <a:off x="4975225" y="2624948"/>
            <a:ext cx="831850" cy="830518"/>
          </a:xfrm>
          <a:prstGeom prst="ellipse">
            <a:avLst/>
          </a:prstGeom>
          <a:solidFill>
            <a:schemeClr val="accent1">
              <a:lumMod val="75000"/>
            </a:schemeClr>
          </a:solidFill>
          <a:ln>
            <a:noFill/>
          </a:ln>
        </p:spPr>
        <p:txBody>
          <a:bodyPr/>
          <a:lstStyle/>
          <a:p>
            <a:endParaRPr altLang="en-US" lang="zh-CN"/>
          </a:p>
        </p:txBody>
      </p:sp>
      <p:sp>
        <p:nvSpPr>
          <p:cNvPr id="23571" name="Oval 19"/>
          <p:cNvSpPr>
            <a:spLocks noChangeArrowheads="1"/>
          </p:cNvSpPr>
          <p:nvPr/>
        </p:nvSpPr>
        <p:spPr bwMode="auto">
          <a:xfrm>
            <a:off x="5103814" y="2751987"/>
            <a:ext cx="574675" cy="576440"/>
          </a:xfrm>
          <a:prstGeom prst="ellipse">
            <a:avLst/>
          </a:prstGeom>
          <a:solidFill>
            <a:schemeClr val="bg2"/>
          </a:solidFill>
          <a:ln>
            <a:noFill/>
          </a:ln>
        </p:spPr>
        <p:txBody>
          <a:bodyPr/>
          <a:lstStyle/>
          <a:p>
            <a:endParaRPr altLang="en-US" lang="zh-CN"/>
          </a:p>
        </p:txBody>
      </p:sp>
      <p:sp>
        <p:nvSpPr>
          <p:cNvPr id="23572" name="Oval 20"/>
          <p:cNvSpPr>
            <a:spLocks noChangeArrowheads="1"/>
          </p:cNvSpPr>
          <p:nvPr/>
        </p:nvSpPr>
        <p:spPr bwMode="auto">
          <a:xfrm>
            <a:off x="3617913" y="2677352"/>
            <a:ext cx="1041400" cy="1040134"/>
          </a:xfrm>
          <a:prstGeom prst="ellipse">
            <a:avLst/>
          </a:prstGeom>
          <a:solidFill>
            <a:schemeClr val="accent1"/>
          </a:solidFill>
          <a:ln>
            <a:noFill/>
          </a:ln>
        </p:spPr>
        <p:txBody>
          <a:bodyPr/>
          <a:lstStyle/>
          <a:p>
            <a:endParaRPr altLang="en-US" lang="zh-CN"/>
          </a:p>
        </p:txBody>
      </p:sp>
      <p:sp>
        <p:nvSpPr>
          <p:cNvPr id="23573" name="Oval 21"/>
          <p:cNvSpPr>
            <a:spLocks noChangeArrowheads="1"/>
          </p:cNvSpPr>
          <p:nvPr/>
        </p:nvSpPr>
        <p:spPr bwMode="auto">
          <a:xfrm>
            <a:off x="3778251" y="2837739"/>
            <a:ext cx="720725" cy="719359"/>
          </a:xfrm>
          <a:prstGeom prst="ellipse">
            <a:avLst/>
          </a:prstGeom>
          <a:solidFill>
            <a:schemeClr val="bg2"/>
          </a:solidFill>
          <a:ln>
            <a:noFill/>
          </a:ln>
        </p:spPr>
        <p:txBody>
          <a:bodyPr/>
          <a:lstStyle/>
          <a:p>
            <a:endParaRPr altLang="en-US" lang="zh-CN"/>
          </a:p>
        </p:txBody>
      </p:sp>
      <p:sp>
        <p:nvSpPr>
          <p:cNvPr id="23574" name="Oval 22"/>
          <p:cNvSpPr>
            <a:spLocks noChangeArrowheads="1"/>
          </p:cNvSpPr>
          <p:nvPr/>
        </p:nvSpPr>
        <p:spPr bwMode="auto">
          <a:xfrm>
            <a:off x="4051301" y="1664214"/>
            <a:ext cx="1425575" cy="1426015"/>
          </a:xfrm>
          <a:prstGeom prst="ellipse">
            <a:avLst/>
          </a:prstGeom>
          <a:solidFill>
            <a:schemeClr val="accent2"/>
          </a:solidFill>
          <a:ln>
            <a:noFill/>
          </a:ln>
        </p:spPr>
        <p:txBody>
          <a:bodyPr/>
          <a:lstStyle/>
          <a:p>
            <a:endParaRPr altLang="en-US" lang="zh-CN"/>
          </a:p>
        </p:txBody>
      </p:sp>
      <p:sp>
        <p:nvSpPr>
          <p:cNvPr id="23575" name="Oval 23"/>
          <p:cNvSpPr>
            <a:spLocks noChangeArrowheads="1"/>
          </p:cNvSpPr>
          <p:nvPr/>
        </p:nvSpPr>
        <p:spPr bwMode="auto">
          <a:xfrm>
            <a:off x="4270376" y="1883356"/>
            <a:ext cx="987425" cy="987730"/>
          </a:xfrm>
          <a:prstGeom prst="ellipse">
            <a:avLst/>
          </a:prstGeom>
          <a:solidFill>
            <a:schemeClr val="bg2"/>
          </a:solidFill>
          <a:ln>
            <a:noFill/>
          </a:ln>
        </p:spPr>
        <p:txBody>
          <a:bodyPr/>
          <a:lstStyle/>
          <a:p>
            <a:endParaRPr altLang="en-US" lang="zh-CN"/>
          </a:p>
        </p:txBody>
      </p:sp>
      <p:sp>
        <p:nvSpPr>
          <p:cNvPr id="23576" name="Freeform 24"/>
          <p:cNvSpPr>
            <a:spLocks noEditPoints="1"/>
          </p:cNvSpPr>
          <p:nvPr/>
        </p:nvSpPr>
        <p:spPr bwMode="auto">
          <a:xfrm>
            <a:off x="5305425" y="2955250"/>
            <a:ext cx="171450" cy="169914"/>
          </a:xfrm>
          <a:custGeom>
            <a:gdLst>
              <a:gd fmla="*/ 96 w 96" name="T0"/>
              <a:gd fmla="*/ 53 h 96" name="T1"/>
              <a:gd fmla="*/ 43 w 96" name="T2"/>
              <a:gd fmla="*/ 0 h 96" name="T3"/>
              <a:gd fmla="*/ 39 w 96" name="T4"/>
              <a:gd fmla="*/ 0 h 96" name="T5"/>
              <a:gd fmla="*/ 39 w 96" name="T6"/>
              <a:gd fmla="*/ 11 h 96" name="T7"/>
              <a:gd fmla="*/ 0 w 96" name="T8"/>
              <a:gd fmla="*/ 53 h 96" name="T9"/>
              <a:gd fmla="*/ 43 w 96" name="T10"/>
              <a:gd fmla="*/ 96 h 96" name="T11"/>
              <a:gd fmla="*/ 67 w 96" name="T12"/>
              <a:gd fmla="*/ 89 h 96" name="T13"/>
              <a:gd fmla="*/ 85 w 96" name="T14"/>
              <a:gd fmla="*/ 57 h 96" name="T15"/>
              <a:gd fmla="*/ 96 w 96" name="T16"/>
              <a:gd fmla="*/ 57 h 96" name="T17"/>
              <a:gd fmla="*/ 96 w 96" name="T18"/>
              <a:gd fmla="*/ 53 h 96" name="T19"/>
              <a:gd fmla="*/ 62 w 96" name="T20"/>
              <a:gd fmla="*/ 82 h 96" name="T21"/>
              <a:gd fmla="*/ 43 w 96" name="T22"/>
              <a:gd fmla="*/ 88 h 96" name="T23"/>
              <a:gd fmla="*/ 8 w 96" name="T24"/>
              <a:gd fmla="*/ 53 h 96" name="T25"/>
              <a:gd fmla="*/ 39 w 96" name="T26"/>
              <a:gd fmla="*/ 19 h 96" name="T27"/>
              <a:gd fmla="*/ 39 w 96" name="T28"/>
              <a:gd fmla="*/ 57 h 96" name="T29"/>
              <a:gd fmla="*/ 77 w 96" name="T30"/>
              <a:gd fmla="*/ 57 h 96" name="T31"/>
              <a:gd fmla="*/ 62 w 96" name="T32"/>
              <a:gd fmla="*/ 82 h 96" name="T33"/>
              <a:gd fmla="*/ 47 w 96" name="T34"/>
              <a:gd fmla="*/ 49 h 96" name="T35"/>
              <a:gd fmla="*/ 47 w 96" name="T36"/>
              <a:gd fmla="*/ 8 h 96" name="T37"/>
              <a:gd fmla="*/ 88 w 96" name="T38"/>
              <a:gd fmla="*/ 49 h 96" name="T39"/>
              <a:gd fmla="*/ 47 w 96" name="T40"/>
              <a:gd fmla="*/ 49 h 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6" w="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chemeClr val="accent1">
              <a:lumMod val="75000"/>
            </a:schemeClr>
          </a:solidFill>
          <a:ln>
            <a:noFill/>
          </a:ln>
        </p:spPr>
        <p:txBody>
          <a:bodyPr/>
          <a:lstStyle/>
          <a:p>
            <a:endParaRPr altLang="en-US" lang="zh-CN"/>
          </a:p>
        </p:txBody>
      </p:sp>
      <p:sp>
        <p:nvSpPr>
          <p:cNvPr id="23577" name="Freeform 25"/>
          <p:cNvSpPr>
            <a:spLocks noEditPoints="1"/>
          </p:cNvSpPr>
          <p:nvPr/>
        </p:nvSpPr>
        <p:spPr bwMode="auto">
          <a:xfrm>
            <a:off x="4573589" y="2170783"/>
            <a:ext cx="382587" cy="411289"/>
          </a:xfrm>
          <a:custGeom>
            <a:gdLst>
              <a:gd fmla="*/ 209 w 215" name="T0"/>
              <a:gd fmla="*/ 183 h 231" name="T1"/>
              <a:gd fmla="*/ 177 w 215" name="T2"/>
              <a:gd fmla="*/ 94 h 231" name="T3"/>
              <a:gd fmla="*/ 128 w 215" name="T4"/>
              <a:gd fmla="*/ 26 h 231" name="T5"/>
              <a:gd fmla="*/ 128 w 215" name="T6"/>
              <a:gd fmla="*/ 20 h 231" name="T7"/>
              <a:gd fmla="*/ 107 w 215" name="T8"/>
              <a:gd fmla="*/ 0 h 231" name="T9"/>
              <a:gd fmla="*/ 87 w 215" name="T10"/>
              <a:gd fmla="*/ 20 h 231" name="T11"/>
              <a:gd fmla="*/ 87 w 215" name="T12"/>
              <a:gd fmla="*/ 26 h 231" name="T13"/>
              <a:gd fmla="*/ 37 w 215" name="T14"/>
              <a:gd fmla="*/ 94 h 231" name="T15"/>
              <a:gd fmla="*/ 5 w 215" name="T16"/>
              <a:gd fmla="*/ 183 h 231" name="T17"/>
              <a:gd fmla="*/ 1 w 215" name="T18"/>
              <a:gd fmla="*/ 194 h 231" name="T19"/>
              <a:gd fmla="*/ 10 w 215" name="T20"/>
              <a:gd fmla="*/ 201 h 231" name="T21"/>
              <a:gd fmla="*/ 70 w 215" name="T22"/>
              <a:gd fmla="*/ 201 h 231" name="T23"/>
              <a:gd fmla="*/ 107 w 215" name="T24"/>
              <a:gd fmla="*/ 231 h 231" name="T25"/>
              <a:gd fmla="*/ 145 w 215" name="T26"/>
              <a:gd fmla="*/ 201 h 231" name="T27"/>
              <a:gd fmla="*/ 204 w 215" name="T28"/>
              <a:gd fmla="*/ 201 h 231" name="T29"/>
              <a:gd fmla="*/ 214 w 215" name="T30"/>
              <a:gd fmla="*/ 194 h 231" name="T31"/>
              <a:gd fmla="*/ 209 w 215" name="T32"/>
              <a:gd fmla="*/ 183 h 231" name="T33"/>
              <a:gd fmla="*/ 98 w 215" name="T34"/>
              <a:gd fmla="*/ 181 h 231" name="T35"/>
              <a:gd fmla="*/ 35 w 215" name="T36"/>
              <a:gd fmla="*/ 181 h 231" name="T37"/>
              <a:gd fmla="*/ 57 w 215" name="T38"/>
              <a:gd fmla="*/ 94 h 231" name="T39"/>
              <a:gd fmla="*/ 107 w 215" name="T40"/>
              <a:gd fmla="*/ 43 h 231" name="T41"/>
              <a:gd fmla="*/ 158 w 215" name="T42"/>
              <a:gd fmla="*/ 93 h 231" name="T43"/>
              <a:gd fmla="*/ 180 w 215" name="T44"/>
              <a:gd fmla="*/ 181 h 231" name="T45"/>
              <a:gd fmla="*/ 98 w 215" name="T46"/>
              <a:gd fmla="*/ 181 h 23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1" w="215">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chemeClr val="accent2"/>
          </a:solidFill>
          <a:ln>
            <a:noFill/>
          </a:ln>
        </p:spPr>
        <p:txBody>
          <a:bodyPr/>
          <a:lstStyle/>
          <a:p>
            <a:endParaRPr altLang="en-US" lang="zh-CN"/>
          </a:p>
        </p:txBody>
      </p:sp>
      <p:grpSp>
        <p:nvGrpSpPr>
          <p:cNvPr id="2" name="组合 1"/>
          <p:cNvGrpSpPr/>
          <p:nvPr/>
        </p:nvGrpSpPr>
        <p:grpSpPr>
          <a:xfrm>
            <a:off x="3989388" y="3048941"/>
            <a:ext cx="296862" cy="295366"/>
            <a:chOff x="3989388" y="3048941"/>
            <a:chExt cx="296862" cy="295366"/>
          </a:xfrm>
          <a:solidFill>
            <a:schemeClr val="accent1"/>
          </a:solidFill>
        </p:grpSpPr>
        <p:sp>
          <p:nvSpPr>
            <p:cNvPr id="23578" name="Freeform 26"/>
            <p:cNvSpPr>
              <a:spLocks noEditPoints="1"/>
            </p:cNvSpPr>
            <p:nvPr/>
          </p:nvSpPr>
          <p:spPr bwMode="auto">
            <a:xfrm>
              <a:off x="3989388" y="3048941"/>
              <a:ext cx="296862" cy="295366"/>
            </a:xfrm>
            <a:custGeom>
              <a:gdLst>
                <a:gd fmla="*/ 83 w 167" name="T0"/>
                <a:gd fmla="*/ 166 h 166" name="T1"/>
                <a:gd fmla="*/ 0 w 167" name="T2"/>
                <a:gd fmla="*/ 83 h 166" name="T3"/>
                <a:gd fmla="*/ 83 w 167" name="T4"/>
                <a:gd fmla="*/ 0 h 166" name="T5"/>
                <a:gd fmla="*/ 167 w 167" name="T6"/>
                <a:gd fmla="*/ 83 h 166" name="T7"/>
                <a:gd fmla="*/ 83 w 167" name="T8"/>
                <a:gd fmla="*/ 166 h 166" name="T9"/>
                <a:gd fmla="*/ 83 w 167" name="T10"/>
                <a:gd fmla="*/ 14 h 166" name="T11"/>
                <a:gd fmla="*/ 14 w 167" name="T12"/>
                <a:gd fmla="*/ 83 h 166" name="T13"/>
                <a:gd fmla="*/ 83 w 167" name="T14"/>
                <a:gd fmla="*/ 152 h 166" name="T15"/>
                <a:gd fmla="*/ 152 w 167" name="T16"/>
                <a:gd fmla="*/ 83 h 166" name="T17"/>
                <a:gd fmla="*/ 83 w 167" name="T18"/>
                <a:gd fmla="*/ 14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7">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3579" name="Freeform 27"/>
            <p:cNvSpPr/>
            <p:nvPr/>
          </p:nvSpPr>
          <p:spPr bwMode="auto">
            <a:xfrm>
              <a:off x="4124325" y="3106108"/>
              <a:ext cx="90488" cy="103220"/>
            </a:xfrm>
            <a:custGeom>
              <a:gdLst>
                <a:gd fmla="*/ 44 w 51" name="T0"/>
                <a:gd fmla="*/ 58 h 58" name="T1"/>
                <a:gd fmla="*/ 7 w 51" name="T2"/>
                <a:gd fmla="*/ 58 h 58" name="T3"/>
                <a:gd fmla="*/ 0 w 51" name="T4"/>
                <a:gd fmla="*/ 51 h 58" name="T5"/>
                <a:gd fmla="*/ 0 w 51" name="T6"/>
                <a:gd fmla="*/ 7 h 58" name="T7"/>
                <a:gd fmla="*/ 7 w 51" name="T8"/>
                <a:gd fmla="*/ 0 h 58" name="T9"/>
                <a:gd fmla="*/ 14 w 51" name="T10"/>
                <a:gd fmla="*/ 7 h 58" name="T11"/>
                <a:gd fmla="*/ 14 w 51" name="T12"/>
                <a:gd fmla="*/ 44 h 58" name="T13"/>
                <a:gd fmla="*/ 44 w 51" name="T14"/>
                <a:gd fmla="*/ 44 h 58" name="T15"/>
                <a:gd fmla="*/ 51 w 51" name="T16"/>
                <a:gd fmla="*/ 51 h 58" name="T17"/>
                <a:gd fmla="*/ 44 w 51" name="T18"/>
                <a:gd fmla="*/ 58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1">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25"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26"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27" name="直接连接符 26"/>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611" name="Group 11"/>
          <p:cNvGrpSpPr/>
          <p:nvPr/>
        </p:nvGrpSpPr>
        <p:grpSpPr>
          <a:xfrm>
            <a:off x="4716464" y="1346616"/>
            <a:ext cx="3887787" cy="3411002"/>
            <a:chExt cx="2449" cy="2148"/>
          </a:xfrm>
        </p:grpSpPr>
        <p:pic>
          <p:nvPicPr>
            <p:cNvPr descr="iPhone_5S_freebie" id="25612" name="Picture 12"/>
            <p:cNvPicPr>
              <a:picLocks noChangeArrowheads="1" noChangeAspect="1"/>
            </p:cNvPicPr>
            <p:nvPr/>
          </p:nvPicPr>
          <p:blipFill>
            <a:blip r:embed="rId2"/>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0111220362419802e801c5ef8副本" id="25613" name="Rectangle 13"/>
            <p:cNvSpPr>
              <a:spLocks noChangeArrowheads="1"/>
            </p:cNvSpPr>
            <p:nvPr/>
          </p:nvSpPr>
          <p:spPr bwMode="auto">
            <a:xfrm>
              <a:off x="825" y="294"/>
              <a:ext cx="807" cy="1424"/>
            </a:xfrm>
            <a:prstGeom prst="rect">
              <a:avLst/>
            </a:prstGeom>
            <a:blipFill dpi="0" rotWithShape="1">
              <a:blip r:embed="rId3"/>
              <a:stretch>
                <a:fillRect/>
              </a:stretch>
            </a:blipFill>
            <a:ln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sp>
        <p:nvSpPr>
          <p:cNvPr id="25614" name="Oval 14"/>
          <p:cNvSpPr>
            <a:spLocks noChangeArrowheads="1"/>
          </p:cNvSpPr>
          <p:nvPr/>
        </p:nvSpPr>
        <p:spPr bwMode="auto">
          <a:xfrm>
            <a:off x="1187450" y="1707090"/>
            <a:ext cx="546100" cy="543093"/>
          </a:xfrm>
          <a:prstGeom prst="ellipse">
            <a:avLst/>
          </a:prstGeom>
          <a:solidFill>
            <a:schemeClr val="accent2"/>
          </a:solidFill>
          <a:ln>
            <a:noFill/>
          </a:ln>
        </p:spPr>
        <p:txBody>
          <a:bodyPr/>
          <a:lstStyle/>
          <a:p>
            <a:endParaRPr altLang="en-US" lang="zh-CN">
              <a:solidFill>
                <a:schemeClr val="bg1">
                  <a:lumMod val="50000"/>
                </a:schemeClr>
              </a:solidFill>
            </a:endParaRPr>
          </a:p>
        </p:txBody>
      </p:sp>
      <p:grpSp>
        <p:nvGrpSpPr>
          <p:cNvPr id="25615" name="Group 15"/>
          <p:cNvGrpSpPr/>
          <p:nvPr/>
        </p:nvGrpSpPr>
        <p:grpSpPr>
          <a:xfrm>
            <a:off x="1328738" y="1843657"/>
            <a:ext cx="266700" cy="273134"/>
            <a:chExt cx="276" cy="281"/>
          </a:xfrm>
        </p:grpSpPr>
        <p:sp>
          <p:nvSpPr>
            <p:cNvPr id="25616" name="Freeform 16"/>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5617" name="Freeform 17"/>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25618" name="Oval 18"/>
          <p:cNvSpPr>
            <a:spLocks noChangeArrowheads="1"/>
          </p:cNvSpPr>
          <p:nvPr/>
        </p:nvSpPr>
        <p:spPr bwMode="auto">
          <a:xfrm>
            <a:off x="1189038" y="2642416"/>
            <a:ext cx="546100" cy="543093"/>
          </a:xfrm>
          <a:prstGeom prst="ellipse">
            <a:avLst/>
          </a:prstGeom>
          <a:solidFill>
            <a:schemeClr val="accent1">
              <a:lumMod val="75000"/>
            </a:schemeClr>
          </a:solidFill>
          <a:ln>
            <a:noFill/>
          </a:ln>
        </p:spPr>
        <p:txBody>
          <a:bodyPr/>
          <a:lstStyle/>
          <a:p>
            <a:endParaRPr altLang="en-US" lang="zh-CN">
              <a:solidFill>
                <a:schemeClr val="bg1">
                  <a:lumMod val="50000"/>
                </a:schemeClr>
              </a:solidFill>
            </a:endParaRPr>
          </a:p>
        </p:txBody>
      </p:sp>
      <p:grpSp>
        <p:nvGrpSpPr>
          <p:cNvPr id="25619" name="Group 19"/>
          <p:cNvGrpSpPr/>
          <p:nvPr/>
        </p:nvGrpSpPr>
        <p:grpSpPr>
          <a:xfrm>
            <a:off x="1362076" y="2766279"/>
            <a:ext cx="200025" cy="292190"/>
            <a:chExt cx="206" cy="305"/>
          </a:xfrm>
        </p:grpSpPr>
        <p:sp>
          <p:nvSpPr>
            <p:cNvPr id="25620" name="Freeform 20"/>
            <p:cNvSpPr>
              <a:spLocks noEditPoints="1"/>
            </p:cNvSpPr>
            <p:nvPr/>
          </p:nvSpPr>
          <p:spPr bwMode="auto">
            <a:xfrm>
              <a:off x="0" y="43"/>
              <a:ext cx="206" cy="262"/>
            </a:xfrm>
            <a:custGeom>
              <a:gdLst>
                <a:gd fmla="*/ 124 w 153" name="T0"/>
                <a:gd fmla="*/ 0 h 193" name="T1"/>
                <a:gd fmla="*/ 29 w 153" name="T2"/>
                <a:gd fmla="*/ 0 h 193" name="T3"/>
                <a:gd fmla="*/ 0 w 153" name="T4"/>
                <a:gd fmla="*/ 29 h 193" name="T5"/>
                <a:gd fmla="*/ 0 w 153" name="T6"/>
                <a:gd fmla="*/ 183 h 193" name="T7"/>
                <a:gd fmla="*/ 5 w 153" name="T8"/>
                <a:gd fmla="*/ 191 h 193" name="T9"/>
                <a:gd fmla="*/ 14 w 153" name="T10"/>
                <a:gd fmla="*/ 192 h 193" name="T11"/>
                <a:gd fmla="*/ 77 w 153" name="T12"/>
                <a:gd fmla="*/ 160 h 193" name="T13"/>
                <a:gd fmla="*/ 139 w 153" name="T14"/>
                <a:gd fmla="*/ 192 h 193" name="T15"/>
                <a:gd fmla="*/ 144 w 153" name="T16"/>
                <a:gd fmla="*/ 193 h 193" name="T17"/>
                <a:gd fmla="*/ 149 w 153" name="T18"/>
                <a:gd fmla="*/ 191 h 193" name="T19"/>
                <a:gd fmla="*/ 153 w 153" name="T20"/>
                <a:gd fmla="*/ 183 h 193" name="T21"/>
                <a:gd fmla="*/ 153 w 153" name="T22"/>
                <a:gd fmla="*/ 29 h 193" name="T23"/>
                <a:gd fmla="*/ 124 w 153" name="T24"/>
                <a:gd fmla="*/ 0 h 193" name="T25"/>
                <a:gd fmla="*/ 134 w 153" name="T26"/>
                <a:gd fmla="*/ 168 h 193" name="T27"/>
                <a:gd fmla="*/ 81 w 153" name="T28"/>
                <a:gd fmla="*/ 140 h 193" name="T29"/>
                <a:gd fmla="*/ 77 w 153" name="T30"/>
                <a:gd fmla="*/ 139 h 193" name="T31"/>
                <a:gd fmla="*/ 72 w 153" name="T32"/>
                <a:gd fmla="*/ 140 h 193" name="T33"/>
                <a:gd fmla="*/ 19 w 153" name="T34"/>
                <a:gd fmla="*/ 168 h 193" name="T35"/>
                <a:gd fmla="*/ 19 w 153" name="T36"/>
                <a:gd fmla="*/ 29 h 193" name="T37"/>
                <a:gd fmla="*/ 29 w 153" name="T38"/>
                <a:gd fmla="*/ 19 h 193" name="T39"/>
                <a:gd fmla="*/ 124 w 153" name="T40"/>
                <a:gd fmla="*/ 19 h 193" name="T41"/>
                <a:gd fmla="*/ 134 w 153" name="T42"/>
                <a:gd fmla="*/ 29 h 193" name="T43"/>
                <a:gd fmla="*/ 134 w 153" name="T44"/>
                <a:gd fmla="*/ 168 h 19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3" w="15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5621" name="Freeform 21"/>
            <p:cNvSpPr/>
            <p:nvPr/>
          </p:nvSpPr>
          <p:spPr bwMode="auto">
            <a:xfrm>
              <a:off x="42" y="0"/>
              <a:ext cx="123" cy="26"/>
            </a:xfrm>
            <a:custGeom>
              <a:gdLst>
                <a:gd fmla="*/ 10 w 91" name="T0"/>
                <a:gd fmla="*/ 19 h 19" name="T1"/>
                <a:gd fmla="*/ 82 w 91" name="T2"/>
                <a:gd fmla="*/ 19 h 19" name="T3"/>
                <a:gd fmla="*/ 91 w 91" name="T4"/>
                <a:gd fmla="*/ 10 h 19" name="T5"/>
                <a:gd fmla="*/ 82 w 91" name="T6"/>
                <a:gd fmla="*/ 0 h 19" name="T7"/>
                <a:gd fmla="*/ 10 w 91" name="T8"/>
                <a:gd fmla="*/ 0 h 19" name="T9"/>
                <a:gd fmla="*/ 0 w 91" name="T10"/>
                <a:gd fmla="*/ 10 h 19" name="T11"/>
                <a:gd fmla="*/ 10 w 91"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91">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5622" name="Freeform 22"/>
            <p:cNvSpPr/>
            <p:nvPr/>
          </p:nvSpPr>
          <p:spPr bwMode="auto">
            <a:xfrm>
              <a:off x="56" y="105"/>
              <a:ext cx="94" cy="94"/>
            </a:xfrm>
            <a:custGeom>
              <a:gdLst>
                <a:gd fmla="*/ 60 w 69" name="T0"/>
                <a:gd fmla="*/ 25 h 69" name="T1"/>
                <a:gd fmla="*/ 44 w 69" name="T2"/>
                <a:gd fmla="*/ 25 h 69" name="T3"/>
                <a:gd fmla="*/ 44 w 69" name="T4"/>
                <a:gd fmla="*/ 9 h 69" name="T5"/>
                <a:gd fmla="*/ 35 w 69" name="T6"/>
                <a:gd fmla="*/ 0 h 69" name="T7"/>
                <a:gd fmla="*/ 25 w 69" name="T8"/>
                <a:gd fmla="*/ 9 h 69" name="T9"/>
                <a:gd fmla="*/ 25 w 69" name="T10"/>
                <a:gd fmla="*/ 25 h 69" name="T11"/>
                <a:gd fmla="*/ 10 w 69" name="T12"/>
                <a:gd fmla="*/ 25 h 69" name="T13"/>
                <a:gd fmla="*/ 0 w 69" name="T14"/>
                <a:gd fmla="*/ 34 h 69" name="T15"/>
                <a:gd fmla="*/ 10 w 69" name="T16"/>
                <a:gd fmla="*/ 44 h 69" name="T17"/>
                <a:gd fmla="*/ 25 w 69" name="T18"/>
                <a:gd fmla="*/ 44 h 69" name="T19"/>
                <a:gd fmla="*/ 25 w 69" name="T20"/>
                <a:gd fmla="*/ 59 h 69" name="T21"/>
                <a:gd fmla="*/ 35 w 69" name="T22"/>
                <a:gd fmla="*/ 69 h 69" name="T23"/>
                <a:gd fmla="*/ 44 w 69" name="T24"/>
                <a:gd fmla="*/ 59 h 69" name="T25"/>
                <a:gd fmla="*/ 44 w 69" name="T26"/>
                <a:gd fmla="*/ 44 h 69" name="T27"/>
                <a:gd fmla="*/ 60 w 69" name="T28"/>
                <a:gd fmla="*/ 44 h 69" name="T29"/>
                <a:gd fmla="*/ 69 w 69" name="T30"/>
                <a:gd fmla="*/ 34 h 69" name="T31"/>
                <a:gd fmla="*/ 60 w 69" name="T32"/>
                <a:gd fmla="*/ 25 h 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9" w="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25623" name="Oval 23"/>
          <p:cNvSpPr>
            <a:spLocks noChangeArrowheads="1"/>
          </p:cNvSpPr>
          <p:nvPr/>
        </p:nvSpPr>
        <p:spPr bwMode="auto">
          <a:xfrm>
            <a:off x="1189038" y="3566626"/>
            <a:ext cx="546100" cy="543093"/>
          </a:xfrm>
          <a:prstGeom prst="ellipse">
            <a:avLst/>
          </a:prstGeom>
          <a:solidFill>
            <a:schemeClr val="accent1"/>
          </a:solidFill>
          <a:ln>
            <a:noFill/>
          </a:ln>
        </p:spPr>
        <p:txBody>
          <a:bodyPr/>
          <a:lstStyle/>
          <a:p>
            <a:endParaRPr altLang="en-US" lang="zh-CN">
              <a:solidFill>
                <a:schemeClr val="bg1">
                  <a:lumMod val="50000"/>
                </a:schemeClr>
              </a:solidFill>
            </a:endParaRPr>
          </a:p>
        </p:txBody>
      </p:sp>
      <p:grpSp>
        <p:nvGrpSpPr>
          <p:cNvPr id="25624" name="Group 24"/>
          <p:cNvGrpSpPr/>
          <p:nvPr/>
        </p:nvGrpSpPr>
        <p:grpSpPr>
          <a:xfrm>
            <a:off x="1344613" y="3742893"/>
            <a:ext cx="260350" cy="225495"/>
            <a:chExt cx="346" cy="301"/>
          </a:xfrm>
        </p:grpSpPr>
        <p:sp>
          <p:nvSpPr>
            <p:cNvPr id="25625" name="Freeform 25"/>
            <p:cNvSpPr/>
            <p:nvPr/>
          </p:nvSpPr>
          <p:spPr bwMode="auto">
            <a:xfrm>
              <a:off x="0" y="0"/>
              <a:ext cx="291" cy="254"/>
            </a:xfrm>
            <a:custGeom>
              <a:gdLst>
                <a:gd fmla="*/ 30 w 291" name="T0"/>
                <a:gd fmla="*/ 28 h 254" name="T1"/>
                <a:gd fmla="*/ 261 w 291" name="T2"/>
                <a:gd fmla="*/ 28 h 254" name="T3"/>
                <a:gd fmla="*/ 261 w 291" name="T4"/>
                <a:gd fmla="*/ 126 h 254" name="T5"/>
                <a:gd fmla="*/ 291 w 291" name="T6"/>
                <a:gd fmla="*/ 126 h 254" name="T7"/>
                <a:gd fmla="*/ 291 w 291" name="T8"/>
                <a:gd fmla="*/ 0 h 254" name="T9"/>
                <a:gd fmla="*/ 0 w 291" name="T10"/>
                <a:gd fmla="*/ 0 h 254" name="T11"/>
                <a:gd fmla="*/ 0 w 291" name="T12"/>
                <a:gd fmla="*/ 254 h 254" name="T13"/>
                <a:gd fmla="*/ 146 w 291" name="T14"/>
                <a:gd fmla="*/ 254 h 254" name="T15"/>
                <a:gd fmla="*/ 146 w 291" name="T16"/>
                <a:gd fmla="*/ 224 h 254" name="T17"/>
                <a:gd fmla="*/ 30 w 291" name="T18"/>
                <a:gd fmla="*/ 224 h 254" name="T19"/>
                <a:gd fmla="*/ 30 w 291" name="T20"/>
                <a:gd fmla="*/ 28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91">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5626" name="Freeform 26"/>
            <p:cNvSpPr/>
            <p:nvPr/>
          </p:nvSpPr>
          <p:spPr bwMode="auto">
            <a:xfrm>
              <a:off x="207" y="161"/>
              <a:ext cx="139" cy="140"/>
            </a:xfrm>
            <a:custGeom>
              <a:gdLst>
                <a:gd fmla="*/ 139 w 139" name="T0"/>
                <a:gd fmla="*/ 56 h 140" name="T1"/>
                <a:gd fmla="*/ 84 w 139" name="T2"/>
                <a:gd fmla="*/ 56 h 140" name="T3"/>
                <a:gd fmla="*/ 84 w 139" name="T4"/>
                <a:gd fmla="*/ 0 h 140" name="T5"/>
                <a:gd fmla="*/ 54 w 139" name="T6"/>
                <a:gd fmla="*/ 0 h 140" name="T7"/>
                <a:gd fmla="*/ 54 w 139" name="T8"/>
                <a:gd fmla="*/ 56 h 140" name="T9"/>
                <a:gd fmla="*/ 0 w 139" name="T10"/>
                <a:gd fmla="*/ 56 h 140" name="T11"/>
                <a:gd fmla="*/ 0 w 139" name="T12"/>
                <a:gd fmla="*/ 86 h 140" name="T13"/>
                <a:gd fmla="*/ 54 w 139" name="T14"/>
                <a:gd fmla="*/ 86 h 140" name="T15"/>
                <a:gd fmla="*/ 54 w 139" name="T16"/>
                <a:gd fmla="*/ 140 h 140" name="T17"/>
                <a:gd fmla="*/ 84 w 139" name="T18"/>
                <a:gd fmla="*/ 140 h 140" name="T19"/>
                <a:gd fmla="*/ 84 w 139" name="T20"/>
                <a:gd fmla="*/ 86 h 140" name="T21"/>
                <a:gd fmla="*/ 139 w 139" name="T22"/>
                <a:gd fmla="*/ 86 h 140" name="T23"/>
                <a:gd fmla="*/ 139 w 139" name="T24"/>
                <a:gd fmla="*/ 56 h 1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0" w="139">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5627" name="Rectangle 27"/>
            <p:cNvSpPr>
              <a:spLocks noChangeArrowheads="1"/>
            </p:cNvSpPr>
            <p:nvPr/>
          </p:nvSpPr>
          <p:spPr bwMode="auto">
            <a:xfrm>
              <a:off x="70" y="75"/>
              <a:ext cx="127"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25628" name="Rectangle 28"/>
            <p:cNvSpPr>
              <a:spLocks noChangeArrowheads="1"/>
            </p:cNvSpPr>
            <p:nvPr/>
          </p:nvSpPr>
          <p:spPr bwMode="auto">
            <a:xfrm>
              <a:off x="70" y="134"/>
              <a:ext cx="96"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25629" name="Rectangle 29"/>
          <p:cNvSpPr>
            <a:spLocks noChangeArrowheads="1"/>
          </p:cNvSpPr>
          <p:nvPr/>
        </p:nvSpPr>
        <p:spPr bwMode="auto">
          <a:xfrm>
            <a:off x="1893889" y="1719794"/>
            <a:ext cx="324167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25630" name="Rectangle 30"/>
          <p:cNvSpPr>
            <a:spLocks noChangeArrowheads="1"/>
          </p:cNvSpPr>
          <p:nvPr/>
        </p:nvSpPr>
        <p:spPr bwMode="auto">
          <a:xfrm>
            <a:off x="1893889" y="2640828"/>
            <a:ext cx="324167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25631" name="Rectangle 31"/>
          <p:cNvSpPr>
            <a:spLocks noChangeArrowheads="1"/>
          </p:cNvSpPr>
          <p:nvPr/>
        </p:nvSpPr>
        <p:spPr bwMode="auto">
          <a:xfrm>
            <a:off x="1893889" y="3574566"/>
            <a:ext cx="324167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0"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1" name="直接连接符 30"/>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900" name="Oval 12"/>
          <p:cNvSpPr>
            <a:spLocks noChangeArrowheads="1"/>
          </p:cNvSpPr>
          <p:nvPr/>
        </p:nvSpPr>
        <p:spPr bwMode="auto">
          <a:xfrm>
            <a:off x="1473201" y="2485205"/>
            <a:ext cx="1012825" cy="1014725"/>
          </a:xfrm>
          <a:prstGeom prst="ellipse">
            <a:avLst/>
          </a:prstGeom>
          <a:noFill/>
          <a:ln w="20701">
            <a:solidFill>
              <a:schemeClr val="accent2"/>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7901" name="Oval 13"/>
          <p:cNvSpPr>
            <a:spLocks noChangeArrowheads="1"/>
          </p:cNvSpPr>
          <p:nvPr/>
        </p:nvSpPr>
        <p:spPr bwMode="auto">
          <a:xfrm>
            <a:off x="1738313" y="2750399"/>
            <a:ext cx="482600" cy="484337"/>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37902" name="Freeform 14"/>
          <p:cNvSpPr/>
          <p:nvPr/>
        </p:nvSpPr>
        <p:spPr bwMode="auto">
          <a:xfrm>
            <a:off x="1066800" y="2991773"/>
            <a:ext cx="1824038" cy="916271"/>
          </a:xfrm>
          <a:custGeom>
            <a:gdLst>
              <a:gd fmla="*/ 342 w 683" name="T0"/>
              <a:gd fmla="*/ 305 h 342" name="T1"/>
              <a:gd fmla="*/ 37 w 683" name="T2"/>
              <a:gd fmla="*/ 0 h 342" name="T3"/>
              <a:gd fmla="*/ 0 w 683" name="T4"/>
              <a:gd fmla="*/ 0 h 342" name="T5"/>
              <a:gd fmla="*/ 342 w 683" name="T6"/>
              <a:gd fmla="*/ 342 h 342" name="T7"/>
              <a:gd fmla="*/ 683 w 683" name="T8"/>
              <a:gd fmla="*/ 0 h 342" name="T9"/>
              <a:gd fmla="*/ 646 w 683" name="T10"/>
              <a:gd fmla="*/ 0 h 342" name="T11"/>
              <a:gd fmla="*/ 342 w 683" name="T12"/>
              <a:gd fmla="*/ 305 h 342" name="T13"/>
            </a:gdLst>
            <a:cxnLst>
              <a:cxn ang="0">
                <a:pos x="T0" y="T1"/>
              </a:cxn>
              <a:cxn ang="0">
                <a:pos x="T2" y="T3"/>
              </a:cxn>
              <a:cxn ang="0">
                <a:pos x="T4" y="T5"/>
              </a:cxn>
              <a:cxn ang="0">
                <a:pos x="T6" y="T7"/>
              </a:cxn>
              <a:cxn ang="0">
                <a:pos x="T8" y="T9"/>
              </a:cxn>
              <a:cxn ang="0">
                <a:pos x="T10" y="T11"/>
              </a:cxn>
              <a:cxn ang="0">
                <a:pos x="T12" y="T13"/>
              </a:cxn>
            </a:cxnLst>
            <a:rect b="b" l="0" r="r" t="0"/>
            <a:pathLst>
              <a:path h="342" w="683">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7903" name="Line 15"/>
          <p:cNvSpPr>
            <a:spLocks noChangeShapeType="1"/>
          </p:cNvSpPr>
          <p:nvPr/>
        </p:nvSpPr>
        <p:spPr bwMode="auto">
          <a:xfrm flipH="1" flipV="1">
            <a:off x="1981200" y="2173959"/>
            <a:ext cx="0" cy="233434"/>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37904" name="Oval 16"/>
          <p:cNvSpPr>
            <a:spLocks noChangeArrowheads="1"/>
          </p:cNvSpPr>
          <p:nvPr/>
        </p:nvSpPr>
        <p:spPr bwMode="auto">
          <a:xfrm>
            <a:off x="3200401" y="2485205"/>
            <a:ext cx="1012825" cy="1014725"/>
          </a:xfrm>
          <a:prstGeom prst="ellipse">
            <a:avLst/>
          </a:prstGeom>
          <a:noFill/>
          <a:ln w="20638">
            <a:solidFill>
              <a:schemeClr val="accent1"/>
            </a:solidFill>
            <a:round/>
          </a:ln>
        </p:spPr>
        <p:txBody>
          <a:bodyPr/>
          <a:lstStyle/>
          <a:p>
            <a:endParaRPr altLang="en-US" lang="zh-CN">
              <a:solidFill>
                <a:schemeClr val="bg1">
                  <a:lumMod val="50000"/>
                </a:schemeClr>
              </a:solidFill>
            </a:endParaRPr>
          </a:p>
        </p:txBody>
      </p:sp>
      <p:sp>
        <p:nvSpPr>
          <p:cNvPr id="37905" name="Oval 17"/>
          <p:cNvSpPr>
            <a:spLocks noChangeArrowheads="1"/>
          </p:cNvSpPr>
          <p:nvPr/>
        </p:nvSpPr>
        <p:spPr bwMode="auto">
          <a:xfrm>
            <a:off x="3462339" y="2750399"/>
            <a:ext cx="485775" cy="484337"/>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7906" name="Freeform 18"/>
          <p:cNvSpPr/>
          <p:nvPr/>
        </p:nvSpPr>
        <p:spPr bwMode="auto">
          <a:xfrm>
            <a:off x="2792413" y="2077091"/>
            <a:ext cx="1827212" cy="914682"/>
          </a:xfrm>
          <a:custGeom>
            <a:gdLst>
              <a:gd fmla="*/ 342 w 684" name="T0"/>
              <a:gd fmla="*/ 37 h 341" name="T1"/>
              <a:gd fmla="*/ 647 w 684" name="T2"/>
              <a:gd fmla="*/ 341 h 341" name="T3"/>
              <a:gd fmla="*/ 684 w 684" name="T4"/>
              <a:gd fmla="*/ 341 h 341" name="T5"/>
              <a:gd fmla="*/ 342 w 684" name="T6"/>
              <a:gd fmla="*/ 0 h 341" name="T7"/>
              <a:gd fmla="*/ 0 w 684" name="T8"/>
              <a:gd fmla="*/ 341 h 341" name="T9"/>
              <a:gd fmla="*/ 37 w 684" name="T10"/>
              <a:gd fmla="*/ 341 h 341" name="T11"/>
              <a:gd fmla="*/ 342 w 684" name="T12"/>
              <a:gd fmla="*/ 37 h 341" name="T13"/>
            </a:gdLst>
            <a:cxnLst>
              <a:cxn ang="0">
                <a:pos x="T0" y="T1"/>
              </a:cxn>
              <a:cxn ang="0">
                <a:pos x="T2" y="T3"/>
              </a:cxn>
              <a:cxn ang="0">
                <a:pos x="T4" y="T5"/>
              </a:cxn>
              <a:cxn ang="0">
                <a:pos x="T6" y="T7"/>
              </a:cxn>
              <a:cxn ang="0">
                <a:pos x="T8" y="T9"/>
              </a:cxn>
              <a:cxn ang="0">
                <a:pos x="T10" y="T11"/>
              </a:cxn>
              <a:cxn ang="0">
                <a:pos x="T12" y="T13"/>
              </a:cxn>
            </a:cxnLst>
            <a:rect b="b" l="0" r="r" t="0"/>
            <a:pathLst>
              <a:path h="341" w="684">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7907" name="Line 19"/>
          <p:cNvSpPr>
            <a:spLocks noChangeShapeType="1"/>
          </p:cNvSpPr>
          <p:nvPr/>
        </p:nvSpPr>
        <p:spPr bwMode="auto">
          <a:xfrm flipH="1">
            <a:off x="3705225" y="3576154"/>
            <a:ext cx="0" cy="231847"/>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37908" name="Oval 20"/>
          <p:cNvSpPr>
            <a:spLocks noChangeArrowheads="1"/>
          </p:cNvSpPr>
          <p:nvPr/>
        </p:nvSpPr>
        <p:spPr bwMode="auto">
          <a:xfrm>
            <a:off x="4926013" y="2485205"/>
            <a:ext cx="1014412" cy="1014725"/>
          </a:xfrm>
          <a:prstGeom prst="ellipse">
            <a:avLst/>
          </a:prstGeom>
          <a:noFill/>
          <a:ln w="20701">
            <a:solidFill>
              <a:schemeClr val="accent2"/>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7909" name="Oval 21"/>
          <p:cNvSpPr>
            <a:spLocks noChangeArrowheads="1"/>
          </p:cNvSpPr>
          <p:nvPr/>
        </p:nvSpPr>
        <p:spPr bwMode="auto">
          <a:xfrm>
            <a:off x="5191126" y="2750399"/>
            <a:ext cx="485775" cy="484337"/>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37910" name="Freeform 22"/>
          <p:cNvSpPr/>
          <p:nvPr/>
        </p:nvSpPr>
        <p:spPr bwMode="auto">
          <a:xfrm>
            <a:off x="4519613" y="2991773"/>
            <a:ext cx="1827212" cy="916271"/>
          </a:xfrm>
          <a:custGeom>
            <a:gdLst>
              <a:gd fmla="*/ 342 w 684" name="T0"/>
              <a:gd fmla="*/ 305 h 342" name="T1"/>
              <a:gd fmla="*/ 37 w 684" name="T2"/>
              <a:gd fmla="*/ 0 h 342" name="T3"/>
              <a:gd fmla="*/ 0 w 684" name="T4"/>
              <a:gd fmla="*/ 0 h 342" name="T5"/>
              <a:gd fmla="*/ 342 w 684" name="T6"/>
              <a:gd fmla="*/ 342 h 342" name="T7"/>
              <a:gd fmla="*/ 684 w 684" name="T8"/>
              <a:gd fmla="*/ 0 h 342" name="T9"/>
              <a:gd fmla="*/ 647 w 684" name="T10"/>
              <a:gd fmla="*/ 0 h 342" name="T11"/>
              <a:gd fmla="*/ 342 w 684" name="T12"/>
              <a:gd fmla="*/ 305 h 342" name="T13"/>
            </a:gdLst>
            <a:cxnLst>
              <a:cxn ang="0">
                <a:pos x="T0" y="T1"/>
              </a:cxn>
              <a:cxn ang="0">
                <a:pos x="T2" y="T3"/>
              </a:cxn>
              <a:cxn ang="0">
                <a:pos x="T4" y="T5"/>
              </a:cxn>
              <a:cxn ang="0">
                <a:pos x="T6" y="T7"/>
              </a:cxn>
              <a:cxn ang="0">
                <a:pos x="T8" y="T9"/>
              </a:cxn>
              <a:cxn ang="0">
                <a:pos x="T10" y="T11"/>
              </a:cxn>
              <a:cxn ang="0">
                <a:pos x="T12" y="T13"/>
              </a:cxn>
            </a:cxnLst>
            <a:rect b="b" l="0" r="r" t="0"/>
            <a:pathLst>
              <a:path h="342" w="684">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7911" name="Line 23"/>
          <p:cNvSpPr>
            <a:spLocks noChangeShapeType="1"/>
          </p:cNvSpPr>
          <p:nvPr/>
        </p:nvSpPr>
        <p:spPr bwMode="auto">
          <a:xfrm flipH="1" flipV="1">
            <a:off x="5434013" y="2173959"/>
            <a:ext cx="0" cy="233434"/>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37912" name="Oval 24"/>
          <p:cNvSpPr>
            <a:spLocks noChangeArrowheads="1"/>
          </p:cNvSpPr>
          <p:nvPr/>
        </p:nvSpPr>
        <p:spPr bwMode="auto">
          <a:xfrm>
            <a:off x="6654800" y="2485205"/>
            <a:ext cx="1011238" cy="1014725"/>
          </a:xfrm>
          <a:prstGeom prst="ellipse">
            <a:avLst/>
          </a:prstGeom>
          <a:noFill/>
          <a:ln w="20638">
            <a:solidFill>
              <a:schemeClr val="accent1"/>
            </a:solidFill>
            <a:round/>
          </a:ln>
        </p:spPr>
        <p:txBody>
          <a:bodyPr/>
          <a:lstStyle/>
          <a:p>
            <a:endParaRPr altLang="en-US" lang="zh-CN">
              <a:solidFill>
                <a:schemeClr val="bg1">
                  <a:lumMod val="50000"/>
                </a:schemeClr>
              </a:solidFill>
            </a:endParaRPr>
          </a:p>
        </p:txBody>
      </p:sp>
      <p:sp>
        <p:nvSpPr>
          <p:cNvPr id="37913" name="Oval 25"/>
          <p:cNvSpPr>
            <a:spLocks noChangeArrowheads="1"/>
          </p:cNvSpPr>
          <p:nvPr/>
        </p:nvSpPr>
        <p:spPr bwMode="auto">
          <a:xfrm>
            <a:off x="6918325" y="2750399"/>
            <a:ext cx="484188" cy="484337"/>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7914" name="Freeform 26"/>
          <p:cNvSpPr/>
          <p:nvPr/>
        </p:nvSpPr>
        <p:spPr bwMode="auto">
          <a:xfrm>
            <a:off x="6248400" y="2077091"/>
            <a:ext cx="1824038" cy="914682"/>
          </a:xfrm>
          <a:custGeom>
            <a:gdLst>
              <a:gd fmla="*/ 341 w 683" name="T0"/>
              <a:gd fmla="*/ 37 h 341" name="T1"/>
              <a:gd fmla="*/ 646 w 683" name="T2"/>
              <a:gd fmla="*/ 341 h 341" name="T3"/>
              <a:gd fmla="*/ 683 w 683" name="T4"/>
              <a:gd fmla="*/ 341 h 341" name="T5"/>
              <a:gd fmla="*/ 341 w 683" name="T6"/>
              <a:gd fmla="*/ 0 h 341" name="T7"/>
              <a:gd fmla="*/ 0 w 683" name="T8"/>
              <a:gd fmla="*/ 341 h 341" name="T9"/>
              <a:gd fmla="*/ 37 w 683" name="T10"/>
              <a:gd fmla="*/ 341 h 341" name="T11"/>
              <a:gd fmla="*/ 341 w 683" name="T12"/>
              <a:gd fmla="*/ 37 h 341" name="T13"/>
            </a:gdLst>
            <a:cxnLst>
              <a:cxn ang="0">
                <a:pos x="T0" y="T1"/>
              </a:cxn>
              <a:cxn ang="0">
                <a:pos x="T2" y="T3"/>
              </a:cxn>
              <a:cxn ang="0">
                <a:pos x="T4" y="T5"/>
              </a:cxn>
              <a:cxn ang="0">
                <a:pos x="T6" y="T7"/>
              </a:cxn>
              <a:cxn ang="0">
                <a:pos x="T8" y="T9"/>
              </a:cxn>
              <a:cxn ang="0">
                <a:pos x="T10" y="T11"/>
              </a:cxn>
              <a:cxn ang="0">
                <a:pos x="T12" y="T13"/>
              </a:cxn>
            </a:cxnLst>
            <a:rect b="b" l="0" r="r" t="0"/>
            <a:pathLst>
              <a:path h="341" w="683">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7915" name="Line 27"/>
          <p:cNvSpPr>
            <a:spLocks noChangeShapeType="1"/>
          </p:cNvSpPr>
          <p:nvPr/>
        </p:nvSpPr>
        <p:spPr bwMode="auto">
          <a:xfrm flipH="1">
            <a:off x="7159625" y="3576154"/>
            <a:ext cx="0" cy="231847"/>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37916" name="Freeform 28"/>
          <p:cNvSpPr>
            <a:spLocks noEditPoints="1"/>
          </p:cNvSpPr>
          <p:nvPr/>
        </p:nvSpPr>
        <p:spPr bwMode="auto">
          <a:xfrm>
            <a:off x="3638550" y="2886966"/>
            <a:ext cx="133350" cy="211203"/>
          </a:xfrm>
          <a:custGeom>
            <a:gdLst>
              <a:gd fmla="*/ 3 w 50" name="T0"/>
              <a:gd fmla="*/ 0 h 79" name="T1"/>
              <a:gd fmla="*/ 0 w 50" name="T2"/>
              <a:gd fmla="*/ 3 h 79" name="T3"/>
              <a:gd fmla="*/ 0 w 50" name="T4"/>
              <a:gd fmla="*/ 76 h 79" name="T5"/>
              <a:gd fmla="*/ 3 w 50" name="T6"/>
              <a:gd fmla="*/ 79 h 79" name="T7"/>
              <a:gd fmla="*/ 48 w 50" name="T8"/>
              <a:gd fmla="*/ 79 h 79" name="T9"/>
              <a:gd fmla="*/ 50 w 50" name="T10"/>
              <a:gd fmla="*/ 76 h 79" name="T11"/>
              <a:gd fmla="*/ 50 w 50" name="T12"/>
              <a:gd fmla="*/ 3 h 79" name="T13"/>
              <a:gd fmla="*/ 48 w 50" name="T14"/>
              <a:gd fmla="*/ 0 h 79" name="T15"/>
              <a:gd fmla="*/ 3 w 50" name="T16"/>
              <a:gd fmla="*/ 0 h 79" name="T17"/>
              <a:gd fmla="*/ 25 w 50" name="T18"/>
              <a:gd fmla="*/ 76 h 79" name="T19"/>
              <a:gd fmla="*/ 21 w 50" name="T20"/>
              <a:gd fmla="*/ 72 h 79" name="T21"/>
              <a:gd fmla="*/ 25 w 50" name="T22"/>
              <a:gd fmla="*/ 67 h 79" name="T23"/>
              <a:gd fmla="*/ 30 w 50" name="T24"/>
              <a:gd fmla="*/ 72 h 79" name="T25"/>
              <a:gd fmla="*/ 25 w 50" name="T26"/>
              <a:gd fmla="*/ 76 h 79" name="T27"/>
              <a:gd fmla="*/ 42 w 50" name="T28"/>
              <a:gd fmla="*/ 62 h 79" name="T29"/>
              <a:gd fmla="*/ 39 w 50" name="T30"/>
              <a:gd fmla="*/ 65 h 79" name="T31"/>
              <a:gd fmla="*/ 11 w 50" name="T32"/>
              <a:gd fmla="*/ 65 h 79" name="T33"/>
              <a:gd fmla="*/ 8 w 50" name="T34"/>
              <a:gd fmla="*/ 62 h 79" name="T35"/>
              <a:gd fmla="*/ 8 w 50" name="T36"/>
              <a:gd fmla="*/ 13 h 79" name="T37"/>
              <a:gd fmla="*/ 11 w 50" name="T38"/>
              <a:gd fmla="*/ 10 h 79" name="T39"/>
              <a:gd fmla="*/ 39 w 50" name="T40"/>
              <a:gd fmla="*/ 10 h 79" name="T41"/>
              <a:gd fmla="*/ 42 w 50" name="T42"/>
              <a:gd fmla="*/ 13 h 79" name="T43"/>
              <a:gd fmla="*/ 42 w 50" name="T44"/>
              <a:gd fmla="*/ 62 h 7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9" w="50">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7917" name="Freeform 29"/>
          <p:cNvSpPr/>
          <p:nvPr/>
        </p:nvSpPr>
        <p:spPr bwMode="auto">
          <a:xfrm>
            <a:off x="7054850" y="2898083"/>
            <a:ext cx="211138" cy="168327"/>
          </a:xfrm>
          <a:custGeom>
            <a:gdLst>
              <a:gd fmla="*/ 62 w 79" name="T0"/>
              <a:gd fmla="*/ 29 h 63" name="T1"/>
              <a:gd fmla="*/ 61 w 79" name="T2"/>
              <a:gd fmla="*/ 29 h 63" name="T3"/>
              <a:gd fmla="*/ 61 w 79" name="T4"/>
              <a:gd fmla="*/ 22 h 63" name="T5"/>
              <a:gd fmla="*/ 39 w 79" name="T6"/>
              <a:gd fmla="*/ 0 h 63" name="T7"/>
              <a:gd fmla="*/ 18 w 79" name="T8"/>
              <a:gd fmla="*/ 22 h 63" name="T9"/>
              <a:gd fmla="*/ 18 w 79" name="T10"/>
              <a:gd fmla="*/ 29 h 63" name="T11"/>
              <a:gd fmla="*/ 17 w 79" name="T12"/>
              <a:gd fmla="*/ 29 h 63" name="T13"/>
              <a:gd fmla="*/ 0 w 79" name="T14"/>
              <a:gd fmla="*/ 46 h 63" name="T15"/>
              <a:gd fmla="*/ 17 w 79" name="T16"/>
              <a:gd fmla="*/ 63 h 63" name="T17"/>
              <a:gd fmla="*/ 24 w 79" name="T18"/>
              <a:gd fmla="*/ 63 h 63" name="T19"/>
              <a:gd fmla="*/ 24 w 79" name="T20"/>
              <a:gd fmla="*/ 31 h 63" name="T21"/>
              <a:gd fmla="*/ 24 w 79" name="T22"/>
              <a:gd fmla="*/ 29 h 63" name="T23"/>
              <a:gd fmla="*/ 24 w 79" name="T24"/>
              <a:gd fmla="*/ 22 h 63" name="T25"/>
              <a:gd fmla="*/ 39 w 79" name="T26"/>
              <a:gd fmla="*/ 6 h 63" name="T27"/>
              <a:gd fmla="*/ 55 w 79" name="T28"/>
              <a:gd fmla="*/ 22 h 63" name="T29"/>
              <a:gd fmla="*/ 55 w 79" name="T30"/>
              <a:gd fmla="*/ 29 h 63" name="T31"/>
              <a:gd fmla="*/ 55 w 79" name="T32"/>
              <a:gd fmla="*/ 30 h 63" name="T33"/>
              <a:gd fmla="*/ 55 w 79" name="T34"/>
              <a:gd fmla="*/ 63 h 63" name="T35"/>
              <a:gd fmla="*/ 62 w 79" name="T36"/>
              <a:gd fmla="*/ 63 h 63" name="T37"/>
              <a:gd fmla="*/ 79 w 79" name="T38"/>
              <a:gd fmla="*/ 46 h 63" name="T39"/>
              <a:gd fmla="*/ 62 w 79" name="T40"/>
              <a:gd fmla="*/ 29 h 6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79">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nvGrpSpPr>
          <p:cNvPr id="37918" name="Group 30"/>
          <p:cNvGrpSpPr/>
          <p:nvPr/>
        </p:nvGrpSpPr>
        <p:grpSpPr>
          <a:xfrm>
            <a:off x="5329238" y="2907610"/>
            <a:ext cx="207962" cy="169914"/>
            <a:chExt cx="131" cy="107"/>
          </a:xfrm>
        </p:grpSpPr>
        <p:sp>
          <p:nvSpPr>
            <p:cNvPr id="37919" name="Oval 31"/>
            <p:cNvSpPr>
              <a:spLocks noChangeArrowheads="1"/>
            </p:cNvSpPr>
            <p:nvPr/>
          </p:nvSpPr>
          <p:spPr bwMode="auto">
            <a:xfrm>
              <a:off x="49" y="46"/>
              <a:ext cx="32" cy="32"/>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7920" name="Freeform 32"/>
            <p:cNvSpPr>
              <a:spLocks noEditPoints="1"/>
            </p:cNvSpPr>
            <p:nvPr/>
          </p:nvSpPr>
          <p:spPr bwMode="auto">
            <a:xfrm>
              <a:off x="0" y="0"/>
              <a:ext cx="131" cy="107"/>
            </a:xfrm>
            <a:custGeom>
              <a:gdLst>
                <a:gd fmla="*/ 75 w 78" name="T0"/>
                <a:gd fmla="*/ 11 h 63" name="T1"/>
                <a:gd fmla="*/ 56 w 78" name="T2"/>
                <a:gd fmla="*/ 11 h 63" name="T3"/>
                <a:gd fmla="*/ 53 w 78" name="T4"/>
                <a:gd fmla="*/ 8 h 63" name="T5"/>
                <a:gd fmla="*/ 53 w 78" name="T6"/>
                <a:gd fmla="*/ 3 h 63" name="T7"/>
                <a:gd fmla="*/ 50 w 78" name="T8"/>
                <a:gd fmla="*/ 0 h 63" name="T9"/>
                <a:gd fmla="*/ 28 w 78" name="T10"/>
                <a:gd fmla="*/ 0 h 63" name="T11"/>
                <a:gd fmla="*/ 25 w 78" name="T12"/>
                <a:gd fmla="*/ 3 h 63" name="T13"/>
                <a:gd fmla="*/ 25 w 78" name="T14"/>
                <a:gd fmla="*/ 8 h 63" name="T15"/>
                <a:gd fmla="*/ 22 w 78" name="T16"/>
                <a:gd fmla="*/ 11 h 63" name="T17"/>
                <a:gd fmla="*/ 3 w 78" name="T18"/>
                <a:gd fmla="*/ 11 h 63" name="T19"/>
                <a:gd fmla="*/ 0 w 78" name="T20"/>
                <a:gd fmla="*/ 14 h 63" name="T21"/>
                <a:gd fmla="*/ 0 w 78" name="T22"/>
                <a:gd fmla="*/ 60 h 63" name="T23"/>
                <a:gd fmla="*/ 3 w 78" name="T24"/>
                <a:gd fmla="*/ 63 h 63" name="T25"/>
                <a:gd fmla="*/ 75 w 78" name="T26"/>
                <a:gd fmla="*/ 63 h 63" name="T27"/>
                <a:gd fmla="*/ 78 w 78" name="T28"/>
                <a:gd fmla="*/ 60 h 63" name="T29"/>
                <a:gd fmla="*/ 78 w 78" name="T30"/>
                <a:gd fmla="*/ 14 h 63" name="T31"/>
                <a:gd fmla="*/ 75 w 78" name="T32"/>
                <a:gd fmla="*/ 11 h 63" name="T33"/>
                <a:gd fmla="*/ 39 w 78" name="T34"/>
                <a:gd fmla="*/ 53 h 63" name="T35"/>
                <a:gd fmla="*/ 23 w 78" name="T36"/>
                <a:gd fmla="*/ 37 h 63" name="T37"/>
                <a:gd fmla="*/ 39 w 78" name="T38"/>
                <a:gd fmla="*/ 21 h 63" name="T39"/>
                <a:gd fmla="*/ 55 w 78" name="T40"/>
                <a:gd fmla="*/ 37 h 63" name="T41"/>
                <a:gd fmla="*/ 39 w 78" name="T42"/>
                <a:gd fmla="*/ 53 h 63" name="T43"/>
                <a:gd fmla="*/ 67 w 78" name="T44"/>
                <a:gd fmla="*/ 28 h 63" name="T45"/>
                <a:gd fmla="*/ 63 w 78" name="T46"/>
                <a:gd fmla="*/ 24 h 63" name="T47"/>
                <a:gd fmla="*/ 67 w 78" name="T48"/>
                <a:gd fmla="*/ 20 h 63" name="T49"/>
                <a:gd fmla="*/ 71 w 78" name="T50"/>
                <a:gd fmla="*/ 24 h 63" name="T51"/>
                <a:gd fmla="*/ 67 w 78" name="T52"/>
                <a:gd fmla="*/ 28 h 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2" w="78">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7921" name="Oval 33"/>
            <p:cNvSpPr>
              <a:spLocks noChangeArrowheads="1"/>
            </p:cNvSpPr>
            <p:nvPr/>
          </p:nvSpPr>
          <p:spPr bwMode="auto">
            <a:xfrm>
              <a:off x="9" y="14"/>
              <a:ext cx="13" cy="1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7922" name="Oval 34"/>
            <p:cNvSpPr>
              <a:spLocks noChangeArrowheads="1"/>
            </p:cNvSpPr>
            <p:nvPr/>
          </p:nvSpPr>
          <p:spPr bwMode="auto">
            <a:xfrm>
              <a:off x="25" y="14"/>
              <a:ext cx="12" cy="1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7923" name="Freeform 35"/>
          <p:cNvSpPr>
            <a:spLocks noEditPoints="1"/>
          </p:cNvSpPr>
          <p:nvPr/>
        </p:nvSpPr>
        <p:spPr bwMode="auto">
          <a:xfrm>
            <a:off x="1863725" y="2894906"/>
            <a:ext cx="223838" cy="195322"/>
          </a:xfrm>
          <a:custGeom>
            <a:gdLst>
              <a:gd fmla="*/ 79 w 84" name="T0"/>
              <a:gd fmla="*/ 52 h 73" name="T1"/>
              <a:gd fmla="*/ 70 w 84" name="T2"/>
              <a:gd fmla="*/ 45 h 73" name="T3"/>
              <a:gd fmla="*/ 60 w 84" name="T4"/>
              <a:gd fmla="*/ 8 h 73" name="T5"/>
              <a:gd fmla="*/ 38 w 84" name="T6"/>
              <a:gd fmla="*/ 0 h 73" name="T7"/>
              <a:gd fmla="*/ 12 w 84" name="T8"/>
              <a:gd fmla="*/ 12 h 73" name="T9"/>
              <a:gd fmla="*/ 16 w 84" name="T10"/>
              <a:gd fmla="*/ 59 h 73" name="T11"/>
              <a:gd fmla="*/ 38 w 84" name="T12"/>
              <a:gd fmla="*/ 67 h 73" name="T13"/>
              <a:gd fmla="*/ 55 w 84" name="T14"/>
              <a:gd fmla="*/ 63 h 73" name="T15"/>
              <a:gd fmla="*/ 63 w 84" name="T16"/>
              <a:gd fmla="*/ 70 h 73" name="T17"/>
              <a:gd fmla="*/ 71 w 84" name="T18"/>
              <a:gd fmla="*/ 73 h 73" name="T19"/>
              <a:gd fmla="*/ 80 w 84" name="T20"/>
              <a:gd fmla="*/ 69 h 73" name="T21"/>
              <a:gd fmla="*/ 79 w 84" name="T22"/>
              <a:gd fmla="*/ 52 h 73" name="T23"/>
              <a:gd fmla="*/ 19 w 84" name="T24"/>
              <a:gd fmla="*/ 35 h 73" name="T25"/>
              <a:gd fmla="*/ 23 w 84" name="T26"/>
              <a:gd fmla="*/ 21 h 73" name="T27"/>
              <a:gd fmla="*/ 38 w 84" name="T28"/>
              <a:gd fmla="*/ 14 h 73" name="T29"/>
              <a:gd fmla="*/ 51 w 84" name="T30"/>
              <a:gd fmla="*/ 19 h 73" name="T31"/>
              <a:gd fmla="*/ 57 w 84" name="T32"/>
              <a:gd fmla="*/ 32 h 73" name="T33"/>
              <a:gd fmla="*/ 53 w 84" name="T34"/>
              <a:gd fmla="*/ 46 h 73" name="T35"/>
              <a:gd fmla="*/ 38 w 84" name="T36"/>
              <a:gd fmla="*/ 53 h 73" name="T37"/>
              <a:gd fmla="*/ 26 w 84" name="T38"/>
              <a:gd fmla="*/ 48 h 73" name="T39"/>
              <a:gd fmla="*/ 19 w 84" name="T40"/>
              <a:gd fmla="*/ 35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84">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7924" name="Rectangle 36"/>
          <p:cNvSpPr>
            <a:spLocks noChangeArrowheads="1"/>
          </p:cNvSpPr>
          <p:nvPr/>
        </p:nvSpPr>
        <p:spPr bwMode="auto">
          <a:xfrm>
            <a:off x="2947988" y="3895340"/>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Option 02</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7925" name="Rectangle 37"/>
          <p:cNvSpPr>
            <a:spLocks noChangeArrowheads="1"/>
          </p:cNvSpPr>
          <p:nvPr/>
        </p:nvSpPr>
        <p:spPr bwMode="auto">
          <a:xfrm>
            <a:off x="1235075" y="1554643"/>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Option 01</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7926" name="Rectangle 38"/>
          <p:cNvSpPr>
            <a:spLocks noChangeArrowheads="1"/>
          </p:cNvSpPr>
          <p:nvPr/>
        </p:nvSpPr>
        <p:spPr bwMode="auto">
          <a:xfrm>
            <a:off x="6396039" y="3895340"/>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Option 04</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7927" name="Rectangle 39"/>
          <p:cNvSpPr>
            <a:spLocks noChangeArrowheads="1"/>
          </p:cNvSpPr>
          <p:nvPr/>
        </p:nvSpPr>
        <p:spPr bwMode="auto">
          <a:xfrm>
            <a:off x="4683125" y="1554643"/>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Option 03</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6"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7"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8" name="直接连接符 37"/>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60" name="Rectangle 40"/>
          <p:cNvSpPr>
            <a:spLocks noChangeArrowheads="1"/>
          </p:cNvSpPr>
          <p:nvPr/>
        </p:nvSpPr>
        <p:spPr bwMode="auto">
          <a:xfrm>
            <a:off x="1662114" y="1819367"/>
            <a:ext cx="7481887" cy="1504766"/>
          </a:xfrm>
          <a:prstGeom prst="rect">
            <a:avLst/>
          </a:prstGeom>
          <a:solidFill>
            <a:schemeClr val="bg2">
              <a:lumMod val="90000"/>
              <a:alpha val="20000"/>
            </a:schemeClr>
          </a:solidFill>
          <a:ln>
            <a:noFill/>
          </a:ln>
          <a:effectLst/>
        </p:spPr>
        <p:txBody>
          <a:bodyPr anchor="ctr" wrap="none"/>
          <a:lstStyle/>
          <a:p>
            <a:endParaRPr altLang="en-US" lang="zh-CN"/>
          </a:p>
        </p:txBody>
      </p:sp>
      <p:sp>
        <p:nvSpPr>
          <p:cNvPr id="5154" name="Freeform 34"/>
          <p:cNvSpPr/>
          <p:nvPr/>
        </p:nvSpPr>
        <p:spPr bwMode="auto">
          <a:xfrm>
            <a:off x="0" y="1819367"/>
            <a:ext cx="4103747" cy="1504766"/>
          </a:xfrm>
          <a:custGeom>
            <a:rect b="b" l="l" r="r" t="t"/>
            <a:pathLst>
              <a:path h="1504766" w="4103747">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chemeClr val="accent2"/>
          </a:solidFill>
          <a:ln>
            <a:noFill/>
          </a:ln>
        </p:spPr>
        <p:txBody>
          <a:bodyPr/>
          <a:lstStyle/>
          <a:p>
            <a:endParaRPr altLang="en-US" lang="zh-CN"/>
          </a:p>
        </p:txBody>
      </p:sp>
      <p:sp>
        <p:nvSpPr>
          <p:cNvPr id="5155" name="Oval 35"/>
          <p:cNvSpPr>
            <a:spLocks noChangeArrowheads="1"/>
          </p:cNvSpPr>
          <p:nvPr/>
        </p:nvSpPr>
        <p:spPr bwMode="auto">
          <a:xfrm>
            <a:off x="2725702" y="1943451"/>
            <a:ext cx="1279612" cy="1282202"/>
          </a:xfrm>
          <a:prstGeom prst="ellipse">
            <a:avLst/>
          </a:prstGeom>
          <a:solidFill>
            <a:schemeClr val="bg2"/>
          </a:solidFill>
          <a:ln>
            <a:noFill/>
          </a:ln>
        </p:spPr>
        <p:txBody>
          <a:bodyPr/>
          <a:lstStyle/>
          <a:p>
            <a:endParaRPr altLang="en-US" lang="zh-CN"/>
          </a:p>
        </p:txBody>
      </p:sp>
      <p:sp>
        <p:nvSpPr>
          <p:cNvPr id="12" name="矩形 11"/>
          <p:cNvSpPr/>
          <p:nvPr/>
        </p:nvSpPr>
        <p:spPr>
          <a:xfrm>
            <a:off x="4572558" y="2290447"/>
            <a:ext cx="1116330" cy="10058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关键技术</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实践难点</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市场调研分析</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案例对比分析</a:t>
            </a:r>
          </a:p>
        </p:txBody>
      </p:sp>
      <p:sp>
        <p:nvSpPr>
          <p:cNvPr id="13" name="矩形 12"/>
          <p:cNvSpPr/>
          <p:nvPr/>
        </p:nvSpPr>
        <p:spPr>
          <a:xfrm>
            <a:off x="4572558" y="1890337"/>
            <a:ext cx="2951770" cy="396240"/>
          </a:xfrm>
          <a:prstGeom prst="rect">
            <a:avLst/>
          </a:prstGeom>
        </p:spPr>
        <p:txBody>
          <a:bodyPr wrap="square">
            <a:spAutoFit/>
          </a:bodyPr>
          <a:lstStyle/>
          <a:p>
            <a:r>
              <a:rPr altLang="en-US" b="1" lang="zh-CN" sz="2000">
                <a:ln w="6350">
                  <a:noFill/>
                </a:ln>
                <a:latin charset="0" pitchFamily="34" typeface="Impact"/>
                <a:ea charset="-122" pitchFamily="34" typeface="微软雅黑"/>
              </a:rPr>
              <a:t>关键技术与实践难点</a:t>
            </a:r>
          </a:p>
        </p:txBody>
      </p:sp>
      <p:sp>
        <p:nvSpPr>
          <p:cNvPr id="9" name="Freeform 12"/>
          <p:cNvSpPr>
            <a:spLocks noEditPoints="1"/>
          </p:cNvSpPr>
          <p:nvPr/>
        </p:nvSpPr>
        <p:spPr bwMode="auto">
          <a:xfrm>
            <a:off x="3143467" y="2252663"/>
            <a:ext cx="444082" cy="63817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9" name="AutoShape 11"/>
          <p:cNvSpPr>
            <a:spLocks noChangeArrowheads="1" noChangeAspect="1" noTextEdit="1"/>
          </p:cNvSpPr>
          <p:nvPr/>
        </p:nvSpPr>
        <p:spPr bwMode="auto">
          <a:xfrm>
            <a:off x="768350" y="1491123"/>
            <a:ext cx="7607300" cy="2850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descr="24215600-1-311156" id="27660" name="Rectangle 12"/>
          <p:cNvSpPr>
            <a:spLocks noChangeArrowheads="1"/>
          </p:cNvSpPr>
          <p:nvPr/>
        </p:nvSpPr>
        <p:spPr bwMode="auto">
          <a:xfrm>
            <a:off x="769938" y="1492711"/>
            <a:ext cx="1901825" cy="1424427"/>
          </a:xfrm>
          <a:prstGeom prst="rect">
            <a:avLst/>
          </a:prstGeom>
          <a:blipFill dpi="0" rotWithShape="1">
            <a:blip r:embed="rId2"/>
            <a:stretch>
              <a:fillRect/>
            </a:stretch>
          </a:blipFill>
          <a:ln>
            <a:noFill/>
          </a:ln>
        </p:spPr>
        <p:txBody>
          <a:bodyPr/>
          <a:lstStyle/>
          <a:p>
            <a:endParaRPr altLang="en-US" lang="zh-CN"/>
          </a:p>
        </p:txBody>
      </p:sp>
      <p:sp>
        <p:nvSpPr>
          <p:cNvPr id="27662" name="Rectangle 14"/>
          <p:cNvSpPr>
            <a:spLocks noChangeArrowheads="1"/>
          </p:cNvSpPr>
          <p:nvPr/>
        </p:nvSpPr>
        <p:spPr bwMode="auto">
          <a:xfrm>
            <a:off x="982663" y="2702759"/>
            <a:ext cx="1689100" cy="214379"/>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20100516232736" id="27663" name="Rectangle 15"/>
          <p:cNvSpPr>
            <a:spLocks noChangeArrowheads="1"/>
          </p:cNvSpPr>
          <p:nvPr/>
        </p:nvSpPr>
        <p:spPr bwMode="auto">
          <a:xfrm>
            <a:off x="2671763" y="1492711"/>
            <a:ext cx="1900237" cy="1424427"/>
          </a:xfrm>
          <a:prstGeom prst="rect">
            <a:avLst/>
          </a:prstGeom>
          <a:blipFill dpi="0" rotWithShape="1">
            <a:blip r:embed="rId3"/>
            <a:stretch>
              <a:fillRect/>
            </a:stretch>
          </a:blipFill>
          <a:ln>
            <a:noFill/>
          </a:ln>
        </p:spPr>
        <p:txBody>
          <a:bodyPr/>
          <a:lstStyle/>
          <a:p>
            <a:endParaRPr altLang="en-US" lang="zh-CN"/>
          </a:p>
        </p:txBody>
      </p:sp>
      <p:sp>
        <p:nvSpPr>
          <p:cNvPr id="27665" name="Rectangle 17"/>
          <p:cNvSpPr>
            <a:spLocks noChangeArrowheads="1"/>
          </p:cNvSpPr>
          <p:nvPr/>
        </p:nvSpPr>
        <p:spPr bwMode="auto">
          <a:xfrm>
            <a:off x="2884488" y="2702759"/>
            <a:ext cx="1687512" cy="214379"/>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2011071511564819901" id="27666" name="Rectangle 18"/>
          <p:cNvSpPr>
            <a:spLocks noChangeArrowheads="1"/>
          </p:cNvSpPr>
          <p:nvPr/>
        </p:nvSpPr>
        <p:spPr bwMode="auto">
          <a:xfrm>
            <a:off x="4572000" y="1492711"/>
            <a:ext cx="1900238" cy="1424427"/>
          </a:xfrm>
          <a:prstGeom prst="rect">
            <a:avLst/>
          </a:prstGeom>
          <a:blipFill dpi="0" rotWithShape="1">
            <a:blip r:embed="rId4"/>
            <a:stretch>
              <a:fillRect/>
            </a:stretch>
          </a:blipFill>
          <a:ln>
            <a:noFill/>
          </a:ln>
        </p:spPr>
        <p:txBody>
          <a:bodyPr/>
          <a:lstStyle/>
          <a:p>
            <a:endParaRPr altLang="en-US" lang="zh-CN"/>
          </a:p>
        </p:txBody>
      </p:sp>
      <p:sp>
        <p:nvSpPr>
          <p:cNvPr id="27668" name="Rectangle 20"/>
          <p:cNvSpPr>
            <a:spLocks noChangeArrowheads="1"/>
          </p:cNvSpPr>
          <p:nvPr/>
        </p:nvSpPr>
        <p:spPr bwMode="auto">
          <a:xfrm>
            <a:off x="4786314" y="2702759"/>
            <a:ext cx="1685925" cy="214379"/>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ntk-2257-39l3lbbavgpap" id="27669" name="Rectangle 21"/>
          <p:cNvSpPr>
            <a:spLocks noChangeArrowheads="1"/>
          </p:cNvSpPr>
          <p:nvPr/>
        </p:nvSpPr>
        <p:spPr bwMode="auto">
          <a:xfrm>
            <a:off x="6472239" y="1492711"/>
            <a:ext cx="1901825" cy="1424427"/>
          </a:xfrm>
          <a:prstGeom prst="rect">
            <a:avLst/>
          </a:prstGeom>
          <a:blipFill dpi="0" rotWithShape="1">
            <a:blip r:embed="rId5"/>
            <a:stretch>
              <a:fillRect/>
            </a:stretch>
          </a:blipFill>
          <a:ln>
            <a:noFill/>
          </a:ln>
        </p:spPr>
        <p:txBody>
          <a:bodyPr/>
          <a:lstStyle/>
          <a:p>
            <a:endParaRPr altLang="en-US" lang="zh-CN"/>
          </a:p>
        </p:txBody>
      </p:sp>
      <p:sp>
        <p:nvSpPr>
          <p:cNvPr id="27671" name="Rectangle 23"/>
          <p:cNvSpPr>
            <a:spLocks noChangeArrowheads="1"/>
          </p:cNvSpPr>
          <p:nvPr/>
        </p:nvSpPr>
        <p:spPr bwMode="auto">
          <a:xfrm>
            <a:off x="6688139" y="2702759"/>
            <a:ext cx="1685925" cy="214379"/>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201107060956141686" id="27672" name="Rectangle 24"/>
          <p:cNvSpPr>
            <a:spLocks noChangeArrowheads="1"/>
          </p:cNvSpPr>
          <p:nvPr/>
        </p:nvSpPr>
        <p:spPr bwMode="auto">
          <a:xfrm>
            <a:off x="769938" y="2917139"/>
            <a:ext cx="1901825" cy="1426015"/>
          </a:xfrm>
          <a:prstGeom prst="rect">
            <a:avLst/>
          </a:prstGeom>
          <a:blipFill dpi="0" rotWithShape="1">
            <a:blip r:embed="rId6"/>
            <a:stretch>
              <a:fillRect/>
            </a:stretch>
          </a:blipFill>
          <a:ln>
            <a:noFill/>
          </a:ln>
        </p:spPr>
        <p:txBody>
          <a:bodyPr/>
          <a:lstStyle/>
          <a:p>
            <a:endParaRPr altLang="en-US" lang="zh-CN"/>
          </a:p>
        </p:txBody>
      </p:sp>
      <p:sp>
        <p:nvSpPr>
          <p:cNvPr id="27674" name="Rectangle 26"/>
          <p:cNvSpPr>
            <a:spLocks noChangeArrowheads="1"/>
          </p:cNvSpPr>
          <p:nvPr/>
        </p:nvSpPr>
        <p:spPr bwMode="auto">
          <a:xfrm>
            <a:off x="982663" y="4127186"/>
            <a:ext cx="1689100" cy="215967"/>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20110224142134" id="27675" name="Rectangle 27"/>
          <p:cNvSpPr>
            <a:spLocks noChangeArrowheads="1"/>
          </p:cNvSpPr>
          <p:nvPr/>
        </p:nvSpPr>
        <p:spPr bwMode="auto">
          <a:xfrm>
            <a:off x="2671763" y="2917139"/>
            <a:ext cx="1900237" cy="1426015"/>
          </a:xfrm>
          <a:prstGeom prst="rect">
            <a:avLst/>
          </a:prstGeom>
          <a:blipFill dpi="0" rotWithShape="1">
            <a:blip r:embed="rId7"/>
            <a:stretch>
              <a:fillRect/>
            </a:stretch>
          </a:blipFill>
          <a:ln>
            <a:noFill/>
          </a:ln>
        </p:spPr>
        <p:txBody>
          <a:bodyPr/>
          <a:lstStyle/>
          <a:p>
            <a:endParaRPr altLang="en-US" lang="zh-CN"/>
          </a:p>
        </p:txBody>
      </p:sp>
      <p:sp>
        <p:nvSpPr>
          <p:cNvPr id="27677" name="Rectangle 29"/>
          <p:cNvSpPr>
            <a:spLocks noChangeArrowheads="1"/>
          </p:cNvSpPr>
          <p:nvPr/>
        </p:nvSpPr>
        <p:spPr bwMode="auto">
          <a:xfrm>
            <a:off x="2884488" y="4127186"/>
            <a:ext cx="1687512" cy="215967"/>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mypsd_67386_201202130838300001b" id="27678" name="Rectangle 30"/>
          <p:cNvSpPr>
            <a:spLocks noChangeArrowheads="1"/>
          </p:cNvSpPr>
          <p:nvPr/>
        </p:nvSpPr>
        <p:spPr bwMode="auto">
          <a:xfrm>
            <a:off x="4572000" y="2917139"/>
            <a:ext cx="1900238" cy="1426015"/>
          </a:xfrm>
          <a:prstGeom prst="rect">
            <a:avLst/>
          </a:prstGeom>
          <a:blipFill dpi="0" rotWithShape="1">
            <a:blip r:embed="rId8"/>
            <a:stretch>
              <a:fillRect/>
            </a:stretch>
          </a:blipFill>
          <a:ln>
            <a:noFill/>
          </a:ln>
        </p:spPr>
        <p:txBody>
          <a:bodyPr/>
          <a:lstStyle/>
          <a:p>
            <a:endParaRPr altLang="en-US" lang="zh-CN"/>
          </a:p>
        </p:txBody>
      </p:sp>
      <p:sp>
        <p:nvSpPr>
          <p:cNvPr id="27680" name="Rectangle 32"/>
          <p:cNvSpPr>
            <a:spLocks noChangeArrowheads="1"/>
          </p:cNvSpPr>
          <p:nvPr/>
        </p:nvSpPr>
        <p:spPr bwMode="auto">
          <a:xfrm>
            <a:off x="4786314" y="4127186"/>
            <a:ext cx="1685925" cy="215967"/>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sp>
        <p:nvSpPr>
          <p:cNvPr descr="ntk-2215-02mya4cvf4c1h" id="27681" name="Rectangle 33"/>
          <p:cNvSpPr>
            <a:spLocks noChangeArrowheads="1"/>
          </p:cNvSpPr>
          <p:nvPr/>
        </p:nvSpPr>
        <p:spPr bwMode="auto">
          <a:xfrm>
            <a:off x="6472239" y="2917139"/>
            <a:ext cx="1901825" cy="1426015"/>
          </a:xfrm>
          <a:prstGeom prst="rect">
            <a:avLst/>
          </a:prstGeom>
          <a:blipFill dpi="0" rotWithShape="1">
            <a:blip r:embed="rId9"/>
            <a:stretch>
              <a:fillRect/>
            </a:stretch>
          </a:blipFill>
          <a:ln>
            <a:noFill/>
          </a:ln>
        </p:spPr>
        <p:txBody>
          <a:bodyPr/>
          <a:lstStyle/>
          <a:p>
            <a:endParaRPr altLang="en-US" lang="zh-CN"/>
          </a:p>
        </p:txBody>
      </p:sp>
      <p:sp>
        <p:nvSpPr>
          <p:cNvPr id="27683" name="Rectangle 35"/>
          <p:cNvSpPr>
            <a:spLocks noChangeArrowheads="1"/>
          </p:cNvSpPr>
          <p:nvPr/>
        </p:nvSpPr>
        <p:spPr bwMode="auto">
          <a:xfrm>
            <a:off x="6688139" y="4127186"/>
            <a:ext cx="1685925" cy="215967"/>
          </a:xfrm>
          <a:prstGeom prst="rect">
            <a:avLst/>
          </a:prstGeom>
          <a:solidFill>
            <a:schemeClr val="bg2">
              <a:lumMod val="10000"/>
              <a:alpha val="50000"/>
            </a:schemeClr>
          </a:solidFill>
          <a:ln>
            <a:noFill/>
          </a:ln>
        </p:spPr>
        <p:txBody>
          <a:bodyPr/>
          <a:lstStyle/>
          <a:p>
            <a:endParaRPr altLang="en-US" lang="zh-CN">
              <a:solidFill>
                <a:schemeClr val="bg1">
                  <a:lumMod val="50000"/>
                </a:schemeClr>
              </a:solidFill>
            </a:endParaRPr>
          </a:p>
        </p:txBody>
      </p:sp>
      <p:grpSp>
        <p:nvGrpSpPr>
          <p:cNvPr id="27730" name="Group 82"/>
          <p:cNvGrpSpPr/>
          <p:nvPr/>
        </p:nvGrpSpPr>
        <p:grpSpPr>
          <a:xfrm>
            <a:off x="6472238" y="4127186"/>
            <a:ext cx="215900" cy="215967"/>
            <a:chOff x="4077" y="2599"/>
            <a:chExt cx="136" cy="136"/>
          </a:xfrm>
        </p:grpSpPr>
        <p:sp>
          <p:nvSpPr>
            <p:cNvPr id="27682" name="Rectangle 34"/>
            <p:cNvSpPr>
              <a:spLocks noChangeArrowheads="1"/>
            </p:cNvSpPr>
            <p:nvPr/>
          </p:nvSpPr>
          <p:spPr bwMode="auto">
            <a:xfrm>
              <a:off x="4077" y="2599"/>
              <a:ext cx="136" cy="1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84" name="Freeform 36"/>
            <p:cNvSpPr/>
            <p:nvPr/>
          </p:nvSpPr>
          <p:spPr bwMode="auto">
            <a:xfrm>
              <a:off x="4115" y="2643"/>
              <a:ext cx="64" cy="47"/>
            </a:xfrm>
            <a:custGeom>
              <a:gdLst>
                <a:gd fmla="*/ 77 w 77" name="T0"/>
                <a:gd fmla="*/ 6 h 56" name="T1"/>
                <a:gd fmla="*/ 73 w 77" name="T2"/>
                <a:gd fmla="*/ 0 h 56" name="T3"/>
                <a:gd fmla="*/ 43 w 77" name="T4"/>
                <a:gd fmla="*/ 24 h 56" name="T5"/>
                <a:gd fmla="*/ 28 w 77" name="T6"/>
                <a:gd fmla="*/ 9 h 56" name="T7"/>
                <a:gd fmla="*/ 0 w 77" name="T8"/>
                <a:gd fmla="*/ 31 h 56" name="T9"/>
                <a:gd fmla="*/ 0 w 77" name="T10"/>
                <a:gd fmla="*/ 56 h 56" name="T11"/>
                <a:gd fmla="*/ 7 w 77" name="T12"/>
                <a:gd fmla="*/ 56 h 56" name="T13"/>
                <a:gd fmla="*/ 7 w 77" name="T14"/>
                <a:gd fmla="*/ 34 h 56" name="T15"/>
                <a:gd fmla="*/ 28 w 77" name="T16"/>
                <a:gd fmla="*/ 18 h 56" name="T17"/>
                <a:gd fmla="*/ 42 w 77" name="T18"/>
                <a:gd fmla="*/ 33 h 56" name="T19"/>
                <a:gd fmla="*/ 77 w 77" name="T20"/>
                <a:gd fmla="*/ 6 h 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6" w="77">
                  <a:moveTo>
                    <a:pt x="77" y="6"/>
                  </a:moveTo>
                  <a:lnTo>
                    <a:pt x="73" y="0"/>
                  </a:lnTo>
                  <a:lnTo>
                    <a:pt x="43" y="24"/>
                  </a:lnTo>
                  <a:lnTo>
                    <a:pt x="28" y="9"/>
                  </a:lnTo>
                  <a:lnTo>
                    <a:pt x="0" y="31"/>
                  </a:lnTo>
                  <a:lnTo>
                    <a:pt x="0" y="56"/>
                  </a:lnTo>
                  <a:lnTo>
                    <a:pt x="7" y="56"/>
                  </a:lnTo>
                  <a:lnTo>
                    <a:pt x="7" y="34"/>
                  </a:lnTo>
                  <a:lnTo>
                    <a:pt x="28" y="18"/>
                  </a:lnTo>
                  <a:lnTo>
                    <a:pt x="42" y="33"/>
                  </a:lnTo>
                  <a:lnTo>
                    <a:pt x="77" y="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5" name="Rectangle 37"/>
            <p:cNvSpPr>
              <a:spLocks noChangeArrowheads="1"/>
            </p:cNvSpPr>
            <p:nvPr/>
          </p:nvSpPr>
          <p:spPr bwMode="auto">
            <a:xfrm>
              <a:off x="4147" y="2678"/>
              <a:ext cx="6" cy="1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86" name="Rectangle 38"/>
            <p:cNvSpPr>
              <a:spLocks noChangeArrowheads="1"/>
            </p:cNvSpPr>
            <p:nvPr/>
          </p:nvSpPr>
          <p:spPr bwMode="auto">
            <a:xfrm>
              <a:off x="4175" y="2668"/>
              <a:ext cx="5" cy="2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27729" name="Group 81"/>
          <p:cNvGrpSpPr/>
          <p:nvPr/>
        </p:nvGrpSpPr>
        <p:grpSpPr>
          <a:xfrm>
            <a:off x="6472238" y="2702759"/>
            <a:ext cx="215900" cy="214379"/>
            <a:chOff x="4077" y="1702"/>
            <a:chExt cx="136" cy="135"/>
          </a:xfrm>
        </p:grpSpPr>
        <p:sp>
          <p:nvSpPr>
            <p:cNvPr id="27670" name="Rectangle 22"/>
            <p:cNvSpPr>
              <a:spLocks noChangeArrowheads="1"/>
            </p:cNvSpPr>
            <p:nvPr/>
          </p:nvSpPr>
          <p:spPr bwMode="auto">
            <a:xfrm>
              <a:off x="4077" y="1702"/>
              <a:ext cx="136" cy="13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87" name="Freeform 39"/>
            <p:cNvSpPr>
              <a:spLocks noEditPoints="1"/>
            </p:cNvSpPr>
            <p:nvPr/>
          </p:nvSpPr>
          <p:spPr bwMode="auto">
            <a:xfrm>
              <a:off x="4113" y="1745"/>
              <a:ext cx="65" cy="48"/>
            </a:xfrm>
            <a:custGeom>
              <a:gdLst>
                <a:gd fmla="*/ 42 w 78" name="T0"/>
                <a:gd fmla="*/ 7 h 58" name="T1"/>
                <a:gd fmla="*/ 42 w 78" name="T2"/>
                <a:gd fmla="*/ 0 h 58" name="T3"/>
                <a:gd fmla="*/ 27 w 78" name="T4"/>
                <a:gd fmla="*/ 0 h 58" name="T5"/>
                <a:gd fmla="*/ 27 w 78" name="T6"/>
                <a:gd fmla="*/ 7 h 58" name="T7"/>
                <a:gd fmla="*/ 24 w 78" name="T8"/>
                <a:gd fmla="*/ 7 h 58" name="T9"/>
                <a:gd fmla="*/ 24 w 78" name="T10"/>
                <a:gd fmla="*/ 0 h 58" name="T11"/>
                <a:gd fmla="*/ 9 w 78" name="T12"/>
                <a:gd fmla="*/ 0 h 58" name="T13"/>
                <a:gd fmla="*/ 9 w 78" name="T14"/>
                <a:gd fmla="*/ 7 h 58" name="T15"/>
                <a:gd fmla="*/ 0 w 78" name="T16"/>
                <a:gd fmla="*/ 7 h 58" name="T17"/>
                <a:gd fmla="*/ 0 w 78" name="T18"/>
                <a:gd fmla="*/ 58 h 58" name="T19"/>
                <a:gd fmla="*/ 78 w 78" name="T20"/>
                <a:gd fmla="*/ 58 h 58" name="T21"/>
                <a:gd fmla="*/ 78 w 78" name="T22"/>
                <a:gd fmla="*/ 7 h 58" name="T23"/>
                <a:gd fmla="*/ 42 w 78" name="T24"/>
                <a:gd fmla="*/ 7 h 58" name="T25"/>
                <a:gd fmla="*/ 72 w 78" name="T26"/>
                <a:gd fmla="*/ 52 h 58" name="T27"/>
                <a:gd fmla="*/ 6 w 78" name="T28"/>
                <a:gd fmla="*/ 52 h 58" name="T29"/>
                <a:gd fmla="*/ 6 w 78" name="T30"/>
                <a:gd fmla="*/ 13 h 58" name="T31"/>
                <a:gd fmla="*/ 72 w 78" name="T32"/>
                <a:gd fmla="*/ 13 h 58" name="T33"/>
                <a:gd fmla="*/ 72 w 78" name="T34"/>
                <a:gd fmla="*/ 52 h 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7" w="78">
                  <a:moveTo>
                    <a:pt x="42" y="7"/>
                  </a:moveTo>
                  <a:lnTo>
                    <a:pt x="42" y="0"/>
                  </a:lnTo>
                  <a:lnTo>
                    <a:pt x="27" y="0"/>
                  </a:lnTo>
                  <a:lnTo>
                    <a:pt x="27" y="7"/>
                  </a:lnTo>
                  <a:lnTo>
                    <a:pt x="24" y="7"/>
                  </a:lnTo>
                  <a:lnTo>
                    <a:pt x="24" y="0"/>
                  </a:lnTo>
                  <a:lnTo>
                    <a:pt x="9" y="0"/>
                  </a:lnTo>
                  <a:lnTo>
                    <a:pt x="9" y="7"/>
                  </a:lnTo>
                  <a:lnTo>
                    <a:pt x="0" y="7"/>
                  </a:lnTo>
                  <a:lnTo>
                    <a:pt x="0" y="58"/>
                  </a:lnTo>
                  <a:lnTo>
                    <a:pt x="78" y="58"/>
                  </a:lnTo>
                  <a:lnTo>
                    <a:pt x="78" y="7"/>
                  </a:lnTo>
                  <a:lnTo>
                    <a:pt x="42" y="7"/>
                  </a:lnTo>
                  <a:close/>
                  <a:moveTo>
                    <a:pt x="72" y="52"/>
                  </a:moveTo>
                  <a:lnTo>
                    <a:pt x="6" y="52"/>
                  </a:lnTo>
                  <a:lnTo>
                    <a:pt x="6" y="13"/>
                  </a:lnTo>
                  <a:lnTo>
                    <a:pt x="72" y="13"/>
                  </a:lnTo>
                  <a:lnTo>
                    <a:pt x="72"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8" name="Freeform 40"/>
            <p:cNvSpPr>
              <a:spLocks noEditPoints="1"/>
            </p:cNvSpPr>
            <p:nvPr/>
          </p:nvSpPr>
          <p:spPr bwMode="auto">
            <a:xfrm>
              <a:off x="4145" y="1761"/>
              <a:ext cx="21" cy="22"/>
            </a:xfrm>
            <a:custGeom>
              <a:gdLst>
                <a:gd fmla="*/ 24 w 47" name="T0"/>
                <a:gd fmla="*/ 47 h 47" name="T1"/>
                <a:gd fmla="*/ 47 w 47" name="T2"/>
                <a:gd fmla="*/ 24 h 47" name="T3"/>
                <a:gd fmla="*/ 24 w 47" name="T4"/>
                <a:gd fmla="*/ 0 h 47" name="T5"/>
                <a:gd fmla="*/ 0 w 47" name="T6"/>
                <a:gd fmla="*/ 24 h 47" name="T7"/>
                <a:gd fmla="*/ 24 w 47" name="T8"/>
                <a:gd fmla="*/ 47 h 47" name="T9"/>
                <a:gd fmla="*/ 24 w 47" name="T10"/>
                <a:gd fmla="*/ 12 h 47" name="T11"/>
                <a:gd fmla="*/ 35 w 47" name="T12"/>
                <a:gd fmla="*/ 24 h 47" name="T13"/>
                <a:gd fmla="*/ 24 w 47" name="T14"/>
                <a:gd fmla="*/ 35 h 47" name="T15"/>
                <a:gd fmla="*/ 12 w 47" name="T16"/>
                <a:gd fmla="*/ 24 h 47" name="T17"/>
                <a:gd fmla="*/ 24 w 47" name="T18"/>
                <a:gd fmla="*/ 12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47"/>
                  </a:moveTo>
                  <a:cubicBezTo>
                    <a:pt x="37" y="47"/>
                    <a:pt x="47" y="37"/>
                    <a:pt x="47" y="24"/>
                  </a:cubicBezTo>
                  <a:cubicBezTo>
                    <a:pt x="47" y="11"/>
                    <a:pt x="37" y="0"/>
                    <a:pt x="24" y="0"/>
                  </a:cubicBezTo>
                  <a:cubicBezTo>
                    <a:pt x="11" y="0"/>
                    <a:pt x="0" y="11"/>
                    <a:pt x="0" y="24"/>
                  </a:cubicBezTo>
                  <a:cubicBezTo>
                    <a:pt x="0" y="37"/>
                    <a:pt x="11" y="47"/>
                    <a:pt x="24" y="47"/>
                  </a:cubicBezTo>
                  <a:moveTo>
                    <a:pt x="24" y="12"/>
                  </a:moveTo>
                  <a:cubicBezTo>
                    <a:pt x="30" y="12"/>
                    <a:pt x="35" y="17"/>
                    <a:pt x="35" y="24"/>
                  </a:cubicBezTo>
                  <a:cubicBezTo>
                    <a:pt x="35" y="30"/>
                    <a:pt x="30" y="35"/>
                    <a:pt x="24" y="35"/>
                  </a:cubicBezTo>
                  <a:cubicBezTo>
                    <a:pt x="18" y="35"/>
                    <a:pt x="12" y="30"/>
                    <a:pt x="12" y="24"/>
                  </a:cubicBezTo>
                  <a:cubicBezTo>
                    <a:pt x="12" y="17"/>
                    <a:pt x="18" y="12"/>
                    <a:pt x="24" y="12"/>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9" name="Rectangle 41"/>
            <p:cNvSpPr>
              <a:spLocks noChangeArrowheads="1"/>
            </p:cNvSpPr>
            <p:nvPr/>
          </p:nvSpPr>
          <p:spPr bwMode="auto">
            <a:xfrm>
              <a:off x="4126" y="1761"/>
              <a:ext cx="8" cy="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27727" name="Group 79"/>
          <p:cNvGrpSpPr/>
          <p:nvPr/>
        </p:nvGrpSpPr>
        <p:grpSpPr>
          <a:xfrm>
            <a:off x="4572001" y="4127186"/>
            <a:ext cx="214313" cy="215967"/>
            <a:chOff x="2880" y="2599"/>
            <a:chExt cx="135" cy="136"/>
          </a:xfrm>
        </p:grpSpPr>
        <p:sp>
          <p:nvSpPr>
            <p:cNvPr id="27679" name="Rectangle 31"/>
            <p:cNvSpPr>
              <a:spLocks noChangeArrowheads="1"/>
            </p:cNvSpPr>
            <p:nvPr/>
          </p:nvSpPr>
          <p:spPr bwMode="auto">
            <a:xfrm>
              <a:off x="2880" y="2599"/>
              <a:ext cx="135" cy="1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90" name="Freeform 42"/>
            <p:cNvSpPr>
              <a:spLocks noEditPoints="1"/>
            </p:cNvSpPr>
            <p:nvPr/>
          </p:nvSpPr>
          <p:spPr bwMode="auto">
            <a:xfrm>
              <a:off x="2915" y="2634"/>
              <a:ext cx="66" cy="65"/>
            </a:xfrm>
            <a:custGeom>
              <a:gdLst>
                <a:gd fmla="*/ 94 w 140" name="T0"/>
                <a:gd fmla="*/ 69 h 140" name="T1"/>
                <a:gd fmla="*/ 86 w 140" name="T2"/>
                <a:gd fmla="*/ 78 h 140" name="T3"/>
                <a:gd fmla="*/ 75 w 140" name="T4"/>
                <a:gd fmla="*/ 67 h 140" name="T5"/>
                <a:gd fmla="*/ 83 w 140" name="T6"/>
                <a:gd fmla="*/ 42 h 140" name="T7"/>
                <a:gd fmla="*/ 71 w 140" name="T8"/>
                <a:gd fmla="*/ 13 h 140" name="T9"/>
                <a:gd fmla="*/ 41 w 140" name="T10"/>
                <a:gd fmla="*/ 0 h 140" name="T11"/>
                <a:gd fmla="*/ 12 w 140" name="T12"/>
                <a:gd fmla="*/ 13 h 140" name="T13"/>
                <a:gd fmla="*/ 0 w 140" name="T14"/>
                <a:gd fmla="*/ 42 h 140" name="T15"/>
                <a:gd fmla="*/ 12 w 140" name="T16"/>
                <a:gd fmla="*/ 71 h 140" name="T17"/>
                <a:gd fmla="*/ 41 w 140" name="T18"/>
                <a:gd fmla="*/ 84 h 140" name="T19"/>
                <a:gd fmla="*/ 66 w 140" name="T20"/>
                <a:gd fmla="*/ 75 h 140" name="T21"/>
                <a:gd fmla="*/ 77 w 140" name="T22"/>
                <a:gd fmla="*/ 86 h 140" name="T23"/>
                <a:gd fmla="*/ 69 w 140" name="T24"/>
                <a:gd fmla="*/ 95 h 140" name="T25"/>
                <a:gd fmla="*/ 115 w 140" name="T26"/>
                <a:gd fmla="*/ 140 h 140" name="T27"/>
                <a:gd fmla="*/ 140 w 140" name="T28"/>
                <a:gd fmla="*/ 115 h 140" name="T29"/>
                <a:gd fmla="*/ 94 w 140" name="T30"/>
                <a:gd fmla="*/ 69 h 140" name="T31"/>
                <a:gd fmla="*/ 20 w 140" name="T32"/>
                <a:gd fmla="*/ 63 h 140" name="T33"/>
                <a:gd fmla="*/ 12 w 140" name="T34"/>
                <a:gd fmla="*/ 42 h 140" name="T35"/>
                <a:gd fmla="*/ 20 w 140" name="T36"/>
                <a:gd fmla="*/ 21 h 140" name="T37"/>
                <a:gd fmla="*/ 41 w 140" name="T38"/>
                <a:gd fmla="*/ 12 h 140" name="T39"/>
                <a:gd fmla="*/ 62 w 140" name="T40"/>
                <a:gd fmla="*/ 21 h 140" name="T41"/>
                <a:gd fmla="*/ 71 w 140" name="T42"/>
                <a:gd fmla="*/ 42 h 140" name="T43"/>
                <a:gd fmla="*/ 62 w 140" name="T44"/>
                <a:gd fmla="*/ 63 h 140" name="T45"/>
                <a:gd fmla="*/ 41 w 140" name="T46"/>
                <a:gd fmla="*/ 72 h 140" name="T47"/>
                <a:gd fmla="*/ 20 w 140" name="T48"/>
                <a:gd fmla="*/ 63 h 140" name="T49"/>
                <a:gd fmla="*/ 89 w 140" name="T50"/>
                <a:gd fmla="*/ 98 h 140" name="T51"/>
                <a:gd fmla="*/ 97 w 140" name="T52"/>
                <a:gd fmla="*/ 90 h 140" name="T53"/>
                <a:gd fmla="*/ 123 w 140" name="T54"/>
                <a:gd fmla="*/ 115 h 140" name="T55"/>
                <a:gd fmla="*/ 115 w 140" name="T56"/>
                <a:gd fmla="*/ 123 h 140" name="T57"/>
                <a:gd fmla="*/ 89 w 140" name="T58"/>
                <a:gd fmla="*/ 98 h 1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 w="140">
                  <a:moveTo>
                    <a:pt x="94" y="69"/>
                  </a:moveTo>
                  <a:cubicBezTo>
                    <a:pt x="86" y="78"/>
                    <a:pt x="86" y="78"/>
                    <a:pt x="86" y="78"/>
                  </a:cubicBezTo>
                  <a:cubicBezTo>
                    <a:pt x="75" y="67"/>
                    <a:pt x="75" y="67"/>
                    <a:pt x="75" y="67"/>
                  </a:cubicBezTo>
                  <a:cubicBezTo>
                    <a:pt x="80" y="60"/>
                    <a:pt x="83" y="51"/>
                    <a:pt x="83" y="42"/>
                  </a:cubicBezTo>
                  <a:cubicBezTo>
                    <a:pt x="83" y="31"/>
                    <a:pt x="79" y="20"/>
                    <a:pt x="71" y="13"/>
                  </a:cubicBezTo>
                  <a:cubicBezTo>
                    <a:pt x="63" y="5"/>
                    <a:pt x="52" y="0"/>
                    <a:pt x="41" y="0"/>
                  </a:cubicBezTo>
                  <a:cubicBezTo>
                    <a:pt x="30" y="0"/>
                    <a:pt x="20" y="5"/>
                    <a:pt x="12" y="13"/>
                  </a:cubicBezTo>
                  <a:cubicBezTo>
                    <a:pt x="4" y="20"/>
                    <a:pt x="0" y="31"/>
                    <a:pt x="0" y="42"/>
                  </a:cubicBezTo>
                  <a:cubicBezTo>
                    <a:pt x="0" y="53"/>
                    <a:pt x="4" y="64"/>
                    <a:pt x="12" y="71"/>
                  </a:cubicBezTo>
                  <a:cubicBezTo>
                    <a:pt x="20" y="79"/>
                    <a:pt x="30" y="84"/>
                    <a:pt x="41" y="84"/>
                  </a:cubicBezTo>
                  <a:cubicBezTo>
                    <a:pt x="50" y="84"/>
                    <a:pt x="59" y="81"/>
                    <a:pt x="66" y="75"/>
                  </a:cubicBezTo>
                  <a:cubicBezTo>
                    <a:pt x="77" y="86"/>
                    <a:pt x="77" y="86"/>
                    <a:pt x="77" y="86"/>
                  </a:cubicBezTo>
                  <a:cubicBezTo>
                    <a:pt x="69" y="95"/>
                    <a:pt x="69" y="95"/>
                    <a:pt x="69" y="95"/>
                  </a:cubicBezTo>
                  <a:cubicBezTo>
                    <a:pt x="115" y="140"/>
                    <a:pt x="115" y="140"/>
                    <a:pt x="115" y="140"/>
                  </a:cubicBezTo>
                  <a:cubicBezTo>
                    <a:pt x="140" y="115"/>
                    <a:pt x="140" y="115"/>
                    <a:pt x="140" y="115"/>
                  </a:cubicBezTo>
                  <a:lnTo>
                    <a:pt x="94" y="69"/>
                  </a:lnTo>
                  <a:close/>
                  <a:moveTo>
                    <a:pt x="20" y="63"/>
                  </a:moveTo>
                  <a:cubicBezTo>
                    <a:pt x="15" y="57"/>
                    <a:pt x="12" y="50"/>
                    <a:pt x="12" y="42"/>
                  </a:cubicBezTo>
                  <a:cubicBezTo>
                    <a:pt x="12" y="34"/>
                    <a:pt x="15" y="27"/>
                    <a:pt x="20" y="21"/>
                  </a:cubicBezTo>
                  <a:cubicBezTo>
                    <a:pt x="26" y="16"/>
                    <a:pt x="33" y="12"/>
                    <a:pt x="41" y="12"/>
                  </a:cubicBezTo>
                  <a:cubicBezTo>
                    <a:pt x="49" y="12"/>
                    <a:pt x="57" y="16"/>
                    <a:pt x="62" y="21"/>
                  </a:cubicBezTo>
                  <a:cubicBezTo>
                    <a:pt x="68" y="27"/>
                    <a:pt x="71" y="34"/>
                    <a:pt x="71" y="42"/>
                  </a:cubicBezTo>
                  <a:cubicBezTo>
                    <a:pt x="71" y="50"/>
                    <a:pt x="68" y="57"/>
                    <a:pt x="62" y="63"/>
                  </a:cubicBezTo>
                  <a:cubicBezTo>
                    <a:pt x="57" y="68"/>
                    <a:pt x="49" y="72"/>
                    <a:pt x="41" y="72"/>
                  </a:cubicBezTo>
                  <a:cubicBezTo>
                    <a:pt x="33" y="72"/>
                    <a:pt x="26" y="68"/>
                    <a:pt x="20" y="63"/>
                  </a:cubicBezTo>
                  <a:moveTo>
                    <a:pt x="89" y="98"/>
                  </a:moveTo>
                  <a:cubicBezTo>
                    <a:pt x="97" y="90"/>
                    <a:pt x="97" y="90"/>
                    <a:pt x="97" y="90"/>
                  </a:cubicBezTo>
                  <a:cubicBezTo>
                    <a:pt x="123" y="115"/>
                    <a:pt x="123" y="115"/>
                    <a:pt x="123" y="115"/>
                  </a:cubicBezTo>
                  <a:cubicBezTo>
                    <a:pt x="115" y="123"/>
                    <a:pt x="115" y="123"/>
                    <a:pt x="115" y="123"/>
                  </a:cubicBezTo>
                  <a:lnTo>
                    <a:pt x="89" y="9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728" name="Group 80"/>
          <p:cNvGrpSpPr/>
          <p:nvPr/>
        </p:nvGrpSpPr>
        <p:grpSpPr>
          <a:xfrm>
            <a:off x="4572001" y="2702759"/>
            <a:ext cx="214313" cy="214379"/>
            <a:chOff x="2880" y="1702"/>
            <a:chExt cx="135" cy="135"/>
          </a:xfrm>
        </p:grpSpPr>
        <p:sp>
          <p:nvSpPr>
            <p:cNvPr id="27667" name="Rectangle 19"/>
            <p:cNvSpPr>
              <a:spLocks noChangeArrowheads="1"/>
            </p:cNvSpPr>
            <p:nvPr/>
          </p:nvSpPr>
          <p:spPr bwMode="auto">
            <a:xfrm>
              <a:off x="2880" y="1702"/>
              <a:ext cx="135" cy="13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91" name="Freeform 43"/>
            <p:cNvSpPr>
              <a:spLocks noEditPoints="1"/>
            </p:cNvSpPr>
            <p:nvPr/>
          </p:nvSpPr>
          <p:spPr bwMode="auto">
            <a:xfrm>
              <a:off x="2924" y="1737"/>
              <a:ext cx="47" cy="65"/>
            </a:xfrm>
            <a:custGeom>
              <a:gdLst>
                <a:gd fmla="*/ 94 w 101" name="T0"/>
                <a:gd fmla="*/ 33 h 140" name="T1"/>
                <a:gd fmla="*/ 94 w 101" name="T2"/>
                <a:gd fmla="*/ 23 h 140" name="T3"/>
                <a:gd fmla="*/ 101 w 101" name="T4"/>
                <a:gd fmla="*/ 23 h 140" name="T5"/>
                <a:gd fmla="*/ 101 w 101" name="T6"/>
                <a:gd fmla="*/ 0 h 140" name="T7"/>
                <a:gd fmla="*/ 0 w 101" name="T8"/>
                <a:gd fmla="*/ 0 h 140" name="T9"/>
                <a:gd fmla="*/ 0 w 101" name="T10"/>
                <a:gd fmla="*/ 23 h 140" name="T11"/>
                <a:gd fmla="*/ 8 w 101" name="T12"/>
                <a:gd fmla="*/ 23 h 140" name="T13"/>
                <a:gd fmla="*/ 8 w 101" name="T14"/>
                <a:gd fmla="*/ 33 h 140" name="T15"/>
                <a:gd fmla="*/ 29 w 101" name="T16"/>
                <a:gd fmla="*/ 70 h 140" name="T17"/>
                <a:gd fmla="*/ 8 w 101" name="T18"/>
                <a:gd fmla="*/ 108 h 140" name="T19"/>
                <a:gd fmla="*/ 8 w 101" name="T20"/>
                <a:gd fmla="*/ 117 h 140" name="T21"/>
                <a:gd fmla="*/ 0 w 101" name="T22"/>
                <a:gd fmla="*/ 117 h 140" name="T23"/>
                <a:gd fmla="*/ 0 w 101" name="T24"/>
                <a:gd fmla="*/ 140 h 140" name="T25"/>
                <a:gd fmla="*/ 101 w 101" name="T26"/>
                <a:gd fmla="*/ 140 h 140" name="T27"/>
                <a:gd fmla="*/ 101 w 101" name="T28"/>
                <a:gd fmla="*/ 117 h 140" name="T29"/>
                <a:gd fmla="*/ 94 w 101" name="T30"/>
                <a:gd fmla="*/ 117 h 140" name="T31"/>
                <a:gd fmla="*/ 94 w 101" name="T32"/>
                <a:gd fmla="*/ 108 h 140" name="T33"/>
                <a:gd fmla="*/ 73 w 101" name="T34"/>
                <a:gd fmla="*/ 70 h 140" name="T35"/>
                <a:gd fmla="*/ 94 w 101" name="T36"/>
                <a:gd fmla="*/ 33 h 140" name="T37"/>
                <a:gd fmla="*/ 82 w 101" name="T38"/>
                <a:gd fmla="*/ 108 h 140" name="T39"/>
                <a:gd fmla="*/ 82 w 101" name="T40"/>
                <a:gd fmla="*/ 117 h 140" name="T41"/>
                <a:gd fmla="*/ 20 w 101" name="T42"/>
                <a:gd fmla="*/ 117 h 140" name="T43"/>
                <a:gd fmla="*/ 20 w 101" name="T44"/>
                <a:gd fmla="*/ 108 h 140" name="T45"/>
                <a:gd fmla="*/ 51 w 101" name="T46"/>
                <a:gd fmla="*/ 76 h 140" name="T47"/>
                <a:gd fmla="*/ 82 w 101" name="T48"/>
                <a:gd fmla="*/ 108 h 140" name="T49"/>
                <a:gd fmla="*/ 51 w 101" name="T50"/>
                <a:gd fmla="*/ 64 h 140" name="T51"/>
                <a:gd fmla="*/ 20 w 101" name="T52"/>
                <a:gd fmla="*/ 33 h 140" name="T53"/>
                <a:gd fmla="*/ 20 w 101" name="T54"/>
                <a:gd fmla="*/ 23 h 140" name="T55"/>
                <a:gd fmla="*/ 82 w 101" name="T56"/>
                <a:gd fmla="*/ 23 h 140" name="T57"/>
                <a:gd fmla="*/ 82 w 101" name="T58"/>
                <a:gd fmla="*/ 33 h 140" name="T59"/>
                <a:gd fmla="*/ 51 w 101" name="T60"/>
                <a:gd fmla="*/ 64 h 14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0" w="100">
                  <a:moveTo>
                    <a:pt x="94" y="33"/>
                  </a:moveTo>
                  <a:cubicBezTo>
                    <a:pt x="94" y="23"/>
                    <a:pt x="94" y="23"/>
                    <a:pt x="94" y="23"/>
                  </a:cubicBezTo>
                  <a:cubicBezTo>
                    <a:pt x="101" y="23"/>
                    <a:pt x="101" y="23"/>
                    <a:pt x="101" y="23"/>
                  </a:cubicBezTo>
                  <a:cubicBezTo>
                    <a:pt x="101" y="0"/>
                    <a:pt x="101" y="0"/>
                    <a:pt x="101" y="0"/>
                  </a:cubicBezTo>
                  <a:cubicBezTo>
                    <a:pt x="0" y="0"/>
                    <a:pt x="0" y="0"/>
                    <a:pt x="0" y="0"/>
                  </a:cubicBezTo>
                  <a:cubicBezTo>
                    <a:pt x="0" y="23"/>
                    <a:pt x="0" y="23"/>
                    <a:pt x="0" y="23"/>
                  </a:cubicBezTo>
                  <a:cubicBezTo>
                    <a:pt x="8" y="23"/>
                    <a:pt x="8" y="23"/>
                    <a:pt x="8" y="23"/>
                  </a:cubicBezTo>
                  <a:cubicBezTo>
                    <a:pt x="8" y="33"/>
                    <a:pt x="8" y="33"/>
                    <a:pt x="8" y="33"/>
                  </a:cubicBezTo>
                  <a:cubicBezTo>
                    <a:pt x="8" y="49"/>
                    <a:pt x="16" y="63"/>
                    <a:pt x="29" y="70"/>
                  </a:cubicBezTo>
                  <a:cubicBezTo>
                    <a:pt x="16" y="78"/>
                    <a:pt x="8" y="92"/>
                    <a:pt x="8" y="108"/>
                  </a:cubicBezTo>
                  <a:cubicBezTo>
                    <a:pt x="8" y="117"/>
                    <a:pt x="8" y="117"/>
                    <a:pt x="8" y="117"/>
                  </a:cubicBezTo>
                  <a:cubicBezTo>
                    <a:pt x="0" y="117"/>
                    <a:pt x="0" y="117"/>
                    <a:pt x="0" y="117"/>
                  </a:cubicBezTo>
                  <a:cubicBezTo>
                    <a:pt x="0" y="140"/>
                    <a:pt x="0" y="140"/>
                    <a:pt x="0" y="140"/>
                  </a:cubicBezTo>
                  <a:cubicBezTo>
                    <a:pt x="101" y="140"/>
                    <a:pt x="101" y="140"/>
                    <a:pt x="101" y="140"/>
                  </a:cubicBezTo>
                  <a:cubicBezTo>
                    <a:pt x="101" y="117"/>
                    <a:pt x="101" y="117"/>
                    <a:pt x="101" y="117"/>
                  </a:cubicBezTo>
                  <a:cubicBezTo>
                    <a:pt x="94" y="117"/>
                    <a:pt x="94" y="117"/>
                    <a:pt x="94" y="117"/>
                  </a:cubicBezTo>
                  <a:cubicBezTo>
                    <a:pt x="94" y="108"/>
                    <a:pt x="94" y="108"/>
                    <a:pt x="94" y="108"/>
                  </a:cubicBezTo>
                  <a:cubicBezTo>
                    <a:pt x="94" y="92"/>
                    <a:pt x="85" y="78"/>
                    <a:pt x="73" y="70"/>
                  </a:cubicBezTo>
                  <a:cubicBezTo>
                    <a:pt x="85" y="63"/>
                    <a:pt x="94" y="49"/>
                    <a:pt x="94" y="33"/>
                  </a:cubicBezTo>
                  <a:moveTo>
                    <a:pt x="82" y="108"/>
                  </a:moveTo>
                  <a:cubicBezTo>
                    <a:pt x="82" y="117"/>
                    <a:pt x="82" y="117"/>
                    <a:pt x="82" y="117"/>
                  </a:cubicBezTo>
                  <a:cubicBezTo>
                    <a:pt x="20" y="117"/>
                    <a:pt x="20" y="117"/>
                    <a:pt x="20" y="117"/>
                  </a:cubicBezTo>
                  <a:cubicBezTo>
                    <a:pt x="20" y="108"/>
                    <a:pt x="20" y="108"/>
                    <a:pt x="20" y="108"/>
                  </a:cubicBezTo>
                  <a:cubicBezTo>
                    <a:pt x="20" y="90"/>
                    <a:pt x="34" y="76"/>
                    <a:pt x="51" y="76"/>
                  </a:cubicBezTo>
                  <a:cubicBezTo>
                    <a:pt x="68" y="76"/>
                    <a:pt x="82" y="90"/>
                    <a:pt x="82" y="108"/>
                  </a:cubicBezTo>
                  <a:moveTo>
                    <a:pt x="51" y="64"/>
                  </a:moveTo>
                  <a:cubicBezTo>
                    <a:pt x="34" y="64"/>
                    <a:pt x="20" y="50"/>
                    <a:pt x="20" y="33"/>
                  </a:cubicBezTo>
                  <a:cubicBezTo>
                    <a:pt x="20" y="23"/>
                    <a:pt x="20" y="23"/>
                    <a:pt x="20" y="23"/>
                  </a:cubicBezTo>
                  <a:cubicBezTo>
                    <a:pt x="82" y="23"/>
                    <a:pt x="82" y="23"/>
                    <a:pt x="82" y="23"/>
                  </a:cubicBezTo>
                  <a:cubicBezTo>
                    <a:pt x="82" y="33"/>
                    <a:pt x="82" y="33"/>
                    <a:pt x="82" y="33"/>
                  </a:cubicBezTo>
                  <a:cubicBezTo>
                    <a:pt x="82" y="50"/>
                    <a:pt x="68" y="64"/>
                    <a:pt x="51" y="6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725" name="Group 77"/>
          <p:cNvGrpSpPr/>
          <p:nvPr/>
        </p:nvGrpSpPr>
        <p:grpSpPr>
          <a:xfrm>
            <a:off x="2671764" y="2702759"/>
            <a:ext cx="212725" cy="214379"/>
            <a:chOff x="1683" y="1702"/>
            <a:chExt cx="134" cy="135"/>
          </a:xfrm>
        </p:grpSpPr>
        <p:sp>
          <p:nvSpPr>
            <p:cNvPr id="27664" name="Rectangle 16"/>
            <p:cNvSpPr>
              <a:spLocks noChangeArrowheads="1"/>
            </p:cNvSpPr>
            <p:nvPr/>
          </p:nvSpPr>
          <p:spPr bwMode="auto">
            <a:xfrm>
              <a:off x="1683" y="1702"/>
              <a:ext cx="134" cy="13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92" name="Freeform 44"/>
            <p:cNvSpPr/>
            <p:nvPr/>
          </p:nvSpPr>
          <p:spPr bwMode="auto">
            <a:xfrm>
              <a:off x="1731" y="1763"/>
              <a:ext cx="29" cy="14"/>
            </a:xfrm>
            <a:custGeom>
              <a:gdLst>
                <a:gd fmla="*/ 31 w 62" name="T0"/>
                <a:gd fmla="*/ 19 h 31" name="T1"/>
                <a:gd fmla="*/ 12 w 62" name="T2"/>
                <a:gd fmla="*/ 0 h 31" name="T3"/>
                <a:gd fmla="*/ 0 w 62" name="T4"/>
                <a:gd fmla="*/ 0 h 31" name="T5"/>
                <a:gd fmla="*/ 31 w 62" name="T6"/>
                <a:gd fmla="*/ 31 h 31" name="T7"/>
                <a:gd fmla="*/ 62 w 62" name="T8"/>
                <a:gd fmla="*/ 0 h 31" name="T9"/>
                <a:gd fmla="*/ 50 w 62" name="T10"/>
                <a:gd fmla="*/ 0 h 31" name="T11"/>
                <a:gd fmla="*/ 31 w 62" name="T12"/>
                <a:gd fmla="*/ 19 h 31" name="T13"/>
              </a:gdLst>
              <a:cxnLst>
                <a:cxn ang="0">
                  <a:pos x="T0" y="T1"/>
                </a:cxn>
                <a:cxn ang="0">
                  <a:pos x="T2" y="T3"/>
                </a:cxn>
                <a:cxn ang="0">
                  <a:pos x="T4" y="T5"/>
                </a:cxn>
                <a:cxn ang="0">
                  <a:pos x="T6" y="T7"/>
                </a:cxn>
                <a:cxn ang="0">
                  <a:pos x="T8" y="T9"/>
                </a:cxn>
                <a:cxn ang="0">
                  <a:pos x="T10" y="T11"/>
                </a:cxn>
                <a:cxn ang="0">
                  <a:pos x="T12" y="T13"/>
                </a:cxn>
              </a:cxnLst>
              <a:rect b="b" l="0" r="r" t="0"/>
              <a:pathLst>
                <a:path h="31" w="62">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93" name="Freeform 45"/>
            <p:cNvSpPr>
              <a:spLocks noEditPoints="1"/>
            </p:cNvSpPr>
            <p:nvPr/>
          </p:nvSpPr>
          <p:spPr bwMode="auto">
            <a:xfrm>
              <a:off x="1721" y="1737"/>
              <a:ext cx="59" cy="65"/>
            </a:xfrm>
            <a:custGeom>
              <a:gdLst>
                <a:gd fmla="*/ 71 w 71" name="T0"/>
                <a:gd fmla="*/ 0 h 78" name="T1"/>
                <a:gd fmla="*/ 14 w 71" name="T2"/>
                <a:gd fmla="*/ 0 h 78" name="T3"/>
                <a:gd fmla="*/ 14 w 71" name="T4"/>
                <a:gd fmla="*/ 11 h 78" name="T5"/>
                <a:gd fmla="*/ 0 w 71" name="T6"/>
                <a:gd fmla="*/ 11 h 78" name="T7"/>
                <a:gd fmla="*/ 0 w 71" name="T8"/>
                <a:gd fmla="*/ 78 h 78" name="T9"/>
                <a:gd fmla="*/ 59 w 71" name="T10"/>
                <a:gd fmla="*/ 78 h 78" name="T11"/>
                <a:gd fmla="*/ 59 w 71" name="T12"/>
                <a:gd fmla="*/ 63 h 78" name="T13"/>
                <a:gd fmla="*/ 71 w 71" name="T14"/>
                <a:gd fmla="*/ 63 h 78" name="T15"/>
                <a:gd fmla="*/ 71 w 71" name="T16"/>
                <a:gd fmla="*/ 0 h 78" name="T17"/>
                <a:gd fmla="*/ 52 w 71" name="T18"/>
                <a:gd fmla="*/ 72 h 78" name="T19"/>
                <a:gd fmla="*/ 6 w 71" name="T20"/>
                <a:gd fmla="*/ 72 h 78" name="T21"/>
                <a:gd fmla="*/ 6 w 71" name="T22"/>
                <a:gd fmla="*/ 18 h 78" name="T23"/>
                <a:gd fmla="*/ 14 w 71" name="T24"/>
                <a:gd fmla="*/ 18 h 78" name="T25"/>
                <a:gd fmla="*/ 52 w 71" name="T26"/>
                <a:gd fmla="*/ 18 h 78" name="T27"/>
                <a:gd fmla="*/ 52 w 71" name="T28"/>
                <a:gd fmla="*/ 63 h 78" name="T29"/>
                <a:gd fmla="*/ 52 w 71" name="T30"/>
                <a:gd fmla="*/ 72 h 78" name="T31"/>
                <a:gd fmla="*/ 64 w 71" name="T32"/>
                <a:gd fmla="*/ 56 h 78" name="T33"/>
                <a:gd fmla="*/ 59 w 71" name="T34"/>
                <a:gd fmla="*/ 56 h 78" name="T35"/>
                <a:gd fmla="*/ 59 w 71" name="T36"/>
                <a:gd fmla="*/ 11 h 78" name="T37"/>
                <a:gd fmla="*/ 21 w 71" name="T38"/>
                <a:gd fmla="*/ 11 h 78" name="T39"/>
                <a:gd fmla="*/ 21 w 71" name="T40"/>
                <a:gd fmla="*/ 6 h 78" name="T41"/>
                <a:gd fmla="*/ 64 w 71" name="T42"/>
                <a:gd fmla="*/ 6 h 78" name="T43"/>
                <a:gd fmla="*/ 64 w 71" name="T44"/>
                <a:gd fmla="*/ 56 h 7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8" w="71">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726" name="Group 78"/>
          <p:cNvGrpSpPr/>
          <p:nvPr/>
        </p:nvGrpSpPr>
        <p:grpSpPr>
          <a:xfrm>
            <a:off x="2671764" y="4127186"/>
            <a:ext cx="212725" cy="215967"/>
            <a:chOff x="1683" y="2599"/>
            <a:chExt cx="134" cy="136"/>
          </a:xfrm>
        </p:grpSpPr>
        <p:sp>
          <p:nvSpPr>
            <p:cNvPr id="27676" name="Rectangle 28"/>
            <p:cNvSpPr>
              <a:spLocks noChangeArrowheads="1"/>
            </p:cNvSpPr>
            <p:nvPr/>
          </p:nvSpPr>
          <p:spPr bwMode="auto">
            <a:xfrm>
              <a:off x="1683" y="2599"/>
              <a:ext cx="134" cy="1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94" name="Freeform 46"/>
            <p:cNvSpPr>
              <a:spLocks noEditPoints="1"/>
            </p:cNvSpPr>
            <p:nvPr/>
          </p:nvSpPr>
          <p:spPr bwMode="auto">
            <a:xfrm>
              <a:off x="1718" y="2666"/>
              <a:ext cx="43" cy="21"/>
            </a:xfrm>
            <a:custGeom>
              <a:gdLst>
                <a:gd fmla="*/ 52 w 92" name="T0"/>
                <a:gd fmla="*/ 24 h 45" name="T1"/>
                <a:gd fmla="*/ 52 w 92" name="T2"/>
                <a:gd fmla="*/ 37 h 45" name="T3"/>
                <a:gd fmla="*/ 64 w 92" name="T4"/>
                <a:gd fmla="*/ 37 h 45" name="T5"/>
                <a:gd fmla="*/ 64 w 92" name="T6"/>
                <a:gd fmla="*/ 24 h 45" name="T7"/>
                <a:gd fmla="*/ 80 w 92" name="T8"/>
                <a:gd fmla="*/ 24 h 45" name="T9"/>
                <a:gd fmla="*/ 80 w 92" name="T10"/>
                <a:gd fmla="*/ 45 h 45" name="T11"/>
                <a:gd fmla="*/ 92 w 92" name="T12"/>
                <a:gd fmla="*/ 45 h 45" name="T13"/>
                <a:gd fmla="*/ 92 w 92" name="T14"/>
                <a:gd fmla="*/ 12 h 45" name="T15"/>
                <a:gd fmla="*/ 35 w 92" name="T16"/>
                <a:gd fmla="*/ 12 h 45" name="T17"/>
                <a:gd fmla="*/ 18 w 92" name="T18"/>
                <a:gd fmla="*/ 0 h 45" name="T19"/>
                <a:gd fmla="*/ 0 w 92" name="T20"/>
                <a:gd fmla="*/ 18 h 45" name="T21"/>
                <a:gd fmla="*/ 18 w 92" name="T22"/>
                <a:gd fmla="*/ 36 h 45" name="T23"/>
                <a:gd fmla="*/ 35 w 92" name="T24"/>
                <a:gd fmla="*/ 24 h 45" name="T25"/>
                <a:gd fmla="*/ 52 w 92" name="T26"/>
                <a:gd fmla="*/ 24 h 45" name="T27"/>
                <a:gd fmla="*/ 18 w 92" name="T28"/>
                <a:gd fmla="*/ 24 h 45" name="T29"/>
                <a:gd fmla="*/ 12 w 92" name="T30"/>
                <a:gd fmla="*/ 18 h 45" name="T31"/>
                <a:gd fmla="*/ 18 w 92" name="T32"/>
                <a:gd fmla="*/ 12 h 45" name="T33"/>
                <a:gd fmla="*/ 25 w 92" name="T34"/>
                <a:gd fmla="*/ 18 h 45" name="T35"/>
                <a:gd fmla="*/ 18 w 92" name="T36"/>
                <a:gd fmla="*/ 24 h 4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5" w="92">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95" name="Freeform 47"/>
            <p:cNvSpPr>
              <a:spLocks noEditPoints="1"/>
            </p:cNvSpPr>
            <p:nvPr/>
          </p:nvSpPr>
          <p:spPr bwMode="auto">
            <a:xfrm>
              <a:off x="1738" y="2635"/>
              <a:ext cx="45" cy="63"/>
            </a:xfrm>
            <a:custGeom>
              <a:gdLst>
                <a:gd fmla="*/ 39 w 54" name="T0"/>
                <a:gd fmla="*/ 27 h 76" name="T1"/>
                <a:gd fmla="*/ 39 w 54" name="T2"/>
                <a:gd fmla="*/ 0 h 76" name="T3"/>
                <a:gd fmla="*/ 14 w 54" name="T4"/>
                <a:gd fmla="*/ 0 h 76" name="T5"/>
                <a:gd fmla="*/ 14 w 54" name="T6"/>
                <a:gd fmla="*/ 27 h 76" name="T7"/>
                <a:gd fmla="*/ 0 w 54" name="T8"/>
                <a:gd fmla="*/ 27 h 76" name="T9"/>
                <a:gd fmla="*/ 0 w 54" name="T10"/>
                <a:gd fmla="*/ 38 h 76" name="T11"/>
                <a:gd fmla="*/ 7 w 54" name="T12"/>
                <a:gd fmla="*/ 38 h 76" name="T13"/>
                <a:gd fmla="*/ 7 w 54" name="T14"/>
                <a:gd fmla="*/ 34 h 76" name="T15"/>
                <a:gd fmla="*/ 14 w 54" name="T16"/>
                <a:gd fmla="*/ 34 h 76" name="T17"/>
                <a:gd fmla="*/ 39 w 54" name="T18"/>
                <a:gd fmla="*/ 34 h 76" name="T19"/>
                <a:gd fmla="*/ 47 w 54" name="T20"/>
                <a:gd fmla="*/ 34 h 76" name="T21"/>
                <a:gd fmla="*/ 47 w 54" name="T22"/>
                <a:gd fmla="*/ 69 h 76" name="T23"/>
                <a:gd fmla="*/ 7 w 54" name="T24"/>
                <a:gd fmla="*/ 69 h 76" name="T25"/>
                <a:gd fmla="*/ 7 w 54" name="T26"/>
                <a:gd fmla="*/ 64 h 76" name="T27"/>
                <a:gd fmla="*/ 0 w 54" name="T28"/>
                <a:gd fmla="*/ 64 h 76" name="T29"/>
                <a:gd fmla="*/ 0 w 54" name="T30"/>
                <a:gd fmla="*/ 76 h 76" name="T31"/>
                <a:gd fmla="*/ 54 w 54" name="T32"/>
                <a:gd fmla="*/ 76 h 76" name="T33"/>
                <a:gd fmla="*/ 54 w 54" name="T34"/>
                <a:gd fmla="*/ 27 h 76" name="T35"/>
                <a:gd fmla="*/ 39 w 54" name="T36"/>
                <a:gd fmla="*/ 27 h 76" name="T37"/>
                <a:gd fmla="*/ 20 w 54" name="T38"/>
                <a:gd fmla="*/ 7 h 76" name="T39"/>
                <a:gd fmla="*/ 33 w 54" name="T40"/>
                <a:gd fmla="*/ 7 h 76" name="T41"/>
                <a:gd fmla="*/ 33 w 54" name="T42"/>
                <a:gd fmla="*/ 27 h 76" name="T43"/>
                <a:gd fmla="*/ 20 w 54" name="T44"/>
                <a:gd fmla="*/ 27 h 76" name="T45"/>
                <a:gd fmla="*/ 20 w 54" name="T46"/>
                <a:gd fmla="*/ 7 h 7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6" w="54">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724" name="Group 76"/>
          <p:cNvGrpSpPr/>
          <p:nvPr/>
        </p:nvGrpSpPr>
        <p:grpSpPr>
          <a:xfrm>
            <a:off x="769939" y="4127186"/>
            <a:ext cx="212725" cy="215967"/>
            <a:chOff x="485" y="2599"/>
            <a:chExt cx="134" cy="136"/>
          </a:xfrm>
        </p:grpSpPr>
        <p:sp>
          <p:nvSpPr>
            <p:cNvPr id="27673" name="Rectangle 25"/>
            <p:cNvSpPr>
              <a:spLocks noChangeArrowheads="1"/>
            </p:cNvSpPr>
            <p:nvPr/>
          </p:nvSpPr>
          <p:spPr bwMode="auto">
            <a:xfrm>
              <a:off x="485" y="2599"/>
              <a:ext cx="134" cy="1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96" name="Freeform 48"/>
            <p:cNvSpPr>
              <a:spLocks noEditPoints="1"/>
            </p:cNvSpPr>
            <p:nvPr/>
          </p:nvSpPr>
          <p:spPr bwMode="auto">
            <a:xfrm>
              <a:off x="520" y="2634"/>
              <a:ext cx="65" cy="65"/>
            </a:xfrm>
            <a:custGeom>
              <a:gdLst>
                <a:gd fmla="*/ 79 w 79" name="T0"/>
                <a:gd fmla="*/ 39 h 78" name="T1"/>
                <a:gd fmla="*/ 39 w 79" name="T2"/>
                <a:gd fmla="*/ 0 h 78" name="T3"/>
                <a:gd fmla="*/ 0 w 79" name="T4"/>
                <a:gd fmla="*/ 39 h 78" name="T5"/>
                <a:gd fmla="*/ 4 w 79" name="T6"/>
                <a:gd fmla="*/ 44 h 78" name="T7"/>
                <a:gd fmla="*/ 9 w 79" name="T8"/>
                <a:gd fmla="*/ 39 h 78" name="T9"/>
                <a:gd fmla="*/ 19 w 79" name="T10"/>
                <a:gd fmla="*/ 78 h 78" name="T11"/>
                <a:gd fmla="*/ 58 w 79" name="T12"/>
                <a:gd fmla="*/ 78 h 78" name="T13"/>
                <a:gd fmla="*/ 69 w 79" name="T14"/>
                <a:gd fmla="*/ 39 h 78" name="T15"/>
                <a:gd fmla="*/ 74 w 79" name="T16"/>
                <a:gd fmla="*/ 44 h 78" name="T17"/>
                <a:gd fmla="*/ 79 w 79" name="T18"/>
                <a:gd fmla="*/ 39 h 78" name="T19"/>
                <a:gd fmla="*/ 63 w 79" name="T20"/>
                <a:gd fmla="*/ 34 h 78" name="T21"/>
                <a:gd fmla="*/ 53 w 79" name="T22"/>
                <a:gd fmla="*/ 72 h 78" name="T23"/>
                <a:gd fmla="*/ 25 w 79" name="T24"/>
                <a:gd fmla="*/ 72 h 78" name="T25"/>
                <a:gd fmla="*/ 14 w 79" name="T26"/>
                <a:gd fmla="*/ 34 h 78" name="T27"/>
                <a:gd fmla="*/ 14 w 79" name="T28"/>
                <a:gd fmla="*/ 34 h 78" name="T29"/>
                <a:gd fmla="*/ 39 w 79" name="T30"/>
                <a:gd fmla="*/ 9 h 78" name="T31"/>
                <a:gd fmla="*/ 64 w 79" name="T32"/>
                <a:gd fmla="*/ 34 h 78" name="T33"/>
                <a:gd fmla="*/ 63 w 79" name="T34"/>
                <a:gd fmla="*/ 34 h 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8" w="79">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14" y="34"/>
                  </a:lnTo>
                  <a:lnTo>
                    <a:pt x="39" y="9"/>
                  </a:lnTo>
                  <a:lnTo>
                    <a:pt x="64" y="34"/>
                  </a:lnTo>
                  <a:lnTo>
                    <a:pt x="63" y="3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97" name="Freeform 49"/>
            <p:cNvSpPr>
              <a:spLocks noEditPoints="1"/>
            </p:cNvSpPr>
            <p:nvPr/>
          </p:nvSpPr>
          <p:spPr bwMode="auto">
            <a:xfrm>
              <a:off x="545" y="2668"/>
              <a:ext cx="15" cy="15"/>
            </a:xfrm>
            <a:custGeom>
              <a:gdLst>
                <a:gd fmla="*/ 0 w 18" name="T0"/>
                <a:gd fmla="*/ 18 h 18" name="T1"/>
                <a:gd fmla="*/ 18 w 18" name="T2"/>
                <a:gd fmla="*/ 18 h 18" name="T3"/>
                <a:gd fmla="*/ 18 w 18" name="T4"/>
                <a:gd fmla="*/ 0 h 18" name="T5"/>
                <a:gd fmla="*/ 0 w 18" name="T6"/>
                <a:gd fmla="*/ 0 h 18" name="T7"/>
                <a:gd fmla="*/ 0 w 18" name="T8"/>
                <a:gd fmla="*/ 18 h 18" name="T9"/>
                <a:gd fmla="*/ 7 w 18" name="T10"/>
                <a:gd fmla="*/ 7 h 18" name="T11"/>
                <a:gd fmla="*/ 11 w 18" name="T12"/>
                <a:gd fmla="*/ 7 h 18" name="T13"/>
                <a:gd fmla="*/ 11 w 18" name="T14"/>
                <a:gd fmla="*/ 11 h 18" name="T15"/>
                <a:gd fmla="*/ 7 w 18" name="T16"/>
                <a:gd fmla="*/ 11 h 18" name="T17"/>
                <a:gd fmla="*/ 7 w 18" name="T18"/>
                <a:gd fmla="*/ 7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719" name="Group 71"/>
          <p:cNvGrpSpPr/>
          <p:nvPr/>
        </p:nvGrpSpPr>
        <p:grpSpPr>
          <a:xfrm>
            <a:off x="769939" y="2702759"/>
            <a:ext cx="212725" cy="214379"/>
            <a:chOff x="485" y="1702"/>
            <a:chExt cx="134" cy="135"/>
          </a:xfrm>
        </p:grpSpPr>
        <p:sp>
          <p:nvSpPr>
            <p:cNvPr id="27661" name="Rectangle 13"/>
            <p:cNvSpPr>
              <a:spLocks noChangeArrowheads="1"/>
            </p:cNvSpPr>
            <p:nvPr/>
          </p:nvSpPr>
          <p:spPr bwMode="auto">
            <a:xfrm>
              <a:off x="485" y="1702"/>
              <a:ext cx="134" cy="13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7698" name="Freeform 50"/>
            <p:cNvSpPr>
              <a:spLocks noEditPoints="1"/>
            </p:cNvSpPr>
            <p:nvPr/>
          </p:nvSpPr>
          <p:spPr bwMode="auto">
            <a:xfrm>
              <a:off x="520" y="1737"/>
              <a:ext cx="65" cy="65"/>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53 w 140" name="T10"/>
                <a:gd fmla="*/ 126 h 140" name="T11"/>
                <a:gd fmla="*/ 53 w 140" name="T12"/>
                <a:gd fmla="*/ 99 h 140" name="T13"/>
                <a:gd fmla="*/ 67 w 140" name="T14"/>
                <a:gd fmla="*/ 86 h 140" name="T15"/>
                <a:gd fmla="*/ 72 w 140" name="T16"/>
                <a:gd fmla="*/ 86 h 140" name="T17"/>
                <a:gd fmla="*/ 86 w 140" name="T18"/>
                <a:gd fmla="*/ 99 h 140" name="T19"/>
                <a:gd fmla="*/ 86 w 140" name="T20"/>
                <a:gd fmla="*/ 126 h 140" name="T21"/>
                <a:gd fmla="*/ 70 w 140" name="T22"/>
                <a:gd fmla="*/ 128 h 140" name="T23"/>
                <a:gd fmla="*/ 53 w 140" name="T24"/>
                <a:gd fmla="*/ 126 h 140" name="T25"/>
                <a:gd fmla="*/ 98 w 140" name="T26"/>
                <a:gd fmla="*/ 121 h 140" name="T27"/>
                <a:gd fmla="*/ 98 w 140" name="T28"/>
                <a:gd fmla="*/ 99 h 140" name="T29"/>
                <a:gd fmla="*/ 72 w 140" name="T30"/>
                <a:gd fmla="*/ 74 h 140" name="T31"/>
                <a:gd fmla="*/ 67 w 140" name="T32"/>
                <a:gd fmla="*/ 74 h 140" name="T33"/>
                <a:gd fmla="*/ 42 w 140" name="T34"/>
                <a:gd fmla="*/ 99 h 140" name="T35"/>
                <a:gd fmla="*/ 42 w 140" name="T36"/>
                <a:gd fmla="*/ 121 h 140" name="T37"/>
                <a:gd fmla="*/ 12 w 140" name="T38"/>
                <a:gd fmla="*/ 70 h 140" name="T39"/>
                <a:gd fmla="*/ 70 w 140" name="T40"/>
                <a:gd fmla="*/ 12 h 140" name="T41"/>
                <a:gd fmla="*/ 128 w 140" name="T42"/>
                <a:gd fmla="*/ 70 h 140" name="T43"/>
                <a:gd fmla="*/ 98 w 140" name="T44"/>
                <a:gd fmla="*/ 121 h 14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0" w="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99" name="Oval 51"/>
            <p:cNvSpPr>
              <a:spLocks noChangeArrowheads="1"/>
            </p:cNvSpPr>
            <p:nvPr/>
          </p:nvSpPr>
          <p:spPr bwMode="auto">
            <a:xfrm>
              <a:off x="545" y="1752"/>
              <a:ext cx="15" cy="16"/>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7700" name="Rectangle 52"/>
          <p:cNvSpPr>
            <a:spLocks noChangeArrowheads="1"/>
          </p:cNvSpPr>
          <p:nvPr/>
        </p:nvSpPr>
        <p:spPr bwMode="auto">
          <a:xfrm>
            <a:off x="1031875" y="2696409"/>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01</a:t>
            </a:r>
          </a:p>
        </p:txBody>
      </p:sp>
      <p:sp>
        <p:nvSpPr>
          <p:cNvPr id="27701" name="Rectangle 53"/>
          <p:cNvSpPr>
            <a:spLocks noChangeArrowheads="1"/>
          </p:cNvSpPr>
          <p:nvPr/>
        </p:nvSpPr>
        <p:spPr bwMode="auto">
          <a:xfrm>
            <a:off x="1031875" y="4119753"/>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05</a:t>
            </a:r>
          </a:p>
        </p:txBody>
      </p:sp>
      <p:sp>
        <p:nvSpPr>
          <p:cNvPr id="27702" name="Rectangle 54"/>
          <p:cNvSpPr>
            <a:spLocks noChangeArrowheads="1"/>
          </p:cNvSpPr>
          <p:nvPr/>
        </p:nvSpPr>
        <p:spPr bwMode="auto">
          <a:xfrm>
            <a:off x="2944813" y="2696409"/>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02</a:t>
            </a:r>
          </a:p>
        </p:txBody>
      </p:sp>
      <p:sp>
        <p:nvSpPr>
          <p:cNvPr id="27703" name="Rectangle 55"/>
          <p:cNvSpPr>
            <a:spLocks noChangeArrowheads="1"/>
          </p:cNvSpPr>
          <p:nvPr/>
        </p:nvSpPr>
        <p:spPr bwMode="auto">
          <a:xfrm>
            <a:off x="2944813" y="4133250"/>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06</a:t>
            </a:r>
          </a:p>
        </p:txBody>
      </p:sp>
      <p:sp>
        <p:nvSpPr>
          <p:cNvPr id="27704" name="Rectangle 56"/>
          <p:cNvSpPr>
            <a:spLocks noChangeArrowheads="1"/>
          </p:cNvSpPr>
          <p:nvPr/>
        </p:nvSpPr>
        <p:spPr bwMode="auto">
          <a:xfrm>
            <a:off x="4829175" y="2696409"/>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03</a:t>
            </a:r>
          </a:p>
        </p:txBody>
      </p:sp>
      <p:sp>
        <p:nvSpPr>
          <p:cNvPr id="27705" name="Rectangle 57"/>
          <p:cNvSpPr>
            <a:spLocks noChangeArrowheads="1"/>
          </p:cNvSpPr>
          <p:nvPr/>
        </p:nvSpPr>
        <p:spPr bwMode="auto">
          <a:xfrm>
            <a:off x="4829175" y="4118166"/>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07</a:t>
            </a:r>
          </a:p>
        </p:txBody>
      </p:sp>
      <p:sp>
        <p:nvSpPr>
          <p:cNvPr id="27706" name="Rectangle 58"/>
          <p:cNvSpPr>
            <a:spLocks noChangeArrowheads="1"/>
          </p:cNvSpPr>
          <p:nvPr/>
        </p:nvSpPr>
        <p:spPr bwMode="auto">
          <a:xfrm>
            <a:off x="6738939" y="2696409"/>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04</a:t>
            </a:r>
          </a:p>
        </p:txBody>
      </p:sp>
      <p:sp>
        <p:nvSpPr>
          <p:cNvPr id="27707" name="Rectangle 59"/>
          <p:cNvSpPr>
            <a:spLocks noChangeArrowheads="1"/>
          </p:cNvSpPr>
          <p:nvPr/>
        </p:nvSpPr>
        <p:spPr bwMode="auto">
          <a:xfrm>
            <a:off x="6738939" y="4117353"/>
            <a:ext cx="644843" cy="228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900">
                <a:solidFill>
                  <a:schemeClr val="bg1"/>
                </a:solidFill>
              </a:rPr>
              <a:t>Option 08</a:t>
            </a:r>
          </a:p>
        </p:txBody>
      </p:sp>
      <p:sp>
        <p:nvSpPr>
          <p:cNvPr id="65"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66"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67" name="直接连接符 66"/>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20" name="Oval 12"/>
          <p:cNvSpPr>
            <a:spLocks noChangeArrowheads="1"/>
          </p:cNvSpPr>
          <p:nvPr/>
        </p:nvSpPr>
        <p:spPr bwMode="auto">
          <a:xfrm>
            <a:off x="1554164" y="1688034"/>
            <a:ext cx="1120775" cy="1121121"/>
          </a:xfrm>
          <a:prstGeom prst="ellipse">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21" name="Freeform 13"/>
          <p:cNvSpPr/>
          <p:nvPr/>
        </p:nvSpPr>
        <p:spPr bwMode="auto">
          <a:xfrm>
            <a:off x="1285876" y="2258122"/>
            <a:ext cx="174625" cy="396997"/>
          </a:xfrm>
          <a:custGeom>
            <a:gdLst>
              <a:gd fmla="*/ 78 w 78" name="T0"/>
              <a:gd fmla="*/ 159 h 177" name="T1"/>
              <a:gd fmla="*/ 35 w 78" name="T2"/>
              <a:gd fmla="*/ 0 h 177" name="T3"/>
              <a:gd fmla="*/ 0 w 78" name="T4"/>
              <a:gd fmla="*/ 0 h 177" name="T5"/>
              <a:gd fmla="*/ 48 w 78" name="T6"/>
              <a:gd fmla="*/ 177 h 177" name="T7"/>
              <a:gd fmla="*/ 78 w 78" name="T8"/>
              <a:gd fmla="*/ 159 h 177" name="T9"/>
            </a:gdLst>
            <a:cxnLst>
              <a:cxn ang="0">
                <a:pos x="T0" y="T1"/>
              </a:cxn>
              <a:cxn ang="0">
                <a:pos x="T2" y="T3"/>
              </a:cxn>
              <a:cxn ang="0">
                <a:pos x="T4" y="T5"/>
              </a:cxn>
              <a:cxn ang="0">
                <a:pos x="T6" y="T7"/>
              </a:cxn>
              <a:cxn ang="0">
                <a:pos x="T8" y="T9"/>
              </a:cxn>
            </a:cxnLst>
            <a:rect b="b" l="0" r="r" t="0"/>
            <a:pathLst>
              <a:path h="177" w="78">
                <a:moveTo>
                  <a:pt x="78" y="159"/>
                </a:moveTo>
                <a:cubicBezTo>
                  <a:pt x="52" y="112"/>
                  <a:pt x="36" y="58"/>
                  <a:pt x="35" y="0"/>
                </a:cubicBezTo>
                <a:cubicBezTo>
                  <a:pt x="0" y="0"/>
                  <a:pt x="0" y="0"/>
                  <a:pt x="0" y="0"/>
                </a:cubicBezTo>
                <a:cubicBezTo>
                  <a:pt x="1" y="64"/>
                  <a:pt x="18" y="124"/>
                  <a:pt x="48" y="177"/>
                </a:cubicBezTo>
                <a:lnTo>
                  <a:pt x="78" y="159"/>
                </a:lnTo>
                <a:close/>
              </a:path>
            </a:pathLst>
          </a:custGeom>
          <a:solidFill>
            <a:schemeClr val="accent2"/>
          </a:solidFill>
          <a:ln>
            <a:noFill/>
          </a:ln>
        </p:spPr>
        <p:txBody>
          <a:bodyPr/>
          <a:lstStyle/>
          <a:p>
            <a:endParaRPr altLang="en-US" lang="zh-CN"/>
          </a:p>
        </p:txBody>
      </p:sp>
      <p:sp>
        <p:nvSpPr>
          <p:cNvPr id="43022" name="Freeform 14"/>
          <p:cNvSpPr/>
          <p:nvPr/>
        </p:nvSpPr>
        <p:spPr bwMode="auto">
          <a:xfrm>
            <a:off x="1708151" y="2902846"/>
            <a:ext cx="396875" cy="174679"/>
          </a:xfrm>
          <a:custGeom>
            <a:gdLst>
              <a:gd fmla="*/ 178 w 178" name="T0"/>
              <a:gd fmla="*/ 78 h 78" name="T1"/>
              <a:gd fmla="*/ 178 w 178" name="T2"/>
              <a:gd fmla="*/ 43 h 78" name="T3"/>
              <a:gd fmla="*/ 18 w 178" name="T4"/>
              <a:gd fmla="*/ 0 h 78" name="T5"/>
              <a:gd fmla="*/ 0 w 178" name="T6"/>
              <a:gd fmla="*/ 30 h 78" name="T7"/>
              <a:gd fmla="*/ 178 w 178" name="T8"/>
              <a:gd fmla="*/ 78 h 78" name="T9"/>
            </a:gdLst>
            <a:cxnLst>
              <a:cxn ang="0">
                <a:pos x="T0" y="T1"/>
              </a:cxn>
              <a:cxn ang="0">
                <a:pos x="T2" y="T3"/>
              </a:cxn>
              <a:cxn ang="0">
                <a:pos x="T4" y="T5"/>
              </a:cxn>
              <a:cxn ang="0">
                <a:pos x="T6" y="T7"/>
              </a:cxn>
              <a:cxn ang="0">
                <a:pos x="T8" y="T9"/>
              </a:cxn>
            </a:cxnLst>
            <a:rect b="b" l="0" r="r" t="0"/>
            <a:pathLst>
              <a:path h="78" w="178">
                <a:moveTo>
                  <a:pt x="178" y="78"/>
                </a:moveTo>
                <a:cubicBezTo>
                  <a:pt x="178" y="43"/>
                  <a:pt x="178" y="43"/>
                  <a:pt x="178" y="43"/>
                </a:cubicBezTo>
                <a:cubicBezTo>
                  <a:pt x="120" y="42"/>
                  <a:pt x="65" y="27"/>
                  <a:pt x="18" y="0"/>
                </a:cubicBezTo>
                <a:cubicBezTo>
                  <a:pt x="0" y="30"/>
                  <a:pt x="0" y="30"/>
                  <a:pt x="0" y="30"/>
                </a:cubicBezTo>
                <a:cubicBezTo>
                  <a:pt x="53" y="60"/>
                  <a:pt x="113" y="77"/>
                  <a:pt x="178" y="78"/>
                </a:cubicBezTo>
                <a:close/>
              </a:path>
            </a:pathLst>
          </a:custGeom>
          <a:solidFill>
            <a:schemeClr val="accent2"/>
          </a:solidFill>
          <a:ln>
            <a:noFill/>
          </a:ln>
        </p:spPr>
        <p:txBody>
          <a:bodyPr/>
          <a:lstStyle/>
          <a:p>
            <a:endParaRPr altLang="en-US" lang="zh-CN"/>
          </a:p>
        </p:txBody>
      </p:sp>
      <p:sp>
        <p:nvSpPr>
          <p:cNvPr id="43023" name="Freeform 15"/>
          <p:cNvSpPr/>
          <p:nvPr/>
        </p:nvSpPr>
        <p:spPr bwMode="auto">
          <a:xfrm>
            <a:off x="1285876" y="1842069"/>
            <a:ext cx="174625" cy="396997"/>
          </a:xfrm>
          <a:custGeom>
            <a:gdLst>
              <a:gd fmla="*/ 0 w 78" name="T0"/>
              <a:gd fmla="*/ 177 h 177" name="T1"/>
              <a:gd fmla="*/ 35 w 78" name="T2"/>
              <a:gd fmla="*/ 177 h 177" name="T3"/>
              <a:gd fmla="*/ 78 w 78" name="T4"/>
              <a:gd fmla="*/ 17 h 177" name="T5"/>
              <a:gd fmla="*/ 48 w 78" name="T6"/>
              <a:gd fmla="*/ 0 h 177" name="T7"/>
              <a:gd fmla="*/ 0 w 78" name="T8"/>
              <a:gd fmla="*/ 177 h 177" name="T9"/>
            </a:gdLst>
            <a:cxnLst>
              <a:cxn ang="0">
                <a:pos x="T0" y="T1"/>
              </a:cxn>
              <a:cxn ang="0">
                <a:pos x="T2" y="T3"/>
              </a:cxn>
              <a:cxn ang="0">
                <a:pos x="T4" y="T5"/>
              </a:cxn>
              <a:cxn ang="0">
                <a:pos x="T6" y="T7"/>
              </a:cxn>
              <a:cxn ang="0">
                <a:pos x="T8" y="T9"/>
              </a:cxn>
            </a:cxnLst>
            <a:rect b="b" l="0" r="r" t="0"/>
            <a:pathLst>
              <a:path h="177" w="78">
                <a:moveTo>
                  <a:pt x="0" y="177"/>
                </a:moveTo>
                <a:cubicBezTo>
                  <a:pt x="35" y="177"/>
                  <a:pt x="35" y="177"/>
                  <a:pt x="35" y="177"/>
                </a:cubicBezTo>
                <a:cubicBezTo>
                  <a:pt x="36" y="119"/>
                  <a:pt x="52" y="65"/>
                  <a:pt x="78" y="17"/>
                </a:cubicBezTo>
                <a:cubicBezTo>
                  <a:pt x="48" y="0"/>
                  <a:pt x="48" y="0"/>
                  <a:pt x="48" y="0"/>
                </a:cubicBezTo>
                <a:cubicBezTo>
                  <a:pt x="18" y="52"/>
                  <a:pt x="1" y="113"/>
                  <a:pt x="0" y="177"/>
                </a:cubicBezTo>
                <a:close/>
              </a:path>
            </a:pathLst>
          </a:custGeom>
          <a:solidFill>
            <a:schemeClr val="accent2"/>
          </a:solidFill>
          <a:ln>
            <a:noFill/>
          </a:ln>
        </p:spPr>
        <p:txBody>
          <a:bodyPr/>
          <a:lstStyle/>
          <a:p>
            <a:endParaRPr altLang="en-US" lang="zh-CN"/>
          </a:p>
        </p:txBody>
      </p:sp>
      <p:sp>
        <p:nvSpPr>
          <p:cNvPr id="43024" name="Freeform 16"/>
          <p:cNvSpPr/>
          <p:nvPr/>
        </p:nvSpPr>
        <p:spPr bwMode="auto">
          <a:xfrm>
            <a:off x="2122489" y="2902846"/>
            <a:ext cx="395287" cy="174679"/>
          </a:xfrm>
          <a:custGeom>
            <a:gdLst>
              <a:gd fmla="*/ 160 w 177" name="T0"/>
              <a:gd fmla="*/ 0 h 78" name="T1"/>
              <a:gd fmla="*/ 0 w 177" name="T2"/>
              <a:gd fmla="*/ 43 h 78" name="T3"/>
              <a:gd fmla="*/ 0 w 177" name="T4"/>
              <a:gd fmla="*/ 78 h 78" name="T5"/>
              <a:gd fmla="*/ 177 w 177" name="T6"/>
              <a:gd fmla="*/ 30 h 78" name="T7"/>
              <a:gd fmla="*/ 160 w 177" name="T8"/>
              <a:gd fmla="*/ 0 h 78" name="T9"/>
            </a:gdLst>
            <a:cxnLst>
              <a:cxn ang="0">
                <a:pos x="T0" y="T1"/>
              </a:cxn>
              <a:cxn ang="0">
                <a:pos x="T2" y="T3"/>
              </a:cxn>
              <a:cxn ang="0">
                <a:pos x="T4" y="T5"/>
              </a:cxn>
              <a:cxn ang="0">
                <a:pos x="T6" y="T7"/>
              </a:cxn>
              <a:cxn ang="0">
                <a:pos x="T8" y="T9"/>
              </a:cxn>
            </a:cxnLst>
            <a:rect b="b" l="0" r="r" t="0"/>
            <a:pathLst>
              <a:path h="78" w="177">
                <a:moveTo>
                  <a:pt x="160" y="0"/>
                </a:moveTo>
                <a:cubicBezTo>
                  <a:pt x="113" y="27"/>
                  <a:pt x="58" y="42"/>
                  <a:pt x="0" y="43"/>
                </a:cubicBezTo>
                <a:cubicBezTo>
                  <a:pt x="0" y="78"/>
                  <a:pt x="0" y="78"/>
                  <a:pt x="0" y="78"/>
                </a:cubicBezTo>
                <a:cubicBezTo>
                  <a:pt x="65" y="77"/>
                  <a:pt x="125" y="60"/>
                  <a:pt x="177" y="30"/>
                </a:cubicBezTo>
                <a:lnTo>
                  <a:pt x="160" y="0"/>
                </a:lnTo>
                <a:close/>
              </a:path>
            </a:pathLst>
          </a:custGeom>
          <a:solidFill>
            <a:schemeClr val="accent2"/>
          </a:solidFill>
          <a:ln>
            <a:noFill/>
          </a:ln>
        </p:spPr>
        <p:txBody>
          <a:bodyPr/>
          <a:lstStyle/>
          <a:p>
            <a:endParaRPr altLang="en-US" lang="zh-CN"/>
          </a:p>
        </p:txBody>
      </p:sp>
      <p:sp>
        <p:nvSpPr>
          <p:cNvPr id="43025" name="Freeform 17"/>
          <p:cNvSpPr/>
          <p:nvPr/>
        </p:nvSpPr>
        <p:spPr bwMode="auto">
          <a:xfrm>
            <a:off x="1708151" y="1419663"/>
            <a:ext cx="396875" cy="173091"/>
          </a:xfrm>
          <a:custGeom>
            <a:gdLst>
              <a:gd fmla="*/ 18 w 178" name="T0"/>
              <a:gd fmla="*/ 78 h 78" name="T1"/>
              <a:gd fmla="*/ 178 w 178" name="T2"/>
              <a:gd fmla="*/ 35 h 78" name="T3"/>
              <a:gd fmla="*/ 178 w 178" name="T4"/>
              <a:gd fmla="*/ 0 h 78" name="T5"/>
              <a:gd fmla="*/ 0 w 178" name="T6"/>
              <a:gd fmla="*/ 47 h 78" name="T7"/>
              <a:gd fmla="*/ 18 w 178" name="T8"/>
              <a:gd fmla="*/ 78 h 78" name="T9"/>
            </a:gdLst>
            <a:cxnLst>
              <a:cxn ang="0">
                <a:pos x="T0" y="T1"/>
              </a:cxn>
              <a:cxn ang="0">
                <a:pos x="T2" y="T3"/>
              </a:cxn>
              <a:cxn ang="0">
                <a:pos x="T4" y="T5"/>
              </a:cxn>
              <a:cxn ang="0">
                <a:pos x="T6" y="T7"/>
              </a:cxn>
              <a:cxn ang="0">
                <a:pos x="T8" y="T9"/>
              </a:cxn>
            </a:cxnLst>
            <a:rect b="b" l="0" r="r" t="0"/>
            <a:pathLst>
              <a:path h="78" w="178">
                <a:moveTo>
                  <a:pt x="18" y="78"/>
                </a:moveTo>
                <a:cubicBezTo>
                  <a:pt x="65" y="51"/>
                  <a:pt x="120" y="36"/>
                  <a:pt x="178" y="35"/>
                </a:cubicBezTo>
                <a:cubicBezTo>
                  <a:pt x="178" y="0"/>
                  <a:pt x="178" y="0"/>
                  <a:pt x="178" y="0"/>
                </a:cubicBezTo>
                <a:cubicBezTo>
                  <a:pt x="113" y="1"/>
                  <a:pt x="53" y="18"/>
                  <a:pt x="0" y="47"/>
                </a:cubicBezTo>
                <a:lnTo>
                  <a:pt x="18" y="78"/>
                </a:lnTo>
                <a:close/>
              </a:path>
            </a:pathLst>
          </a:custGeom>
          <a:solidFill>
            <a:schemeClr val="accent2"/>
          </a:solidFill>
          <a:ln>
            <a:noFill/>
          </a:ln>
        </p:spPr>
        <p:txBody>
          <a:bodyPr/>
          <a:lstStyle/>
          <a:p>
            <a:endParaRPr altLang="en-US" lang="zh-CN"/>
          </a:p>
        </p:txBody>
      </p:sp>
      <p:sp>
        <p:nvSpPr>
          <p:cNvPr id="43026" name="Freeform 18"/>
          <p:cNvSpPr/>
          <p:nvPr/>
        </p:nvSpPr>
        <p:spPr bwMode="auto">
          <a:xfrm>
            <a:off x="2122488" y="1419663"/>
            <a:ext cx="398462" cy="173091"/>
          </a:xfrm>
          <a:custGeom>
            <a:gdLst>
              <a:gd fmla="*/ 0 w 178" name="T0"/>
              <a:gd fmla="*/ 0 h 78" name="T1"/>
              <a:gd fmla="*/ 0 w 178" name="T2"/>
              <a:gd fmla="*/ 35 h 78" name="T3"/>
              <a:gd fmla="*/ 160 w 178" name="T4"/>
              <a:gd fmla="*/ 78 h 78" name="T5"/>
              <a:gd fmla="*/ 178 w 178" name="T6"/>
              <a:gd fmla="*/ 47 h 78" name="T7"/>
              <a:gd fmla="*/ 0 w 178" name="T8"/>
              <a:gd fmla="*/ 0 h 78" name="T9"/>
            </a:gdLst>
            <a:cxnLst>
              <a:cxn ang="0">
                <a:pos x="T0" y="T1"/>
              </a:cxn>
              <a:cxn ang="0">
                <a:pos x="T2" y="T3"/>
              </a:cxn>
              <a:cxn ang="0">
                <a:pos x="T4" y="T5"/>
              </a:cxn>
              <a:cxn ang="0">
                <a:pos x="T6" y="T7"/>
              </a:cxn>
              <a:cxn ang="0">
                <a:pos x="T8" y="T9"/>
              </a:cxn>
            </a:cxnLst>
            <a:rect b="b" l="0" r="r" t="0"/>
            <a:pathLst>
              <a:path h="78" w="178">
                <a:moveTo>
                  <a:pt x="0" y="0"/>
                </a:moveTo>
                <a:cubicBezTo>
                  <a:pt x="0" y="35"/>
                  <a:pt x="0" y="35"/>
                  <a:pt x="0" y="35"/>
                </a:cubicBezTo>
                <a:cubicBezTo>
                  <a:pt x="58" y="36"/>
                  <a:pt x="113" y="51"/>
                  <a:pt x="160" y="78"/>
                </a:cubicBezTo>
                <a:cubicBezTo>
                  <a:pt x="178" y="47"/>
                  <a:pt x="178" y="47"/>
                  <a:pt x="178" y="47"/>
                </a:cubicBezTo>
                <a:cubicBezTo>
                  <a:pt x="125" y="18"/>
                  <a:pt x="65" y="1"/>
                  <a:pt x="0" y="0"/>
                </a:cubicBezTo>
                <a:close/>
              </a:path>
            </a:pathLst>
          </a:custGeom>
          <a:solidFill>
            <a:schemeClr val="accent2"/>
          </a:solidFill>
          <a:ln>
            <a:noFill/>
          </a:ln>
        </p:spPr>
        <p:txBody>
          <a:bodyPr/>
          <a:lstStyle/>
          <a:p>
            <a:endParaRPr altLang="en-US" lang="zh-CN"/>
          </a:p>
        </p:txBody>
      </p:sp>
      <p:sp>
        <p:nvSpPr>
          <p:cNvPr id="43027" name="Freeform 19"/>
          <p:cNvSpPr/>
          <p:nvPr/>
        </p:nvSpPr>
        <p:spPr bwMode="auto">
          <a:xfrm>
            <a:off x="1401763" y="1535587"/>
            <a:ext cx="328612" cy="328713"/>
          </a:xfrm>
          <a:custGeom>
            <a:gdLst>
              <a:gd fmla="*/ 31 w 147" name="T0"/>
              <a:gd fmla="*/ 147 h 147" name="T1"/>
              <a:gd fmla="*/ 147 w 147" name="T2"/>
              <a:gd fmla="*/ 30 h 147" name="T3"/>
              <a:gd fmla="*/ 130 w 147" name="T4"/>
              <a:gd fmla="*/ 0 h 147" name="T5"/>
              <a:gd fmla="*/ 0 w 147" name="T6"/>
              <a:gd fmla="*/ 129 h 147" name="T7"/>
              <a:gd fmla="*/ 31 w 147" name="T8"/>
              <a:gd fmla="*/ 147 h 147" name="T9"/>
            </a:gdLst>
            <a:cxnLst>
              <a:cxn ang="0">
                <a:pos x="T0" y="T1"/>
              </a:cxn>
              <a:cxn ang="0">
                <a:pos x="T2" y="T3"/>
              </a:cxn>
              <a:cxn ang="0">
                <a:pos x="T4" y="T5"/>
              </a:cxn>
              <a:cxn ang="0">
                <a:pos x="T6" y="T7"/>
              </a:cxn>
              <a:cxn ang="0">
                <a:pos x="T8" y="T9"/>
              </a:cxn>
            </a:cxnLst>
            <a:rect b="b" l="0" r="r" t="0"/>
            <a:pathLst>
              <a:path h="147" w="147">
                <a:moveTo>
                  <a:pt x="31" y="147"/>
                </a:moveTo>
                <a:cubicBezTo>
                  <a:pt x="59" y="99"/>
                  <a:pt x="99" y="59"/>
                  <a:pt x="147" y="30"/>
                </a:cubicBezTo>
                <a:cubicBezTo>
                  <a:pt x="130" y="0"/>
                  <a:pt x="130" y="0"/>
                  <a:pt x="130" y="0"/>
                </a:cubicBezTo>
                <a:cubicBezTo>
                  <a:pt x="77" y="31"/>
                  <a:pt x="32" y="76"/>
                  <a:pt x="0" y="129"/>
                </a:cubicBezTo>
                <a:lnTo>
                  <a:pt x="31" y="147"/>
                </a:lnTo>
                <a:close/>
              </a:path>
            </a:pathLst>
          </a:custGeom>
          <a:solidFill>
            <a:schemeClr val="accent2"/>
          </a:solidFill>
          <a:ln>
            <a:noFill/>
          </a:ln>
        </p:spPr>
        <p:txBody>
          <a:bodyPr/>
          <a:lstStyle/>
          <a:p>
            <a:endParaRPr altLang="en-US" lang="zh-CN"/>
          </a:p>
        </p:txBody>
      </p:sp>
      <p:sp>
        <p:nvSpPr>
          <p:cNvPr id="43028" name="Freeform 20"/>
          <p:cNvSpPr/>
          <p:nvPr/>
        </p:nvSpPr>
        <p:spPr bwMode="auto">
          <a:xfrm>
            <a:off x="1401763" y="2632888"/>
            <a:ext cx="328612" cy="328714"/>
          </a:xfrm>
          <a:custGeom>
            <a:gdLst>
              <a:gd fmla="*/ 147 w 147" name="T0"/>
              <a:gd fmla="*/ 117 h 147" name="T1"/>
              <a:gd fmla="*/ 31 w 147" name="T2"/>
              <a:gd fmla="*/ 0 h 147" name="T3"/>
              <a:gd fmla="*/ 0 w 147" name="T4"/>
              <a:gd fmla="*/ 17 h 147" name="T5"/>
              <a:gd fmla="*/ 130 w 147" name="T6"/>
              <a:gd fmla="*/ 147 h 147" name="T7"/>
              <a:gd fmla="*/ 147 w 147" name="T8"/>
              <a:gd fmla="*/ 117 h 147" name="T9"/>
            </a:gdLst>
            <a:cxnLst>
              <a:cxn ang="0">
                <a:pos x="T0" y="T1"/>
              </a:cxn>
              <a:cxn ang="0">
                <a:pos x="T2" y="T3"/>
              </a:cxn>
              <a:cxn ang="0">
                <a:pos x="T4" y="T5"/>
              </a:cxn>
              <a:cxn ang="0">
                <a:pos x="T6" y="T7"/>
              </a:cxn>
              <a:cxn ang="0">
                <a:pos x="T8" y="T9"/>
              </a:cxn>
            </a:cxnLst>
            <a:rect b="b" l="0" r="r" t="0"/>
            <a:pathLst>
              <a:path h="147" w="147">
                <a:moveTo>
                  <a:pt x="147" y="117"/>
                </a:moveTo>
                <a:cubicBezTo>
                  <a:pt x="99" y="88"/>
                  <a:pt x="59" y="48"/>
                  <a:pt x="31" y="0"/>
                </a:cubicBezTo>
                <a:cubicBezTo>
                  <a:pt x="0" y="17"/>
                  <a:pt x="0" y="17"/>
                  <a:pt x="0" y="17"/>
                </a:cubicBezTo>
                <a:cubicBezTo>
                  <a:pt x="32" y="71"/>
                  <a:pt x="77" y="115"/>
                  <a:pt x="130" y="147"/>
                </a:cubicBezTo>
                <a:lnTo>
                  <a:pt x="147" y="117"/>
                </a:lnTo>
                <a:close/>
              </a:path>
            </a:pathLst>
          </a:custGeom>
          <a:solidFill>
            <a:schemeClr val="accent2"/>
          </a:solidFill>
          <a:ln>
            <a:noFill/>
          </a:ln>
        </p:spPr>
        <p:txBody>
          <a:bodyPr/>
          <a:lstStyle/>
          <a:p>
            <a:endParaRPr altLang="en-US" lang="zh-CN"/>
          </a:p>
        </p:txBody>
      </p:sp>
      <p:sp>
        <p:nvSpPr>
          <p:cNvPr id="43029" name="Freeform 21"/>
          <p:cNvSpPr/>
          <p:nvPr/>
        </p:nvSpPr>
        <p:spPr bwMode="auto">
          <a:xfrm>
            <a:off x="2495550" y="2632888"/>
            <a:ext cx="330200" cy="328714"/>
          </a:xfrm>
          <a:custGeom>
            <a:gdLst>
              <a:gd fmla="*/ 117 w 148" name="T0"/>
              <a:gd fmla="*/ 0 h 147" name="T1"/>
              <a:gd fmla="*/ 0 w 148" name="T2"/>
              <a:gd fmla="*/ 117 h 147" name="T3"/>
              <a:gd fmla="*/ 18 w 148" name="T4"/>
              <a:gd fmla="*/ 147 h 147" name="T5"/>
              <a:gd fmla="*/ 148 w 148" name="T6"/>
              <a:gd fmla="*/ 17 h 147" name="T7"/>
              <a:gd fmla="*/ 117 w 148" name="T8"/>
              <a:gd fmla="*/ 0 h 147" name="T9"/>
            </a:gdLst>
            <a:cxnLst>
              <a:cxn ang="0">
                <a:pos x="T0" y="T1"/>
              </a:cxn>
              <a:cxn ang="0">
                <a:pos x="T2" y="T3"/>
              </a:cxn>
              <a:cxn ang="0">
                <a:pos x="T4" y="T5"/>
              </a:cxn>
              <a:cxn ang="0">
                <a:pos x="T6" y="T7"/>
              </a:cxn>
              <a:cxn ang="0">
                <a:pos x="T8" y="T9"/>
              </a:cxn>
            </a:cxnLst>
            <a:rect b="b" l="0" r="r" t="0"/>
            <a:pathLst>
              <a:path h="147" w="148">
                <a:moveTo>
                  <a:pt x="117" y="0"/>
                </a:moveTo>
                <a:cubicBezTo>
                  <a:pt x="89" y="48"/>
                  <a:pt x="49" y="88"/>
                  <a:pt x="0" y="117"/>
                </a:cubicBezTo>
                <a:cubicBezTo>
                  <a:pt x="18" y="147"/>
                  <a:pt x="18" y="147"/>
                  <a:pt x="18" y="147"/>
                </a:cubicBezTo>
                <a:cubicBezTo>
                  <a:pt x="71" y="115"/>
                  <a:pt x="116" y="71"/>
                  <a:pt x="148" y="17"/>
                </a:cubicBezTo>
                <a:lnTo>
                  <a:pt x="117" y="0"/>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30" name="Freeform 22"/>
          <p:cNvSpPr/>
          <p:nvPr/>
        </p:nvSpPr>
        <p:spPr bwMode="auto">
          <a:xfrm>
            <a:off x="2767014" y="1842069"/>
            <a:ext cx="173037" cy="396997"/>
          </a:xfrm>
          <a:custGeom>
            <a:gdLst>
              <a:gd fmla="*/ 0 w 77" name="T0"/>
              <a:gd fmla="*/ 17 h 177" name="T1"/>
              <a:gd fmla="*/ 42 w 77" name="T2"/>
              <a:gd fmla="*/ 177 h 177" name="T3"/>
              <a:gd fmla="*/ 77 w 77" name="T4"/>
              <a:gd fmla="*/ 177 h 177" name="T5"/>
              <a:gd fmla="*/ 30 w 77" name="T6"/>
              <a:gd fmla="*/ 0 h 177" name="T7"/>
              <a:gd fmla="*/ 0 w 77" name="T8"/>
              <a:gd fmla="*/ 17 h 177" name="T9"/>
            </a:gdLst>
            <a:cxnLst>
              <a:cxn ang="0">
                <a:pos x="T0" y="T1"/>
              </a:cxn>
              <a:cxn ang="0">
                <a:pos x="T2" y="T3"/>
              </a:cxn>
              <a:cxn ang="0">
                <a:pos x="T4" y="T5"/>
              </a:cxn>
              <a:cxn ang="0">
                <a:pos x="T6" y="T7"/>
              </a:cxn>
              <a:cxn ang="0">
                <a:pos x="T8" y="T9"/>
              </a:cxn>
            </a:cxnLst>
            <a:rect b="b" l="0" r="r" t="0"/>
            <a:pathLst>
              <a:path h="177" w="77">
                <a:moveTo>
                  <a:pt x="0" y="17"/>
                </a:moveTo>
                <a:cubicBezTo>
                  <a:pt x="26" y="65"/>
                  <a:pt x="42" y="119"/>
                  <a:pt x="42" y="177"/>
                </a:cubicBezTo>
                <a:cubicBezTo>
                  <a:pt x="77" y="177"/>
                  <a:pt x="77" y="177"/>
                  <a:pt x="77" y="177"/>
                </a:cubicBezTo>
                <a:cubicBezTo>
                  <a:pt x="77" y="113"/>
                  <a:pt x="60" y="52"/>
                  <a:pt x="30" y="0"/>
                </a:cubicBezTo>
                <a:lnTo>
                  <a:pt x="0" y="17"/>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31" name="Freeform 23"/>
          <p:cNvSpPr/>
          <p:nvPr/>
        </p:nvSpPr>
        <p:spPr bwMode="auto">
          <a:xfrm>
            <a:off x="2767014" y="2258122"/>
            <a:ext cx="173037" cy="396997"/>
          </a:xfrm>
          <a:custGeom>
            <a:gdLst>
              <a:gd fmla="*/ 77 w 77" name="T0"/>
              <a:gd fmla="*/ 0 h 177" name="T1"/>
              <a:gd fmla="*/ 42 w 77" name="T2"/>
              <a:gd fmla="*/ 0 h 177" name="T3"/>
              <a:gd fmla="*/ 0 w 77" name="T4"/>
              <a:gd fmla="*/ 159 h 177" name="T5"/>
              <a:gd fmla="*/ 30 w 77" name="T6"/>
              <a:gd fmla="*/ 177 h 177" name="T7"/>
              <a:gd fmla="*/ 77 w 77" name="T8"/>
              <a:gd fmla="*/ 0 h 177" name="T9"/>
            </a:gdLst>
            <a:cxnLst>
              <a:cxn ang="0">
                <a:pos x="T0" y="T1"/>
              </a:cxn>
              <a:cxn ang="0">
                <a:pos x="T2" y="T3"/>
              </a:cxn>
              <a:cxn ang="0">
                <a:pos x="T4" y="T5"/>
              </a:cxn>
              <a:cxn ang="0">
                <a:pos x="T6" y="T7"/>
              </a:cxn>
              <a:cxn ang="0">
                <a:pos x="T8" y="T9"/>
              </a:cxn>
            </a:cxnLst>
            <a:rect b="b" l="0" r="r" t="0"/>
            <a:pathLst>
              <a:path h="177" w="77">
                <a:moveTo>
                  <a:pt x="77" y="0"/>
                </a:moveTo>
                <a:cubicBezTo>
                  <a:pt x="42" y="0"/>
                  <a:pt x="42" y="0"/>
                  <a:pt x="42" y="0"/>
                </a:cubicBezTo>
                <a:cubicBezTo>
                  <a:pt x="42" y="58"/>
                  <a:pt x="26" y="112"/>
                  <a:pt x="0" y="159"/>
                </a:cubicBezTo>
                <a:cubicBezTo>
                  <a:pt x="30" y="177"/>
                  <a:pt x="30" y="177"/>
                  <a:pt x="30" y="177"/>
                </a:cubicBezTo>
                <a:cubicBezTo>
                  <a:pt x="60" y="124"/>
                  <a:pt x="77" y="64"/>
                  <a:pt x="77" y="0"/>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32" name="Freeform 24"/>
          <p:cNvSpPr/>
          <p:nvPr/>
        </p:nvSpPr>
        <p:spPr bwMode="auto">
          <a:xfrm>
            <a:off x="2495550" y="1535587"/>
            <a:ext cx="330200" cy="328713"/>
          </a:xfrm>
          <a:custGeom>
            <a:gdLst>
              <a:gd fmla="*/ 0 w 148" name="T0"/>
              <a:gd fmla="*/ 30 h 147" name="T1"/>
              <a:gd fmla="*/ 117 w 148" name="T2"/>
              <a:gd fmla="*/ 147 h 147" name="T3"/>
              <a:gd fmla="*/ 148 w 148" name="T4"/>
              <a:gd fmla="*/ 129 h 147" name="T5"/>
              <a:gd fmla="*/ 18 w 148" name="T6"/>
              <a:gd fmla="*/ 0 h 147" name="T7"/>
              <a:gd fmla="*/ 0 w 148" name="T8"/>
              <a:gd fmla="*/ 30 h 147" name="T9"/>
            </a:gdLst>
            <a:cxnLst>
              <a:cxn ang="0">
                <a:pos x="T0" y="T1"/>
              </a:cxn>
              <a:cxn ang="0">
                <a:pos x="T2" y="T3"/>
              </a:cxn>
              <a:cxn ang="0">
                <a:pos x="T4" y="T5"/>
              </a:cxn>
              <a:cxn ang="0">
                <a:pos x="T6" y="T7"/>
              </a:cxn>
              <a:cxn ang="0">
                <a:pos x="T8" y="T9"/>
              </a:cxn>
            </a:cxnLst>
            <a:rect b="b" l="0" r="r" t="0"/>
            <a:pathLst>
              <a:path h="147" w="148">
                <a:moveTo>
                  <a:pt x="0" y="30"/>
                </a:moveTo>
                <a:cubicBezTo>
                  <a:pt x="49" y="59"/>
                  <a:pt x="89" y="99"/>
                  <a:pt x="117" y="147"/>
                </a:cubicBezTo>
                <a:cubicBezTo>
                  <a:pt x="148" y="129"/>
                  <a:pt x="148" y="129"/>
                  <a:pt x="148" y="129"/>
                </a:cubicBezTo>
                <a:cubicBezTo>
                  <a:pt x="116" y="76"/>
                  <a:pt x="71" y="31"/>
                  <a:pt x="18" y="0"/>
                </a:cubicBezTo>
                <a:lnTo>
                  <a:pt x="0" y="30"/>
                </a:lnTo>
                <a:close/>
              </a:path>
            </a:pathLst>
          </a:custGeom>
          <a:solidFill>
            <a:schemeClr val="accent2"/>
          </a:solidFill>
          <a:ln>
            <a:noFill/>
          </a:ln>
        </p:spPr>
        <p:txBody>
          <a:bodyPr/>
          <a:lstStyle/>
          <a:p>
            <a:endParaRPr altLang="en-US" lang="zh-CN"/>
          </a:p>
        </p:txBody>
      </p:sp>
      <p:sp>
        <p:nvSpPr>
          <p:cNvPr id="43033" name="Oval 25"/>
          <p:cNvSpPr>
            <a:spLocks noChangeArrowheads="1"/>
          </p:cNvSpPr>
          <p:nvPr/>
        </p:nvSpPr>
        <p:spPr bwMode="auto">
          <a:xfrm>
            <a:off x="4008438" y="1688034"/>
            <a:ext cx="1122362" cy="1121121"/>
          </a:xfrm>
          <a:prstGeom prst="ellipse">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34" name="Freeform 26"/>
          <p:cNvSpPr/>
          <p:nvPr/>
        </p:nvSpPr>
        <p:spPr bwMode="auto">
          <a:xfrm>
            <a:off x="3741739" y="2258122"/>
            <a:ext cx="174625" cy="396997"/>
          </a:xfrm>
          <a:custGeom>
            <a:gdLst>
              <a:gd fmla="*/ 78 w 78" name="T0"/>
              <a:gd fmla="*/ 159 h 177" name="T1"/>
              <a:gd fmla="*/ 35 w 78" name="T2"/>
              <a:gd fmla="*/ 0 h 177" name="T3"/>
              <a:gd fmla="*/ 0 w 78" name="T4"/>
              <a:gd fmla="*/ 0 h 177" name="T5"/>
              <a:gd fmla="*/ 48 w 78" name="T6"/>
              <a:gd fmla="*/ 177 h 177" name="T7"/>
              <a:gd fmla="*/ 78 w 78" name="T8"/>
              <a:gd fmla="*/ 159 h 177" name="T9"/>
            </a:gdLst>
            <a:cxnLst>
              <a:cxn ang="0">
                <a:pos x="T0" y="T1"/>
              </a:cxn>
              <a:cxn ang="0">
                <a:pos x="T2" y="T3"/>
              </a:cxn>
              <a:cxn ang="0">
                <a:pos x="T4" y="T5"/>
              </a:cxn>
              <a:cxn ang="0">
                <a:pos x="T6" y="T7"/>
              </a:cxn>
              <a:cxn ang="0">
                <a:pos x="T8" y="T9"/>
              </a:cxn>
            </a:cxnLst>
            <a:rect b="b" l="0" r="r" t="0"/>
            <a:pathLst>
              <a:path h="177" w="78">
                <a:moveTo>
                  <a:pt x="78" y="159"/>
                </a:moveTo>
                <a:cubicBezTo>
                  <a:pt x="52" y="112"/>
                  <a:pt x="36" y="58"/>
                  <a:pt x="35" y="0"/>
                </a:cubicBezTo>
                <a:cubicBezTo>
                  <a:pt x="0" y="0"/>
                  <a:pt x="0" y="0"/>
                  <a:pt x="0" y="0"/>
                </a:cubicBezTo>
                <a:cubicBezTo>
                  <a:pt x="1" y="64"/>
                  <a:pt x="18" y="124"/>
                  <a:pt x="48" y="177"/>
                </a:cubicBezTo>
                <a:lnTo>
                  <a:pt x="78" y="159"/>
                </a:lnTo>
                <a:close/>
              </a:path>
            </a:pathLst>
          </a:custGeom>
          <a:solidFill>
            <a:schemeClr val="accent1">
              <a:lumMod val="75000"/>
            </a:schemeClr>
          </a:solidFill>
          <a:ln>
            <a:noFill/>
          </a:ln>
        </p:spPr>
        <p:txBody>
          <a:bodyPr/>
          <a:lstStyle/>
          <a:p>
            <a:endParaRPr altLang="en-US" lang="zh-CN"/>
          </a:p>
        </p:txBody>
      </p:sp>
      <p:sp>
        <p:nvSpPr>
          <p:cNvPr id="43035" name="Freeform 27"/>
          <p:cNvSpPr/>
          <p:nvPr/>
        </p:nvSpPr>
        <p:spPr bwMode="auto">
          <a:xfrm>
            <a:off x="4162426" y="2902846"/>
            <a:ext cx="398463" cy="174679"/>
          </a:xfrm>
          <a:custGeom>
            <a:gdLst>
              <a:gd fmla="*/ 178 w 178" name="T0"/>
              <a:gd fmla="*/ 78 h 78" name="T1"/>
              <a:gd fmla="*/ 178 w 178" name="T2"/>
              <a:gd fmla="*/ 43 h 78" name="T3"/>
              <a:gd fmla="*/ 18 w 178" name="T4"/>
              <a:gd fmla="*/ 0 h 78" name="T5"/>
              <a:gd fmla="*/ 0 w 178" name="T6"/>
              <a:gd fmla="*/ 30 h 78" name="T7"/>
              <a:gd fmla="*/ 178 w 178" name="T8"/>
              <a:gd fmla="*/ 78 h 78" name="T9"/>
            </a:gdLst>
            <a:cxnLst>
              <a:cxn ang="0">
                <a:pos x="T0" y="T1"/>
              </a:cxn>
              <a:cxn ang="0">
                <a:pos x="T2" y="T3"/>
              </a:cxn>
              <a:cxn ang="0">
                <a:pos x="T4" y="T5"/>
              </a:cxn>
              <a:cxn ang="0">
                <a:pos x="T6" y="T7"/>
              </a:cxn>
              <a:cxn ang="0">
                <a:pos x="T8" y="T9"/>
              </a:cxn>
            </a:cxnLst>
            <a:rect b="b" l="0" r="r" t="0"/>
            <a:pathLst>
              <a:path h="78" w="178">
                <a:moveTo>
                  <a:pt x="178" y="78"/>
                </a:moveTo>
                <a:cubicBezTo>
                  <a:pt x="178" y="43"/>
                  <a:pt x="178" y="43"/>
                  <a:pt x="178" y="43"/>
                </a:cubicBezTo>
                <a:cubicBezTo>
                  <a:pt x="120" y="42"/>
                  <a:pt x="65" y="27"/>
                  <a:pt x="18" y="0"/>
                </a:cubicBezTo>
                <a:cubicBezTo>
                  <a:pt x="0" y="30"/>
                  <a:pt x="0" y="30"/>
                  <a:pt x="0" y="30"/>
                </a:cubicBezTo>
                <a:cubicBezTo>
                  <a:pt x="53" y="60"/>
                  <a:pt x="113" y="77"/>
                  <a:pt x="178" y="78"/>
                </a:cubicBezTo>
                <a:close/>
              </a:path>
            </a:pathLst>
          </a:custGeom>
          <a:solidFill>
            <a:schemeClr val="accent1">
              <a:lumMod val="75000"/>
            </a:schemeClr>
          </a:solidFill>
          <a:ln>
            <a:noFill/>
          </a:ln>
        </p:spPr>
        <p:txBody>
          <a:bodyPr/>
          <a:lstStyle/>
          <a:p>
            <a:endParaRPr altLang="en-US" lang="zh-CN"/>
          </a:p>
        </p:txBody>
      </p:sp>
      <p:sp>
        <p:nvSpPr>
          <p:cNvPr id="43036" name="Freeform 28"/>
          <p:cNvSpPr/>
          <p:nvPr/>
        </p:nvSpPr>
        <p:spPr bwMode="auto">
          <a:xfrm>
            <a:off x="3741739" y="1842069"/>
            <a:ext cx="174625" cy="396997"/>
          </a:xfrm>
          <a:custGeom>
            <a:gdLst>
              <a:gd fmla="*/ 0 w 78" name="T0"/>
              <a:gd fmla="*/ 177 h 177" name="T1"/>
              <a:gd fmla="*/ 35 w 78" name="T2"/>
              <a:gd fmla="*/ 177 h 177" name="T3"/>
              <a:gd fmla="*/ 78 w 78" name="T4"/>
              <a:gd fmla="*/ 17 h 177" name="T5"/>
              <a:gd fmla="*/ 48 w 78" name="T6"/>
              <a:gd fmla="*/ 0 h 177" name="T7"/>
              <a:gd fmla="*/ 0 w 78" name="T8"/>
              <a:gd fmla="*/ 177 h 177" name="T9"/>
            </a:gdLst>
            <a:cxnLst>
              <a:cxn ang="0">
                <a:pos x="T0" y="T1"/>
              </a:cxn>
              <a:cxn ang="0">
                <a:pos x="T2" y="T3"/>
              </a:cxn>
              <a:cxn ang="0">
                <a:pos x="T4" y="T5"/>
              </a:cxn>
              <a:cxn ang="0">
                <a:pos x="T6" y="T7"/>
              </a:cxn>
              <a:cxn ang="0">
                <a:pos x="T8" y="T9"/>
              </a:cxn>
            </a:cxnLst>
            <a:rect b="b" l="0" r="r" t="0"/>
            <a:pathLst>
              <a:path h="177" w="78">
                <a:moveTo>
                  <a:pt x="0" y="177"/>
                </a:moveTo>
                <a:cubicBezTo>
                  <a:pt x="35" y="177"/>
                  <a:pt x="35" y="177"/>
                  <a:pt x="35" y="177"/>
                </a:cubicBezTo>
                <a:cubicBezTo>
                  <a:pt x="36" y="119"/>
                  <a:pt x="52" y="65"/>
                  <a:pt x="78" y="17"/>
                </a:cubicBezTo>
                <a:cubicBezTo>
                  <a:pt x="48" y="0"/>
                  <a:pt x="48" y="0"/>
                  <a:pt x="48" y="0"/>
                </a:cubicBezTo>
                <a:cubicBezTo>
                  <a:pt x="18" y="52"/>
                  <a:pt x="1" y="113"/>
                  <a:pt x="0" y="177"/>
                </a:cubicBezTo>
                <a:close/>
              </a:path>
            </a:pathLst>
          </a:custGeom>
          <a:solidFill>
            <a:schemeClr val="accent1">
              <a:lumMod val="75000"/>
            </a:schemeClr>
          </a:solidFill>
          <a:ln>
            <a:noFill/>
          </a:ln>
        </p:spPr>
        <p:txBody>
          <a:bodyPr/>
          <a:lstStyle/>
          <a:p>
            <a:endParaRPr altLang="en-US" lang="zh-CN"/>
          </a:p>
        </p:txBody>
      </p:sp>
      <p:sp>
        <p:nvSpPr>
          <p:cNvPr id="43037" name="Freeform 29"/>
          <p:cNvSpPr/>
          <p:nvPr/>
        </p:nvSpPr>
        <p:spPr bwMode="auto">
          <a:xfrm>
            <a:off x="4578350" y="2902846"/>
            <a:ext cx="395288" cy="174679"/>
          </a:xfrm>
          <a:custGeom>
            <a:gdLst>
              <a:gd fmla="*/ 160 w 177" name="T0"/>
              <a:gd fmla="*/ 0 h 78" name="T1"/>
              <a:gd fmla="*/ 0 w 177" name="T2"/>
              <a:gd fmla="*/ 43 h 78" name="T3"/>
              <a:gd fmla="*/ 0 w 177" name="T4"/>
              <a:gd fmla="*/ 78 h 78" name="T5"/>
              <a:gd fmla="*/ 177 w 177" name="T6"/>
              <a:gd fmla="*/ 30 h 78" name="T7"/>
              <a:gd fmla="*/ 160 w 177" name="T8"/>
              <a:gd fmla="*/ 0 h 78" name="T9"/>
            </a:gdLst>
            <a:cxnLst>
              <a:cxn ang="0">
                <a:pos x="T0" y="T1"/>
              </a:cxn>
              <a:cxn ang="0">
                <a:pos x="T2" y="T3"/>
              </a:cxn>
              <a:cxn ang="0">
                <a:pos x="T4" y="T5"/>
              </a:cxn>
              <a:cxn ang="0">
                <a:pos x="T6" y="T7"/>
              </a:cxn>
              <a:cxn ang="0">
                <a:pos x="T8" y="T9"/>
              </a:cxn>
            </a:cxnLst>
            <a:rect b="b" l="0" r="r" t="0"/>
            <a:pathLst>
              <a:path h="78" w="177">
                <a:moveTo>
                  <a:pt x="160" y="0"/>
                </a:moveTo>
                <a:cubicBezTo>
                  <a:pt x="113" y="27"/>
                  <a:pt x="58" y="42"/>
                  <a:pt x="0" y="43"/>
                </a:cubicBezTo>
                <a:cubicBezTo>
                  <a:pt x="0" y="78"/>
                  <a:pt x="0" y="78"/>
                  <a:pt x="0" y="78"/>
                </a:cubicBezTo>
                <a:cubicBezTo>
                  <a:pt x="65" y="77"/>
                  <a:pt x="125" y="60"/>
                  <a:pt x="177" y="30"/>
                </a:cubicBezTo>
                <a:lnTo>
                  <a:pt x="160" y="0"/>
                </a:lnTo>
                <a:close/>
              </a:path>
            </a:pathLst>
          </a:custGeom>
          <a:solidFill>
            <a:schemeClr val="accent1">
              <a:lumMod val="75000"/>
            </a:schemeClr>
          </a:solidFill>
          <a:ln>
            <a:noFill/>
          </a:ln>
        </p:spPr>
        <p:txBody>
          <a:bodyPr/>
          <a:lstStyle/>
          <a:p>
            <a:endParaRPr altLang="en-US" lang="zh-CN"/>
          </a:p>
        </p:txBody>
      </p:sp>
      <p:sp>
        <p:nvSpPr>
          <p:cNvPr id="43038" name="Freeform 30"/>
          <p:cNvSpPr/>
          <p:nvPr/>
        </p:nvSpPr>
        <p:spPr bwMode="auto">
          <a:xfrm>
            <a:off x="4162426" y="1419663"/>
            <a:ext cx="398463" cy="173091"/>
          </a:xfrm>
          <a:custGeom>
            <a:gdLst>
              <a:gd fmla="*/ 18 w 178" name="T0"/>
              <a:gd fmla="*/ 78 h 78" name="T1"/>
              <a:gd fmla="*/ 178 w 178" name="T2"/>
              <a:gd fmla="*/ 35 h 78" name="T3"/>
              <a:gd fmla="*/ 178 w 178" name="T4"/>
              <a:gd fmla="*/ 0 h 78" name="T5"/>
              <a:gd fmla="*/ 0 w 178" name="T6"/>
              <a:gd fmla="*/ 47 h 78" name="T7"/>
              <a:gd fmla="*/ 18 w 178" name="T8"/>
              <a:gd fmla="*/ 78 h 78" name="T9"/>
            </a:gdLst>
            <a:cxnLst>
              <a:cxn ang="0">
                <a:pos x="T0" y="T1"/>
              </a:cxn>
              <a:cxn ang="0">
                <a:pos x="T2" y="T3"/>
              </a:cxn>
              <a:cxn ang="0">
                <a:pos x="T4" y="T5"/>
              </a:cxn>
              <a:cxn ang="0">
                <a:pos x="T6" y="T7"/>
              </a:cxn>
              <a:cxn ang="0">
                <a:pos x="T8" y="T9"/>
              </a:cxn>
            </a:cxnLst>
            <a:rect b="b" l="0" r="r" t="0"/>
            <a:pathLst>
              <a:path h="78" w="178">
                <a:moveTo>
                  <a:pt x="18" y="78"/>
                </a:moveTo>
                <a:cubicBezTo>
                  <a:pt x="65" y="51"/>
                  <a:pt x="120" y="36"/>
                  <a:pt x="178" y="35"/>
                </a:cubicBezTo>
                <a:cubicBezTo>
                  <a:pt x="178" y="0"/>
                  <a:pt x="178" y="0"/>
                  <a:pt x="178" y="0"/>
                </a:cubicBezTo>
                <a:cubicBezTo>
                  <a:pt x="113" y="1"/>
                  <a:pt x="53" y="18"/>
                  <a:pt x="0" y="47"/>
                </a:cubicBezTo>
                <a:lnTo>
                  <a:pt x="18" y="78"/>
                </a:lnTo>
                <a:close/>
              </a:path>
            </a:pathLst>
          </a:custGeom>
          <a:solidFill>
            <a:schemeClr val="accent1">
              <a:lumMod val="75000"/>
            </a:schemeClr>
          </a:solidFill>
          <a:ln>
            <a:noFill/>
          </a:ln>
        </p:spPr>
        <p:txBody>
          <a:bodyPr/>
          <a:lstStyle/>
          <a:p>
            <a:endParaRPr altLang="en-US" lang="zh-CN"/>
          </a:p>
        </p:txBody>
      </p:sp>
      <p:sp>
        <p:nvSpPr>
          <p:cNvPr id="43039" name="Freeform 31"/>
          <p:cNvSpPr/>
          <p:nvPr/>
        </p:nvSpPr>
        <p:spPr bwMode="auto">
          <a:xfrm>
            <a:off x="4578351" y="1419663"/>
            <a:ext cx="398463" cy="173091"/>
          </a:xfrm>
          <a:custGeom>
            <a:gdLst>
              <a:gd fmla="*/ 0 w 178" name="T0"/>
              <a:gd fmla="*/ 0 h 78" name="T1"/>
              <a:gd fmla="*/ 0 w 178" name="T2"/>
              <a:gd fmla="*/ 35 h 78" name="T3"/>
              <a:gd fmla="*/ 160 w 178" name="T4"/>
              <a:gd fmla="*/ 78 h 78" name="T5"/>
              <a:gd fmla="*/ 178 w 178" name="T6"/>
              <a:gd fmla="*/ 47 h 78" name="T7"/>
              <a:gd fmla="*/ 0 w 178" name="T8"/>
              <a:gd fmla="*/ 0 h 78" name="T9"/>
            </a:gdLst>
            <a:cxnLst>
              <a:cxn ang="0">
                <a:pos x="T0" y="T1"/>
              </a:cxn>
              <a:cxn ang="0">
                <a:pos x="T2" y="T3"/>
              </a:cxn>
              <a:cxn ang="0">
                <a:pos x="T4" y="T5"/>
              </a:cxn>
              <a:cxn ang="0">
                <a:pos x="T6" y="T7"/>
              </a:cxn>
              <a:cxn ang="0">
                <a:pos x="T8" y="T9"/>
              </a:cxn>
            </a:cxnLst>
            <a:rect b="b" l="0" r="r" t="0"/>
            <a:pathLst>
              <a:path h="78" w="178">
                <a:moveTo>
                  <a:pt x="0" y="0"/>
                </a:moveTo>
                <a:cubicBezTo>
                  <a:pt x="0" y="35"/>
                  <a:pt x="0" y="35"/>
                  <a:pt x="0" y="35"/>
                </a:cubicBezTo>
                <a:cubicBezTo>
                  <a:pt x="58" y="36"/>
                  <a:pt x="113" y="51"/>
                  <a:pt x="160" y="78"/>
                </a:cubicBezTo>
                <a:cubicBezTo>
                  <a:pt x="178" y="47"/>
                  <a:pt x="178" y="47"/>
                  <a:pt x="178" y="47"/>
                </a:cubicBezTo>
                <a:cubicBezTo>
                  <a:pt x="125" y="18"/>
                  <a:pt x="65" y="1"/>
                  <a:pt x="0" y="0"/>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0" name="Freeform 32"/>
          <p:cNvSpPr/>
          <p:nvPr/>
        </p:nvSpPr>
        <p:spPr bwMode="auto">
          <a:xfrm>
            <a:off x="3857626" y="1535587"/>
            <a:ext cx="328613" cy="328713"/>
          </a:xfrm>
          <a:custGeom>
            <a:gdLst>
              <a:gd fmla="*/ 31 w 147" name="T0"/>
              <a:gd fmla="*/ 147 h 147" name="T1"/>
              <a:gd fmla="*/ 147 w 147" name="T2"/>
              <a:gd fmla="*/ 30 h 147" name="T3"/>
              <a:gd fmla="*/ 130 w 147" name="T4"/>
              <a:gd fmla="*/ 0 h 147" name="T5"/>
              <a:gd fmla="*/ 0 w 147" name="T6"/>
              <a:gd fmla="*/ 129 h 147" name="T7"/>
              <a:gd fmla="*/ 31 w 147" name="T8"/>
              <a:gd fmla="*/ 147 h 147" name="T9"/>
            </a:gdLst>
            <a:cxnLst>
              <a:cxn ang="0">
                <a:pos x="T0" y="T1"/>
              </a:cxn>
              <a:cxn ang="0">
                <a:pos x="T2" y="T3"/>
              </a:cxn>
              <a:cxn ang="0">
                <a:pos x="T4" y="T5"/>
              </a:cxn>
              <a:cxn ang="0">
                <a:pos x="T6" y="T7"/>
              </a:cxn>
              <a:cxn ang="0">
                <a:pos x="T8" y="T9"/>
              </a:cxn>
            </a:cxnLst>
            <a:rect b="b" l="0" r="r" t="0"/>
            <a:pathLst>
              <a:path h="147" w="147">
                <a:moveTo>
                  <a:pt x="31" y="147"/>
                </a:moveTo>
                <a:cubicBezTo>
                  <a:pt x="59" y="99"/>
                  <a:pt x="99" y="59"/>
                  <a:pt x="147" y="30"/>
                </a:cubicBezTo>
                <a:cubicBezTo>
                  <a:pt x="130" y="0"/>
                  <a:pt x="130" y="0"/>
                  <a:pt x="130" y="0"/>
                </a:cubicBezTo>
                <a:cubicBezTo>
                  <a:pt x="77" y="31"/>
                  <a:pt x="32" y="76"/>
                  <a:pt x="0" y="129"/>
                </a:cubicBezTo>
                <a:lnTo>
                  <a:pt x="31" y="147"/>
                </a:lnTo>
                <a:close/>
              </a:path>
            </a:pathLst>
          </a:custGeom>
          <a:solidFill>
            <a:schemeClr val="accent1">
              <a:lumMod val="75000"/>
            </a:schemeClr>
          </a:solidFill>
          <a:ln>
            <a:noFill/>
          </a:ln>
        </p:spPr>
        <p:txBody>
          <a:bodyPr/>
          <a:lstStyle/>
          <a:p>
            <a:endParaRPr altLang="en-US" lang="zh-CN"/>
          </a:p>
        </p:txBody>
      </p:sp>
      <p:sp>
        <p:nvSpPr>
          <p:cNvPr id="43041" name="Freeform 33"/>
          <p:cNvSpPr/>
          <p:nvPr/>
        </p:nvSpPr>
        <p:spPr bwMode="auto">
          <a:xfrm>
            <a:off x="3857626" y="2632888"/>
            <a:ext cx="328613" cy="328714"/>
          </a:xfrm>
          <a:custGeom>
            <a:gdLst>
              <a:gd fmla="*/ 147 w 147" name="T0"/>
              <a:gd fmla="*/ 117 h 147" name="T1"/>
              <a:gd fmla="*/ 31 w 147" name="T2"/>
              <a:gd fmla="*/ 0 h 147" name="T3"/>
              <a:gd fmla="*/ 0 w 147" name="T4"/>
              <a:gd fmla="*/ 17 h 147" name="T5"/>
              <a:gd fmla="*/ 130 w 147" name="T6"/>
              <a:gd fmla="*/ 147 h 147" name="T7"/>
              <a:gd fmla="*/ 147 w 147" name="T8"/>
              <a:gd fmla="*/ 117 h 147" name="T9"/>
            </a:gdLst>
            <a:cxnLst>
              <a:cxn ang="0">
                <a:pos x="T0" y="T1"/>
              </a:cxn>
              <a:cxn ang="0">
                <a:pos x="T2" y="T3"/>
              </a:cxn>
              <a:cxn ang="0">
                <a:pos x="T4" y="T5"/>
              </a:cxn>
              <a:cxn ang="0">
                <a:pos x="T6" y="T7"/>
              </a:cxn>
              <a:cxn ang="0">
                <a:pos x="T8" y="T9"/>
              </a:cxn>
            </a:cxnLst>
            <a:rect b="b" l="0" r="r" t="0"/>
            <a:pathLst>
              <a:path h="147" w="147">
                <a:moveTo>
                  <a:pt x="147" y="117"/>
                </a:moveTo>
                <a:cubicBezTo>
                  <a:pt x="99" y="88"/>
                  <a:pt x="59" y="48"/>
                  <a:pt x="31" y="0"/>
                </a:cubicBezTo>
                <a:cubicBezTo>
                  <a:pt x="0" y="17"/>
                  <a:pt x="0" y="17"/>
                  <a:pt x="0" y="17"/>
                </a:cubicBezTo>
                <a:cubicBezTo>
                  <a:pt x="32" y="71"/>
                  <a:pt x="77" y="115"/>
                  <a:pt x="130" y="147"/>
                </a:cubicBezTo>
                <a:lnTo>
                  <a:pt x="147" y="117"/>
                </a:lnTo>
                <a:close/>
              </a:path>
            </a:pathLst>
          </a:custGeom>
          <a:solidFill>
            <a:schemeClr val="accent1">
              <a:lumMod val="75000"/>
            </a:schemeClr>
          </a:solidFill>
          <a:ln>
            <a:noFill/>
          </a:ln>
        </p:spPr>
        <p:txBody>
          <a:bodyPr/>
          <a:lstStyle/>
          <a:p>
            <a:endParaRPr altLang="en-US" lang="zh-CN"/>
          </a:p>
        </p:txBody>
      </p:sp>
      <p:sp>
        <p:nvSpPr>
          <p:cNvPr id="43042" name="Freeform 34"/>
          <p:cNvSpPr/>
          <p:nvPr/>
        </p:nvSpPr>
        <p:spPr bwMode="auto">
          <a:xfrm>
            <a:off x="4951413" y="2632888"/>
            <a:ext cx="330200" cy="328714"/>
          </a:xfrm>
          <a:custGeom>
            <a:gdLst>
              <a:gd fmla="*/ 117 w 148" name="T0"/>
              <a:gd fmla="*/ 0 h 147" name="T1"/>
              <a:gd fmla="*/ 0 w 148" name="T2"/>
              <a:gd fmla="*/ 117 h 147" name="T3"/>
              <a:gd fmla="*/ 18 w 148" name="T4"/>
              <a:gd fmla="*/ 147 h 147" name="T5"/>
              <a:gd fmla="*/ 148 w 148" name="T6"/>
              <a:gd fmla="*/ 17 h 147" name="T7"/>
              <a:gd fmla="*/ 117 w 148" name="T8"/>
              <a:gd fmla="*/ 0 h 147" name="T9"/>
            </a:gdLst>
            <a:cxnLst>
              <a:cxn ang="0">
                <a:pos x="T0" y="T1"/>
              </a:cxn>
              <a:cxn ang="0">
                <a:pos x="T2" y="T3"/>
              </a:cxn>
              <a:cxn ang="0">
                <a:pos x="T4" y="T5"/>
              </a:cxn>
              <a:cxn ang="0">
                <a:pos x="T6" y="T7"/>
              </a:cxn>
              <a:cxn ang="0">
                <a:pos x="T8" y="T9"/>
              </a:cxn>
            </a:cxnLst>
            <a:rect b="b" l="0" r="r" t="0"/>
            <a:pathLst>
              <a:path h="147" w="148">
                <a:moveTo>
                  <a:pt x="117" y="0"/>
                </a:moveTo>
                <a:cubicBezTo>
                  <a:pt x="89" y="48"/>
                  <a:pt x="49" y="88"/>
                  <a:pt x="0" y="117"/>
                </a:cubicBezTo>
                <a:cubicBezTo>
                  <a:pt x="18" y="147"/>
                  <a:pt x="18" y="147"/>
                  <a:pt x="18" y="147"/>
                </a:cubicBezTo>
                <a:cubicBezTo>
                  <a:pt x="71" y="115"/>
                  <a:pt x="116" y="71"/>
                  <a:pt x="148" y="17"/>
                </a:cubicBezTo>
                <a:lnTo>
                  <a:pt x="117" y="0"/>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3" name="Freeform 35"/>
          <p:cNvSpPr/>
          <p:nvPr/>
        </p:nvSpPr>
        <p:spPr bwMode="auto">
          <a:xfrm>
            <a:off x="5222875" y="1842069"/>
            <a:ext cx="173038" cy="396997"/>
          </a:xfrm>
          <a:custGeom>
            <a:gdLst>
              <a:gd fmla="*/ 0 w 77" name="T0"/>
              <a:gd fmla="*/ 17 h 177" name="T1"/>
              <a:gd fmla="*/ 42 w 77" name="T2"/>
              <a:gd fmla="*/ 177 h 177" name="T3"/>
              <a:gd fmla="*/ 77 w 77" name="T4"/>
              <a:gd fmla="*/ 177 h 177" name="T5"/>
              <a:gd fmla="*/ 30 w 77" name="T6"/>
              <a:gd fmla="*/ 0 h 177" name="T7"/>
              <a:gd fmla="*/ 0 w 77" name="T8"/>
              <a:gd fmla="*/ 17 h 177" name="T9"/>
            </a:gdLst>
            <a:cxnLst>
              <a:cxn ang="0">
                <a:pos x="T0" y="T1"/>
              </a:cxn>
              <a:cxn ang="0">
                <a:pos x="T2" y="T3"/>
              </a:cxn>
              <a:cxn ang="0">
                <a:pos x="T4" y="T5"/>
              </a:cxn>
              <a:cxn ang="0">
                <a:pos x="T6" y="T7"/>
              </a:cxn>
              <a:cxn ang="0">
                <a:pos x="T8" y="T9"/>
              </a:cxn>
            </a:cxnLst>
            <a:rect b="b" l="0" r="r" t="0"/>
            <a:pathLst>
              <a:path h="177" w="77">
                <a:moveTo>
                  <a:pt x="0" y="17"/>
                </a:moveTo>
                <a:cubicBezTo>
                  <a:pt x="26" y="65"/>
                  <a:pt x="42" y="119"/>
                  <a:pt x="42" y="177"/>
                </a:cubicBezTo>
                <a:cubicBezTo>
                  <a:pt x="77" y="177"/>
                  <a:pt x="77" y="177"/>
                  <a:pt x="77" y="177"/>
                </a:cubicBezTo>
                <a:cubicBezTo>
                  <a:pt x="77" y="113"/>
                  <a:pt x="60" y="52"/>
                  <a:pt x="30" y="0"/>
                </a:cubicBezTo>
                <a:lnTo>
                  <a:pt x="0" y="17"/>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4" name="Freeform 36"/>
          <p:cNvSpPr/>
          <p:nvPr/>
        </p:nvSpPr>
        <p:spPr bwMode="auto">
          <a:xfrm>
            <a:off x="5222875" y="2258122"/>
            <a:ext cx="173038" cy="396997"/>
          </a:xfrm>
          <a:custGeom>
            <a:gdLst>
              <a:gd fmla="*/ 77 w 77" name="T0"/>
              <a:gd fmla="*/ 0 h 177" name="T1"/>
              <a:gd fmla="*/ 42 w 77" name="T2"/>
              <a:gd fmla="*/ 0 h 177" name="T3"/>
              <a:gd fmla="*/ 0 w 77" name="T4"/>
              <a:gd fmla="*/ 159 h 177" name="T5"/>
              <a:gd fmla="*/ 30 w 77" name="T6"/>
              <a:gd fmla="*/ 177 h 177" name="T7"/>
              <a:gd fmla="*/ 77 w 77" name="T8"/>
              <a:gd fmla="*/ 0 h 177" name="T9"/>
            </a:gdLst>
            <a:cxnLst>
              <a:cxn ang="0">
                <a:pos x="T0" y="T1"/>
              </a:cxn>
              <a:cxn ang="0">
                <a:pos x="T2" y="T3"/>
              </a:cxn>
              <a:cxn ang="0">
                <a:pos x="T4" y="T5"/>
              </a:cxn>
              <a:cxn ang="0">
                <a:pos x="T6" y="T7"/>
              </a:cxn>
              <a:cxn ang="0">
                <a:pos x="T8" y="T9"/>
              </a:cxn>
            </a:cxnLst>
            <a:rect b="b" l="0" r="r" t="0"/>
            <a:pathLst>
              <a:path h="177" w="77">
                <a:moveTo>
                  <a:pt x="77" y="0"/>
                </a:moveTo>
                <a:cubicBezTo>
                  <a:pt x="42" y="0"/>
                  <a:pt x="42" y="0"/>
                  <a:pt x="42" y="0"/>
                </a:cubicBezTo>
                <a:cubicBezTo>
                  <a:pt x="42" y="58"/>
                  <a:pt x="26" y="112"/>
                  <a:pt x="0" y="159"/>
                </a:cubicBezTo>
                <a:cubicBezTo>
                  <a:pt x="30" y="177"/>
                  <a:pt x="30" y="177"/>
                  <a:pt x="30" y="177"/>
                </a:cubicBezTo>
                <a:cubicBezTo>
                  <a:pt x="60" y="124"/>
                  <a:pt x="77" y="64"/>
                  <a:pt x="77" y="0"/>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5" name="Freeform 37"/>
          <p:cNvSpPr/>
          <p:nvPr/>
        </p:nvSpPr>
        <p:spPr bwMode="auto">
          <a:xfrm>
            <a:off x="4951413" y="1535587"/>
            <a:ext cx="330200" cy="328713"/>
          </a:xfrm>
          <a:custGeom>
            <a:gdLst>
              <a:gd fmla="*/ 0 w 148" name="T0"/>
              <a:gd fmla="*/ 30 h 147" name="T1"/>
              <a:gd fmla="*/ 117 w 148" name="T2"/>
              <a:gd fmla="*/ 147 h 147" name="T3"/>
              <a:gd fmla="*/ 148 w 148" name="T4"/>
              <a:gd fmla="*/ 129 h 147" name="T5"/>
              <a:gd fmla="*/ 18 w 148" name="T6"/>
              <a:gd fmla="*/ 0 h 147" name="T7"/>
              <a:gd fmla="*/ 0 w 148" name="T8"/>
              <a:gd fmla="*/ 30 h 147" name="T9"/>
            </a:gdLst>
            <a:cxnLst>
              <a:cxn ang="0">
                <a:pos x="T0" y="T1"/>
              </a:cxn>
              <a:cxn ang="0">
                <a:pos x="T2" y="T3"/>
              </a:cxn>
              <a:cxn ang="0">
                <a:pos x="T4" y="T5"/>
              </a:cxn>
              <a:cxn ang="0">
                <a:pos x="T6" y="T7"/>
              </a:cxn>
              <a:cxn ang="0">
                <a:pos x="T8" y="T9"/>
              </a:cxn>
            </a:cxnLst>
            <a:rect b="b" l="0" r="r" t="0"/>
            <a:pathLst>
              <a:path h="147" w="148">
                <a:moveTo>
                  <a:pt x="0" y="30"/>
                </a:moveTo>
                <a:cubicBezTo>
                  <a:pt x="49" y="59"/>
                  <a:pt x="89" y="99"/>
                  <a:pt x="117" y="147"/>
                </a:cubicBezTo>
                <a:cubicBezTo>
                  <a:pt x="148" y="129"/>
                  <a:pt x="148" y="129"/>
                  <a:pt x="148" y="129"/>
                </a:cubicBezTo>
                <a:cubicBezTo>
                  <a:pt x="116" y="76"/>
                  <a:pt x="71" y="31"/>
                  <a:pt x="18" y="0"/>
                </a:cubicBezTo>
                <a:lnTo>
                  <a:pt x="0" y="30"/>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6" name="Oval 38"/>
          <p:cNvSpPr>
            <a:spLocks noChangeArrowheads="1"/>
          </p:cNvSpPr>
          <p:nvPr/>
        </p:nvSpPr>
        <p:spPr bwMode="auto">
          <a:xfrm>
            <a:off x="6465889" y="1688034"/>
            <a:ext cx="1120775" cy="1121121"/>
          </a:xfrm>
          <a:prstGeom prst="ellipse">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7" name="Freeform 39"/>
          <p:cNvSpPr/>
          <p:nvPr/>
        </p:nvSpPr>
        <p:spPr bwMode="auto">
          <a:xfrm>
            <a:off x="6197601" y="2258122"/>
            <a:ext cx="174625" cy="396997"/>
          </a:xfrm>
          <a:custGeom>
            <a:gdLst>
              <a:gd fmla="*/ 78 w 78" name="T0"/>
              <a:gd fmla="*/ 159 h 177" name="T1"/>
              <a:gd fmla="*/ 35 w 78" name="T2"/>
              <a:gd fmla="*/ 0 h 177" name="T3"/>
              <a:gd fmla="*/ 0 w 78" name="T4"/>
              <a:gd fmla="*/ 0 h 177" name="T5"/>
              <a:gd fmla="*/ 48 w 78" name="T6"/>
              <a:gd fmla="*/ 177 h 177" name="T7"/>
              <a:gd fmla="*/ 78 w 78" name="T8"/>
              <a:gd fmla="*/ 159 h 177" name="T9"/>
            </a:gdLst>
            <a:cxnLst>
              <a:cxn ang="0">
                <a:pos x="T0" y="T1"/>
              </a:cxn>
              <a:cxn ang="0">
                <a:pos x="T2" y="T3"/>
              </a:cxn>
              <a:cxn ang="0">
                <a:pos x="T4" y="T5"/>
              </a:cxn>
              <a:cxn ang="0">
                <a:pos x="T6" y="T7"/>
              </a:cxn>
              <a:cxn ang="0">
                <a:pos x="T8" y="T9"/>
              </a:cxn>
            </a:cxnLst>
            <a:rect b="b" l="0" r="r" t="0"/>
            <a:pathLst>
              <a:path h="177" w="78">
                <a:moveTo>
                  <a:pt x="78" y="159"/>
                </a:moveTo>
                <a:cubicBezTo>
                  <a:pt x="52" y="112"/>
                  <a:pt x="36" y="58"/>
                  <a:pt x="35" y="0"/>
                </a:cubicBezTo>
                <a:cubicBezTo>
                  <a:pt x="0" y="0"/>
                  <a:pt x="0" y="0"/>
                  <a:pt x="0" y="0"/>
                </a:cubicBezTo>
                <a:cubicBezTo>
                  <a:pt x="1" y="64"/>
                  <a:pt x="18" y="124"/>
                  <a:pt x="48" y="177"/>
                </a:cubicBezTo>
                <a:lnTo>
                  <a:pt x="78" y="159"/>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8" name="Freeform 40"/>
          <p:cNvSpPr/>
          <p:nvPr/>
        </p:nvSpPr>
        <p:spPr bwMode="auto">
          <a:xfrm>
            <a:off x="6619876" y="2902846"/>
            <a:ext cx="396875" cy="174679"/>
          </a:xfrm>
          <a:custGeom>
            <a:gdLst>
              <a:gd fmla="*/ 178 w 178" name="T0"/>
              <a:gd fmla="*/ 78 h 78" name="T1"/>
              <a:gd fmla="*/ 178 w 178" name="T2"/>
              <a:gd fmla="*/ 43 h 78" name="T3"/>
              <a:gd fmla="*/ 18 w 178" name="T4"/>
              <a:gd fmla="*/ 0 h 78" name="T5"/>
              <a:gd fmla="*/ 0 w 178" name="T6"/>
              <a:gd fmla="*/ 30 h 78" name="T7"/>
              <a:gd fmla="*/ 178 w 178" name="T8"/>
              <a:gd fmla="*/ 78 h 78" name="T9"/>
            </a:gdLst>
            <a:cxnLst>
              <a:cxn ang="0">
                <a:pos x="T0" y="T1"/>
              </a:cxn>
              <a:cxn ang="0">
                <a:pos x="T2" y="T3"/>
              </a:cxn>
              <a:cxn ang="0">
                <a:pos x="T4" y="T5"/>
              </a:cxn>
              <a:cxn ang="0">
                <a:pos x="T6" y="T7"/>
              </a:cxn>
              <a:cxn ang="0">
                <a:pos x="T8" y="T9"/>
              </a:cxn>
            </a:cxnLst>
            <a:rect b="b" l="0" r="r" t="0"/>
            <a:pathLst>
              <a:path h="78" w="178">
                <a:moveTo>
                  <a:pt x="178" y="78"/>
                </a:moveTo>
                <a:cubicBezTo>
                  <a:pt x="178" y="43"/>
                  <a:pt x="178" y="43"/>
                  <a:pt x="178" y="43"/>
                </a:cubicBezTo>
                <a:cubicBezTo>
                  <a:pt x="120" y="42"/>
                  <a:pt x="65" y="27"/>
                  <a:pt x="18" y="0"/>
                </a:cubicBezTo>
                <a:cubicBezTo>
                  <a:pt x="0" y="30"/>
                  <a:pt x="0" y="30"/>
                  <a:pt x="0" y="30"/>
                </a:cubicBezTo>
                <a:cubicBezTo>
                  <a:pt x="53" y="60"/>
                  <a:pt x="113" y="77"/>
                  <a:pt x="178" y="78"/>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49" name="Freeform 41"/>
          <p:cNvSpPr/>
          <p:nvPr/>
        </p:nvSpPr>
        <p:spPr bwMode="auto">
          <a:xfrm>
            <a:off x="6197601" y="1842069"/>
            <a:ext cx="174625" cy="396997"/>
          </a:xfrm>
          <a:custGeom>
            <a:gdLst>
              <a:gd fmla="*/ 0 w 78" name="T0"/>
              <a:gd fmla="*/ 177 h 177" name="T1"/>
              <a:gd fmla="*/ 35 w 78" name="T2"/>
              <a:gd fmla="*/ 177 h 177" name="T3"/>
              <a:gd fmla="*/ 78 w 78" name="T4"/>
              <a:gd fmla="*/ 17 h 177" name="T5"/>
              <a:gd fmla="*/ 48 w 78" name="T6"/>
              <a:gd fmla="*/ 0 h 177" name="T7"/>
              <a:gd fmla="*/ 0 w 78" name="T8"/>
              <a:gd fmla="*/ 177 h 177" name="T9"/>
            </a:gdLst>
            <a:cxnLst>
              <a:cxn ang="0">
                <a:pos x="T0" y="T1"/>
              </a:cxn>
              <a:cxn ang="0">
                <a:pos x="T2" y="T3"/>
              </a:cxn>
              <a:cxn ang="0">
                <a:pos x="T4" y="T5"/>
              </a:cxn>
              <a:cxn ang="0">
                <a:pos x="T6" y="T7"/>
              </a:cxn>
              <a:cxn ang="0">
                <a:pos x="T8" y="T9"/>
              </a:cxn>
            </a:cxnLst>
            <a:rect b="b" l="0" r="r" t="0"/>
            <a:pathLst>
              <a:path h="177" w="78">
                <a:moveTo>
                  <a:pt x="0" y="177"/>
                </a:moveTo>
                <a:cubicBezTo>
                  <a:pt x="35" y="177"/>
                  <a:pt x="35" y="177"/>
                  <a:pt x="35" y="177"/>
                </a:cubicBezTo>
                <a:cubicBezTo>
                  <a:pt x="36" y="119"/>
                  <a:pt x="52" y="65"/>
                  <a:pt x="78" y="17"/>
                </a:cubicBezTo>
                <a:cubicBezTo>
                  <a:pt x="48" y="0"/>
                  <a:pt x="48" y="0"/>
                  <a:pt x="48" y="0"/>
                </a:cubicBezTo>
                <a:cubicBezTo>
                  <a:pt x="18" y="52"/>
                  <a:pt x="1" y="113"/>
                  <a:pt x="0" y="177"/>
                </a:cubicBezTo>
                <a:close/>
              </a:path>
            </a:pathLst>
          </a:custGeom>
          <a:solidFill>
            <a:schemeClr val="accent1"/>
          </a:solidFill>
          <a:ln>
            <a:noFill/>
          </a:ln>
        </p:spPr>
        <p:txBody>
          <a:bodyPr/>
          <a:lstStyle/>
          <a:p>
            <a:endParaRPr altLang="en-US" lang="zh-CN"/>
          </a:p>
        </p:txBody>
      </p:sp>
      <p:sp>
        <p:nvSpPr>
          <p:cNvPr id="43050" name="Freeform 42"/>
          <p:cNvSpPr/>
          <p:nvPr/>
        </p:nvSpPr>
        <p:spPr bwMode="auto">
          <a:xfrm>
            <a:off x="7035800" y="2902846"/>
            <a:ext cx="395288" cy="174679"/>
          </a:xfrm>
          <a:custGeom>
            <a:gdLst>
              <a:gd fmla="*/ 160 w 177" name="T0"/>
              <a:gd fmla="*/ 0 h 78" name="T1"/>
              <a:gd fmla="*/ 0 w 177" name="T2"/>
              <a:gd fmla="*/ 43 h 78" name="T3"/>
              <a:gd fmla="*/ 0 w 177" name="T4"/>
              <a:gd fmla="*/ 78 h 78" name="T5"/>
              <a:gd fmla="*/ 177 w 177" name="T6"/>
              <a:gd fmla="*/ 30 h 78" name="T7"/>
              <a:gd fmla="*/ 160 w 177" name="T8"/>
              <a:gd fmla="*/ 0 h 78" name="T9"/>
            </a:gdLst>
            <a:cxnLst>
              <a:cxn ang="0">
                <a:pos x="T0" y="T1"/>
              </a:cxn>
              <a:cxn ang="0">
                <a:pos x="T2" y="T3"/>
              </a:cxn>
              <a:cxn ang="0">
                <a:pos x="T4" y="T5"/>
              </a:cxn>
              <a:cxn ang="0">
                <a:pos x="T6" y="T7"/>
              </a:cxn>
              <a:cxn ang="0">
                <a:pos x="T8" y="T9"/>
              </a:cxn>
            </a:cxnLst>
            <a:rect b="b" l="0" r="r" t="0"/>
            <a:pathLst>
              <a:path h="78" w="177">
                <a:moveTo>
                  <a:pt x="160" y="0"/>
                </a:moveTo>
                <a:cubicBezTo>
                  <a:pt x="113" y="27"/>
                  <a:pt x="58" y="42"/>
                  <a:pt x="0" y="43"/>
                </a:cubicBezTo>
                <a:cubicBezTo>
                  <a:pt x="0" y="78"/>
                  <a:pt x="0" y="78"/>
                  <a:pt x="0" y="78"/>
                </a:cubicBezTo>
                <a:cubicBezTo>
                  <a:pt x="65" y="77"/>
                  <a:pt x="125" y="60"/>
                  <a:pt x="177" y="30"/>
                </a:cubicBezTo>
                <a:lnTo>
                  <a:pt x="160" y="0"/>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1" name="Freeform 43"/>
          <p:cNvSpPr/>
          <p:nvPr/>
        </p:nvSpPr>
        <p:spPr bwMode="auto">
          <a:xfrm>
            <a:off x="6619876" y="1419663"/>
            <a:ext cx="396875" cy="173091"/>
          </a:xfrm>
          <a:custGeom>
            <a:gdLst>
              <a:gd fmla="*/ 18 w 178" name="T0"/>
              <a:gd fmla="*/ 78 h 78" name="T1"/>
              <a:gd fmla="*/ 178 w 178" name="T2"/>
              <a:gd fmla="*/ 35 h 78" name="T3"/>
              <a:gd fmla="*/ 178 w 178" name="T4"/>
              <a:gd fmla="*/ 0 h 78" name="T5"/>
              <a:gd fmla="*/ 0 w 178" name="T6"/>
              <a:gd fmla="*/ 47 h 78" name="T7"/>
              <a:gd fmla="*/ 18 w 178" name="T8"/>
              <a:gd fmla="*/ 78 h 78" name="T9"/>
            </a:gdLst>
            <a:cxnLst>
              <a:cxn ang="0">
                <a:pos x="T0" y="T1"/>
              </a:cxn>
              <a:cxn ang="0">
                <a:pos x="T2" y="T3"/>
              </a:cxn>
              <a:cxn ang="0">
                <a:pos x="T4" y="T5"/>
              </a:cxn>
              <a:cxn ang="0">
                <a:pos x="T6" y="T7"/>
              </a:cxn>
              <a:cxn ang="0">
                <a:pos x="T8" y="T9"/>
              </a:cxn>
            </a:cxnLst>
            <a:rect b="b" l="0" r="r" t="0"/>
            <a:pathLst>
              <a:path h="78" w="178">
                <a:moveTo>
                  <a:pt x="18" y="78"/>
                </a:moveTo>
                <a:cubicBezTo>
                  <a:pt x="65" y="51"/>
                  <a:pt x="120" y="36"/>
                  <a:pt x="178" y="35"/>
                </a:cubicBezTo>
                <a:cubicBezTo>
                  <a:pt x="178" y="0"/>
                  <a:pt x="178" y="0"/>
                  <a:pt x="178" y="0"/>
                </a:cubicBezTo>
                <a:cubicBezTo>
                  <a:pt x="113" y="1"/>
                  <a:pt x="53" y="18"/>
                  <a:pt x="0" y="47"/>
                </a:cubicBezTo>
                <a:lnTo>
                  <a:pt x="18" y="78"/>
                </a:lnTo>
                <a:close/>
              </a:path>
            </a:pathLst>
          </a:custGeom>
          <a:solidFill>
            <a:schemeClr val="accent1"/>
          </a:solidFill>
          <a:ln>
            <a:noFill/>
          </a:ln>
        </p:spPr>
        <p:txBody>
          <a:bodyPr/>
          <a:lstStyle/>
          <a:p>
            <a:endParaRPr altLang="en-US" lang="zh-CN"/>
          </a:p>
        </p:txBody>
      </p:sp>
      <p:sp>
        <p:nvSpPr>
          <p:cNvPr id="43052" name="Freeform 44"/>
          <p:cNvSpPr/>
          <p:nvPr/>
        </p:nvSpPr>
        <p:spPr bwMode="auto">
          <a:xfrm>
            <a:off x="7035801" y="1419663"/>
            <a:ext cx="396875" cy="173091"/>
          </a:xfrm>
          <a:custGeom>
            <a:gdLst>
              <a:gd fmla="*/ 0 w 178" name="T0"/>
              <a:gd fmla="*/ 0 h 78" name="T1"/>
              <a:gd fmla="*/ 0 w 178" name="T2"/>
              <a:gd fmla="*/ 35 h 78" name="T3"/>
              <a:gd fmla="*/ 160 w 178" name="T4"/>
              <a:gd fmla="*/ 78 h 78" name="T5"/>
              <a:gd fmla="*/ 178 w 178" name="T6"/>
              <a:gd fmla="*/ 47 h 78" name="T7"/>
              <a:gd fmla="*/ 0 w 178" name="T8"/>
              <a:gd fmla="*/ 0 h 78" name="T9"/>
            </a:gdLst>
            <a:cxnLst>
              <a:cxn ang="0">
                <a:pos x="T0" y="T1"/>
              </a:cxn>
              <a:cxn ang="0">
                <a:pos x="T2" y="T3"/>
              </a:cxn>
              <a:cxn ang="0">
                <a:pos x="T4" y="T5"/>
              </a:cxn>
              <a:cxn ang="0">
                <a:pos x="T6" y="T7"/>
              </a:cxn>
              <a:cxn ang="0">
                <a:pos x="T8" y="T9"/>
              </a:cxn>
            </a:cxnLst>
            <a:rect b="b" l="0" r="r" t="0"/>
            <a:pathLst>
              <a:path h="78" w="178">
                <a:moveTo>
                  <a:pt x="0" y="0"/>
                </a:moveTo>
                <a:cubicBezTo>
                  <a:pt x="0" y="35"/>
                  <a:pt x="0" y="35"/>
                  <a:pt x="0" y="35"/>
                </a:cubicBezTo>
                <a:cubicBezTo>
                  <a:pt x="58" y="36"/>
                  <a:pt x="113" y="51"/>
                  <a:pt x="160" y="78"/>
                </a:cubicBezTo>
                <a:cubicBezTo>
                  <a:pt x="178" y="47"/>
                  <a:pt x="178" y="47"/>
                  <a:pt x="178" y="47"/>
                </a:cubicBezTo>
                <a:cubicBezTo>
                  <a:pt x="125" y="18"/>
                  <a:pt x="65" y="1"/>
                  <a:pt x="0" y="0"/>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3" name="Freeform 45"/>
          <p:cNvSpPr/>
          <p:nvPr/>
        </p:nvSpPr>
        <p:spPr bwMode="auto">
          <a:xfrm>
            <a:off x="6313488" y="1535587"/>
            <a:ext cx="328612" cy="328713"/>
          </a:xfrm>
          <a:custGeom>
            <a:gdLst>
              <a:gd fmla="*/ 31 w 147" name="T0"/>
              <a:gd fmla="*/ 147 h 147" name="T1"/>
              <a:gd fmla="*/ 147 w 147" name="T2"/>
              <a:gd fmla="*/ 30 h 147" name="T3"/>
              <a:gd fmla="*/ 130 w 147" name="T4"/>
              <a:gd fmla="*/ 0 h 147" name="T5"/>
              <a:gd fmla="*/ 0 w 147" name="T6"/>
              <a:gd fmla="*/ 129 h 147" name="T7"/>
              <a:gd fmla="*/ 31 w 147" name="T8"/>
              <a:gd fmla="*/ 147 h 147" name="T9"/>
            </a:gdLst>
            <a:cxnLst>
              <a:cxn ang="0">
                <a:pos x="T0" y="T1"/>
              </a:cxn>
              <a:cxn ang="0">
                <a:pos x="T2" y="T3"/>
              </a:cxn>
              <a:cxn ang="0">
                <a:pos x="T4" y="T5"/>
              </a:cxn>
              <a:cxn ang="0">
                <a:pos x="T6" y="T7"/>
              </a:cxn>
              <a:cxn ang="0">
                <a:pos x="T8" y="T9"/>
              </a:cxn>
            </a:cxnLst>
            <a:rect b="b" l="0" r="r" t="0"/>
            <a:pathLst>
              <a:path h="147" w="147">
                <a:moveTo>
                  <a:pt x="31" y="147"/>
                </a:moveTo>
                <a:cubicBezTo>
                  <a:pt x="59" y="99"/>
                  <a:pt x="99" y="59"/>
                  <a:pt x="147" y="30"/>
                </a:cubicBezTo>
                <a:cubicBezTo>
                  <a:pt x="130" y="0"/>
                  <a:pt x="130" y="0"/>
                  <a:pt x="130" y="0"/>
                </a:cubicBezTo>
                <a:cubicBezTo>
                  <a:pt x="77" y="31"/>
                  <a:pt x="32" y="76"/>
                  <a:pt x="0" y="129"/>
                </a:cubicBezTo>
                <a:lnTo>
                  <a:pt x="31" y="147"/>
                </a:lnTo>
                <a:close/>
              </a:path>
            </a:pathLst>
          </a:custGeom>
          <a:solidFill>
            <a:schemeClr val="accent1"/>
          </a:solidFill>
          <a:ln>
            <a:noFill/>
          </a:ln>
        </p:spPr>
        <p:txBody>
          <a:bodyPr/>
          <a:lstStyle/>
          <a:p>
            <a:endParaRPr altLang="en-US" lang="zh-CN"/>
          </a:p>
        </p:txBody>
      </p:sp>
      <p:sp>
        <p:nvSpPr>
          <p:cNvPr id="43054" name="Freeform 46"/>
          <p:cNvSpPr/>
          <p:nvPr/>
        </p:nvSpPr>
        <p:spPr bwMode="auto">
          <a:xfrm>
            <a:off x="6313488" y="2632888"/>
            <a:ext cx="328612" cy="328714"/>
          </a:xfrm>
          <a:custGeom>
            <a:gdLst>
              <a:gd fmla="*/ 147 w 147" name="T0"/>
              <a:gd fmla="*/ 117 h 147" name="T1"/>
              <a:gd fmla="*/ 31 w 147" name="T2"/>
              <a:gd fmla="*/ 0 h 147" name="T3"/>
              <a:gd fmla="*/ 0 w 147" name="T4"/>
              <a:gd fmla="*/ 17 h 147" name="T5"/>
              <a:gd fmla="*/ 130 w 147" name="T6"/>
              <a:gd fmla="*/ 147 h 147" name="T7"/>
              <a:gd fmla="*/ 147 w 147" name="T8"/>
              <a:gd fmla="*/ 117 h 147" name="T9"/>
            </a:gdLst>
            <a:cxnLst>
              <a:cxn ang="0">
                <a:pos x="T0" y="T1"/>
              </a:cxn>
              <a:cxn ang="0">
                <a:pos x="T2" y="T3"/>
              </a:cxn>
              <a:cxn ang="0">
                <a:pos x="T4" y="T5"/>
              </a:cxn>
              <a:cxn ang="0">
                <a:pos x="T6" y="T7"/>
              </a:cxn>
              <a:cxn ang="0">
                <a:pos x="T8" y="T9"/>
              </a:cxn>
            </a:cxnLst>
            <a:rect b="b" l="0" r="r" t="0"/>
            <a:pathLst>
              <a:path h="147" w="147">
                <a:moveTo>
                  <a:pt x="147" y="117"/>
                </a:moveTo>
                <a:cubicBezTo>
                  <a:pt x="99" y="88"/>
                  <a:pt x="59" y="48"/>
                  <a:pt x="31" y="0"/>
                </a:cubicBezTo>
                <a:cubicBezTo>
                  <a:pt x="0" y="17"/>
                  <a:pt x="0" y="17"/>
                  <a:pt x="0" y="17"/>
                </a:cubicBezTo>
                <a:cubicBezTo>
                  <a:pt x="32" y="71"/>
                  <a:pt x="77" y="115"/>
                  <a:pt x="130" y="147"/>
                </a:cubicBezTo>
                <a:lnTo>
                  <a:pt x="147" y="117"/>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5" name="Freeform 47"/>
          <p:cNvSpPr/>
          <p:nvPr/>
        </p:nvSpPr>
        <p:spPr bwMode="auto">
          <a:xfrm>
            <a:off x="7407275" y="2632888"/>
            <a:ext cx="330200" cy="328714"/>
          </a:xfrm>
          <a:custGeom>
            <a:gdLst>
              <a:gd fmla="*/ 117 w 148" name="T0"/>
              <a:gd fmla="*/ 0 h 147" name="T1"/>
              <a:gd fmla="*/ 0 w 148" name="T2"/>
              <a:gd fmla="*/ 117 h 147" name="T3"/>
              <a:gd fmla="*/ 18 w 148" name="T4"/>
              <a:gd fmla="*/ 147 h 147" name="T5"/>
              <a:gd fmla="*/ 148 w 148" name="T6"/>
              <a:gd fmla="*/ 17 h 147" name="T7"/>
              <a:gd fmla="*/ 117 w 148" name="T8"/>
              <a:gd fmla="*/ 0 h 147" name="T9"/>
            </a:gdLst>
            <a:cxnLst>
              <a:cxn ang="0">
                <a:pos x="T0" y="T1"/>
              </a:cxn>
              <a:cxn ang="0">
                <a:pos x="T2" y="T3"/>
              </a:cxn>
              <a:cxn ang="0">
                <a:pos x="T4" y="T5"/>
              </a:cxn>
              <a:cxn ang="0">
                <a:pos x="T6" y="T7"/>
              </a:cxn>
              <a:cxn ang="0">
                <a:pos x="T8" y="T9"/>
              </a:cxn>
            </a:cxnLst>
            <a:rect b="b" l="0" r="r" t="0"/>
            <a:pathLst>
              <a:path h="147" w="148">
                <a:moveTo>
                  <a:pt x="117" y="0"/>
                </a:moveTo>
                <a:cubicBezTo>
                  <a:pt x="89" y="48"/>
                  <a:pt x="49" y="88"/>
                  <a:pt x="0" y="117"/>
                </a:cubicBezTo>
                <a:cubicBezTo>
                  <a:pt x="18" y="147"/>
                  <a:pt x="18" y="147"/>
                  <a:pt x="18" y="147"/>
                </a:cubicBezTo>
                <a:cubicBezTo>
                  <a:pt x="71" y="115"/>
                  <a:pt x="116" y="71"/>
                  <a:pt x="148" y="17"/>
                </a:cubicBezTo>
                <a:lnTo>
                  <a:pt x="117" y="0"/>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6" name="Freeform 48"/>
          <p:cNvSpPr/>
          <p:nvPr/>
        </p:nvSpPr>
        <p:spPr bwMode="auto">
          <a:xfrm>
            <a:off x="7680325" y="1842069"/>
            <a:ext cx="171450" cy="396997"/>
          </a:xfrm>
          <a:custGeom>
            <a:gdLst>
              <a:gd fmla="*/ 0 w 77" name="T0"/>
              <a:gd fmla="*/ 17 h 177" name="T1"/>
              <a:gd fmla="*/ 42 w 77" name="T2"/>
              <a:gd fmla="*/ 177 h 177" name="T3"/>
              <a:gd fmla="*/ 77 w 77" name="T4"/>
              <a:gd fmla="*/ 177 h 177" name="T5"/>
              <a:gd fmla="*/ 30 w 77" name="T6"/>
              <a:gd fmla="*/ 0 h 177" name="T7"/>
              <a:gd fmla="*/ 0 w 77" name="T8"/>
              <a:gd fmla="*/ 17 h 177" name="T9"/>
            </a:gdLst>
            <a:cxnLst>
              <a:cxn ang="0">
                <a:pos x="T0" y="T1"/>
              </a:cxn>
              <a:cxn ang="0">
                <a:pos x="T2" y="T3"/>
              </a:cxn>
              <a:cxn ang="0">
                <a:pos x="T4" y="T5"/>
              </a:cxn>
              <a:cxn ang="0">
                <a:pos x="T6" y="T7"/>
              </a:cxn>
              <a:cxn ang="0">
                <a:pos x="T8" y="T9"/>
              </a:cxn>
            </a:cxnLst>
            <a:rect b="b" l="0" r="r" t="0"/>
            <a:pathLst>
              <a:path h="177" w="77">
                <a:moveTo>
                  <a:pt x="0" y="17"/>
                </a:moveTo>
                <a:cubicBezTo>
                  <a:pt x="26" y="65"/>
                  <a:pt x="42" y="119"/>
                  <a:pt x="42" y="177"/>
                </a:cubicBezTo>
                <a:cubicBezTo>
                  <a:pt x="77" y="177"/>
                  <a:pt x="77" y="177"/>
                  <a:pt x="77" y="177"/>
                </a:cubicBezTo>
                <a:cubicBezTo>
                  <a:pt x="77" y="113"/>
                  <a:pt x="60" y="52"/>
                  <a:pt x="30" y="0"/>
                </a:cubicBezTo>
                <a:lnTo>
                  <a:pt x="0" y="17"/>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7" name="Freeform 49"/>
          <p:cNvSpPr/>
          <p:nvPr/>
        </p:nvSpPr>
        <p:spPr bwMode="auto">
          <a:xfrm>
            <a:off x="7680325" y="2258122"/>
            <a:ext cx="171450" cy="396997"/>
          </a:xfrm>
          <a:custGeom>
            <a:gdLst>
              <a:gd fmla="*/ 77 w 77" name="T0"/>
              <a:gd fmla="*/ 0 h 177" name="T1"/>
              <a:gd fmla="*/ 42 w 77" name="T2"/>
              <a:gd fmla="*/ 0 h 177" name="T3"/>
              <a:gd fmla="*/ 0 w 77" name="T4"/>
              <a:gd fmla="*/ 159 h 177" name="T5"/>
              <a:gd fmla="*/ 30 w 77" name="T6"/>
              <a:gd fmla="*/ 177 h 177" name="T7"/>
              <a:gd fmla="*/ 77 w 77" name="T8"/>
              <a:gd fmla="*/ 0 h 177" name="T9"/>
            </a:gdLst>
            <a:cxnLst>
              <a:cxn ang="0">
                <a:pos x="T0" y="T1"/>
              </a:cxn>
              <a:cxn ang="0">
                <a:pos x="T2" y="T3"/>
              </a:cxn>
              <a:cxn ang="0">
                <a:pos x="T4" y="T5"/>
              </a:cxn>
              <a:cxn ang="0">
                <a:pos x="T6" y="T7"/>
              </a:cxn>
              <a:cxn ang="0">
                <a:pos x="T8" y="T9"/>
              </a:cxn>
            </a:cxnLst>
            <a:rect b="b" l="0" r="r" t="0"/>
            <a:pathLst>
              <a:path h="177" w="77">
                <a:moveTo>
                  <a:pt x="77" y="0"/>
                </a:moveTo>
                <a:cubicBezTo>
                  <a:pt x="42" y="0"/>
                  <a:pt x="42" y="0"/>
                  <a:pt x="42" y="0"/>
                </a:cubicBezTo>
                <a:cubicBezTo>
                  <a:pt x="42" y="58"/>
                  <a:pt x="26" y="112"/>
                  <a:pt x="0" y="159"/>
                </a:cubicBezTo>
                <a:cubicBezTo>
                  <a:pt x="30" y="177"/>
                  <a:pt x="30" y="177"/>
                  <a:pt x="30" y="177"/>
                </a:cubicBezTo>
                <a:cubicBezTo>
                  <a:pt x="60" y="124"/>
                  <a:pt x="77" y="64"/>
                  <a:pt x="77" y="0"/>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8" name="Freeform 50"/>
          <p:cNvSpPr/>
          <p:nvPr/>
        </p:nvSpPr>
        <p:spPr bwMode="auto">
          <a:xfrm>
            <a:off x="7407275" y="1535587"/>
            <a:ext cx="330200" cy="328713"/>
          </a:xfrm>
          <a:custGeom>
            <a:gdLst>
              <a:gd fmla="*/ 0 w 148" name="T0"/>
              <a:gd fmla="*/ 30 h 147" name="T1"/>
              <a:gd fmla="*/ 117 w 148" name="T2"/>
              <a:gd fmla="*/ 147 h 147" name="T3"/>
              <a:gd fmla="*/ 148 w 148" name="T4"/>
              <a:gd fmla="*/ 129 h 147" name="T5"/>
              <a:gd fmla="*/ 18 w 148" name="T6"/>
              <a:gd fmla="*/ 0 h 147" name="T7"/>
              <a:gd fmla="*/ 0 w 148" name="T8"/>
              <a:gd fmla="*/ 30 h 147" name="T9"/>
            </a:gdLst>
            <a:cxnLst>
              <a:cxn ang="0">
                <a:pos x="T0" y="T1"/>
              </a:cxn>
              <a:cxn ang="0">
                <a:pos x="T2" y="T3"/>
              </a:cxn>
              <a:cxn ang="0">
                <a:pos x="T4" y="T5"/>
              </a:cxn>
              <a:cxn ang="0">
                <a:pos x="T6" y="T7"/>
              </a:cxn>
              <a:cxn ang="0">
                <a:pos x="T8" y="T9"/>
              </a:cxn>
            </a:cxnLst>
            <a:rect b="b" l="0" r="r" t="0"/>
            <a:pathLst>
              <a:path h="147" w="148">
                <a:moveTo>
                  <a:pt x="0" y="30"/>
                </a:moveTo>
                <a:cubicBezTo>
                  <a:pt x="49" y="59"/>
                  <a:pt x="89" y="99"/>
                  <a:pt x="117" y="147"/>
                </a:cubicBezTo>
                <a:cubicBezTo>
                  <a:pt x="148" y="129"/>
                  <a:pt x="148" y="129"/>
                  <a:pt x="148" y="129"/>
                </a:cubicBezTo>
                <a:cubicBezTo>
                  <a:pt x="116" y="76"/>
                  <a:pt x="71" y="31"/>
                  <a:pt x="18" y="0"/>
                </a:cubicBezTo>
                <a:lnTo>
                  <a:pt x="0" y="30"/>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3059" name="Text Box 51"/>
          <p:cNvSpPr txBox="1">
            <a:spLocks noChangeArrowheads="1"/>
          </p:cNvSpPr>
          <p:nvPr/>
        </p:nvSpPr>
        <p:spPr bwMode="auto">
          <a:xfrm>
            <a:off x="1745298" y="2121555"/>
            <a:ext cx="7480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1000">
                <a:solidFill>
                  <a:schemeClr val="bg1"/>
                </a:solidFill>
              </a:rPr>
              <a:t>Product 01</a:t>
            </a:r>
          </a:p>
        </p:txBody>
      </p:sp>
      <p:sp>
        <p:nvSpPr>
          <p:cNvPr id="43060" name="Text Box 52"/>
          <p:cNvSpPr txBox="1">
            <a:spLocks noChangeArrowheads="1"/>
          </p:cNvSpPr>
          <p:nvPr/>
        </p:nvSpPr>
        <p:spPr bwMode="auto">
          <a:xfrm>
            <a:off x="4193222" y="2121555"/>
            <a:ext cx="7480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1000">
                <a:solidFill>
                  <a:schemeClr val="bg1"/>
                </a:solidFill>
              </a:rPr>
              <a:t>Product 02</a:t>
            </a:r>
          </a:p>
        </p:txBody>
      </p:sp>
      <p:sp>
        <p:nvSpPr>
          <p:cNvPr id="43061" name="Text Box 53"/>
          <p:cNvSpPr txBox="1">
            <a:spLocks noChangeArrowheads="1"/>
          </p:cNvSpPr>
          <p:nvPr/>
        </p:nvSpPr>
        <p:spPr bwMode="auto">
          <a:xfrm>
            <a:off x="6647497" y="2121555"/>
            <a:ext cx="7480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1000">
                <a:solidFill>
                  <a:schemeClr val="bg1"/>
                </a:solidFill>
              </a:rPr>
              <a:t>Product 03</a:t>
            </a:r>
          </a:p>
        </p:txBody>
      </p:sp>
      <p:sp>
        <p:nvSpPr>
          <p:cNvPr id="43062" name="Rectangle 54"/>
          <p:cNvSpPr>
            <a:spLocks noChangeArrowheads="1"/>
          </p:cNvSpPr>
          <p:nvPr/>
        </p:nvSpPr>
        <p:spPr bwMode="auto">
          <a:xfrm>
            <a:off x="1357314" y="3522162"/>
            <a:ext cx="1512887" cy="1950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600">
                <a:solidFill>
                  <a:schemeClr val="bg1">
                    <a:lumMod val="50000"/>
                  </a:schemeClr>
                </a:solidFill>
              </a:rPr>
              <a:t>28,154</a:t>
            </a:r>
          </a:p>
          <a:p>
            <a:pPr algn="ctr">
              <a:buFont typeface="Arial"/>
              <a:buNone/>
            </a:pPr>
            <a:endParaRPr altLang="en-US" lang="zh-CN" sz="1600">
              <a:solidFill>
                <a:schemeClr val="bg1">
                  <a:lumMod val="50000"/>
                </a:schemeClr>
              </a:solidFill>
            </a:endParaRPr>
          </a:p>
          <a:p>
            <a:pPr algn="ctr">
              <a:buFont typeface="Arial"/>
              <a:buNone/>
            </a:pPr>
            <a:r>
              <a:rPr altLang="en-US" lang="zh-CN" sz="1600">
                <a:solidFill>
                  <a:schemeClr val="bg1">
                    <a:lumMod val="50000"/>
                  </a:schemeClr>
                </a:solidFill>
              </a:rPr>
              <a:t>We have many PowerPoint templates that has been specifically designed.</a:t>
            </a:r>
          </a:p>
        </p:txBody>
      </p:sp>
      <p:sp>
        <p:nvSpPr>
          <p:cNvPr id="43063" name="Line 55"/>
          <p:cNvSpPr>
            <a:spLocks noChangeShapeType="1"/>
          </p:cNvSpPr>
          <p:nvPr/>
        </p:nvSpPr>
        <p:spPr bwMode="auto">
          <a:xfrm flipH="1">
            <a:off x="3348038" y="3384007"/>
            <a:ext cx="0" cy="1008373"/>
          </a:xfrm>
          <a:prstGeom prst="line">
            <a:avLst/>
          </a:prstGeom>
          <a:noFill/>
          <a:ln w="6350">
            <a:solidFill>
              <a:schemeClr val="bg1">
                <a:lumMod val="50000"/>
              </a:schemeClr>
            </a:solidFill>
            <a:prstDash val="solid"/>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43064" name="Rectangle 56"/>
          <p:cNvSpPr>
            <a:spLocks noChangeArrowheads="1"/>
          </p:cNvSpPr>
          <p:nvPr/>
        </p:nvSpPr>
        <p:spPr bwMode="auto">
          <a:xfrm>
            <a:off x="3811589" y="3522162"/>
            <a:ext cx="1512887" cy="1950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600">
                <a:solidFill>
                  <a:schemeClr val="bg1">
                    <a:lumMod val="50000"/>
                  </a:schemeClr>
                </a:solidFill>
              </a:rPr>
              <a:t>13,450</a:t>
            </a:r>
          </a:p>
          <a:p>
            <a:pPr algn="ctr">
              <a:buFont typeface="Arial"/>
              <a:buNone/>
            </a:pPr>
            <a:endParaRPr altLang="en-US" lang="zh-CN" sz="1600">
              <a:solidFill>
                <a:schemeClr val="bg1">
                  <a:lumMod val="50000"/>
                </a:schemeClr>
              </a:solidFill>
            </a:endParaRPr>
          </a:p>
          <a:p>
            <a:pPr algn="ctr">
              <a:buFont typeface="Arial"/>
              <a:buNone/>
            </a:pPr>
            <a:r>
              <a:rPr altLang="en-US" lang="zh-CN" sz="1600">
                <a:solidFill>
                  <a:schemeClr val="bg1">
                    <a:lumMod val="50000"/>
                  </a:schemeClr>
                </a:solidFill>
              </a:rPr>
              <a:t>We have many PowerPoint templates that has been specifically designed.</a:t>
            </a:r>
          </a:p>
        </p:txBody>
      </p:sp>
      <p:sp>
        <p:nvSpPr>
          <p:cNvPr id="43065" name="Line 57"/>
          <p:cNvSpPr>
            <a:spLocks noChangeShapeType="1"/>
          </p:cNvSpPr>
          <p:nvPr/>
        </p:nvSpPr>
        <p:spPr bwMode="auto">
          <a:xfrm flipH="1">
            <a:off x="5802313" y="3384007"/>
            <a:ext cx="0" cy="1008373"/>
          </a:xfrm>
          <a:prstGeom prst="line">
            <a:avLst/>
          </a:prstGeom>
          <a:noFill/>
          <a:ln w="6350">
            <a:solidFill>
              <a:schemeClr val="bg1">
                <a:lumMod val="50000"/>
              </a:schemeClr>
            </a:solidFill>
            <a:prstDash val="solid"/>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43066" name="Rectangle 58"/>
          <p:cNvSpPr>
            <a:spLocks noChangeArrowheads="1"/>
          </p:cNvSpPr>
          <p:nvPr/>
        </p:nvSpPr>
        <p:spPr bwMode="auto">
          <a:xfrm>
            <a:off x="6278564" y="3522162"/>
            <a:ext cx="1512887" cy="1950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600">
                <a:solidFill>
                  <a:schemeClr val="bg1">
                    <a:lumMod val="50000"/>
                  </a:schemeClr>
                </a:solidFill>
              </a:rPr>
              <a:t>4,779</a:t>
            </a:r>
          </a:p>
          <a:p>
            <a:pPr algn="ctr">
              <a:buFont typeface="Arial"/>
              <a:buNone/>
            </a:pPr>
            <a:endParaRPr altLang="en-US" lang="zh-CN" sz="1600">
              <a:solidFill>
                <a:schemeClr val="bg1">
                  <a:lumMod val="50000"/>
                </a:schemeClr>
              </a:solidFill>
            </a:endParaRPr>
          </a:p>
          <a:p>
            <a:pPr algn="ctr">
              <a:buFont typeface="Arial"/>
              <a:buNone/>
            </a:pPr>
            <a:r>
              <a:rPr altLang="en-US" lang="zh-CN" sz="1600">
                <a:solidFill>
                  <a:schemeClr val="bg1">
                    <a:lumMod val="50000"/>
                  </a:schemeClr>
                </a:solidFill>
              </a:rPr>
              <a:t>We have many PowerPoint templates that has been specifically designed.</a:t>
            </a:r>
          </a:p>
        </p:txBody>
      </p:sp>
      <p:sp>
        <p:nvSpPr>
          <p:cNvPr id="55"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56"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57" name="直接连接符 56"/>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sy_76915721138" id="44044" name="Rectangle 12"/>
          <p:cNvSpPr>
            <a:spLocks noChangeArrowheads="1"/>
          </p:cNvSpPr>
          <p:nvPr/>
        </p:nvSpPr>
        <p:spPr bwMode="auto">
          <a:xfrm>
            <a:off x="684214" y="1562050"/>
            <a:ext cx="2592387" cy="1872241"/>
          </a:xfrm>
          <a:prstGeom prst="rect">
            <a:avLst/>
          </a:prstGeom>
          <a:blipFill dpi="0" rotWithShape="1">
            <a:blip r:embed="rId2"/>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44045" name="Rectangle 13"/>
          <p:cNvSpPr>
            <a:spLocks noChangeArrowheads="1"/>
          </p:cNvSpPr>
          <p:nvPr/>
        </p:nvSpPr>
        <p:spPr bwMode="auto">
          <a:xfrm>
            <a:off x="3275014" y="1562050"/>
            <a:ext cx="2592387" cy="1872241"/>
          </a:xfrm>
          <a:prstGeom prst="rect">
            <a:avLst/>
          </a:prstGeom>
          <a:solidFill>
            <a:schemeClr val="accent2"/>
          </a:solidFill>
          <a:ln>
            <a:noFill/>
          </a:ln>
          <a:effectLst/>
        </p:spPr>
        <p:txBody>
          <a:bodyPr anchor="ctr" wrap="none"/>
          <a:lstStyle/>
          <a:p>
            <a:endParaRPr altLang="en-US" lang="zh-CN"/>
          </a:p>
        </p:txBody>
      </p:sp>
      <p:sp>
        <p:nvSpPr>
          <p:cNvPr descr="10813325_164711630000_2" id="44046" name="Rectangle 14"/>
          <p:cNvSpPr>
            <a:spLocks noChangeArrowheads="1"/>
          </p:cNvSpPr>
          <p:nvPr/>
        </p:nvSpPr>
        <p:spPr bwMode="auto">
          <a:xfrm>
            <a:off x="5867400" y="1563638"/>
            <a:ext cx="2592388" cy="1872240"/>
          </a:xfrm>
          <a:prstGeom prst="rect">
            <a:avLst/>
          </a:prstGeom>
          <a:blipFill dpi="0" rotWithShape="1">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44047" name="Rectangle 15"/>
          <p:cNvSpPr>
            <a:spLocks noChangeArrowheads="1"/>
          </p:cNvSpPr>
          <p:nvPr/>
        </p:nvSpPr>
        <p:spPr bwMode="auto">
          <a:xfrm>
            <a:off x="3506789" y="2284585"/>
            <a:ext cx="21304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lang="zh-CN" sz="1000">
                <a:solidFill>
                  <a:schemeClr val="bg1"/>
                </a:solidFill>
              </a:rPr>
              <a:t>WHAT MAKES US DIFFERENT ？</a:t>
            </a:r>
          </a:p>
          <a:p>
            <a:pPr algn="ctr">
              <a:lnSpc>
                <a:spcPct val="120000"/>
              </a:lnSpc>
              <a:buFont typeface="Arial"/>
              <a:buNone/>
            </a:pPr>
            <a:endParaRPr altLang="en-US" lang="zh-CN" sz="1000">
              <a:solidFill>
                <a:schemeClr val="bg1"/>
              </a:solidFill>
            </a:endParaRPr>
          </a:p>
          <a:p>
            <a:pPr algn="ctr">
              <a:lnSpc>
                <a:spcPct val="120000"/>
              </a:lnSpc>
              <a:buFont typeface="Arial"/>
              <a:buNone/>
            </a:pPr>
            <a:r>
              <a:rPr altLang="en-US" lang="zh-CN" sz="1000">
                <a:solidFill>
                  <a:schemeClr val="bg1"/>
                </a:solidFill>
              </a:rPr>
              <a:t>We have many PowerPoint templates that has been specifically designed to help anyone that is stepping into the world of PowerPoint for the very first time. </a:t>
            </a:r>
          </a:p>
        </p:txBody>
      </p:sp>
      <p:sp>
        <p:nvSpPr>
          <p:cNvPr id="44048" name="Oval 16"/>
          <p:cNvSpPr>
            <a:spLocks noChangeArrowheads="1"/>
          </p:cNvSpPr>
          <p:nvPr/>
        </p:nvSpPr>
        <p:spPr bwMode="auto">
          <a:xfrm>
            <a:off x="4376739" y="1773253"/>
            <a:ext cx="390525" cy="387470"/>
          </a:xfrm>
          <a:prstGeom prst="ellipse">
            <a:avLst/>
          </a:prstGeom>
          <a:solidFill>
            <a:schemeClr val="bg1"/>
          </a:solidFill>
          <a:ln>
            <a:noFill/>
          </a:ln>
        </p:spPr>
        <p:txBody>
          <a:bodyPr/>
          <a:lstStyle/>
          <a:p>
            <a:endParaRPr altLang="en-US" lang="zh-CN"/>
          </a:p>
        </p:txBody>
      </p:sp>
      <p:grpSp>
        <p:nvGrpSpPr>
          <p:cNvPr id="44049" name="Group 17"/>
          <p:cNvGrpSpPr/>
          <p:nvPr/>
        </p:nvGrpSpPr>
        <p:grpSpPr>
          <a:xfrm>
            <a:off x="4478338" y="1871709"/>
            <a:ext cx="190500" cy="193735"/>
            <a:chExt cx="276" cy="281"/>
          </a:xfrm>
          <a:solidFill>
            <a:schemeClr val="accent1"/>
          </a:solidFill>
        </p:grpSpPr>
        <p:sp>
          <p:nvSpPr>
            <p:cNvPr id="44050" name="Freeform 18"/>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44051" name="Freeform 19"/>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44052" name="Rectangle 20"/>
          <p:cNvSpPr>
            <a:spLocks noChangeArrowheads="1"/>
          </p:cNvSpPr>
          <p:nvPr/>
        </p:nvSpPr>
        <p:spPr bwMode="auto">
          <a:xfrm>
            <a:off x="1116013" y="3796352"/>
            <a:ext cx="73485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44053" name="Rectangle 21"/>
          <p:cNvSpPr>
            <a:spLocks noChangeArrowheads="1"/>
          </p:cNvSpPr>
          <p:nvPr/>
        </p:nvSpPr>
        <p:spPr bwMode="auto">
          <a:xfrm>
            <a:off x="684214" y="3756652"/>
            <a:ext cx="358775" cy="660604"/>
          </a:xfrm>
          <a:prstGeom prst="rect">
            <a:avLst/>
          </a:prstGeom>
          <a:solidFill>
            <a:schemeClr val="accent1">
              <a:lumMod val="75000"/>
            </a:schemeClr>
          </a:solidFill>
          <a:ln>
            <a:noFill/>
          </a:ln>
          <a:effectLst/>
        </p:spPr>
        <p:txBody>
          <a:bodyPr anchor="ctr" wrap="none"/>
          <a:lstStyle/>
          <a:p>
            <a:endParaRPr altLang="en-US" lang="zh-CN">
              <a:solidFill>
                <a:schemeClr val="bg1">
                  <a:lumMod val="50000"/>
                </a:schemeClr>
              </a:solidFill>
            </a:endParaRPr>
          </a:p>
        </p:txBody>
      </p:sp>
      <p:sp>
        <p:nvSpPr>
          <p:cNvPr id="18"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19"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20" name="直接连接符 19"/>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83" name="Rectangle 11"/>
          <p:cNvSpPr>
            <a:spLocks noChangeArrowheads="1"/>
          </p:cNvSpPr>
          <p:nvPr/>
        </p:nvSpPr>
        <p:spPr bwMode="auto">
          <a:xfrm>
            <a:off x="611189" y="2073915"/>
            <a:ext cx="3095625" cy="2926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bg1">
                    <a:lumMod val="50000"/>
                  </a:schemeClr>
                </a:solidFill>
              </a:rPr>
              <a:t>WHAT MAKES US DIFFERENT？</a:t>
            </a:r>
          </a:p>
          <a:p>
            <a:pPr>
              <a:lnSpc>
                <a:spcPct val="120000"/>
              </a:lnSpc>
              <a:buFont typeface="Arial"/>
              <a:buNone/>
            </a:pPr>
            <a:endParaRPr altLang="en-US" lang="zh-CN" sz="1000">
              <a:solidFill>
                <a:schemeClr val="bg1">
                  <a:lumMod val="50000"/>
                </a:schemeClr>
              </a:solidFill>
            </a:endParaRPr>
          </a:p>
          <a:p>
            <a:pPr>
              <a:lnSpc>
                <a:spcPct val="120000"/>
              </a:lnSpc>
              <a:buFont typeface="Arial"/>
              <a:buNone/>
            </a:pPr>
            <a:r>
              <a:rPr altLang="en-US" lang="zh-CN" sz="10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28684" name="Line 12"/>
          <p:cNvSpPr>
            <a:spLocks noChangeShapeType="1"/>
          </p:cNvSpPr>
          <p:nvPr/>
        </p:nvSpPr>
        <p:spPr bwMode="auto">
          <a:xfrm flipV="1">
            <a:off x="4857751" y="2253359"/>
            <a:ext cx="868363" cy="281074"/>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85" name="Line 13"/>
          <p:cNvSpPr>
            <a:spLocks noChangeShapeType="1"/>
          </p:cNvSpPr>
          <p:nvPr/>
        </p:nvSpPr>
        <p:spPr bwMode="auto">
          <a:xfrm flipH="1">
            <a:off x="5270501" y="2435977"/>
            <a:ext cx="576263" cy="1049662"/>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86" name="Line 14"/>
          <p:cNvSpPr>
            <a:spLocks noChangeShapeType="1"/>
          </p:cNvSpPr>
          <p:nvPr/>
        </p:nvSpPr>
        <p:spPr bwMode="auto">
          <a:xfrm>
            <a:off x="5440363" y="3730190"/>
            <a:ext cx="741362" cy="123863"/>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87" name="Line 15"/>
          <p:cNvSpPr>
            <a:spLocks noChangeShapeType="1"/>
          </p:cNvSpPr>
          <p:nvPr/>
        </p:nvSpPr>
        <p:spPr bwMode="auto">
          <a:xfrm flipH="1" flipV="1">
            <a:off x="6067425" y="2435977"/>
            <a:ext cx="331788" cy="1176701"/>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88" name="Line 16"/>
          <p:cNvSpPr>
            <a:spLocks noChangeShapeType="1"/>
          </p:cNvSpPr>
          <p:nvPr/>
        </p:nvSpPr>
        <p:spPr bwMode="auto">
          <a:xfrm>
            <a:off x="6281739" y="2269238"/>
            <a:ext cx="1017587" cy="527213"/>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89" name="Line 17"/>
          <p:cNvSpPr>
            <a:spLocks noChangeShapeType="1"/>
          </p:cNvSpPr>
          <p:nvPr/>
        </p:nvSpPr>
        <p:spPr bwMode="auto">
          <a:xfrm flipV="1">
            <a:off x="7742238" y="2200954"/>
            <a:ext cx="461962" cy="520861"/>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90" name="Line 18"/>
          <p:cNvSpPr>
            <a:spLocks noChangeShapeType="1"/>
          </p:cNvSpPr>
          <p:nvPr/>
        </p:nvSpPr>
        <p:spPr bwMode="auto">
          <a:xfrm flipH="1">
            <a:off x="6721476" y="3133105"/>
            <a:ext cx="601663" cy="538328"/>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91" name="Line 19"/>
          <p:cNvSpPr>
            <a:spLocks noChangeShapeType="1"/>
          </p:cNvSpPr>
          <p:nvPr/>
        </p:nvSpPr>
        <p:spPr bwMode="auto">
          <a:xfrm>
            <a:off x="7705726" y="3147396"/>
            <a:ext cx="384175" cy="617729"/>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92" name="Line 20"/>
          <p:cNvSpPr>
            <a:spLocks noChangeShapeType="1"/>
          </p:cNvSpPr>
          <p:nvPr/>
        </p:nvSpPr>
        <p:spPr bwMode="auto">
          <a:xfrm>
            <a:off x="4702175" y="2796451"/>
            <a:ext cx="330200" cy="660604"/>
          </a:xfrm>
          <a:prstGeom prst="line">
            <a:avLst/>
          </a:prstGeom>
          <a:noFill/>
          <a:ln w="6350">
            <a:solidFill>
              <a:schemeClr val="bg1">
                <a:lumMod val="50000"/>
              </a:schemeClr>
            </a:solidFill>
            <a:prstDash val="dash"/>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8693" name="Oval 21"/>
          <p:cNvSpPr>
            <a:spLocks noChangeArrowheads="1"/>
          </p:cNvSpPr>
          <p:nvPr/>
        </p:nvSpPr>
        <p:spPr bwMode="auto">
          <a:xfrm>
            <a:off x="5651501" y="1810309"/>
            <a:ext cx="722313" cy="724123"/>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28694" name="Oval 22"/>
          <p:cNvSpPr>
            <a:spLocks noChangeArrowheads="1"/>
          </p:cNvSpPr>
          <p:nvPr/>
        </p:nvSpPr>
        <p:spPr bwMode="auto">
          <a:xfrm>
            <a:off x="6116639" y="3538042"/>
            <a:ext cx="720725" cy="722536"/>
          </a:xfrm>
          <a:prstGeom prst="ellipse">
            <a:avLst/>
          </a:prstGeom>
          <a:solidFill>
            <a:schemeClr val="accent1">
              <a:lumMod val="75000"/>
            </a:schemeClr>
          </a:solidFill>
          <a:ln>
            <a:noFill/>
          </a:ln>
        </p:spPr>
        <p:txBody>
          <a:bodyPr/>
          <a:lstStyle/>
          <a:p>
            <a:endParaRPr altLang="en-US" lang="zh-CN">
              <a:solidFill>
                <a:schemeClr val="bg1">
                  <a:lumMod val="50000"/>
                </a:schemeClr>
              </a:solidFill>
            </a:endParaRPr>
          </a:p>
        </p:txBody>
      </p:sp>
      <p:sp>
        <p:nvSpPr>
          <p:cNvPr id="28695" name="Oval 23"/>
          <p:cNvSpPr>
            <a:spLocks noChangeArrowheads="1"/>
          </p:cNvSpPr>
          <p:nvPr/>
        </p:nvSpPr>
        <p:spPr bwMode="auto">
          <a:xfrm>
            <a:off x="7929564" y="3704781"/>
            <a:ext cx="549275" cy="551032"/>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28696" name="Oval 24"/>
          <p:cNvSpPr>
            <a:spLocks noChangeArrowheads="1"/>
          </p:cNvSpPr>
          <p:nvPr/>
        </p:nvSpPr>
        <p:spPr bwMode="auto">
          <a:xfrm>
            <a:off x="4824413" y="3371303"/>
            <a:ext cx="660400" cy="660604"/>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28697" name="Oval 25"/>
          <p:cNvSpPr>
            <a:spLocks noChangeArrowheads="1"/>
          </p:cNvSpPr>
          <p:nvPr/>
        </p:nvSpPr>
        <p:spPr bwMode="auto">
          <a:xfrm>
            <a:off x="7224713" y="2580485"/>
            <a:ext cx="660400" cy="662191"/>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28698" name="Oval 26"/>
          <p:cNvSpPr>
            <a:spLocks noChangeArrowheads="1"/>
          </p:cNvSpPr>
          <p:nvPr/>
        </p:nvSpPr>
        <p:spPr bwMode="auto">
          <a:xfrm>
            <a:off x="8051800" y="1776961"/>
            <a:ext cx="552450" cy="552621"/>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28699" name="Oval 27"/>
          <p:cNvSpPr>
            <a:spLocks noChangeArrowheads="1"/>
          </p:cNvSpPr>
          <p:nvPr/>
        </p:nvSpPr>
        <p:spPr bwMode="auto">
          <a:xfrm>
            <a:off x="4333875" y="2293058"/>
            <a:ext cx="552450" cy="554209"/>
          </a:xfrm>
          <a:prstGeom prst="ellipse">
            <a:avLst/>
          </a:prstGeom>
          <a:solidFill>
            <a:schemeClr val="accent1">
              <a:lumMod val="75000"/>
            </a:schemeClr>
          </a:solidFill>
          <a:ln>
            <a:noFill/>
          </a:ln>
        </p:spPr>
        <p:txBody>
          <a:bodyPr/>
          <a:lstStyle/>
          <a:p>
            <a:endParaRPr altLang="en-US" lang="zh-CN">
              <a:solidFill>
                <a:schemeClr val="bg1">
                  <a:lumMod val="50000"/>
                </a:schemeClr>
              </a:solidFill>
            </a:endParaRPr>
          </a:p>
        </p:txBody>
      </p:sp>
      <p:grpSp>
        <p:nvGrpSpPr>
          <p:cNvPr id="28700" name="Group 28"/>
          <p:cNvGrpSpPr/>
          <p:nvPr/>
        </p:nvGrpSpPr>
        <p:grpSpPr>
          <a:xfrm>
            <a:off x="8245475" y="1951640"/>
            <a:ext cx="165100" cy="203263"/>
            <a:chExt cx="134" cy="163"/>
          </a:xfrm>
        </p:grpSpPr>
        <p:sp>
          <p:nvSpPr>
            <p:cNvPr id="28701" name="Freeform 29"/>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02" name="Rectangle 30"/>
            <p:cNvSpPr>
              <a:spLocks noChangeArrowheads="1"/>
            </p:cNvSpPr>
            <p:nvPr/>
          </p:nvSpPr>
          <p:spPr bwMode="auto">
            <a:xfrm>
              <a:off x="37" y="44"/>
              <a:ext cx="59" cy="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28703" name="Rectangle 31"/>
            <p:cNvSpPr>
              <a:spLocks noChangeArrowheads="1"/>
            </p:cNvSpPr>
            <p:nvPr/>
          </p:nvSpPr>
          <p:spPr bwMode="auto">
            <a:xfrm>
              <a:off x="37" y="83"/>
              <a:ext cx="38" cy="1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28704" name="Group 32"/>
          <p:cNvGrpSpPr/>
          <p:nvPr/>
        </p:nvGrpSpPr>
        <p:grpSpPr>
          <a:xfrm>
            <a:off x="7429501" y="2813918"/>
            <a:ext cx="250825" cy="196911"/>
            <a:chExt cx="164" cy="128"/>
          </a:xfrm>
        </p:grpSpPr>
        <p:sp>
          <p:nvSpPr>
            <p:cNvPr id="28705" name="Freeform 33"/>
            <p:cNvSpPr>
              <a:spLocks noEditPoints="1"/>
            </p:cNvSpPr>
            <p:nvPr/>
          </p:nvSpPr>
          <p:spPr bwMode="auto">
            <a:xfrm>
              <a:off x="0" y="0"/>
              <a:ext cx="106" cy="128"/>
            </a:xfrm>
            <a:custGeom>
              <a:gdLst>
                <a:gd fmla="*/ 96 w 103" name="T0"/>
                <a:gd fmla="*/ 0 h 125" name="T1"/>
                <a:gd fmla="*/ 47 w 103" name="T2"/>
                <a:gd fmla="*/ 0 h 125" name="T3"/>
                <a:gd fmla="*/ 41 w 103" name="T4"/>
                <a:gd fmla="*/ 7 h 125" name="T5"/>
                <a:gd fmla="*/ 41 w 103" name="T6"/>
                <a:gd fmla="*/ 20 h 125" name="T7"/>
                <a:gd fmla="*/ 5 w 103" name="T8"/>
                <a:gd fmla="*/ 32 h 125" name="T9"/>
                <a:gd fmla="*/ 0 w 103" name="T10"/>
                <a:gd fmla="*/ 39 h 125" name="T11"/>
                <a:gd fmla="*/ 0 w 103" name="T12"/>
                <a:gd fmla="*/ 86 h 125" name="T13"/>
                <a:gd fmla="*/ 5 w 103" name="T14"/>
                <a:gd fmla="*/ 93 h 125" name="T15"/>
                <a:gd fmla="*/ 41 w 103" name="T16"/>
                <a:gd fmla="*/ 105 h 125" name="T17"/>
                <a:gd fmla="*/ 41 w 103" name="T18"/>
                <a:gd fmla="*/ 118 h 125" name="T19"/>
                <a:gd fmla="*/ 47 w 103" name="T20"/>
                <a:gd fmla="*/ 125 h 125" name="T21"/>
                <a:gd fmla="*/ 96 w 103" name="T22"/>
                <a:gd fmla="*/ 125 h 125" name="T23"/>
                <a:gd fmla="*/ 103 w 103" name="T24"/>
                <a:gd fmla="*/ 118 h 125" name="T25"/>
                <a:gd fmla="*/ 103 w 103" name="T26"/>
                <a:gd fmla="*/ 7 h 125" name="T27"/>
                <a:gd fmla="*/ 96 w 103" name="T28"/>
                <a:gd fmla="*/ 0 h 125" name="T29"/>
                <a:gd fmla="*/ 14 w 103" name="T30"/>
                <a:gd fmla="*/ 81 h 125" name="T31"/>
                <a:gd fmla="*/ 14 w 103" name="T32"/>
                <a:gd fmla="*/ 44 h 125" name="T33"/>
                <a:gd fmla="*/ 41 w 103" name="T34"/>
                <a:gd fmla="*/ 34 h 125" name="T35"/>
                <a:gd fmla="*/ 41 w 103" name="T36"/>
                <a:gd fmla="*/ 91 h 125" name="T37"/>
                <a:gd fmla="*/ 14 w 103" name="T38"/>
                <a:gd fmla="*/ 81 h 125" name="T39"/>
                <a:gd fmla="*/ 89 w 103" name="T40"/>
                <a:gd fmla="*/ 111 h 125" name="T41"/>
                <a:gd fmla="*/ 54 w 103" name="T42"/>
                <a:gd fmla="*/ 111 h 125" name="T43"/>
                <a:gd fmla="*/ 54 w 103" name="T44"/>
                <a:gd fmla="*/ 100 h 125" name="T45"/>
                <a:gd fmla="*/ 54 w 103" name="T46"/>
                <a:gd fmla="*/ 25 h 125" name="T47"/>
                <a:gd fmla="*/ 54 w 103" name="T48"/>
                <a:gd fmla="*/ 14 h 125" name="T49"/>
                <a:gd fmla="*/ 89 w 103" name="T50"/>
                <a:gd fmla="*/ 14 h 125" name="T51"/>
                <a:gd fmla="*/ 89 w 103" name="T52"/>
                <a:gd fmla="*/ 111 h 1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5" w="103">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06" name="Freeform 34"/>
            <p:cNvSpPr/>
            <p:nvPr/>
          </p:nvSpPr>
          <p:spPr bwMode="auto">
            <a:xfrm>
              <a:off x="121" y="33"/>
              <a:ext cx="13" cy="62"/>
            </a:xfrm>
            <a:custGeom>
              <a:gdLst>
                <a:gd fmla="*/ 7 w 13" name="T0"/>
                <a:gd fmla="*/ 0 h 61" name="T1"/>
                <a:gd fmla="*/ 0 w 13" name="T2"/>
                <a:gd fmla="*/ 7 h 61" name="T3"/>
                <a:gd fmla="*/ 0 w 13" name="T4"/>
                <a:gd fmla="*/ 54 h 61" name="T5"/>
                <a:gd fmla="*/ 7 w 13" name="T6"/>
                <a:gd fmla="*/ 61 h 61" name="T7"/>
                <a:gd fmla="*/ 13 w 13" name="T8"/>
                <a:gd fmla="*/ 54 h 61" name="T9"/>
                <a:gd fmla="*/ 13 w 13" name="T10"/>
                <a:gd fmla="*/ 7 h 61" name="T11"/>
                <a:gd fmla="*/ 7 w 13" name="T12"/>
                <a:gd fmla="*/ 0 h 61" name="T13"/>
              </a:gdLst>
              <a:cxnLst>
                <a:cxn ang="0">
                  <a:pos x="T0" y="T1"/>
                </a:cxn>
                <a:cxn ang="0">
                  <a:pos x="T2" y="T3"/>
                </a:cxn>
                <a:cxn ang="0">
                  <a:pos x="T4" y="T5"/>
                </a:cxn>
                <a:cxn ang="0">
                  <a:pos x="T6" y="T7"/>
                </a:cxn>
                <a:cxn ang="0">
                  <a:pos x="T8" y="T9"/>
                </a:cxn>
                <a:cxn ang="0">
                  <a:pos x="T10" y="T11"/>
                </a:cxn>
                <a:cxn ang="0">
                  <a:pos x="T12" y="T13"/>
                </a:cxn>
              </a:cxnLst>
              <a:rect b="b" l="0" r="r" t="0"/>
              <a:pathLst>
                <a:path h="61" w="13">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07" name="Freeform 35"/>
            <p:cNvSpPr/>
            <p:nvPr/>
          </p:nvSpPr>
          <p:spPr bwMode="auto">
            <a:xfrm>
              <a:off x="150" y="23"/>
              <a:ext cx="14" cy="81"/>
            </a:xfrm>
            <a:custGeom>
              <a:gdLst>
                <a:gd fmla="*/ 7 w 14" name="T0"/>
                <a:gd fmla="*/ 0 h 79" name="T1"/>
                <a:gd fmla="*/ 0 w 14" name="T2"/>
                <a:gd fmla="*/ 6 h 79" name="T3"/>
                <a:gd fmla="*/ 0 w 14" name="T4"/>
                <a:gd fmla="*/ 73 h 79" name="T5"/>
                <a:gd fmla="*/ 7 w 14" name="T6"/>
                <a:gd fmla="*/ 79 h 79" name="T7"/>
                <a:gd fmla="*/ 14 w 14" name="T8"/>
                <a:gd fmla="*/ 73 h 79" name="T9"/>
                <a:gd fmla="*/ 14 w 14" name="T10"/>
                <a:gd fmla="*/ 6 h 79" name="T11"/>
                <a:gd fmla="*/ 7 w 14" name="T12"/>
                <a:gd fmla="*/ 0 h 79" name="T13"/>
              </a:gdLst>
              <a:cxnLst>
                <a:cxn ang="0">
                  <a:pos x="T0" y="T1"/>
                </a:cxn>
                <a:cxn ang="0">
                  <a:pos x="T2" y="T3"/>
                </a:cxn>
                <a:cxn ang="0">
                  <a:pos x="T4" y="T5"/>
                </a:cxn>
                <a:cxn ang="0">
                  <a:pos x="T6" y="T7"/>
                </a:cxn>
                <a:cxn ang="0">
                  <a:pos x="T8" y="T9"/>
                </a:cxn>
                <a:cxn ang="0">
                  <a:pos x="T10" y="T11"/>
                </a:cxn>
                <a:cxn ang="0">
                  <a:pos x="T12" y="T13"/>
                </a:cxn>
              </a:cxnLst>
              <a:rect b="b" l="0" r="r" t="0"/>
              <a:pathLst>
                <a:path h="79" w="14">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28708" name="Group 36"/>
          <p:cNvGrpSpPr/>
          <p:nvPr/>
        </p:nvGrpSpPr>
        <p:grpSpPr>
          <a:xfrm>
            <a:off x="8124826" y="3881047"/>
            <a:ext cx="155575" cy="196911"/>
            <a:chExt cx="127" cy="163"/>
          </a:xfrm>
        </p:grpSpPr>
        <p:sp>
          <p:nvSpPr>
            <p:cNvPr id="28709" name="Freeform 37"/>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10" name="Freeform 38"/>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11" name="Freeform 39"/>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12" name="Freeform 40"/>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13" name="Freeform 41"/>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28714" name="Group 42"/>
          <p:cNvGrpSpPr/>
          <p:nvPr/>
        </p:nvGrpSpPr>
        <p:grpSpPr>
          <a:xfrm>
            <a:off x="6376988" y="3768301"/>
            <a:ext cx="201612" cy="258842"/>
            <a:chExt cx="127" cy="163"/>
          </a:xfrm>
        </p:grpSpPr>
        <p:sp>
          <p:nvSpPr>
            <p:cNvPr id="28715" name="Freeform 43"/>
            <p:cNvSpPr>
              <a:spLocks noEditPoints="1"/>
            </p:cNvSpPr>
            <p:nvPr/>
          </p:nvSpPr>
          <p:spPr bwMode="auto">
            <a:xfrm>
              <a:off x="0" y="0"/>
              <a:ext cx="127" cy="163"/>
            </a:xfrm>
            <a:custGeom>
              <a:gdLst>
                <a:gd fmla="*/ 89 w 127" name="T0"/>
                <a:gd fmla="*/ 0 h 163" name="T1"/>
                <a:gd fmla="*/ 0 w 127" name="T2"/>
                <a:gd fmla="*/ 0 h 163" name="T3"/>
                <a:gd fmla="*/ 0 w 127" name="T4"/>
                <a:gd fmla="*/ 163 h 163" name="T5"/>
                <a:gd fmla="*/ 127 w 127" name="T6"/>
                <a:gd fmla="*/ 163 h 163" name="T7"/>
                <a:gd fmla="*/ 127 w 127" name="T8"/>
                <a:gd fmla="*/ 38 h 163" name="T9"/>
                <a:gd fmla="*/ 89 w 127" name="T10"/>
                <a:gd fmla="*/ 0 h 163" name="T11"/>
                <a:gd fmla="*/ 14 w 127" name="T12"/>
                <a:gd fmla="*/ 150 h 163" name="T13"/>
                <a:gd fmla="*/ 14 w 127" name="T14"/>
                <a:gd fmla="*/ 14 h 163" name="T15"/>
                <a:gd fmla="*/ 78 w 127" name="T16"/>
                <a:gd fmla="*/ 14 h 163" name="T17"/>
                <a:gd fmla="*/ 78 w 127" name="T18"/>
                <a:gd fmla="*/ 49 h 163" name="T19"/>
                <a:gd fmla="*/ 112 w 127" name="T20"/>
                <a:gd fmla="*/ 49 h 163" name="T21"/>
                <a:gd fmla="*/ 112 w 127" name="T22"/>
                <a:gd fmla="*/ 150 h 163" name="T23"/>
                <a:gd fmla="*/ 14 w 127" name="T24"/>
                <a:gd fmla="*/ 150 h 1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27">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16" name="Freeform 44"/>
            <p:cNvSpPr/>
            <p:nvPr/>
          </p:nvSpPr>
          <p:spPr bwMode="auto">
            <a:xfrm>
              <a:off x="38" y="55"/>
              <a:ext cx="51" cy="54"/>
            </a:xfrm>
            <a:custGeom>
              <a:gdLst>
                <a:gd fmla="*/ 32 w 51" name="T0"/>
                <a:gd fmla="*/ 27 h 54" name="T1"/>
                <a:gd fmla="*/ 32 w 51" name="T2"/>
                <a:gd fmla="*/ 0 h 54" name="T3"/>
                <a:gd fmla="*/ 18 w 51" name="T4"/>
                <a:gd fmla="*/ 0 h 54" name="T5"/>
                <a:gd fmla="*/ 18 w 51" name="T6"/>
                <a:gd fmla="*/ 27 h 54" name="T7"/>
                <a:gd fmla="*/ 10 w 51" name="T8"/>
                <a:gd fmla="*/ 19 h 54" name="T9"/>
                <a:gd fmla="*/ 0 w 51" name="T10"/>
                <a:gd fmla="*/ 29 h 54" name="T11"/>
                <a:gd fmla="*/ 25 w 51" name="T12"/>
                <a:gd fmla="*/ 54 h 54" name="T13"/>
                <a:gd fmla="*/ 51 w 51" name="T14"/>
                <a:gd fmla="*/ 29 h 54" name="T15"/>
                <a:gd fmla="*/ 40 w 51" name="T16"/>
                <a:gd fmla="*/ 19 h 54" name="T17"/>
                <a:gd fmla="*/ 32 w 51" name="T18"/>
                <a:gd fmla="*/ 27 h 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 w="51">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17" name="Rectangle 45"/>
            <p:cNvSpPr>
              <a:spLocks noChangeArrowheads="1"/>
            </p:cNvSpPr>
            <p:nvPr/>
          </p:nvSpPr>
          <p:spPr bwMode="auto">
            <a:xfrm>
              <a:off x="44" y="117"/>
              <a:ext cx="40" cy="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28718" name="Freeform 46"/>
          <p:cNvSpPr>
            <a:spLocks noEditPoints="1"/>
          </p:cNvSpPr>
          <p:nvPr/>
        </p:nvSpPr>
        <p:spPr bwMode="auto">
          <a:xfrm>
            <a:off x="5035551" y="3620618"/>
            <a:ext cx="238125" cy="161975"/>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nvGrpSpPr>
          <p:cNvPr id="28719" name="Group 47"/>
          <p:cNvGrpSpPr/>
          <p:nvPr/>
        </p:nvGrpSpPr>
        <p:grpSpPr>
          <a:xfrm>
            <a:off x="4540250" y="2472501"/>
            <a:ext cx="139700" cy="193735"/>
            <a:chExt cx="118" cy="163"/>
          </a:xfrm>
        </p:grpSpPr>
        <p:sp>
          <p:nvSpPr>
            <p:cNvPr id="28720" name="Freeform 48"/>
            <p:cNvSpPr>
              <a:spLocks noEditPoints="1"/>
            </p:cNvSpPr>
            <p:nvPr/>
          </p:nvSpPr>
          <p:spPr bwMode="auto">
            <a:xfrm>
              <a:off x="0" y="0"/>
              <a:ext cx="118" cy="163"/>
            </a:xfrm>
            <a:custGeom>
              <a:gdLst>
                <a:gd fmla="*/ 93 w 115" name="T0"/>
                <a:gd fmla="*/ 44 h 159" name="T1"/>
                <a:gd fmla="*/ 89 w 115" name="T2"/>
                <a:gd fmla="*/ 44 h 159" name="T3"/>
                <a:gd fmla="*/ 89 w 115" name="T4"/>
                <a:gd fmla="*/ 31 h 159" name="T5"/>
                <a:gd fmla="*/ 58 w 115" name="T6"/>
                <a:gd fmla="*/ 0 h 159" name="T7"/>
                <a:gd fmla="*/ 27 w 115" name="T8"/>
                <a:gd fmla="*/ 31 h 159" name="T9"/>
                <a:gd fmla="*/ 27 w 115" name="T10"/>
                <a:gd fmla="*/ 44 h 159" name="T11"/>
                <a:gd fmla="*/ 22 w 115" name="T12"/>
                <a:gd fmla="*/ 44 h 159" name="T13"/>
                <a:gd fmla="*/ 0 w 115" name="T14"/>
                <a:gd fmla="*/ 66 h 159" name="T15"/>
                <a:gd fmla="*/ 0 w 115" name="T16"/>
                <a:gd fmla="*/ 137 h 159" name="T17"/>
                <a:gd fmla="*/ 22 w 115" name="T18"/>
                <a:gd fmla="*/ 159 h 159" name="T19"/>
                <a:gd fmla="*/ 93 w 115" name="T20"/>
                <a:gd fmla="*/ 159 h 159" name="T21"/>
                <a:gd fmla="*/ 115 w 115" name="T22"/>
                <a:gd fmla="*/ 137 h 159" name="T23"/>
                <a:gd fmla="*/ 115 w 115" name="T24"/>
                <a:gd fmla="*/ 66 h 159" name="T25"/>
                <a:gd fmla="*/ 93 w 115" name="T26"/>
                <a:gd fmla="*/ 44 h 159" name="T27"/>
                <a:gd fmla="*/ 40 w 115" name="T28"/>
                <a:gd fmla="*/ 31 h 159" name="T29"/>
                <a:gd fmla="*/ 58 w 115" name="T30"/>
                <a:gd fmla="*/ 13 h 159" name="T31"/>
                <a:gd fmla="*/ 75 w 115" name="T32"/>
                <a:gd fmla="*/ 31 h 159" name="T33"/>
                <a:gd fmla="*/ 75 w 115" name="T34"/>
                <a:gd fmla="*/ 44 h 159" name="T35"/>
                <a:gd fmla="*/ 40 w 115" name="T36"/>
                <a:gd fmla="*/ 44 h 159" name="T37"/>
                <a:gd fmla="*/ 40 w 115" name="T38"/>
                <a:gd fmla="*/ 31 h 159" name="T39"/>
                <a:gd fmla="*/ 102 w 115" name="T40"/>
                <a:gd fmla="*/ 137 h 159" name="T41"/>
                <a:gd fmla="*/ 93 w 115" name="T42"/>
                <a:gd fmla="*/ 146 h 159" name="T43"/>
                <a:gd fmla="*/ 22 w 115" name="T44"/>
                <a:gd fmla="*/ 146 h 159" name="T45"/>
                <a:gd fmla="*/ 14 w 115" name="T46"/>
                <a:gd fmla="*/ 137 h 159" name="T47"/>
                <a:gd fmla="*/ 14 w 115" name="T48"/>
                <a:gd fmla="*/ 66 h 159" name="T49"/>
                <a:gd fmla="*/ 22 w 115" name="T50"/>
                <a:gd fmla="*/ 58 h 159" name="T51"/>
                <a:gd fmla="*/ 34 w 115" name="T52"/>
                <a:gd fmla="*/ 58 h 159" name="T53"/>
                <a:gd fmla="*/ 82 w 115" name="T54"/>
                <a:gd fmla="*/ 58 h 159" name="T55"/>
                <a:gd fmla="*/ 93 w 115" name="T56"/>
                <a:gd fmla="*/ 58 h 159" name="T57"/>
                <a:gd fmla="*/ 102 w 115" name="T58"/>
                <a:gd fmla="*/ 66 h 159" name="T59"/>
                <a:gd fmla="*/ 102 w 115" name="T60"/>
                <a:gd fmla="*/ 137 h 15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9" w="115">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8721" name="Freeform 49"/>
            <p:cNvSpPr/>
            <p:nvPr/>
          </p:nvSpPr>
          <p:spPr bwMode="auto">
            <a:xfrm>
              <a:off x="26" y="108"/>
              <a:ext cx="66" cy="23"/>
            </a:xfrm>
            <a:custGeom>
              <a:gdLst>
                <a:gd fmla="*/ 52 w 64" name="T0"/>
                <a:gd fmla="*/ 2 h 23" name="T1"/>
                <a:gd fmla="*/ 32 w 64" name="T2"/>
                <a:gd fmla="*/ 10 h 23" name="T3"/>
                <a:gd fmla="*/ 12 w 64" name="T4"/>
                <a:gd fmla="*/ 2 h 23" name="T5"/>
                <a:gd fmla="*/ 2 w 64" name="T6"/>
                <a:gd fmla="*/ 3 h 23" name="T7"/>
                <a:gd fmla="*/ 3 w 64" name="T8"/>
                <a:gd fmla="*/ 13 h 23" name="T9"/>
                <a:gd fmla="*/ 32 w 64" name="T10"/>
                <a:gd fmla="*/ 23 h 23" name="T11"/>
                <a:gd fmla="*/ 61 w 64" name="T12"/>
                <a:gd fmla="*/ 13 h 23" name="T13"/>
                <a:gd fmla="*/ 62 w 64" name="T14"/>
                <a:gd fmla="*/ 3 h 23" name="T15"/>
                <a:gd fmla="*/ 52 w 64"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64">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28722" name="Freeform 50"/>
          <p:cNvSpPr>
            <a:spLocks noEditPoints="1"/>
          </p:cNvSpPr>
          <p:nvPr/>
        </p:nvSpPr>
        <p:spPr bwMode="auto">
          <a:xfrm>
            <a:off x="5862638" y="2054859"/>
            <a:ext cx="298450" cy="235023"/>
          </a:xfrm>
          <a:custGeom>
            <a:gdLst>
              <a:gd fmla="*/ 125 w 148" name="T0"/>
              <a:gd fmla="*/ 0 h 119" name="T1"/>
              <a:gd fmla="*/ 24 w 148" name="T2"/>
              <a:gd fmla="*/ 0 h 119" name="T3"/>
              <a:gd fmla="*/ 0 w 148" name="T4"/>
              <a:gd fmla="*/ 24 h 119" name="T5"/>
              <a:gd fmla="*/ 0 w 148" name="T6"/>
              <a:gd fmla="*/ 95 h 119" name="T7"/>
              <a:gd fmla="*/ 24 w 148" name="T8"/>
              <a:gd fmla="*/ 119 h 119" name="T9"/>
              <a:gd fmla="*/ 125 w 148" name="T10"/>
              <a:gd fmla="*/ 119 h 119" name="T11"/>
              <a:gd fmla="*/ 148 w 148" name="T12"/>
              <a:gd fmla="*/ 95 h 119" name="T13"/>
              <a:gd fmla="*/ 148 w 148" name="T14"/>
              <a:gd fmla="*/ 24 h 119" name="T15"/>
              <a:gd fmla="*/ 125 w 148" name="T16"/>
              <a:gd fmla="*/ 0 h 119" name="T17"/>
              <a:gd fmla="*/ 124 w 148" name="T18"/>
              <a:gd fmla="*/ 13 h 119" name="T19"/>
              <a:gd fmla="*/ 74 w 148" name="T20"/>
              <a:gd fmla="*/ 51 h 119" name="T21"/>
              <a:gd fmla="*/ 25 w 148" name="T22"/>
              <a:gd fmla="*/ 13 h 119" name="T23"/>
              <a:gd fmla="*/ 124 w 148" name="T24"/>
              <a:gd fmla="*/ 13 h 119" name="T25"/>
              <a:gd fmla="*/ 135 w 148" name="T26"/>
              <a:gd fmla="*/ 95 h 119" name="T27"/>
              <a:gd fmla="*/ 125 w 148" name="T28"/>
              <a:gd fmla="*/ 106 h 119" name="T29"/>
              <a:gd fmla="*/ 24 w 148" name="T30"/>
              <a:gd fmla="*/ 106 h 119" name="T31"/>
              <a:gd fmla="*/ 13 w 148" name="T32"/>
              <a:gd fmla="*/ 95 h 119" name="T33"/>
              <a:gd fmla="*/ 13 w 148" name="T34"/>
              <a:gd fmla="*/ 24 h 119" name="T35"/>
              <a:gd fmla="*/ 14 w 148" name="T36"/>
              <a:gd fmla="*/ 21 h 119" name="T37"/>
              <a:gd fmla="*/ 70 w 148" name="T38"/>
              <a:gd fmla="*/ 64 h 119" name="T39"/>
              <a:gd fmla="*/ 74 w 148" name="T40"/>
              <a:gd fmla="*/ 66 h 119" name="T41"/>
              <a:gd fmla="*/ 78 w 148" name="T42"/>
              <a:gd fmla="*/ 64 h 119" name="T43"/>
              <a:gd fmla="*/ 135 w 148" name="T44"/>
              <a:gd fmla="*/ 21 h 119" name="T45"/>
              <a:gd fmla="*/ 135 w 148" name="T46"/>
              <a:gd fmla="*/ 24 h 119" name="T47"/>
              <a:gd fmla="*/ 135 w 148" name="T48"/>
              <a:gd fmla="*/ 95 h 1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9" w="148">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nvGrpSpPr>
          <p:cNvPr id="28723" name="Group 51"/>
          <p:cNvGrpSpPr/>
          <p:nvPr/>
        </p:nvGrpSpPr>
        <p:grpSpPr>
          <a:xfrm>
            <a:off x="3998913" y="1637219"/>
            <a:ext cx="0" cy="2664647"/>
            <a:chExt cx="0" cy="1678"/>
          </a:xfrm>
        </p:grpSpPr>
        <p:sp>
          <p:nvSpPr>
            <p:cNvPr id="28724" name="Line 52"/>
            <p:cNvSpPr>
              <a:spLocks noChangeShapeType="1"/>
            </p:cNvSpPr>
            <p:nvPr/>
          </p:nvSpPr>
          <p:spPr bwMode="auto">
            <a:xfrm flipH="1">
              <a:off x="0" y="409"/>
              <a:ext cx="0" cy="1269"/>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28725" name="Line 53"/>
            <p:cNvSpPr>
              <a:spLocks noChangeShapeType="1"/>
            </p:cNvSpPr>
            <p:nvPr/>
          </p:nvSpPr>
          <p:spPr bwMode="auto">
            <a:xfrm flipH="1">
              <a:off x="0" y="0"/>
              <a:ext cx="0" cy="499"/>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grpSp>
      <p:sp>
        <p:nvSpPr>
          <p:cNvPr id="51"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52"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53" name="直接连接符 52"/>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60" name="Rectangle 40"/>
          <p:cNvSpPr>
            <a:spLocks noChangeArrowheads="1"/>
          </p:cNvSpPr>
          <p:nvPr/>
        </p:nvSpPr>
        <p:spPr bwMode="auto">
          <a:xfrm>
            <a:off x="1662114" y="1819367"/>
            <a:ext cx="7481887" cy="1504766"/>
          </a:xfrm>
          <a:prstGeom prst="rect">
            <a:avLst/>
          </a:prstGeom>
          <a:solidFill>
            <a:schemeClr val="bg2">
              <a:lumMod val="90000"/>
              <a:alpha val="20000"/>
            </a:schemeClr>
          </a:solidFill>
          <a:ln>
            <a:noFill/>
          </a:ln>
          <a:effectLst/>
        </p:spPr>
        <p:txBody>
          <a:bodyPr anchor="ctr" wrap="none"/>
          <a:lstStyle/>
          <a:p>
            <a:endParaRPr altLang="en-US" lang="zh-CN"/>
          </a:p>
        </p:txBody>
      </p:sp>
      <p:sp>
        <p:nvSpPr>
          <p:cNvPr id="5154" name="Freeform 34"/>
          <p:cNvSpPr/>
          <p:nvPr/>
        </p:nvSpPr>
        <p:spPr bwMode="auto">
          <a:xfrm>
            <a:off x="0" y="1819367"/>
            <a:ext cx="4103747" cy="1504766"/>
          </a:xfrm>
          <a:custGeom>
            <a:rect b="b" l="l" r="r" t="t"/>
            <a:pathLst>
              <a:path h="1504766" w="4103747">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chemeClr val="accent1"/>
          </a:solidFill>
          <a:ln>
            <a:noFill/>
          </a:ln>
        </p:spPr>
        <p:txBody>
          <a:bodyPr/>
          <a:lstStyle/>
          <a:p>
            <a:endParaRPr altLang="en-US" lang="zh-CN"/>
          </a:p>
        </p:txBody>
      </p:sp>
      <p:sp>
        <p:nvSpPr>
          <p:cNvPr id="5155" name="Oval 35"/>
          <p:cNvSpPr>
            <a:spLocks noChangeArrowheads="1"/>
          </p:cNvSpPr>
          <p:nvPr/>
        </p:nvSpPr>
        <p:spPr bwMode="auto">
          <a:xfrm>
            <a:off x="2725702" y="1943451"/>
            <a:ext cx="1279612" cy="1282202"/>
          </a:xfrm>
          <a:prstGeom prst="ellipse">
            <a:avLst/>
          </a:prstGeom>
          <a:solidFill>
            <a:schemeClr val="bg2"/>
          </a:solidFill>
          <a:ln>
            <a:noFill/>
          </a:ln>
        </p:spPr>
        <p:txBody>
          <a:bodyPr/>
          <a:lstStyle/>
          <a:p>
            <a:endParaRPr altLang="en-US" lang="zh-CN"/>
          </a:p>
        </p:txBody>
      </p:sp>
      <p:sp>
        <p:nvSpPr>
          <p:cNvPr id="12" name="矩形 11"/>
          <p:cNvSpPr/>
          <p:nvPr/>
        </p:nvSpPr>
        <p:spPr>
          <a:xfrm>
            <a:off x="4572558" y="2395796"/>
            <a:ext cx="862330" cy="7772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研究目标</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成果形式</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应用前景</a:t>
            </a:r>
          </a:p>
        </p:txBody>
      </p:sp>
      <p:sp>
        <p:nvSpPr>
          <p:cNvPr id="13" name="矩形 12"/>
          <p:cNvSpPr/>
          <p:nvPr/>
        </p:nvSpPr>
        <p:spPr>
          <a:xfrm>
            <a:off x="4572558" y="1995686"/>
            <a:ext cx="2087674" cy="396240"/>
          </a:xfrm>
          <a:prstGeom prst="rect">
            <a:avLst/>
          </a:prstGeom>
        </p:spPr>
        <p:txBody>
          <a:bodyPr wrap="square">
            <a:spAutoFit/>
          </a:bodyPr>
          <a:lstStyle/>
          <a:p>
            <a:r>
              <a:rPr altLang="en-US" b="1" lang="zh-CN" sz="2000">
                <a:ln w="6350">
                  <a:noFill/>
                </a:ln>
                <a:latin charset="0" pitchFamily="34" typeface="Impact"/>
                <a:ea charset="-122" pitchFamily="34" typeface="微软雅黑"/>
              </a:rPr>
              <a:t>研究成果与应用</a:t>
            </a:r>
          </a:p>
        </p:txBody>
      </p:sp>
      <p:sp>
        <p:nvSpPr>
          <p:cNvPr id="9" name="Freeform 11"/>
          <p:cNvSpPr>
            <a:spLocks noEditPoints="1"/>
          </p:cNvSpPr>
          <p:nvPr/>
        </p:nvSpPr>
        <p:spPr bwMode="auto">
          <a:xfrm>
            <a:off x="3140488" y="2278095"/>
            <a:ext cx="462264" cy="587310"/>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32" name="Freeform 12"/>
          <p:cNvSpPr/>
          <p:nvPr/>
        </p:nvSpPr>
        <p:spPr bwMode="auto">
          <a:xfrm>
            <a:off x="552450" y="1981811"/>
            <a:ext cx="446088"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33" name="Freeform 13"/>
          <p:cNvSpPr/>
          <p:nvPr/>
        </p:nvSpPr>
        <p:spPr bwMode="auto">
          <a:xfrm>
            <a:off x="552450" y="2177135"/>
            <a:ext cx="446088"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34" name="Freeform 14"/>
          <p:cNvSpPr/>
          <p:nvPr/>
        </p:nvSpPr>
        <p:spPr bwMode="auto">
          <a:xfrm>
            <a:off x="552450" y="2372457"/>
            <a:ext cx="446088"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35" name="Freeform 15"/>
          <p:cNvSpPr/>
          <p:nvPr/>
        </p:nvSpPr>
        <p:spPr bwMode="auto">
          <a:xfrm>
            <a:off x="552450" y="2567781"/>
            <a:ext cx="446088"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36" name="Freeform 16"/>
          <p:cNvSpPr/>
          <p:nvPr/>
        </p:nvSpPr>
        <p:spPr bwMode="auto">
          <a:xfrm>
            <a:off x="552450" y="2763103"/>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37" name="Freeform 17"/>
          <p:cNvSpPr/>
          <p:nvPr/>
        </p:nvSpPr>
        <p:spPr bwMode="auto">
          <a:xfrm>
            <a:off x="552450" y="2958426"/>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38" name="Freeform 18"/>
          <p:cNvSpPr/>
          <p:nvPr/>
        </p:nvSpPr>
        <p:spPr bwMode="auto">
          <a:xfrm>
            <a:off x="552450" y="3153748"/>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39" name="Freeform 19"/>
          <p:cNvSpPr/>
          <p:nvPr/>
        </p:nvSpPr>
        <p:spPr bwMode="auto">
          <a:xfrm>
            <a:off x="552450" y="3349071"/>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40" name="Freeform 20"/>
          <p:cNvSpPr/>
          <p:nvPr/>
        </p:nvSpPr>
        <p:spPr bwMode="auto">
          <a:xfrm>
            <a:off x="552450" y="3542806"/>
            <a:ext cx="446088"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41" name="Freeform 21"/>
          <p:cNvSpPr/>
          <p:nvPr/>
        </p:nvSpPr>
        <p:spPr bwMode="auto">
          <a:xfrm>
            <a:off x="552450" y="3738128"/>
            <a:ext cx="446088"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42" name="Freeform 22"/>
          <p:cNvSpPr/>
          <p:nvPr/>
        </p:nvSpPr>
        <p:spPr bwMode="auto">
          <a:xfrm>
            <a:off x="1125539" y="1981811"/>
            <a:ext cx="446087"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43" name="Freeform 23"/>
          <p:cNvSpPr/>
          <p:nvPr/>
        </p:nvSpPr>
        <p:spPr bwMode="auto">
          <a:xfrm>
            <a:off x="1125539" y="2177135"/>
            <a:ext cx="446087"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accent1"/>
          </a:solidFill>
          <a:ln>
            <a:noFill/>
          </a:ln>
        </p:spPr>
        <p:txBody>
          <a:bodyPr/>
          <a:lstStyle/>
          <a:p>
            <a:endParaRPr altLang="en-US" lang="zh-CN"/>
          </a:p>
        </p:txBody>
      </p:sp>
      <p:sp>
        <p:nvSpPr>
          <p:cNvPr id="30744" name="Freeform 24"/>
          <p:cNvSpPr/>
          <p:nvPr/>
        </p:nvSpPr>
        <p:spPr bwMode="auto">
          <a:xfrm>
            <a:off x="1125539" y="2372457"/>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45" name="Freeform 25"/>
          <p:cNvSpPr/>
          <p:nvPr/>
        </p:nvSpPr>
        <p:spPr bwMode="auto">
          <a:xfrm>
            <a:off x="1125539" y="2567781"/>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46" name="Freeform 26"/>
          <p:cNvSpPr/>
          <p:nvPr/>
        </p:nvSpPr>
        <p:spPr bwMode="auto">
          <a:xfrm>
            <a:off x="1125539" y="2763103"/>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47" name="Freeform 27"/>
          <p:cNvSpPr/>
          <p:nvPr/>
        </p:nvSpPr>
        <p:spPr bwMode="auto">
          <a:xfrm>
            <a:off x="1125539" y="2958426"/>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48" name="Freeform 28"/>
          <p:cNvSpPr/>
          <p:nvPr/>
        </p:nvSpPr>
        <p:spPr bwMode="auto">
          <a:xfrm>
            <a:off x="1125539" y="3153748"/>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49" name="Freeform 29"/>
          <p:cNvSpPr/>
          <p:nvPr/>
        </p:nvSpPr>
        <p:spPr bwMode="auto">
          <a:xfrm>
            <a:off x="1125539" y="3349071"/>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50" name="Freeform 30"/>
          <p:cNvSpPr/>
          <p:nvPr/>
        </p:nvSpPr>
        <p:spPr bwMode="auto">
          <a:xfrm>
            <a:off x="1125539" y="3542806"/>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51" name="Freeform 31"/>
          <p:cNvSpPr/>
          <p:nvPr/>
        </p:nvSpPr>
        <p:spPr bwMode="auto">
          <a:xfrm>
            <a:off x="1125539" y="3738128"/>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52" name="Freeform 32"/>
          <p:cNvSpPr/>
          <p:nvPr/>
        </p:nvSpPr>
        <p:spPr bwMode="auto">
          <a:xfrm>
            <a:off x="1700214" y="1981811"/>
            <a:ext cx="446087"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53" name="Freeform 33"/>
          <p:cNvSpPr/>
          <p:nvPr/>
        </p:nvSpPr>
        <p:spPr bwMode="auto">
          <a:xfrm>
            <a:off x="1700214" y="2177135"/>
            <a:ext cx="446087"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54" name="Freeform 34"/>
          <p:cNvSpPr/>
          <p:nvPr/>
        </p:nvSpPr>
        <p:spPr bwMode="auto">
          <a:xfrm>
            <a:off x="1700214" y="2372457"/>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55" name="Freeform 35"/>
          <p:cNvSpPr/>
          <p:nvPr/>
        </p:nvSpPr>
        <p:spPr bwMode="auto">
          <a:xfrm>
            <a:off x="1700214" y="2567781"/>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56" name="Freeform 36"/>
          <p:cNvSpPr/>
          <p:nvPr/>
        </p:nvSpPr>
        <p:spPr bwMode="auto">
          <a:xfrm>
            <a:off x="1700214" y="2763103"/>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57" name="Freeform 37"/>
          <p:cNvSpPr/>
          <p:nvPr/>
        </p:nvSpPr>
        <p:spPr bwMode="auto">
          <a:xfrm>
            <a:off x="1700214" y="2958426"/>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58" name="Freeform 38"/>
          <p:cNvSpPr/>
          <p:nvPr/>
        </p:nvSpPr>
        <p:spPr bwMode="auto">
          <a:xfrm>
            <a:off x="1700214" y="3153748"/>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59" name="Freeform 39"/>
          <p:cNvSpPr/>
          <p:nvPr/>
        </p:nvSpPr>
        <p:spPr bwMode="auto">
          <a:xfrm>
            <a:off x="1700214" y="3349071"/>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60" name="Freeform 40"/>
          <p:cNvSpPr/>
          <p:nvPr/>
        </p:nvSpPr>
        <p:spPr bwMode="auto">
          <a:xfrm>
            <a:off x="1700214" y="3542806"/>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61" name="Freeform 41"/>
          <p:cNvSpPr/>
          <p:nvPr/>
        </p:nvSpPr>
        <p:spPr bwMode="auto">
          <a:xfrm>
            <a:off x="1700214" y="3738128"/>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62" name="Freeform 42"/>
          <p:cNvSpPr/>
          <p:nvPr/>
        </p:nvSpPr>
        <p:spPr bwMode="auto">
          <a:xfrm>
            <a:off x="2273300" y="1981811"/>
            <a:ext cx="446088"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63" name="Freeform 43"/>
          <p:cNvSpPr/>
          <p:nvPr/>
        </p:nvSpPr>
        <p:spPr bwMode="auto">
          <a:xfrm>
            <a:off x="2273300" y="2177135"/>
            <a:ext cx="446088"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64" name="Freeform 44"/>
          <p:cNvSpPr/>
          <p:nvPr/>
        </p:nvSpPr>
        <p:spPr bwMode="auto">
          <a:xfrm>
            <a:off x="2273300" y="2372457"/>
            <a:ext cx="446088"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65" name="Freeform 45"/>
          <p:cNvSpPr/>
          <p:nvPr/>
        </p:nvSpPr>
        <p:spPr bwMode="auto">
          <a:xfrm>
            <a:off x="2273300" y="2567781"/>
            <a:ext cx="446088"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66" name="Freeform 46"/>
          <p:cNvSpPr/>
          <p:nvPr/>
        </p:nvSpPr>
        <p:spPr bwMode="auto">
          <a:xfrm>
            <a:off x="2273300" y="2763103"/>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67" name="Freeform 47"/>
          <p:cNvSpPr/>
          <p:nvPr/>
        </p:nvSpPr>
        <p:spPr bwMode="auto">
          <a:xfrm>
            <a:off x="2273300" y="2958426"/>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68" name="Freeform 48"/>
          <p:cNvSpPr/>
          <p:nvPr/>
        </p:nvSpPr>
        <p:spPr bwMode="auto">
          <a:xfrm>
            <a:off x="2273300" y="3153748"/>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69" name="Freeform 49"/>
          <p:cNvSpPr/>
          <p:nvPr/>
        </p:nvSpPr>
        <p:spPr bwMode="auto">
          <a:xfrm>
            <a:off x="2273300" y="3349071"/>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70" name="Freeform 50"/>
          <p:cNvSpPr/>
          <p:nvPr/>
        </p:nvSpPr>
        <p:spPr bwMode="auto">
          <a:xfrm>
            <a:off x="2273300" y="3542806"/>
            <a:ext cx="446088"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71" name="Freeform 51"/>
          <p:cNvSpPr/>
          <p:nvPr/>
        </p:nvSpPr>
        <p:spPr bwMode="auto">
          <a:xfrm>
            <a:off x="2273300" y="3738128"/>
            <a:ext cx="446088"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72" name="Freeform 52"/>
          <p:cNvSpPr/>
          <p:nvPr/>
        </p:nvSpPr>
        <p:spPr bwMode="auto">
          <a:xfrm>
            <a:off x="2847975" y="1981811"/>
            <a:ext cx="446088"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73" name="Freeform 53"/>
          <p:cNvSpPr/>
          <p:nvPr/>
        </p:nvSpPr>
        <p:spPr bwMode="auto">
          <a:xfrm>
            <a:off x="2847975" y="2177135"/>
            <a:ext cx="446088"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accent2"/>
          </a:solidFill>
          <a:ln>
            <a:noFill/>
          </a:ln>
        </p:spPr>
        <p:txBody>
          <a:bodyPr/>
          <a:lstStyle/>
          <a:p>
            <a:endParaRPr altLang="en-US" lang="zh-CN"/>
          </a:p>
        </p:txBody>
      </p:sp>
      <p:sp>
        <p:nvSpPr>
          <p:cNvPr id="30774" name="Freeform 54"/>
          <p:cNvSpPr/>
          <p:nvPr/>
        </p:nvSpPr>
        <p:spPr bwMode="auto">
          <a:xfrm>
            <a:off x="2847975" y="2372457"/>
            <a:ext cx="446088"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75" name="Freeform 55"/>
          <p:cNvSpPr/>
          <p:nvPr/>
        </p:nvSpPr>
        <p:spPr bwMode="auto">
          <a:xfrm>
            <a:off x="2847975" y="2567781"/>
            <a:ext cx="446088"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76" name="Freeform 56"/>
          <p:cNvSpPr/>
          <p:nvPr/>
        </p:nvSpPr>
        <p:spPr bwMode="auto">
          <a:xfrm>
            <a:off x="2847975" y="2763103"/>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77" name="Freeform 57"/>
          <p:cNvSpPr/>
          <p:nvPr/>
        </p:nvSpPr>
        <p:spPr bwMode="auto">
          <a:xfrm>
            <a:off x="2847975" y="2958426"/>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78" name="Freeform 58"/>
          <p:cNvSpPr/>
          <p:nvPr/>
        </p:nvSpPr>
        <p:spPr bwMode="auto">
          <a:xfrm>
            <a:off x="2847975" y="3153748"/>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79" name="Freeform 59"/>
          <p:cNvSpPr/>
          <p:nvPr/>
        </p:nvSpPr>
        <p:spPr bwMode="auto">
          <a:xfrm>
            <a:off x="2847975" y="3349071"/>
            <a:ext cx="446088"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80" name="Freeform 60"/>
          <p:cNvSpPr/>
          <p:nvPr/>
        </p:nvSpPr>
        <p:spPr bwMode="auto">
          <a:xfrm>
            <a:off x="2847975" y="3542806"/>
            <a:ext cx="446088"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81" name="Freeform 61"/>
          <p:cNvSpPr/>
          <p:nvPr/>
        </p:nvSpPr>
        <p:spPr bwMode="auto">
          <a:xfrm>
            <a:off x="2847975" y="3738128"/>
            <a:ext cx="446088"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82" name="Freeform 62"/>
          <p:cNvSpPr/>
          <p:nvPr/>
        </p:nvSpPr>
        <p:spPr bwMode="auto">
          <a:xfrm>
            <a:off x="3421064" y="1981811"/>
            <a:ext cx="446087"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83" name="Freeform 63"/>
          <p:cNvSpPr/>
          <p:nvPr/>
        </p:nvSpPr>
        <p:spPr bwMode="auto">
          <a:xfrm>
            <a:off x="3421064" y="2177135"/>
            <a:ext cx="446087"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84" name="Freeform 64"/>
          <p:cNvSpPr/>
          <p:nvPr/>
        </p:nvSpPr>
        <p:spPr bwMode="auto">
          <a:xfrm>
            <a:off x="3421064" y="2372457"/>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85" name="Freeform 65"/>
          <p:cNvSpPr/>
          <p:nvPr/>
        </p:nvSpPr>
        <p:spPr bwMode="auto">
          <a:xfrm>
            <a:off x="3421064" y="2567781"/>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86" name="Freeform 66"/>
          <p:cNvSpPr/>
          <p:nvPr/>
        </p:nvSpPr>
        <p:spPr bwMode="auto">
          <a:xfrm>
            <a:off x="3421064" y="2763103"/>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87" name="Freeform 67"/>
          <p:cNvSpPr/>
          <p:nvPr/>
        </p:nvSpPr>
        <p:spPr bwMode="auto">
          <a:xfrm>
            <a:off x="3421064" y="2958426"/>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88" name="Freeform 68"/>
          <p:cNvSpPr/>
          <p:nvPr/>
        </p:nvSpPr>
        <p:spPr bwMode="auto">
          <a:xfrm>
            <a:off x="3421064" y="3153748"/>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89" name="Freeform 69"/>
          <p:cNvSpPr/>
          <p:nvPr/>
        </p:nvSpPr>
        <p:spPr bwMode="auto">
          <a:xfrm>
            <a:off x="3421064" y="3349071"/>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90" name="Freeform 70"/>
          <p:cNvSpPr/>
          <p:nvPr/>
        </p:nvSpPr>
        <p:spPr bwMode="auto">
          <a:xfrm>
            <a:off x="3421064" y="3542806"/>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91" name="Freeform 71"/>
          <p:cNvSpPr/>
          <p:nvPr/>
        </p:nvSpPr>
        <p:spPr bwMode="auto">
          <a:xfrm>
            <a:off x="3421064" y="3738128"/>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a:noFill/>
          </a:ln>
        </p:spPr>
        <p:txBody>
          <a:bodyPr/>
          <a:lstStyle/>
          <a:p>
            <a:endParaRPr altLang="en-US" lang="zh-CN"/>
          </a:p>
        </p:txBody>
      </p:sp>
      <p:sp>
        <p:nvSpPr>
          <p:cNvPr id="30792" name="Freeform 72"/>
          <p:cNvSpPr/>
          <p:nvPr/>
        </p:nvSpPr>
        <p:spPr bwMode="auto">
          <a:xfrm>
            <a:off x="3995739" y="1981811"/>
            <a:ext cx="446087" cy="12862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93" name="Freeform 73"/>
          <p:cNvSpPr/>
          <p:nvPr/>
        </p:nvSpPr>
        <p:spPr bwMode="auto">
          <a:xfrm>
            <a:off x="3995739" y="2177135"/>
            <a:ext cx="446087" cy="12862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94" name="Freeform 74"/>
          <p:cNvSpPr/>
          <p:nvPr/>
        </p:nvSpPr>
        <p:spPr bwMode="auto">
          <a:xfrm>
            <a:off x="3995739" y="2372457"/>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95" name="Freeform 75"/>
          <p:cNvSpPr/>
          <p:nvPr/>
        </p:nvSpPr>
        <p:spPr bwMode="auto">
          <a:xfrm>
            <a:off x="3995739" y="2567781"/>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0796" name="Freeform 76"/>
          <p:cNvSpPr/>
          <p:nvPr/>
        </p:nvSpPr>
        <p:spPr bwMode="auto">
          <a:xfrm>
            <a:off x="3995739" y="2763103"/>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97" name="Freeform 77"/>
          <p:cNvSpPr/>
          <p:nvPr/>
        </p:nvSpPr>
        <p:spPr bwMode="auto">
          <a:xfrm>
            <a:off x="3995739" y="2958426"/>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98" name="Freeform 78"/>
          <p:cNvSpPr/>
          <p:nvPr/>
        </p:nvSpPr>
        <p:spPr bwMode="auto">
          <a:xfrm>
            <a:off x="3995739" y="3153748"/>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799" name="Freeform 79"/>
          <p:cNvSpPr/>
          <p:nvPr/>
        </p:nvSpPr>
        <p:spPr bwMode="auto">
          <a:xfrm>
            <a:off x="3995739" y="3349071"/>
            <a:ext cx="446087" cy="127039"/>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800" name="Freeform 80"/>
          <p:cNvSpPr/>
          <p:nvPr/>
        </p:nvSpPr>
        <p:spPr bwMode="auto">
          <a:xfrm>
            <a:off x="3995739" y="3542806"/>
            <a:ext cx="446087" cy="12862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801" name="Freeform 81"/>
          <p:cNvSpPr/>
          <p:nvPr/>
        </p:nvSpPr>
        <p:spPr bwMode="auto">
          <a:xfrm>
            <a:off x="3995739" y="3738128"/>
            <a:ext cx="446087" cy="12862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a:noFill/>
          </a:ln>
        </p:spPr>
        <p:txBody>
          <a:bodyPr/>
          <a:lstStyle/>
          <a:p>
            <a:endParaRPr altLang="en-US" lang="zh-CN"/>
          </a:p>
        </p:txBody>
      </p:sp>
      <p:sp>
        <p:nvSpPr>
          <p:cNvPr id="30802" name="Rectangle 82"/>
          <p:cNvSpPr>
            <a:spLocks noChangeArrowheads="1"/>
          </p:cNvSpPr>
          <p:nvPr/>
        </p:nvSpPr>
        <p:spPr bwMode="auto">
          <a:xfrm>
            <a:off x="668339" y="3995383"/>
            <a:ext cx="2174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SUN</a:t>
            </a:r>
          </a:p>
        </p:txBody>
      </p:sp>
      <p:sp>
        <p:nvSpPr>
          <p:cNvPr id="30803" name="Rectangle 83"/>
          <p:cNvSpPr>
            <a:spLocks noChangeArrowheads="1"/>
          </p:cNvSpPr>
          <p:nvPr/>
        </p:nvSpPr>
        <p:spPr bwMode="auto">
          <a:xfrm>
            <a:off x="1236663" y="3995383"/>
            <a:ext cx="265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MON</a:t>
            </a:r>
          </a:p>
        </p:txBody>
      </p:sp>
      <p:sp>
        <p:nvSpPr>
          <p:cNvPr id="30804" name="Rectangle 84"/>
          <p:cNvSpPr>
            <a:spLocks noChangeArrowheads="1"/>
          </p:cNvSpPr>
          <p:nvPr/>
        </p:nvSpPr>
        <p:spPr bwMode="auto">
          <a:xfrm>
            <a:off x="1828800" y="3995383"/>
            <a:ext cx="1905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TUE</a:t>
            </a:r>
          </a:p>
        </p:txBody>
      </p:sp>
      <p:sp>
        <p:nvSpPr>
          <p:cNvPr id="30805" name="Rectangle 85"/>
          <p:cNvSpPr>
            <a:spLocks noChangeArrowheads="1"/>
          </p:cNvSpPr>
          <p:nvPr/>
        </p:nvSpPr>
        <p:spPr bwMode="auto">
          <a:xfrm>
            <a:off x="2381250" y="3995383"/>
            <a:ext cx="2365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WED</a:t>
            </a:r>
          </a:p>
        </p:txBody>
      </p:sp>
      <p:sp>
        <p:nvSpPr>
          <p:cNvPr id="30806" name="Rectangle 86"/>
          <p:cNvSpPr>
            <a:spLocks noChangeArrowheads="1"/>
          </p:cNvSpPr>
          <p:nvPr/>
        </p:nvSpPr>
        <p:spPr bwMode="auto">
          <a:xfrm>
            <a:off x="2989263" y="3995383"/>
            <a:ext cx="2143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THU</a:t>
            </a:r>
          </a:p>
        </p:txBody>
      </p:sp>
      <p:sp>
        <p:nvSpPr>
          <p:cNvPr id="30807" name="Rectangle 87"/>
          <p:cNvSpPr>
            <a:spLocks noChangeArrowheads="1"/>
          </p:cNvSpPr>
          <p:nvPr/>
        </p:nvSpPr>
        <p:spPr bwMode="auto">
          <a:xfrm>
            <a:off x="3557588" y="3995383"/>
            <a:ext cx="1508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FRI</a:t>
            </a:r>
          </a:p>
        </p:txBody>
      </p:sp>
      <p:sp>
        <p:nvSpPr>
          <p:cNvPr id="30808" name="Rectangle 88"/>
          <p:cNvSpPr>
            <a:spLocks noChangeArrowheads="1"/>
          </p:cNvSpPr>
          <p:nvPr/>
        </p:nvSpPr>
        <p:spPr bwMode="auto">
          <a:xfrm>
            <a:off x="4127502" y="3995383"/>
            <a:ext cx="1889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lumMod val="50000"/>
                  </a:schemeClr>
                </a:solidFill>
                <a:latin charset="-122" pitchFamily="34" typeface="微软雅黑"/>
                <a:ea charset="-122" pitchFamily="34" typeface="微软雅黑"/>
              </a:rPr>
              <a:t>SAT</a:t>
            </a:r>
          </a:p>
        </p:txBody>
      </p:sp>
      <p:sp>
        <p:nvSpPr>
          <p:cNvPr id="30809" name="Rectangle 89"/>
          <p:cNvSpPr>
            <a:spLocks noChangeArrowheads="1"/>
          </p:cNvSpPr>
          <p:nvPr/>
        </p:nvSpPr>
        <p:spPr bwMode="auto">
          <a:xfrm>
            <a:off x="4932364" y="1707090"/>
            <a:ext cx="3671887"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bg1">
                    <a:lumMod val="50000"/>
                  </a:schemeClr>
                </a:solidFill>
              </a:rPr>
              <a:t>WHAT MAKES US DIFFERENT？</a:t>
            </a:r>
          </a:p>
          <a:p>
            <a:pPr>
              <a:lnSpc>
                <a:spcPct val="120000"/>
              </a:lnSpc>
              <a:buFont typeface="Arial"/>
              <a:buNone/>
            </a:pPr>
            <a:endParaRPr altLang="en-US" lang="zh-CN" sz="1000">
              <a:solidFill>
                <a:schemeClr val="bg1">
                  <a:lumMod val="50000"/>
                </a:schemeClr>
              </a:solidFill>
            </a:endParaRPr>
          </a:p>
          <a:p>
            <a:pPr>
              <a:lnSpc>
                <a:spcPct val="120000"/>
              </a:lnSpc>
              <a:buFont typeface="Arial"/>
              <a:buNone/>
            </a:pPr>
            <a:r>
              <a:rPr altLang="en-US" lang="zh-CN" sz="10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0810" name="Text Box 90"/>
          <p:cNvSpPr txBox="1">
            <a:spLocks noChangeArrowheads="1"/>
          </p:cNvSpPr>
          <p:nvPr/>
        </p:nvSpPr>
        <p:spPr bwMode="auto">
          <a:xfrm>
            <a:off x="5035550" y="3123577"/>
            <a:ext cx="97345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accent1"/>
                </a:solidFill>
              </a:rPr>
              <a:t>75%</a:t>
            </a:r>
          </a:p>
        </p:txBody>
      </p:sp>
      <p:sp>
        <p:nvSpPr>
          <p:cNvPr id="30811" name="Rectangle 91"/>
          <p:cNvSpPr>
            <a:spLocks noChangeArrowheads="1"/>
          </p:cNvSpPr>
          <p:nvPr/>
        </p:nvSpPr>
        <p:spPr bwMode="auto">
          <a:xfrm>
            <a:off x="4819650" y="3757185"/>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Weekday Sales</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0812" name="Text Box 92"/>
          <p:cNvSpPr txBox="1">
            <a:spLocks noChangeArrowheads="1"/>
          </p:cNvSpPr>
          <p:nvPr/>
        </p:nvSpPr>
        <p:spPr bwMode="auto">
          <a:xfrm>
            <a:off x="6750049" y="3123577"/>
            <a:ext cx="97345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accent1"/>
                </a:solidFill>
              </a:rPr>
              <a:t>89%</a:t>
            </a:r>
          </a:p>
        </p:txBody>
      </p:sp>
      <p:sp>
        <p:nvSpPr>
          <p:cNvPr id="30813" name="Rectangle 93"/>
          <p:cNvSpPr>
            <a:spLocks noChangeArrowheads="1"/>
          </p:cNvSpPr>
          <p:nvPr/>
        </p:nvSpPr>
        <p:spPr bwMode="auto">
          <a:xfrm>
            <a:off x="6534150" y="3757185"/>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Weekend Sales</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90"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91"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92" name="直接连接符 91"/>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3" name="椭圆 582"/>
          <p:cNvSpPr/>
          <p:nvPr/>
        </p:nvSpPr>
        <p:spPr>
          <a:xfrm>
            <a:off x="7554277" y="1082116"/>
            <a:ext cx="589338" cy="589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2" name="椭圆 581"/>
          <p:cNvSpPr/>
          <p:nvPr/>
        </p:nvSpPr>
        <p:spPr>
          <a:xfrm>
            <a:off x="5936795" y="1082116"/>
            <a:ext cx="589338" cy="589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1" name="椭圆 580"/>
          <p:cNvSpPr/>
          <p:nvPr/>
        </p:nvSpPr>
        <p:spPr>
          <a:xfrm>
            <a:off x="4277331" y="1082116"/>
            <a:ext cx="589338" cy="589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0" name="椭圆 579"/>
          <p:cNvSpPr/>
          <p:nvPr/>
        </p:nvSpPr>
        <p:spPr>
          <a:xfrm>
            <a:off x="2648994" y="1082116"/>
            <a:ext cx="589338" cy="589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980069" y="1082116"/>
            <a:ext cx="589338" cy="589338"/>
          </a:xfrm>
          <a:prstGeom prst="ellipse">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6992070" y="4328397"/>
            <a:ext cx="677883" cy="370556"/>
            <a:chOff x="6992070" y="4328397"/>
            <a:chExt cx="677883" cy="370556"/>
          </a:xfrm>
        </p:grpSpPr>
        <p:grpSp>
          <p:nvGrpSpPr>
            <p:cNvPr id="522" name="组合 521"/>
            <p:cNvGrpSpPr/>
            <p:nvPr/>
          </p:nvGrpSpPr>
          <p:grpSpPr>
            <a:xfrm>
              <a:off x="6992070" y="4328397"/>
              <a:ext cx="275466" cy="358793"/>
              <a:chOff x="3326607" y="2279650"/>
              <a:chExt cx="446087" cy="581026"/>
            </a:xfrm>
          </p:grpSpPr>
          <p:sp>
            <p:nvSpPr>
              <p:cNvPr id="552" name="Line 28"/>
              <p:cNvSpPr>
                <a:spLocks noChangeShapeType="1"/>
              </p:cNvSpPr>
              <p:nvPr/>
            </p:nvSpPr>
            <p:spPr bwMode="auto">
              <a:xfrm>
                <a:off x="3328988" y="2859782"/>
                <a:ext cx="230187" cy="0"/>
              </a:xfrm>
              <a:prstGeom prst="line">
                <a:avLst/>
              </a:prstGeom>
              <a:noFill/>
              <a:ln cap="rnd" w="6350">
                <a:solidFill>
                  <a:srgbClr val="12B78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553" name="Line 29"/>
              <p:cNvSpPr>
                <a:spLocks noChangeShapeType="1"/>
              </p:cNvSpPr>
              <p:nvPr/>
            </p:nvSpPr>
            <p:spPr bwMode="auto">
              <a:xfrm>
                <a:off x="3592512" y="2859782"/>
                <a:ext cx="49212" cy="0"/>
              </a:xfrm>
              <a:prstGeom prst="line">
                <a:avLst/>
              </a:prstGeom>
              <a:noFill/>
              <a:ln cap="rnd" w="6350">
                <a:solidFill>
                  <a:srgbClr val="12B78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grpSp>
            <p:nvGrpSpPr>
              <p:cNvPr id="554" name="组合 553"/>
              <p:cNvGrpSpPr/>
              <p:nvPr/>
            </p:nvGrpSpPr>
            <p:grpSpPr>
              <a:xfrm>
                <a:off x="3326607" y="2279650"/>
                <a:ext cx="446087" cy="581026"/>
                <a:chOff x="1493838" y="2298700"/>
                <a:chExt cx="446087" cy="581026"/>
              </a:xfrm>
            </p:grpSpPr>
            <p:sp>
              <p:nvSpPr>
                <p:cNvPr id="555" name="Freeform 30"/>
                <p:cNvSpPr/>
                <p:nvPr/>
              </p:nvSpPr>
              <p:spPr bwMode="auto">
                <a:xfrm>
                  <a:off x="1520825" y="2317750"/>
                  <a:ext cx="400050" cy="512763"/>
                </a:xfrm>
                <a:custGeom>
                  <a:gdLst>
                    <a:gd fmla="*/ 37 w 252" name="T0"/>
                    <a:gd fmla="*/ 323 h 323" name="T1"/>
                    <a:gd fmla="*/ 0 w 252" name="T2"/>
                    <a:gd fmla="*/ 295 h 323" name="T3"/>
                    <a:gd fmla="*/ 215 w 252" name="T4"/>
                    <a:gd fmla="*/ 0 h 323" name="T5"/>
                    <a:gd fmla="*/ 252 w 252" name="T6"/>
                    <a:gd fmla="*/ 28 h 323" name="T7"/>
                    <a:gd fmla="*/ 37 w 252" name="T8"/>
                    <a:gd fmla="*/ 323 h 323" name="T9"/>
                  </a:gdLst>
                  <a:cxnLst>
                    <a:cxn ang="0">
                      <a:pos x="T0" y="T1"/>
                    </a:cxn>
                    <a:cxn ang="0">
                      <a:pos x="T2" y="T3"/>
                    </a:cxn>
                    <a:cxn ang="0">
                      <a:pos x="T4" y="T5"/>
                    </a:cxn>
                    <a:cxn ang="0">
                      <a:pos x="T6" y="T7"/>
                    </a:cxn>
                    <a:cxn ang="0">
                      <a:pos x="T8" y="T9"/>
                    </a:cxn>
                  </a:cxnLst>
                  <a:rect b="b" l="0" r="r" t="0"/>
                  <a:pathLst>
                    <a:path h="323" w="251">
                      <a:moveTo>
                        <a:pt x="37" y="323"/>
                      </a:moveTo>
                      <a:lnTo>
                        <a:pt x="0" y="295"/>
                      </a:lnTo>
                      <a:lnTo>
                        <a:pt x="215" y="0"/>
                      </a:lnTo>
                      <a:lnTo>
                        <a:pt x="252" y="28"/>
                      </a:lnTo>
                      <a:lnTo>
                        <a:pt x="37" y="323"/>
                      </a:lnTo>
                      <a:close/>
                    </a:path>
                  </a:pathLst>
                </a:custGeom>
                <a:solidFill>
                  <a:srgbClr val="FFBC6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6" name="Freeform 31"/>
                <p:cNvSpPr/>
                <p:nvPr/>
              </p:nvSpPr>
              <p:spPr bwMode="auto">
                <a:xfrm>
                  <a:off x="1768475" y="2317750"/>
                  <a:ext cx="152400" cy="171450"/>
                </a:xfrm>
                <a:custGeom>
                  <a:gdLst>
                    <a:gd fmla="*/ 40 w 96" name="T0"/>
                    <a:gd fmla="*/ 108 h 108" name="T1"/>
                    <a:gd fmla="*/ 0 w 96" name="T2"/>
                    <a:gd fmla="*/ 80 h 108" name="T3"/>
                    <a:gd fmla="*/ 59 w 96" name="T4"/>
                    <a:gd fmla="*/ 0 h 108" name="T5"/>
                    <a:gd fmla="*/ 96 w 96" name="T6"/>
                    <a:gd fmla="*/ 28 h 108" name="T7"/>
                    <a:gd fmla="*/ 40 w 96" name="T8"/>
                    <a:gd fmla="*/ 108 h 108" name="T9"/>
                  </a:gdLst>
                  <a:cxnLst>
                    <a:cxn ang="0">
                      <a:pos x="T0" y="T1"/>
                    </a:cxn>
                    <a:cxn ang="0">
                      <a:pos x="T2" y="T3"/>
                    </a:cxn>
                    <a:cxn ang="0">
                      <a:pos x="T4" y="T5"/>
                    </a:cxn>
                    <a:cxn ang="0">
                      <a:pos x="T6" y="T7"/>
                    </a:cxn>
                    <a:cxn ang="0">
                      <a:pos x="T8" y="T9"/>
                    </a:cxn>
                  </a:cxnLst>
                  <a:rect b="b" l="0" r="r" t="0"/>
                  <a:pathLst>
                    <a:path h="108" w="96">
                      <a:moveTo>
                        <a:pt x="40" y="108"/>
                      </a:moveTo>
                      <a:lnTo>
                        <a:pt x="0" y="80"/>
                      </a:lnTo>
                      <a:lnTo>
                        <a:pt x="59" y="0"/>
                      </a:lnTo>
                      <a:lnTo>
                        <a:pt x="96" y="28"/>
                      </a:lnTo>
                      <a:lnTo>
                        <a:pt x="40" y="108"/>
                      </a:lnTo>
                      <a:close/>
                    </a:path>
                  </a:pathLst>
                </a:custGeom>
                <a:solidFill>
                  <a:srgbClr val="FF910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7" name="Freeform 32"/>
                <p:cNvSpPr/>
                <p:nvPr/>
              </p:nvSpPr>
              <p:spPr bwMode="auto">
                <a:xfrm>
                  <a:off x="1738313" y="2376488"/>
                  <a:ext cx="130175" cy="169863"/>
                </a:xfrm>
                <a:custGeom>
                  <a:gdLst>
                    <a:gd fmla="*/ 4 w 35" name="T0"/>
                    <a:gd fmla="*/ 44 h 45" name="T1"/>
                    <a:gd fmla="*/ 1 w 35" name="T2"/>
                    <a:gd fmla="*/ 44 h 45" name="T3"/>
                    <a:gd fmla="*/ 1 w 35" name="T4"/>
                    <a:gd fmla="*/ 44 h 45" name="T5"/>
                    <a:gd fmla="*/ 1 w 35" name="T6"/>
                    <a:gd fmla="*/ 42 h 45" name="T7"/>
                    <a:gd fmla="*/ 31 w 35" name="T8"/>
                    <a:gd fmla="*/ 1 h 45" name="T9"/>
                    <a:gd fmla="*/ 33 w 35" name="T10"/>
                    <a:gd fmla="*/ 1 h 45" name="T11"/>
                    <a:gd fmla="*/ 33 w 35" name="T12"/>
                    <a:gd fmla="*/ 1 h 45" name="T13"/>
                    <a:gd fmla="*/ 34 w 35" name="T14"/>
                    <a:gd fmla="*/ 3 h 45" name="T15"/>
                    <a:gd fmla="*/ 4 w 35" name="T16"/>
                    <a:gd fmla="*/ 44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35">
                      <a:moveTo>
                        <a:pt x="4" y="44"/>
                      </a:moveTo>
                      <a:cubicBezTo>
                        <a:pt x="3" y="45"/>
                        <a:pt x="2" y="45"/>
                        <a:pt x="1" y="44"/>
                      </a:cubicBezTo>
                      <a:cubicBezTo>
                        <a:pt x="1" y="44"/>
                        <a:pt x="1" y="44"/>
                        <a:pt x="1" y="44"/>
                      </a:cubicBezTo>
                      <a:cubicBezTo>
                        <a:pt x="1" y="44"/>
                        <a:pt x="0" y="43"/>
                        <a:pt x="1" y="42"/>
                      </a:cubicBezTo>
                      <a:cubicBezTo>
                        <a:pt x="31" y="1"/>
                        <a:pt x="31" y="1"/>
                        <a:pt x="31" y="1"/>
                      </a:cubicBezTo>
                      <a:cubicBezTo>
                        <a:pt x="31" y="0"/>
                        <a:pt x="32" y="0"/>
                        <a:pt x="33" y="1"/>
                      </a:cubicBezTo>
                      <a:cubicBezTo>
                        <a:pt x="33" y="1"/>
                        <a:pt x="33" y="1"/>
                        <a:pt x="33" y="1"/>
                      </a:cubicBezTo>
                      <a:cubicBezTo>
                        <a:pt x="34" y="2"/>
                        <a:pt x="35" y="3"/>
                        <a:pt x="34" y="3"/>
                      </a:cubicBezTo>
                      <a:lnTo>
                        <a:pt x="4" y="4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8" name="Freeform 33"/>
                <p:cNvSpPr/>
                <p:nvPr/>
              </p:nvSpPr>
              <p:spPr bwMode="auto">
                <a:xfrm>
                  <a:off x="1854200" y="2298700"/>
                  <a:ext cx="85725" cy="66675"/>
                </a:xfrm>
                <a:custGeom>
                  <a:gdLst>
                    <a:gd fmla="*/ 22 w 23" name="T0"/>
                    <a:gd fmla="*/ 17 h 18" name="T1"/>
                    <a:gd fmla="*/ 18 w 23" name="T2"/>
                    <a:gd fmla="*/ 17 h 18" name="T3"/>
                    <a:gd fmla="*/ 2 w 23" name="T4"/>
                    <a:gd fmla="*/ 5 h 18" name="T5"/>
                    <a:gd fmla="*/ 1 w 23" name="T6"/>
                    <a:gd fmla="*/ 1 h 18" name="T7"/>
                    <a:gd fmla="*/ 1 w 23" name="T8"/>
                    <a:gd fmla="*/ 1 h 18" name="T9"/>
                    <a:gd fmla="*/ 5 w 23" name="T10"/>
                    <a:gd fmla="*/ 1 h 18" name="T11"/>
                    <a:gd fmla="*/ 22 w 23" name="T12"/>
                    <a:gd fmla="*/ 13 h 18" name="T13"/>
                    <a:gd fmla="*/ 22 w 23" name="T14"/>
                    <a:gd fmla="*/ 17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23">
                      <a:moveTo>
                        <a:pt x="22" y="17"/>
                      </a:moveTo>
                      <a:cubicBezTo>
                        <a:pt x="21" y="18"/>
                        <a:pt x="20" y="18"/>
                        <a:pt x="18" y="17"/>
                      </a:cubicBezTo>
                      <a:cubicBezTo>
                        <a:pt x="2" y="5"/>
                        <a:pt x="2" y="5"/>
                        <a:pt x="2" y="5"/>
                      </a:cubicBezTo>
                      <a:cubicBezTo>
                        <a:pt x="1" y="4"/>
                        <a:pt x="0" y="3"/>
                        <a:pt x="1" y="1"/>
                      </a:cubicBezTo>
                      <a:cubicBezTo>
                        <a:pt x="1" y="1"/>
                        <a:pt x="1" y="1"/>
                        <a:pt x="1" y="1"/>
                      </a:cubicBezTo>
                      <a:cubicBezTo>
                        <a:pt x="2" y="0"/>
                        <a:pt x="4" y="0"/>
                        <a:pt x="5" y="1"/>
                      </a:cubicBezTo>
                      <a:cubicBezTo>
                        <a:pt x="22" y="13"/>
                        <a:pt x="22" y="13"/>
                        <a:pt x="22" y="13"/>
                      </a:cubicBezTo>
                      <a:cubicBezTo>
                        <a:pt x="23" y="14"/>
                        <a:pt x="23" y="16"/>
                        <a:pt x="22" y="17"/>
                      </a:cubicBez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9" name="Freeform 34"/>
                <p:cNvSpPr/>
                <p:nvPr/>
              </p:nvSpPr>
              <p:spPr bwMode="auto">
                <a:xfrm>
                  <a:off x="1493838" y="2786063"/>
                  <a:ext cx="85725" cy="93663"/>
                </a:xfrm>
                <a:custGeom>
                  <a:gdLst>
                    <a:gd fmla="*/ 0 w 54" name="T0"/>
                    <a:gd fmla="*/ 59 h 59" name="T1"/>
                    <a:gd fmla="*/ 17 w 54" name="T2"/>
                    <a:gd fmla="*/ 0 h 59" name="T3"/>
                    <a:gd fmla="*/ 54 w 54" name="T4"/>
                    <a:gd fmla="*/ 28 h 59" name="T5"/>
                    <a:gd fmla="*/ 0 w 54" name="T6"/>
                    <a:gd fmla="*/ 59 h 59" name="T7"/>
                  </a:gdLst>
                  <a:cxnLst>
                    <a:cxn ang="0">
                      <a:pos x="T0" y="T1"/>
                    </a:cxn>
                    <a:cxn ang="0">
                      <a:pos x="T2" y="T3"/>
                    </a:cxn>
                    <a:cxn ang="0">
                      <a:pos x="T4" y="T5"/>
                    </a:cxn>
                    <a:cxn ang="0">
                      <a:pos x="T6" y="T7"/>
                    </a:cxn>
                  </a:cxnLst>
                  <a:rect b="b" l="0" r="r" t="0"/>
                  <a:pathLst>
                    <a:path h="59" w="54">
                      <a:moveTo>
                        <a:pt x="0" y="59"/>
                      </a:moveTo>
                      <a:lnTo>
                        <a:pt x="17" y="0"/>
                      </a:lnTo>
                      <a:lnTo>
                        <a:pt x="54" y="28"/>
                      </a:lnTo>
                      <a:lnTo>
                        <a:pt x="0" y="59"/>
                      </a:lnTo>
                      <a:close/>
                    </a:path>
                  </a:pathLst>
                </a:custGeom>
                <a:solidFill>
                  <a:srgbClr val="FDE1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0" name="Freeform 35"/>
                <p:cNvSpPr/>
                <p:nvPr/>
              </p:nvSpPr>
              <p:spPr bwMode="auto">
                <a:xfrm>
                  <a:off x="1520825" y="2778125"/>
                  <a:ext cx="66675" cy="52388"/>
                </a:xfrm>
                <a:custGeom>
                  <a:gdLst>
                    <a:gd fmla="*/ 42 w 42" name="T0"/>
                    <a:gd fmla="*/ 28 h 33" name="T1"/>
                    <a:gd fmla="*/ 2 w 42" name="T2"/>
                    <a:gd fmla="*/ 0 h 33" name="T3"/>
                    <a:gd fmla="*/ 0 w 42" name="T4"/>
                    <a:gd fmla="*/ 5 h 33" name="T5"/>
                    <a:gd fmla="*/ 37 w 42" name="T6"/>
                    <a:gd fmla="*/ 33 h 33" name="T7"/>
                    <a:gd fmla="*/ 42 w 42" name="T8"/>
                    <a:gd fmla="*/ 28 h 33" name="T9"/>
                  </a:gdLst>
                  <a:cxnLst>
                    <a:cxn ang="0">
                      <a:pos x="T0" y="T1"/>
                    </a:cxn>
                    <a:cxn ang="0">
                      <a:pos x="T2" y="T3"/>
                    </a:cxn>
                    <a:cxn ang="0">
                      <a:pos x="T4" y="T5"/>
                    </a:cxn>
                    <a:cxn ang="0">
                      <a:pos x="T6" y="T7"/>
                    </a:cxn>
                    <a:cxn ang="0">
                      <a:pos x="T8" y="T9"/>
                    </a:cxn>
                  </a:cxnLst>
                  <a:rect b="b" l="0" r="r" t="0"/>
                  <a:pathLst>
                    <a:path h="33" w="42">
                      <a:moveTo>
                        <a:pt x="42" y="28"/>
                      </a:moveTo>
                      <a:lnTo>
                        <a:pt x="2" y="0"/>
                      </a:lnTo>
                      <a:lnTo>
                        <a:pt x="0" y="5"/>
                      </a:lnTo>
                      <a:lnTo>
                        <a:pt x="37" y="33"/>
                      </a:lnTo>
                      <a:lnTo>
                        <a:pt x="42" y="28"/>
                      </a:ln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1" name="Freeform 36"/>
                <p:cNvSpPr/>
                <p:nvPr/>
              </p:nvSpPr>
              <p:spPr bwMode="auto">
                <a:xfrm>
                  <a:off x="1493838" y="2857500"/>
                  <a:ext cx="22225" cy="22225"/>
                </a:xfrm>
                <a:custGeom>
                  <a:gdLst>
                    <a:gd fmla="*/ 5 w 14" name="T0"/>
                    <a:gd fmla="*/ 0 h 14" name="T1"/>
                    <a:gd fmla="*/ 0 w 14" name="T2"/>
                    <a:gd fmla="*/ 14 h 14" name="T3"/>
                    <a:gd fmla="*/ 14 w 14" name="T4"/>
                    <a:gd fmla="*/ 7 h 14" name="T5"/>
                    <a:gd fmla="*/ 5 w 14" name="T6"/>
                    <a:gd fmla="*/ 0 h 14" name="T7"/>
                  </a:gdLst>
                  <a:cxnLst>
                    <a:cxn ang="0">
                      <a:pos x="T0" y="T1"/>
                    </a:cxn>
                    <a:cxn ang="0">
                      <a:pos x="T2" y="T3"/>
                    </a:cxn>
                    <a:cxn ang="0">
                      <a:pos x="T4" y="T5"/>
                    </a:cxn>
                    <a:cxn ang="0">
                      <a:pos x="T6" y="T7"/>
                    </a:cxn>
                  </a:cxnLst>
                  <a:rect b="b" l="0" r="r" t="0"/>
                  <a:pathLst>
                    <a:path h="14" w="14">
                      <a:moveTo>
                        <a:pt x="5" y="0"/>
                      </a:moveTo>
                      <a:lnTo>
                        <a:pt x="0" y="14"/>
                      </a:lnTo>
                      <a:lnTo>
                        <a:pt x="14" y="7"/>
                      </a:lnTo>
                      <a:lnTo>
                        <a:pt x="5" y="0"/>
                      </a:ln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524" name="组合 523"/>
            <p:cNvGrpSpPr/>
            <p:nvPr/>
          </p:nvGrpSpPr>
          <p:grpSpPr>
            <a:xfrm>
              <a:off x="7322924" y="4406821"/>
              <a:ext cx="347029" cy="292132"/>
              <a:chOff x="2027238" y="2425700"/>
              <a:chExt cx="561975" cy="473075"/>
            </a:xfrm>
          </p:grpSpPr>
          <p:sp>
            <p:nvSpPr>
              <p:cNvPr id="525" name="Freeform 37"/>
              <p:cNvSpPr/>
              <p:nvPr/>
            </p:nvSpPr>
            <p:spPr bwMode="auto">
              <a:xfrm>
                <a:off x="2138363" y="2425700"/>
                <a:ext cx="338137" cy="228600"/>
              </a:xfrm>
              <a:custGeom>
                <a:gdLst>
                  <a:gd fmla="*/ 90 w 90" name="T0"/>
                  <a:gd fmla="*/ 52 h 61" name="T1"/>
                  <a:gd fmla="*/ 81 w 90" name="T2"/>
                  <a:gd fmla="*/ 61 h 61" name="T3"/>
                  <a:gd fmla="*/ 9 w 90" name="T4"/>
                  <a:gd fmla="*/ 61 h 61" name="T5"/>
                  <a:gd fmla="*/ 0 w 90" name="T6"/>
                  <a:gd fmla="*/ 52 h 61" name="T7"/>
                  <a:gd fmla="*/ 0 w 90" name="T8"/>
                  <a:gd fmla="*/ 9 h 61" name="T9"/>
                  <a:gd fmla="*/ 9 w 90" name="T10"/>
                  <a:gd fmla="*/ 0 h 61" name="T11"/>
                  <a:gd fmla="*/ 81 w 90" name="T12"/>
                  <a:gd fmla="*/ 0 h 61" name="T13"/>
                  <a:gd fmla="*/ 90 w 90" name="T14"/>
                  <a:gd fmla="*/ 9 h 61" name="T15"/>
                  <a:gd fmla="*/ 90 w 90" name="T16"/>
                  <a:gd fmla="*/ 52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90">
                    <a:moveTo>
                      <a:pt x="90" y="52"/>
                    </a:moveTo>
                    <a:cubicBezTo>
                      <a:pt x="90" y="57"/>
                      <a:pt x="86" y="61"/>
                      <a:pt x="81" y="61"/>
                    </a:cubicBezTo>
                    <a:cubicBezTo>
                      <a:pt x="9" y="61"/>
                      <a:pt x="9" y="61"/>
                      <a:pt x="9" y="61"/>
                    </a:cubicBezTo>
                    <a:cubicBezTo>
                      <a:pt x="4" y="61"/>
                      <a:pt x="0" y="57"/>
                      <a:pt x="0" y="52"/>
                    </a:cubicBezTo>
                    <a:cubicBezTo>
                      <a:pt x="0" y="9"/>
                      <a:pt x="0" y="9"/>
                      <a:pt x="0" y="9"/>
                    </a:cubicBezTo>
                    <a:cubicBezTo>
                      <a:pt x="0" y="4"/>
                      <a:pt x="4" y="0"/>
                      <a:pt x="9" y="0"/>
                    </a:cubicBezTo>
                    <a:cubicBezTo>
                      <a:pt x="81" y="0"/>
                      <a:pt x="81" y="0"/>
                      <a:pt x="81" y="0"/>
                    </a:cubicBezTo>
                    <a:cubicBezTo>
                      <a:pt x="86" y="0"/>
                      <a:pt x="90" y="4"/>
                      <a:pt x="90" y="9"/>
                    </a:cubicBezTo>
                    <a:lnTo>
                      <a:pt x="90" y="52"/>
                    </a:lnTo>
                    <a:close/>
                  </a:path>
                </a:pathLst>
              </a:custGeom>
              <a:solidFill>
                <a:srgbClr val="8F65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6" name="Freeform 38"/>
              <p:cNvSpPr/>
              <p:nvPr/>
            </p:nvSpPr>
            <p:spPr bwMode="auto">
              <a:xfrm>
                <a:off x="2101850" y="2511425"/>
                <a:ext cx="412750" cy="57150"/>
              </a:xfrm>
              <a:custGeom>
                <a:gdLst>
                  <a:gd fmla="*/ 110 w 110" name="T0"/>
                  <a:gd fmla="*/ 7 h 15" name="T1"/>
                  <a:gd fmla="*/ 103 w 110" name="T2"/>
                  <a:gd fmla="*/ 15 h 15" name="T3"/>
                  <a:gd fmla="*/ 7 w 110" name="T4"/>
                  <a:gd fmla="*/ 15 h 15" name="T5"/>
                  <a:gd fmla="*/ 0 w 110" name="T6"/>
                  <a:gd fmla="*/ 7 h 15" name="T7"/>
                  <a:gd fmla="*/ 0 w 110" name="T8"/>
                  <a:gd fmla="*/ 7 h 15" name="T9"/>
                  <a:gd fmla="*/ 7 w 110" name="T10"/>
                  <a:gd fmla="*/ 0 h 15" name="T11"/>
                  <a:gd fmla="*/ 103 w 110" name="T12"/>
                  <a:gd fmla="*/ 0 h 15" name="T13"/>
                  <a:gd fmla="*/ 110 w 110" name="T14"/>
                  <a:gd fmla="*/ 7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10">
                    <a:moveTo>
                      <a:pt x="110" y="7"/>
                    </a:moveTo>
                    <a:cubicBezTo>
                      <a:pt x="110" y="11"/>
                      <a:pt x="107" y="15"/>
                      <a:pt x="103" y="15"/>
                    </a:cubicBezTo>
                    <a:cubicBezTo>
                      <a:pt x="7" y="15"/>
                      <a:pt x="7" y="15"/>
                      <a:pt x="7" y="15"/>
                    </a:cubicBezTo>
                    <a:cubicBezTo>
                      <a:pt x="3" y="15"/>
                      <a:pt x="0" y="11"/>
                      <a:pt x="0" y="7"/>
                    </a:cubicBezTo>
                    <a:cubicBezTo>
                      <a:pt x="0" y="7"/>
                      <a:pt x="0" y="7"/>
                      <a:pt x="0" y="7"/>
                    </a:cubicBezTo>
                    <a:cubicBezTo>
                      <a:pt x="0" y="3"/>
                      <a:pt x="3" y="0"/>
                      <a:pt x="7" y="0"/>
                    </a:cubicBezTo>
                    <a:cubicBezTo>
                      <a:pt x="103" y="0"/>
                      <a:pt x="103" y="0"/>
                      <a:pt x="103" y="0"/>
                    </a:cubicBezTo>
                    <a:cubicBezTo>
                      <a:pt x="107" y="0"/>
                      <a:pt x="110" y="3"/>
                      <a:pt x="110" y="7"/>
                    </a:cubicBezTo>
                    <a:close/>
                  </a:path>
                </a:pathLst>
              </a:custGeom>
              <a:solidFill>
                <a:srgbClr val="FFBC6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7" name="Freeform 39"/>
              <p:cNvSpPr/>
              <p:nvPr/>
            </p:nvSpPr>
            <p:spPr bwMode="auto">
              <a:xfrm>
                <a:off x="2027238" y="2613025"/>
                <a:ext cx="561975" cy="269875"/>
              </a:xfrm>
              <a:custGeom>
                <a:gdLst>
                  <a:gd fmla="*/ 150 w 150" name="T0"/>
                  <a:gd fmla="*/ 63 h 72" name="T1"/>
                  <a:gd fmla="*/ 141 w 150" name="T2"/>
                  <a:gd fmla="*/ 72 h 72" name="T3"/>
                  <a:gd fmla="*/ 9 w 150" name="T4"/>
                  <a:gd fmla="*/ 72 h 72" name="T5"/>
                  <a:gd fmla="*/ 0 w 150" name="T6"/>
                  <a:gd fmla="*/ 63 h 72" name="T7"/>
                  <a:gd fmla="*/ 0 w 150" name="T8"/>
                  <a:gd fmla="*/ 9 h 72" name="T9"/>
                  <a:gd fmla="*/ 9 w 150" name="T10"/>
                  <a:gd fmla="*/ 0 h 72" name="T11"/>
                  <a:gd fmla="*/ 141 w 150" name="T12"/>
                  <a:gd fmla="*/ 0 h 72" name="T13"/>
                  <a:gd fmla="*/ 150 w 150" name="T14"/>
                  <a:gd fmla="*/ 9 h 72" name="T15"/>
                  <a:gd fmla="*/ 150 w 150" name="T16"/>
                  <a:gd fmla="*/ 63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50">
                    <a:moveTo>
                      <a:pt x="150" y="63"/>
                    </a:moveTo>
                    <a:cubicBezTo>
                      <a:pt x="150" y="68"/>
                      <a:pt x="146" y="72"/>
                      <a:pt x="141" y="72"/>
                    </a:cubicBezTo>
                    <a:cubicBezTo>
                      <a:pt x="9" y="72"/>
                      <a:pt x="9" y="72"/>
                      <a:pt x="9" y="72"/>
                    </a:cubicBezTo>
                    <a:cubicBezTo>
                      <a:pt x="4" y="72"/>
                      <a:pt x="0" y="68"/>
                      <a:pt x="0" y="63"/>
                    </a:cubicBezTo>
                    <a:cubicBezTo>
                      <a:pt x="0" y="9"/>
                      <a:pt x="0" y="9"/>
                      <a:pt x="0" y="9"/>
                    </a:cubicBezTo>
                    <a:cubicBezTo>
                      <a:pt x="0" y="4"/>
                      <a:pt x="4" y="0"/>
                      <a:pt x="9" y="0"/>
                    </a:cubicBezTo>
                    <a:cubicBezTo>
                      <a:pt x="141" y="0"/>
                      <a:pt x="141" y="0"/>
                      <a:pt x="141" y="0"/>
                    </a:cubicBezTo>
                    <a:cubicBezTo>
                      <a:pt x="146" y="0"/>
                      <a:pt x="150" y="4"/>
                      <a:pt x="150" y="9"/>
                    </a:cubicBezTo>
                    <a:lnTo>
                      <a:pt x="150" y="63"/>
                    </a:lnTo>
                    <a:close/>
                  </a:path>
                </a:pathLst>
              </a:custGeom>
              <a:solidFill>
                <a:srgbClr val="8F65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8" name="Freeform 40"/>
              <p:cNvSpPr/>
              <p:nvPr/>
            </p:nvSpPr>
            <p:spPr bwMode="auto">
              <a:xfrm>
                <a:off x="2085975"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9" name="Freeform 41"/>
              <p:cNvSpPr/>
              <p:nvPr/>
            </p:nvSpPr>
            <p:spPr bwMode="auto">
              <a:xfrm>
                <a:off x="2214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0" name="Freeform 42"/>
              <p:cNvSpPr/>
              <p:nvPr/>
            </p:nvSpPr>
            <p:spPr bwMode="auto">
              <a:xfrm>
                <a:off x="2341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1" name="Freeform 43"/>
              <p:cNvSpPr/>
              <p:nvPr/>
            </p:nvSpPr>
            <p:spPr bwMode="auto">
              <a:xfrm>
                <a:off x="2468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2" name="Freeform 44"/>
              <p:cNvSpPr/>
              <p:nvPr/>
            </p:nvSpPr>
            <p:spPr bwMode="auto">
              <a:xfrm>
                <a:off x="2074863" y="2882900"/>
                <a:ext cx="473075" cy="15875"/>
              </a:xfrm>
              <a:custGeom>
                <a:gdLst>
                  <a:gd fmla="*/ 126 w 126" name="T0"/>
                  <a:gd fmla="*/ 2 h 4" name="T1"/>
                  <a:gd fmla="*/ 124 w 126" name="T2"/>
                  <a:gd fmla="*/ 4 h 4" name="T3"/>
                  <a:gd fmla="*/ 2 w 126" name="T4"/>
                  <a:gd fmla="*/ 4 h 4" name="T5"/>
                  <a:gd fmla="*/ 0 w 126" name="T6"/>
                  <a:gd fmla="*/ 2 h 4" name="T7"/>
                  <a:gd fmla="*/ 0 w 126" name="T8"/>
                  <a:gd fmla="*/ 2 h 4" name="T9"/>
                  <a:gd fmla="*/ 2 w 126" name="T10"/>
                  <a:gd fmla="*/ 0 h 4" name="T11"/>
                  <a:gd fmla="*/ 124 w 126" name="T12"/>
                  <a:gd fmla="*/ 0 h 4" name="T13"/>
                  <a:gd fmla="*/ 126 w 126"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5">
                    <a:moveTo>
                      <a:pt x="126" y="2"/>
                    </a:moveTo>
                    <a:cubicBezTo>
                      <a:pt x="126" y="3"/>
                      <a:pt x="125" y="4"/>
                      <a:pt x="124" y="4"/>
                    </a:cubicBezTo>
                    <a:cubicBezTo>
                      <a:pt x="2" y="4"/>
                      <a:pt x="2" y="4"/>
                      <a:pt x="2" y="4"/>
                    </a:cubicBezTo>
                    <a:cubicBezTo>
                      <a:pt x="1" y="4"/>
                      <a:pt x="0" y="3"/>
                      <a:pt x="0" y="2"/>
                    </a:cubicBezTo>
                    <a:cubicBezTo>
                      <a:pt x="0" y="2"/>
                      <a:pt x="0" y="2"/>
                      <a:pt x="0" y="2"/>
                    </a:cubicBezTo>
                    <a:cubicBezTo>
                      <a:pt x="0" y="1"/>
                      <a:pt x="1" y="0"/>
                      <a:pt x="2" y="0"/>
                    </a:cubicBezTo>
                    <a:cubicBezTo>
                      <a:pt x="124" y="0"/>
                      <a:pt x="124" y="0"/>
                      <a:pt x="124" y="0"/>
                    </a:cubicBezTo>
                    <a:cubicBezTo>
                      <a:pt x="125" y="0"/>
                      <a:pt x="126" y="1"/>
                      <a:pt x="126" y="2"/>
                    </a:cubicBez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3" name="Rectangle 45"/>
              <p:cNvSpPr>
                <a:spLocks noChangeArrowheads="1"/>
              </p:cNvSpPr>
              <p:nvPr/>
            </p:nvSpPr>
            <p:spPr bwMode="auto">
              <a:xfrm>
                <a:off x="2138363" y="2568575"/>
                <a:ext cx="338137" cy="44450"/>
              </a:xfrm>
              <a:prstGeom prst="rect">
                <a:avLst/>
              </a:prstGeom>
              <a:solidFill>
                <a:srgbClr val="7756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sp>
        <p:nvSpPr>
          <p:cNvPr id="566" name="矩形 565"/>
          <p:cNvSpPr/>
          <p:nvPr/>
        </p:nvSpPr>
        <p:spPr>
          <a:xfrm>
            <a:off x="0" y="5071492"/>
            <a:ext cx="9144000" cy="72008"/>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7" name="TextBox 566"/>
          <p:cNvSpPr txBox="1"/>
          <p:nvPr/>
        </p:nvSpPr>
        <p:spPr>
          <a:xfrm>
            <a:off x="7815487" y="4252258"/>
            <a:ext cx="864096" cy="914400"/>
          </a:xfrm>
          <a:prstGeom prst="rect">
            <a:avLst/>
          </a:prstGeom>
          <a:noFill/>
        </p:spPr>
        <p:txBody>
          <a:bodyPr bIns="0" lIns="0" rIns="0" rtlCol="0" tIns="0" wrap="square">
            <a:spAutoFit/>
          </a:bodyPr>
          <a:lstStyle/>
          <a:p>
            <a:pPr algn="dist"/>
            <a:r>
              <a:rPr altLang="en-US" lang="zh-CN" smtClean="0" sz="2000">
                <a:ln w="6350">
                  <a:noFill/>
                </a:ln>
                <a:solidFill>
                  <a:srgbClr val="FF9101"/>
                </a:solidFill>
                <a:latin charset="-122" pitchFamily="2" typeface="宋体"/>
                <a:ea charset="-122" pitchFamily="2" typeface="宋体"/>
              </a:rPr>
              <a:t>目  录</a:t>
            </a:r>
          </a:p>
          <a:p>
            <a:pPr algn="dist"/>
            <a:r>
              <a:rPr altLang="en-US" lang="zh-CN" smtClean="0" sz="2000">
                <a:ln w="6350">
                  <a:noFill/>
                </a:ln>
                <a:solidFill>
                  <a:srgbClr val="FF9101"/>
                </a:solidFill>
                <a:latin charset="-122" pitchFamily="2" typeface="宋体"/>
                <a:ea charset="-122" pitchFamily="2" typeface="宋体"/>
              </a:rPr>
              <a:t>CONTENTS</a:t>
            </a:r>
          </a:p>
        </p:txBody>
      </p:sp>
      <p:sp>
        <p:nvSpPr>
          <p:cNvPr id="569" name="矩形 568"/>
          <p:cNvSpPr/>
          <p:nvPr/>
        </p:nvSpPr>
        <p:spPr>
          <a:xfrm>
            <a:off x="3794759" y="1922943"/>
            <a:ext cx="1554480" cy="274320"/>
          </a:xfrm>
          <a:prstGeom prst="rect">
            <a:avLst/>
          </a:prstGeom>
        </p:spPr>
        <p:txBody>
          <a:bodyPr wrap="none">
            <a:spAutoFit/>
          </a:bodyPr>
          <a:lstStyle/>
          <a:p>
            <a:pPr algn="ctr"/>
            <a:r>
              <a:rPr altLang="en-US" lang="zh-CN" sz="1200">
                <a:ln w="6350">
                  <a:noFill/>
                </a:ln>
                <a:latin charset="-122" pitchFamily="2" typeface="宋体"/>
                <a:ea charset="-122" pitchFamily="2" typeface="宋体"/>
              </a:rPr>
              <a:t>关键技术与实践难点</a:t>
            </a:r>
          </a:p>
        </p:txBody>
      </p:sp>
      <p:sp>
        <p:nvSpPr>
          <p:cNvPr id="570" name="矩形 569"/>
          <p:cNvSpPr/>
          <p:nvPr/>
        </p:nvSpPr>
        <p:spPr>
          <a:xfrm>
            <a:off x="2294465" y="1922943"/>
            <a:ext cx="1249680" cy="274320"/>
          </a:xfrm>
          <a:prstGeom prst="rect">
            <a:avLst/>
          </a:prstGeom>
        </p:spPr>
        <p:txBody>
          <a:bodyPr wrap="none">
            <a:spAutoFit/>
          </a:bodyPr>
          <a:lstStyle/>
          <a:p>
            <a:pPr algn="ctr"/>
            <a:r>
              <a:rPr altLang="en-US" lang="zh-CN" sz="1200">
                <a:ln w="6350">
                  <a:noFill/>
                </a:ln>
                <a:latin charset="-122" pitchFamily="2" typeface="宋体"/>
                <a:ea charset="-122" pitchFamily="2" typeface="宋体"/>
              </a:rPr>
              <a:t>研究思路与方法</a:t>
            </a:r>
          </a:p>
        </p:txBody>
      </p:sp>
      <p:sp>
        <p:nvSpPr>
          <p:cNvPr id="571" name="矩形 570"/>
          <p:cNvSpPr/>
          <p:nvPr/>
        </p:nvSpPr>
        <p:spPr>
          <a:xfrm>
            <a:off x="697527" y="1922943"/>
            <a:ext cx="1138170" cy="274320"/>
          </a:xfrm>
          <a:prstGeom prst="rect">
            <a:avLst/>
          </a:prstGeom>
        </p:spPr>
        <p:txBody>
          <a:bodyPr wrap="square">
            <a:spAutoFit/>
          </a:bodyPr>
          <a:lstStyle/>
          <a:p>
            <a:pPr algn="ctr"/>
            <a:r>
              <a:rPr altLang="en-US" lang="zh-CN" sz="1200">
                <a:ln w="6350">
                  <a:noFill/>
                </a:ln>
                <a:latin charset="-122" pitchFamily="2" typeface="宋体"/>
                <a:ea charset="-122" pitchFamily="2" typeface="宋体"/>
              </a:rPr>
              <a:t>绪论</a:t>
            </a:r>
          </a:p>
        </p:txBody>
      </p:sp>
      <p:sp>
        <p:nvSpPr>
          <p:cNvPr id="572" name="矩形 571"/>
          <p:cNvSpPr/>
          <p:nvPr/>
        </p:nvSpPr>
        <p:spPr>
          <a:xfrm>
            <a:off x="7106918" y="1922943"/>
            <a:ext cx="1554480" cy="274320"/>
          </a:xfrm>
          <a:prstGeom prst="rect">
            <a:avLst/>
          </a:prstGeom>
        </p:spPr>
        <p:txBody>
          <a:bodyPr wrap="none">
            <a:spAutoFit/>
          </a:bodyPr>
          <a:lstStyle/>
          <a:p>
            <a:pPr algn="ctr"/>
            <a:r>
              <a:rPr altLang="en-US" lang="zh-CN" sz="1200">
                <a:ln w="6350">
                  <a:noFill/>
                </a:ln>
                <a:latin charset="-122" pitchFamily="2" typeface="宋体"/>
                <a:ea charset="-122" pitchFamily="2" typeface="宋体"/>
              </a:rPr>
              <a:t>相关建议与论文总结</a:t>
            </a:r>
          </a:p>
        </p:txBody>
      </p:sp>
      <p:sp>
        <p:nvSpPr>
          <p:cNvPr id="573" name="矩形 572"/>
          <p:cNvSpPr/>
          <p:nvPr/>
        </p:nvSpPr>
        <p:spPr>
          <a:xfrm>
            <a:off x="5606624" y="1922943"/>
            <a:ext cx="1249680" cy="274320"/>
          </a:xfrm>
          <a:prstGeom prst="rect">
            <a:avLst/>
          </a:prstGeom>
        </p:spPr>
        <p:txBody>
          <a:bodyPr wrap="none">
            <a:spAutoFit/>
          </a:bodyPr>
          <a:lstStyle/>
          <a:p>
            <a:pPr algn="ctr"/>
            <a:r>
              <a:rPr altLang="en-US" lang="zh-CN" sz="1200">
                <a:ln w="6350">
                  <a:noFill/>
                </a:ln>
                <a:latin charset="-122" pitchFamily="2" typeface="宋体"/>
                <a:ea charset="-122" pitchFamily="2" typeface="宋体"/>
              </a:rPr>
              <a:t>研究成果与应用</a:t>
            </a:r>
          </a:p>
        </p:txBody>
      </p:sp>
      <p:sp>
        <p:nvSpPr>
          <p:cNvPr id="574" name="Freeform 9"/>
          <p:cNvSpPr>
            <a:spLocks noEditPoints="1"/>
          </p:cNvSpPr>
          <p:nvPr/>
        </p:nvSpPr>
        <p:spPr bwMode="auto">
          <a:xfrm>
            <a:off x="7658704" y="1253622"/>
            <a:ext cx="380484" cy="247914"/>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75" name="Freeform 10"/>
          <p:cNvSpPr>
            <a:spLocks noEditPoints="1"/>
          </p:cNvSpPr>
          <p:nvPr/>
        </p:nvSpPr>
        <p:spPr bwMode="auto">
          <a:xfrm>
            <a:off x="2800042" y="1236153"/>
            <a:ext cx="286864" cy="287612"/>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76" name="Freeform 11"/>
          <p:cNvSpPr>
            <a:spLocks noEditPoints="1"/>
          </p:cNvSpPr>
          <p:nvPr/>
        </p:nvSpPr>
        <p:spPr bwMode="auto">
          <a:xfrm>
            <a:off x="6108428" y="1220247"/>
            <a:ext cx="246418" cy="313076"/>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77" name="Freeform 12"/>
          <p:cNvSpPr>
            <a:spLocks noEditPoints="1"/>
          </p:cNvSpPr>
          <p:nvPr/>
        </p:nvSpPr>
        <p:spPr bwMode="auto">
          <a:xfrm>
            <a:off x="4464895" y="1223662"/>
            <a:ext cx="214210" cy="30783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78" name="Freeform 13"/>
          <p:cNvSpPr>
            <a:spLocks noEditPoints="1"/>
          </p:cNvSpPr>
          <p:nvPr/>
        </p:nvSpPr>
        <p:spPr bwMode="auto">
          <a:xfrm>
            <a:off x="1100223" y="1232650"/>
            <a:ext cx="349030" cy="28985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584" name="矩形 583"/>
          <p:cNvSpPr/>
          <p:nvPr/>
        </p:nvSpPr>
        <p:spPr>
          <a:xfrm>
            <a:off x="4099558" y="2393826"/>
            <a:ext cx="944880" cy="1005840"/>
          </a:xfrm>
          <a:prstGeom prst="rect">
            <a:avLst/>
          </a:prstGeom>
        </p:spPr>
        <p:txBody>
          <a:bodyPr wrap="none">
            <a:spAutoFit/>
          </a:bodyPr>
          <a:lstStyle/>
          <a:p>
            <a:pPr algn="ctr">
              <a:lnSpc>
                <a:spcPct val="150000"/>
              </a:lnSpc>
            </a:pPr>
            <a:r>
              <a:rPr altLang="en-US" lang="zh-CN" sz="1000">
                <a:ln w="6350">
                  <a:noFill/>
                </a:ln>
                <a:solidFill>
                  <a:schemeClr val="bg1">
                    <a:lumMod val="50000"/>
                  </a:schemeClr>
                </a:solidFill>
                <a:latin typeface="+mn-ea"/>
              </a:rPr>
              <a:t>关键技术</a:t>
            </a:r>
          </a:p>
          <a:p>
            <a:pPr algn="ctr">
              <a:lnSpc>
                <a:spcPct val="150000"/>
              </a:lnSpc>
            </a:pPr>
            <a:r>
              <a:rPr altLang="en-US" lang="zh-CN" sz="1000">
                <a:ln w="6350">
                  <a:noFill/>
                </a:ln>
                <a:solidFill>
                  <a:schemeClr val="bg1">
                    <a:lumMod val="50000"/>
                  </a:schemeClr>
                </a:solidFill>
                <a:latin typeface="+mn-ea"/>
              </a:rPr>
              <a:t>实践难点</a:t>
            </a:r>
          </a:p>
          <a:p>
            <a:pPr algn="ctr">
              <a:lnSpc>
                <a:spcPct val="150000"/>
              </a:lnSpc>
            </a:pPr>
            <a:r>
              <a:rPr altLang="en-US" lang="zh-CN" sz="1000">
                <a:ln w="6350">
                  <a:noFill/>
                </a:ln>
                <a:solidFill>
                  <a:schemeClr val="bg1">
                    <a:lumMod val="50000"/>
                  </a:schemeClr>
                </a:solidFill>
                <a:latin typeface="+mn-ea"/>
              </a:rPr>
              <a:t>市场调研分析</a:t>
            </a:r>
          </a:p>
          <a:p>
            <a:pPr algn="ctr">
              <a:lnSpc>
                <a:spcPct val="150000"/>
              </a:lnSpc>
            </a:pPr>
            <a:r>
              <a:rPr altLang="en-US" lang="zh-CN" sz="1000">
                <a:ln w="6350">
                  <a:noFill/>
                </a:ln>
                <a:solidFill>
                  <a:schemeClr val="bg1">
                    <a:lumMod val="50000"/>
                  </a:schemeClr>
                </a:solidFill>
                <a:latin typeface="+mn-ea"/>
              </a:rPr>
              <a:t>案例对比分析</a:t>
            </a:r>
          </a:p>
        </p:txBody>
      </p:sp>
      <p:sp>
        <p:nvSpPr>
          <p:cNvPr id="585" name="矩形 584"/>
          <p:cNvSpPr/>
          <p:nvPr/>
        </p:nvSpPr>
        <p:spPr>
          <a:xfrm>
            <a:off x="2256364" y="2393826"/>
            <a:ext cx="1325880" cy="777240"/>
          </a:xfrm>
          <a:prstGeom prst="rect">
            <a:avLst/>
          </a:prstGeom>
        </p:spPr>
        <p:txBody>
          <a:bodyPr wrap="none">
            <a:spAutoFit/>
          </a:bodyPr>
          <a:lstStyle/>
          <a:p>
            <a:pPr algn="ctr">
              <a:lnSpc>
                <a:spcPct val="150000"/>
              </a:lnSpc>
            </a:pPr>
            <a:r>
              <a:rPr altLang="en-US" lang="zh-CN" sz="1000">
                <a:ln w="6350">
                  <a:noFill/>
                </a:ln>
                <a:solidFill>
                  <a:schemeClr val="bg1">
                    <a:lumMod val="50000"/>
                  </a:schemeClr>
                </a:solidFill>
                <a:latin typeface="+mn-ea"/>
              </a:rPr>
              <a:t>研究思路</a:t>
            </a:r>
          </a:p>
          <a:p>
            <a:pPr algn="ctr">
              <a:lnSpc>
                <a:spcPct val="150000"/>
              </a:lnSpc>
            </a:pPr>
            <a:r>
              <a:rPr altLang="en-US" lang="zh-CN" sz="1000">
                <a:ln w="6350">
                  <a:noFill/>
                </a:ln>
                <a:solidFill>
                  <a:schemeClr val="bg1">
                    <a:lumMod val="50000"/>
                  </a:schemeClr>
                </a:solidFill>
                <a:latin typeface="+mn-ea"/>
              </a:rPr>
              <a:t>研究方法</a:t>
            </a:r>
          </a:p>
          <a:p>
            <a:pPr algn="ctr">
              <a:lnSpc>
                <a:spcPct val="150000"/>
              </a:lnSpc>
            </a:pPr>
            <a:r>
              <a:rPr altLang="en-US" lang="zh-CN" sz="1000">
                <a:ln w="6350">
                  <a:noFill/>
                </a:ln>
                <a:solidFill>
                  <a:schemeClr val="bg1">
                    <a:lumMod val="50000"/>
                  </a:schemeClr>
                </a:solidFill>
                <a:latin typeface="+mn-ea"/>
              </a:rPr>
              <a:t>研究方案可行性说明</a:t>
            </a:r>
          </a:p>
        </p:txBody>
      </p:sp>
      <p:sp>
        <p:nvSpPr>
          <p:cNvPr id="586" name="矩形 585"/>
          <p:cNvSpPr/>
          <p:nvPr/>
        </p:nvSpPr>
        <p:spPr>
          <a:xfrm>
            <a:off x="603670" y="2393826"/>
            <a:ext cx="1325880" cy="1005840"/>
          </a:xfrm>
          <a:prstGeom prst="rect">
            <a:avLst/>
          </a:prstGeom>
        </p:spPr>
        <p:txBody>
          <a:bodyPr wrap="none">
            <a:spAutoFit/>
          </a:bodyPr>
          <a:lstStyle/>
          <a:p>
            <a:pPr algn="ctr">
              <a:lnSpc>
                <a:spcPct val="150000"/>
              </a:lnSpc>
            </a:pPr>
            <a:r>
              <a:rPr altLang="en-US" lang="zh-CN" sz="1000">
                <a:ln w="6350">
                  <a:noFill/>
                </a:ln>
                <a:solidFill>
                  <a:schemeClr val="bg1">
                    <a:lumMod val="50000"/>
                  </a:schemeClr>
                </a:solidFill>
                <a:latin typeface="+mn-ea"/>
              </a:rPr>
              <a:t>选题背景</a:t>
            </a:r>
          </a:p>
          <a:p>
            <a:pPr algn="ctr">
              <a:lnSpc>
                <a:spcPct val="150000"/>
              </a:lnSpc>
            </a:pPr>
            <a:r>
              <a:rPr altLang="en-US" lang="zh-CN" sz="1000">
                <a:ln w="6350">
                  <a:noFill/>
                </a:ln>
                <a:solidFill>
                  <a:schemeClr val="bg1">
                    <a:lumMod val="50000"/>
                  </a:schemeClr>
                </a:solidFill>
                <a:latin typeface="+mn-ea"/>
              </a:rPr>
              <a:t>国内外相关研究综述</a:t>
            </a:r>
          </a:p>
          <a:p>
            <a:pPr algn="ctr">
              <a:lnSpc>
                <a:spcPct val="150000"/>
              </a:lnSpc>
            </a:pPr>
            <a:r>
              <a:rPr altLang="en-US" lang="zh-CN" sz="1000">
                <a:ln w="6350">
                  <a:noFill/>
                </a:ln>
                <a:solidFill>
                  <a:schemeClr val="bg1">
                    <a:lumMod val="50000"/>
                  </a:schemeClr>
                </a:solidFill>
                <a:latin typeface="+mn-ea"/>
              </a:rPr>
              <a:t>理论基础与文献综述</a:t>
            </a:r>
          </a:p>
          <a:p>
            <a:pPr algn="ctr">
              <a:lnSpc>
                <a:spcPct val="150000"/>
              </a:lnSpc>
            </a:pPr>
            <a:r>
              <a:rPr altLang="en-US" lang="zh-CN" sz="1000">
                <a:ln w="6350">
                  <a:noFill/>
                </a:ln>
                <a:solidFill>
                  <a:schemeClr val="bg1">
                    <a:lumMod val="50000"/>
                  </a:schemeClr>
                </a:solidFill>
                <a:latin typeface="+mn-ea"/>
              </a:rPr>
              <a:t>主要贡献与创新</a:t>
            </a:r>
          </a:p>
        </p:txBody>
      </p:sp>
      <p:sp>
        <p:nvSpPr>
          <p:cNvPr id="587" name="矩形 586"/>
          <p:cNvSpPr/>
          <p:nvPr/>
        </p:nvSpPr>
        <p:spPr>
          <a:xfrm>
            <a:off x="7475217" y="2393826"/>
            <a:ext cx="817880" cy="1005840"/>
          </a:xfrm>
          <a:prstGeom prst="rect">
            <a:avLst/>
          </a:prstGeom>
        </p:spPr>
        <p:txBody>
          <a:bodyPr wrap="none">
            <a:spAutoFit/>
          </a:bodyPr>
          <a:lstStyle/>
          <a:p>
            <a:pPr algn="ctr">
              <a:lnSpc>
                <a:spcPct val="150000"/>
              </a:lnSpc>
            </a:pPr>
            <a:r>
              <a:rPr altLang="en-US" lang="zh-CN" smtClean="0" sz="1000">
                <a:ln w="6350">
                  <a:noFill/>
                </a:ln>
                <a:solidFill>
                  <a:schemeClr val="bg1">
                    <a:lumMod val="50000"/>
                  </a:schemeClr>
                </a:solidFill>
                <a:latin typeface="+mn-ea"/>
              </a:rPr>
              <a:t>问题评估</a:t>
            </a:r>
          </a:p>
          <a:p>
            <a:pPr algn="ctr">
              <a:lnSpc>
                <a:spcPct val="150000"/>
              </a:lnSpc>
            </a:pPr>
            <a:r>
              <a:rPr altLang="en-US" lang="zh-CN" smtClean="0" sz="1000">
                <a:ln w="6350">
                  <a:noFill/>
                </a:ln>
                <a:solidFill>
                  <a:schemeClr val="bg1">
                    <a:lumMod val="50000"/>
                  </a:schemeClr>
                </a:solidFill>
                <a:latin typeface="+mn-ea"/>
              </a:rPr>
              <a:t>相关对策</a:t>
            </a:r>
          </a:p>
          <a:p>
            <a:pPr algn="ctr">
              <a:lnSpc>
                <a:spcPct val="150000"/>
              </a:lnSpc>
            </a:pPr>
            <a:r>
              <a:rPr altLang="en-US" lang="zh-CN" smtClean="0" sz="1000">
                <a:ln w="6350">
                  <a:noFill/>
                </a:ln>
                <a:solidFill>
                  <a:schemeClr val="bg1">
                    <a:lumMod val="50000"/>
                  </a:schemeClr>
                </a:solidFill>
                <a:latin typeface="+mn-ea"/>
              </a:rPr>
              <a:t>研究总结</a:t>
            </a:r>
          </a:p>
          <a:p>
            <a:pPr algn="ctr">
              <a:lnSpc>
                <a:spcPct val="150000"/>
              </a:lnSpc>
            </a:pPr>
            <a:r>
              <a:rPr altLang="en-US" lang="zh-CN" smtClean="0" sz="1000">
                <a:ln w="6350">
                  <a:noFill/>
                </a:ln>
                <a:solidFill>
                  <a:schemeClr val="bg1">
                    <a:lumMod val="50000"/>
                  </a:schemeClr>
                </a:solidFill>
                <a:latin typeface="+mn-ea"/>
              </a:rPr>
              <a:t>成绩与思考</a:t>
            </a:r>
          </a:p>
        </p:txBody>
      </p:sp>
      <p:sp>
        <p:nvSpPr>
          <p:cNvPr id="588" name="矩形 587"/>
          <p:cNvSpPr/>
          <p:nvPr/>
        </p:nvSpPr>
        <p:spPr>
          <a:xfrm>
            <a:off x="5886023" y="2393826"/>
            <a:ext cx="690880" cy="777240"/>
          </a:xfrm>
          <a:prstGeom prst="rect">
            <a:avLst/>
          </a:prstGeom>
        </p:spPr>
        <p:txBody>
          <a:bodyPr wrap="none">
            <a:spAutoFit/>
          </a:bodyPr>
          <a:lstStyle/>
          <a:p>
            <a:pPr algn="ctr">
              <a:lnSpc>
                <a:spcPct val="150000"/>
              </a:lnSpc>
            </a:pPr>
            <a:r>
              <a:rPr altLang="en-US" lang="zh-CN" smtClean="0" sz="1000">
                <a:ln w="6350">
                  <a:noFill/>
                </a:ln>
                <a:solidFill>
                  <a:schemeClr val="bg1">
                    <a:lumMod val="50000"/>
                  </a:schemeClr>
                </a:solidFill>
                <a:latin typeface="+mn-ea"/>
              </a:rPr>
              <a:t>研究目标</a:t>
            </a:r>
          </a:p>
          <a:p>
            <a:pPr algn="ctr">
              <a:lnSpc>
                <a:spcPct val="150000"/>
              </a:lnSpc>
            </a:pPr>
            <a:r>
              <a:rPr altLang="en-US" lang="zh-CN" smtClean="0" sz="1000">
                <a:ln w="6350">
                  <a:noFill/>
                </a:ln>
                <a:solidFill>
                  <a:schemeClr val="bg1">
                    <a:lumMod val="50000"/>
                  </a:schemeClr>
                </a:solidFill>
                <a:latin typeface="+mn-ea"/>
              </a:rPr>
              <a:t>成果形式</a:t>
            </a:r>
          </a:p>
          <a:p>
            <a:pPr algn="ctr">
              <a:lnSpc>
                <a:spcPct val="150000"/>
              </a:lnSpc>
            </a:pPr>
            <a:r>
              <a:rPr altLang="en-US" lang="zh-CN" smtClean="0" sz="1000">
                <a:ln w="6350">
                  <a:noFill/>
                </a:ln>
                <a:solidFill>
                  <a:schemeClr val="bg1">
                    <a:lumMod val="50000"/>
                  </a:schemeClr>
                </a:solidFill>
                <a:latin typeface="+mn-ea"/>
              </a:rPr>
              <a:t>应用前景</a:t>
            </a:r>
          </a:p>
        </p:txBody>
      </p:sp>
      <p:cxnSp>
        <p:nvCxnSpPr>
          <p:cNvPr id="592" name="直接连接符 591"/>
          <p:cNvCxnSpPr/>
          <p:nvPr/>
        </p:nvCxnSpPr>
        <p:spPr>
          <a:xfrm flipH="1">
            <a:off x="38582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flipH="1">
            <a:off x="221235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flipH="1">
            <a:off x="5816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flipH="1">
            <a:off x="55346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flipH="1">
            <a:off x="71729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81" name="Oval 13"/>
          <p:cNvSpPr>
            <a:spLocks noChangeArrowheads="1"/>
          </p:cNvSpPr>
          <p:nvPr/>
        </p:nvSpPr>
        <p:spPr bwMode="auto">
          <a:xfrm>
            <a:off x="4857750" y="1743024"/>
            <a:ext cx="546100" cy="543093"/>
          </a:xfrm>
          <a:prstGeom prst="ellipse">
            <a:avLst/>
          </a:prstGeom>
          <a:solidFill>
            <a:schemeClr val="accent2"/>
          </a:solidFill>
          <a:ln>
            <a:noFill/>
          </a:ln>
        </p:spPr>
        <p:txBody>
          <a:bodyPr/>
          <a:lstStyle/>
          <a:p>
            <a:endParaRPr altLang="en-US" lang="zh-CN">
              <a:solidFill>
                <a:schemeClr val="bg1">
                  <a:lumMod val="50000"/>
                </a:schemeClr>
              </a:solidFill>
            </a:endParaRPr>
          </a:p>
        </p:txBody>
      </p:sp>
      <p:grpSp>
        <p:nvGrpSpPr>
          <p:cNvPr id="32782" name="Group 14"/>
          <p:cNvGrpSpPr/>
          <p:nvPr/>
        </p:nvGrpSpPr>
        <p:grpSpPr>
          <a:xfrm>
            <a:off x="4999038" y="1879591"/>
            <a:ext cx="266700" cy="273134"/>
            <a:chExt cx="276" cy="281"/>
          </a:xfrm>
        </p:grpSpPr>
        <p:sp>
          <p:nvSpPr>
            <p:cNvPr id="32783" name="Freeform 15"/>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2784" name="Freeform 16"/>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2785" name="Oval 17"/>
          <p:cNvSpPr>
            <a:spLocks noChangeArrowheads="1"/>
          </p:cNvSpPr>
          <p:nvPr/>
        </p:nvSpPr>
        <p:spPr bwMode="auto">
          <a:xfrm>
            <a:off x="4859338" y="2678349"/>
            <a:ext cx="546100" cy="543093"/>
          </a:xfrm>
          <a:prstGeom prst="ellipse">
            <a:avLst/>
          </a:prstGeom>
          <a:solidFill>
            <a:schemeClr val="accent1">
              <a:lumMod val="75000"/>
            </a:schemeClr>
          </a:solidFill>
          <a:ln>
            <a:noFill/>
          </a:ln>
        </p:spPr>
        <p:txBody>
          <a:bodyPr/>
          <a:lstStyle/>
          <a:p>
            <a:endParaRPr altLang="en-US" lang="zh-CN">
              <a:solidFill>
                <a:schemeClr val="bg1">
                  <a:lumMod val="50000"/>
                </a:schemeClr>
              </a:solidFill>
            </a:endParaRPr>
          </a:p>
        </p:txBody>
      </p:sp>
      <p:grpSp>
        <p:nvGrpSpPr>
          <p:cNvPr id="32786" name="Group 18"/>
          <p:cNvGrpSpPr/>
          <p:nvPr/>
        </p:nvGrpSpPr>
        <p:grpSpPr>
          <a:xfrm>
            <a:off x="5032376" y="2802212"/>
            <a:ext cx="200025" cy="292190"/>
            <a:chExt cx="206" cy="305"/>
          </a:xfrm>
        </p:grpSpPr>
        <p:sp>
          <p:nvSpPr>
            <p:cNvPr id="32787" name="Freeform 19"/>
            <p:cNvSpPr>
              <a:spLocks noEditPoints="1"/>
            </p:cNvSpPr>
            <p:nvPr/>
          </p:nvSpPr>
          <p:spPr bwMode="auto">
            <a:xfrm>
              <a:off x="0" y="43"/>
              <a:ext cx="206" cy="262"/>
            </a:xfrm>
            <a:custGeom>
              <a:gdLst>
                <a:gd fmla="*/ 124 w 153" name="T0"/>
                <a:gd fmla="*/ 0 h 193" name="T1"/>
                <a:gd fmla="*/ 29 w 153" name="T2"/>
                <a:gd fmla="*/ 0 h 193" name="T3"/>
                <a:gd fmla="*/ 0 w 153" name="T4"/>
                <a:gd fmla="*/ 29 h 193" name="T5"/>
                <a:gd fmla="*/ 0 w 153" name="T6"/>
                <a:gd fmla="*/ 183 h 193" name="T7"/>
                <a:gd fmla="*/ 5 w 153" name="T8"/>
                <a:gd fmla="*/ 191 h 193" name="T9"/>
                <a:gd fmla="*/ 14 w 153" name="T10"/>
                <a:gd fmla="*/ 192 h 193" name="T11"/>
                <a:gd fmla="*/ 77 w 153" name="T12"/>
                <a:gd fmla="*/ 160 h 193" name="T13"/>
                <a:gd fmla="*/ 139 w 153" name="T14"/>
                <a:gd fmla="*/ 192 h 193" name="T15"/>
                <a:gd fmla="*/ 144 w 153" name="T16"/>
                <a:gd fmla="*/ 193 h 193" name="T17"/>
                <a:gd fmla="*/ 149 w 153" name="T18"/>
                <a:gd fmla="*/ 191 h 193" name="T19"/>
                <a:gd fmla="*/ 153 w 153" name="T20"/>
                <a:gd fmla="*/ 183 h 193" name="T21"/>
                <a:gd fmla="*/ 153 w 153" name="T22"/>
                <a:gd fmla="*/ 29 h 193" name="T23"/>
                <a:gd fmla="*/ 124 w 153" name="T24"/>
                <a:gd fmla="*/ 0 h 193" name="T25"/>
                <a:gd fmla="*/ 134 w 153" name="T26"/>
                <a:gd fmla="*/ 168 h 193" name="T27"/>
                <a:gd fmla="*/ 81 w 153" name="T28"/>
                <a:gd fmla="*/ 140 h 193" name="T29"/>
                <a:gd fmla="*/ 77 w 153" name="T30"/>
                <a:gd fmla="*/ 139 h 193" name="T31"/>
                <a:gd fmla="*/ 72 w 153" name="T32"/>
                <a:gd fmla="*/ 140 h 193" name="T33"/>
                <a:gd fmla="*/ 19 w 153" name="T34"/>
                <a:gd fmla="*/ 168 h 193" name="T35"/>
                <a:gd fmla="*/ 19 w 153" name="T36"/>
                <a:gd fmla="*/ 29 h 193" name="T37"/>
                <a:gd fmla="*/ 29 w 153" name="T38"/>
                <a:gd fmla="*/ 19 h 193" name="T39"/>
                <a:gd fmla="*/ 124 w 153" name="T40"/>
                <a:gd fmla="*/ 19 h 193" name="T41"/>
                <a:gd fmla="*/ 134 w 153" name="T42"/>
                <a:gd fmla="*/ 29 h 193" name="T43"/>
                <a:gd fmla="*/ 134 w 153" name="T44"/>
                <a:gd fmla="*/ 168 h 19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3" w="15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2788" name="Freeform 20"/>
            <p:cNvSpPr/>
            <p:nvPr/>
          </p:nvSpPr>
          <p:spPr bwMode="auto">
            <a:xfrm>
              <a:off x="42" y="0"/>
              <a:ext cx="123" cy="26"/>
            </a:xfrm>
            <a:custGeom>
              <a:gdLst>
                <a:gd fmla="*/ 10 w 91" name="T0"/>
                <a:gd fmla="*/ 19 h 19" name="T1"/>
                <a:gd fmla="*/ 82 w 91" name="T2"/>
                <a:gd fmla="*/ 19 h 19" name="T3"/>
                <a:gd fmla="*/ 91 w 91" name="T4"/>
                <a:gd fmla="*/ 10 h 19" name="T5"/>
                <a:gd fmla="*/ 82 w 91" name="T6"/>
                <a:gd fmla="*/ 0 h 19" name="T7"/>
                <a:gd fmla="*/ 10 w 91" name="T8"/>
                <a:gd fmla="*/ 0 h 19" name="T9"/>
                <a:gd fmla="*/ 0 w 91" name="T10"/>
                <a:gd fmla="*/ 10 h 19" name="T11"/>
                <a:gd fmla="*/ 10 w 91"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91">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2789" name="Freeform 21"/>
            <p:cNvSpPr/>
            <p:nvPr/>
          </p:nvSpPr>
          <p:spPr bwMode="auto">
            <a:xfrm>
              <a:off x="56" y="105"/>
              <a:ext cx="94" cy="94"/>
            </a:xfrm>
            <a:custGeom>
              <a:gdLst>
                <a:gd fmla="*/ 60 w 69" name="T0"/>
                <a:gd fmla="*/ 25 h 69" name="T1"/>
                <a:gd fmla="*/ 44 w 69" name="T2"/>
                <a:gd fmla="*/ 25 h 69" name="T3"/>
                <a:gd fmla="*/ 44 w 69" name="T4"/>
                <a:gd fmla="*/ 9 h 69" name="T5"/>
                <a:gd fmla="*/ 35 w 69" name="T6"/>
                <a:gd fmla="*/ 0 h 69" name="T7"/>
                <a:gd fmla="*/ 25 w 69" name="T8"/>
                <a:gd fmla="*/ 9 h 69" name="T9"/>
                <a:gd fmla="*/ 25 w 69" name="T10"/>
                <a:gd fmla="*/ 25 h 69" name="T11"/>
                <a:gd fmla="*/ 10 w 69" name="T12"/>
                <a:gd fmla="*/ 25 h 69" name="T13"/>
                <a:gd fmla="*/ 0 w 69" name="T14"/>
                <a:gd fmla="*/ 34 h 69" name="T15"/>
                <a:gd fmla="*/ 10 w 69" name="T16"/>
                <a:gd fmla="*/ 44 h 69" name="T17"/>
                <a:gd fmla="*/ 25 w 69" name="T18"/>
                <a:gd fmla="*/ 44 h 69" name="T19"/>
                <a:gd fmla="*/ 25 w 69" name="T20"/>
                <a:gd fmla="*/ 59 h 69" name="T21"/>
                <a:gd fmla="*/ 35 w 69" name="T22"/>
                <a:gd fmla="*/ 69 h 69" name="T23"/>
                <a:gd fmla="*/ 44 w 69" name="T24"/>
                <a:gd fmla="*/ 59 h 69" name="T25"/>
                <a:gd fmla="*/ 44 w 69" name="T26"/>
                <a:gd fmla="*/ 44 h 69" name="T27"/>
                <a:gd fmla="*/ 60 w 69" name="T28"/>
                <a:gd fmla="*/ 44 h 69" name="T29"/>
                <a:gd fmla="*/ 69 w 69" name="T30"/>
                <a:gd fmla="*/ 34 h 69" name="T31"/>
                <a:gd fmla="*/ 60 w 69" name="T32"/>
                <a:gd fmla="*/ 25 h 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9" w="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2790" name="Oval 22"/>
          <p:cNvSpPr>
            <a:spLocks noChangeArrowheads="1"/>
          </p:cNvSpPr>
          <p:nvPr/>
        </p:nvSpPr>
        <p:spPr bwMode="auto">
          <a:xfrm>
            <a:off x="4859338" y="3602559"/>
            <a:ext cx="546100" cy="543093"/>
          </a:xfrm>
          <a:prstGeom prst="ellipse">
            <a:avLst/>
          </a:prstGeom>
          <a:solidFill>
            <a:schemeClr val="accent1"/>
          </a:solidFill>
          <a:ln>
            <a:noFill/>
          </a:ln>
        </p:spPr>
        <p:txBody>
          <a:bodyPr/>
          <a:lstStyle/>
          <a:p>
            <a:endParaRPr altLang="en-US" lang="zh-CN">
              <a:solidFill>
                <a:schemeClr val="bg1">
                  <a:lumMod val="50000"/>
                </a:schemeClr>
              </a:solidFill>
            </a:endParaRPr>
          </a:p>
        </p:txBody>
      </p:sp>
      <p:grpSp>
        <p:nvGrpSpPr>
          <p:cNvPr id="32791" name="Group 23"/>
          <p:cNvGrpSpPr/>
          <p:nvPr/>
        </p:nvGrpSpPr>
        <p:grpSpPr>
          <a:xfrm>
            <a:off x="5014913" y="3778827"/>
            <a:ext cx="260350" cy="225495"/>
            <a:chExt cx="346" cy="301"/>
          </a:xfrm>
        </p:grpSpPr>
        <p:sp>
          <p:nvSpPr>
            <p:cNvPr id="32792" name="Freeform 24"/>
            <p:cNvSpPr/>
            <p:nvPr/>
          </p:nvSpPr>
          <p:spPr bwMode="auto">
            <a:xfrm>
              <a:off x="0" y="0"/>
              <a:ext cx="291" cy="254"/>
            </a:xfrm>
            <a:custGeom>
              <a:gdLst>
                <a:gd fmla="*/ 30 w 291" name="T0"/>
                <a:gd fmla="*/ 28 h 254" name="T1"/>
                <a:gd fmla="*/ 261 w 291" name="T2"/>
                <a:gd fmla="*/ 28 h 254" name="T3"/>
                <a:gd fmla="*/ 261 w 291" name="T4"/>
                <a:gd fmla="*/ 126 h 254" name="T5"/>
                <a:gd fmla="*/ 291 w 291" name="T6"/>
                <a:gd fmla="*/ 126 h 254" name="T7"/>
                <a:gd fmla="*/ 291 w 291" name="T8"/>
                <a:gd fmla="*/ 0 h 254" name="T9"/>
                <a:gd fmla="*/ 0 w 291" name="T10"/>
                <a:gd fmla="*/ 0 h 254" name="T11"/>
                <a:gd fmla="*/ 0 w 291" name="T12"/>
                <a:gd fmla="*/ 254 h 254" name="T13"/>
                <a:gd fmla="*/ 146 w 291" name="T14"/>
                <a:gd fmla="*/ 254 h 254" name="T15"/>
                <a:gd fmla="*/ 146 w 291" name="T16"/>
                <a:gd fmla="*/ 224 h 254" name="T17"/>
                <a:gd fmla="*/ 30 w 291" name="T18"/>
                <a:gd fmla="*/ 224 h 254" name="T19"/>
                <a:gd fmla="*/ 30 w 291" name="T20"/>
                <a:gd fmla="*/ 28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91">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2793" name="Freeform 25"/>
            <p:cNvSpPr/>
            <p:nvPr/>
          </p:nvSpPr>
          <p:spPr bwMode="auto">
            <a:xfrm>
              <a:off x="207" y="161"/>
              <a:ext cx="139" cy="140"/>
            </a:xfrm>
            <a:custGeom>
              <a:gdLst>
                <a:gd fmla="*/ 139 w 139" name="T0"/>
                <a:gd fmla="*/ 56 h 140" name="T1"/>
                <a:gd fmla="*/ 84 w 139" name="T2"/>
                <a:gd fmla="*/ 56 h 140" name="T3"/>
                <a:gd fmla="*/ 84 w 139" name="T4"/>
                <a:gd fmla="*/ 0 h 140" name="T5"/>
                <a:gd fmla="*/ 54 w 139" name="T6"/>
                <a:gd fmla="*/ 0 h 140" name="T7"/>
                <a:gd fmla="*/ 54 w 139" name="T8"/>
                <a:gd fmla="*/ 56 h 140" name="T9"/>
                <a:gd fmla="*/ 0 w 139" name="T10"/>
                <a:gd fmla="*/ 56 h 140" name="T11"/>
                <a:gd fmla="*/ 0 w 139" name="T12"/>
                <a:gd fmla="*/ 86 h 140" name="T13"/>
                <a:gd fmla="*/ 54 w 139" name="T14"/>
                <a:gd fmla="*/ 86 h 140" name="T15"/>
                <a:gd fmla="*/ 54 w 139" name="T16"/>
                <a:gd fmla="*/ 140 h 140" name="T17"/>
                <a:gd fmla="*/ 84 w 139" name="T18"/>
                <a:gd fmla="*/ 140 h 140" name="T19"/>
                <a:gd fmla="*/ 84 w 139" name="T20"/>
                <a:gd fmla="*/ 86 h 140" name="T21"/>
                <a:gd fmla="*/ 139 w 139" name="T22"/>
                <a:gd fmla="*/ 86 h 140" name="T23"/>
                <a:gd fmla="*/ 139 w 139" name="T24"/>
                <a:gd fmla="*/ 56 h 1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0" w="139">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2794" name="Rectangle 26"/>
            <p:cNvSpPr>
              <a:spLocks noChangeArrowheads="1"/>
            </p:cNvSpPr>
            <p:nvPr/>
          </p:nvSpPr>
          <p:spPr bwMode="auto">
            <a:xfrm>
              <a:off x="70" y="75"/>
              <a:ext cx="127"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32795" name="Rectangle 27"/>
            <p:cNvSpPr>
              <a:spLocks noChangeArrowheads="1"/>
            </p:cNvSpPr>
            <p:nvPr/>
          </p:nvSpPr>
          <p:spPr bwMode="auto">
            <a:xfrm>
              <a:off x="70" y="134"/>
              <a:ext cx="96"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32796" name="Rectangle 28"/>
          <p:cNvSpPr>
            <a:spLocks noChangeArrowheads="1"/>
          </p:cNvSpPr>
          <p:nvPr/>
        </p:nvSpPr>
        <p:spPr bwMode="auto">
          <a:xfrm>
            <a:off x="5564188" y="1755727"/>
            <a:ext cx="295116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32797" name="Rectangle 29"/>
          <p:cNvSpPr>
            <a:spLocks noChangeArrowheads="1"/>
          </p:cNvSpPr>
          <p:nvPr/>
        </p:nvSpPr>
        <p:spPr bwMode="auto">
          <a:xfrm>
            <a:off x="5564188" y="2676761"/>
            <a:ext cx="295116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32798" name="Rectangle 30"/>
          <p:cNvSpPr>
            <a:spLocks noChangeArrowheads="1"/>
          </p:cNvSpPr>
          <p:nvPr/>
        </p:nvSpPr>
        <p:spPr bwMode="auto">
          <a:xfrm>
            <a:off x="5564188" y="3610500"/>
            <a:ext cx="295116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descr="star_stareu_177855_11副本" id="32780" name="Rectangle 12"/>
          <p:cNvSpPr>
            <a:spLocks noChangeArrowheads="1"/>
          </p:cNvSpPr>
          <p:nvPr/>
        </p:nvSpPr>
        <p:spPr bwMode="auto">
          <a:xfrm>
            <a:off x="611560" y="1369391"/>
            <a:ext cx="3574387" cy="3134012"/>
          </a:xfrm>
          <a:prstGeom prst="rect">
            <a:avLst/>
          </a:prstGeom>
          <a:blipFill dpi="0" rotWithShape="1">
            <a:blip r:embed="rId2"/>
            <a:stretch>
              <a:fillRect/>
            </a:stretch>
          </a:blipFill>
          <a:ln>
            <a:noFill/>
          </a:ln>
          <a:effectLst/>
        </p:spPr>
        <p:txBody>
          <a:bodyPr anchor="ctr" wrap="none"/>
          <a:lstStyle/>
          <a:p>
            <a:endParaRPr altLang="en-US" lang="zh-CN"/>
          </a:p>
        </p:txBody>
      </p:sp>
      <p:sp>
        <p:nvSpPr>
          <p:cNvPr id="27"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28"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29" name="直接连接符 28"/>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803" name="Oval 11"/>
          <p:cNvSpPr>
            <a:spLocks noChangeArrowheads="1"/>
          </p:cNvSpPr>
          <p:nvPr/>
        </p:nvSpPr>
        <p:spPr bwMode="auto">
          <a:xfrm>
            <a:off x="4181475" y="1635630"/>
            <a:ext cx="768350" cy="767000"/>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3804" name="Oval 12"/>
          <p:cNvSpPr>
            <a:spLocks noChangeArrowheads="1"/>
          </p:cNvSpPr>
          <p:nvPr/>
        </p:nvSpPr>
        <p:spPr bwMode="auto">
          <a:xfrm>
            <a:off x="4283076" y="2717052"/>
            <a:ext cx="574675" cy="574852"/>
          </a:xfrm>
          <a:prstGeom prst="ellipse">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33805" name="Oval 13"/>
          <p:cNvSpPr>
            <a:spLocks noChangeArrowheads="1"/>
          </p:cNvSpPr>
          <p:nvPr/>
        </p:nvSpPr>
        <p:spPr bwMode="auto">
          <a:xfrm>
            <a:off x="5162551" y="2617008"/>
            <a:ext cx="766763" cy="767000"/>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33806" name="Oval 14"/>
          <p:cNvSpPr>
            <a:spLocks noChangeArrowheads="1"/>
          </p:cNvSpPr>
          <p:nvPr/>
        </p:nvSpPr>
        <p:spPr bwMode="auto">
          <a:xfrm>
            <a:off x="3201988" y="2617008"/>
            <a:ext cx="766762" cy="767000"/>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33807" name="Oval 15"/>
          <p:cNvSpPr>
            <a:spLocks noChangeArrowheads="1"/>
          </p:cNvSpPr>
          <p:nvPr/>
        </p:nvSpPr>
        <p:spPr bwMode="auto">
          <a:xfrm>
            <a:off x="4181475" y="3596798"/>
            <a:ext cx="768350" cy="768587"/>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3808" name="Freeform 16"/>
          <p:cNvSpPr/>
          <p:nvPr/>
        </p:nvSpPr>
        <p:spPr bwMode="auto">
          <a:xfrm>
            <a:off x="2824164" y="1721382"/>
            <a:ext cx="1228725" cy="333478"/>
          </a:xfrm>
          <a:custGeom>
            <a:gdLst>
              <a:gd fmla="*/ 774 w 774" name="T0"/>
              <a:gd fmla="*/ 210 h 210" name="T1"/>
              <a:gd fmla="*/ 389 w 774" name="T2"/>
              <a:gd fmla="*/ 210 h 210" name="T3"/>
              <a:gd fmla="*/ 389 w 774" name="T4"/>
              <a:gd fmla="*/ 0 h 210" name="T5"/>
              <a:gd fmla="*/ 0 w 774" name="T6"/>
              <a:gd fmla="*/ 0 h 210" name="T7"/>
            </a:gdLst>
            <a:cxnLst>
              <a:cxn ang="0">
                <a:pos x="T0" y="T1"/>
              </a:cxn>
              <a:cxn ang="0">
                <a:pos x="T2" y="T3"/>
              </a:cxn>
              <a:cxn ang="0">
                <a:pos x="T4" y="T5"/>
              </a:cxn>
              <a:cxn ang="0">
                <a:pos x="T6" y="T7"/>
              </a:cxn>
            </a:cxnLst>
            <a:rect b="b" l="0" r="r" t="0"/>
            <a:pathLst>
              <a:path h="210" w="774">
                <a:moveTo>
                  <a:pt x="774" y="210"/>
                </a:moveTo>
                <a:lnTo>
                  <a:pt x="389" y="210"/>
                </a:lnTo>
                <a:lnTo>
                  <a:pt x="389" y="0"/>
                </a:lnTo>
                <a:lnTo>
                  <a:pt x="0"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09" name="Freeform 17"/>
          <p:cNvSpPr/>
          <p:nvPr/>
        </p:nvSpPr>
        <p:spPr bwMode="auto">
          <a:xfrm>
            <a:off x="5570539" y="1721382"/>
            <a:ext cx="568325" cy="765411"/>
          </a:xfrm>
          <a:custGeom>
            <a:gdLst>
              <a:gd fmla="*/ 0 w 358" name="T0"/>
              <a:gd fmla="*/ 482 h 482" name="T1"/>
              <a:gd fmla="*/ 0 w 358" name="T2"/>
              <a:gd fmla="*/ 0 h 482" name="T3"/>
              <a:gd fmla="*/ 358 w 358" name="T4"/>
              <a:gd fmla="*/ 0 h 482" name="T5"/>
            </a:gdLst>
            <a:cxnLst>
              <a:cxn ang="0">
                <a:pos x="T0" y="T1"/>
              </a:cxn>
              <a:cxn ang="0">
                <a:pos x="T2" y="T3"/>
              </a:cxn>
              <a:cxn ang="0">
                <a:pos x="T4" y="T5"/>
              </a:cxn>
            </a:cxnLst>
            <a:rect b="b" l="0" r="r" t="0"/>
            <a:pathLst>
              <a:path h="482" w="358">
                <a:moveTo>
                  <a:pt x="0" y="482"/>
                </a:moveTo>
                <a:lnTo>
                  <a:pt x="0" y="0"/>
                </a:lnTo>
                <a:lnTo>
                  <a:pt x="358"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0" name="Freeform 18"/>
          <p:cNvSpPr/>
          <p:nvPr/>
        </p:nvSpPr>
        <p:spPr bwMode="auto">
          <a:xfrm>
            <a:off x="5078413" y="3668257"/>
            <a:ext cx="1014412" cy="333478"/>
          </a:xfrm>
          <a:custGeom>
            <a:gdLst>
              <a:gd fmla="*/ 0 w 639" name="T0"/>
              <a:gd fmla="*/ 210 h 210" name="T1"/>
              <a:gd fmla="*/ 318 w 639" name="T2"/>
              <a:gd fmla="*/ 210 h 210" name="T3"/>
              <a:gd fmla="*/ 318 w 639" name="T4"/>
              <a:gd fmla="*/ 0 h 210" name="T5"/>
              <a:gd fmla="*/ 639 w 639" name="T6"/>
              <a:gd fmla="*/ 0 h 210" name="T7"/>
            </a:gdLst>
            <a:cxnLst>
              <a:cxn ang="0">
                <a:pos x="T0" y="T1"/>
              </a:cxn>
              <a:cxn ang="0">
                <a:pos x="T2" y="T3"/>
              </a:cxn>
              <a:cxn ang="0">
                <a:pos x="T4" y="T5"/>
              </a:cxn>
              <a:cxn ang="0">
                <a:pos x="T6" y="T7"/>
              </a:cxn>
            </a:cxnLst>
            <a:rect b="b" l="0" r="r" t="0"/>
            <a:pathLst>
              <a:path h="210" w="639">
                <a:moveTo>
                  <a:pt x="0" y="210"/>
                </a:moveTo>
                <a:lnTo>
                  <a:pt x="318" y="210"/>
                </a:lnTo>
                <a:lnTo>
                  <a:pt x="318" y="0"/>
                </a:lnTo>
                <a:lnTo>
                  <a:pt x="639"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1" name="Freeform 19"/>
          <p:cNvSpPr/>
          <p:nvPr/>
        </p:nvSpPr>
        <p:spPr bwMode="auto">
          <a:xfrm>
            <a:off x="2824163" y="3458643"/>
            <a:ext cx="760412" cy="220731"/>
          </a:xfrm>
          <a:custGeom>
            <a:gdLst>
              <a:gd fmla="*/ 479 w 479" name="T0"/>
              <a:gd fmla="*/ 0 h 139" name="T1"/>
              <a:gd fmla="*/ 479 w 479" name="T2"/>
              <a:gd fmla="*/ 139 h 139" name="T3"/>
              <a:gd fmla="*/ 0 w 479" name="T4"/>
              <a:gd fmla="*/ 139 h 139" name="T5"/>
            </a:gdLst>
            <a:cxnLst>
              <a:cxn ang="0">
                <a:pos x="T0" y="T1"/>
              </a:cxn>
              <a:cxn ang="0">
                <a:pos x="T2" y="T3"/>
              </a:cxn>
              <a:cxn ang="0">
                <a:pos x="T4" y="T5"/>
              </a:cxn>
            </a:cxnLst>
            <a:rect b="b" l="0" r="r" t="0"/>
            <a:pathLst>
              <a:path h="139" w="479">
                <a:moveTo>
                  <a:pt x="479" y="0"/>
                </a:moveTo>
                <a:lnTo>
                  <a:pt x="479" y="139"/>
                </a:lnTo>
                <a:lnTo>
                  <a:pt x="0" y="139"/>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2" name="Freeform 20"/>
          <p:cNvSpPr/>
          <p:nvPr/>
        </p:nvSpPr>
        <p:spPr bwMode="auto">
          <a:xfrm>
            <a:off x="5005388" y="2936195"/>
            <a:ext cx="68262" cy="136567"/>
          </a:xfrm>
          <a:custGeom>
            <a:gdLst>
              <a:gd fmla="*/ 0 w 43" name="T0"/>
              <a:gd fmla="*/ 0 h 86" name="T1"/>
              <a:gd fmla="*/ 43 w 43" name="T2"/>
              <a:gd fmla="*/ 43 h 86" name="T3"/>
              <a:gd fmla="*/ 0 w 43" name="T4"/>
              <a:gd fmla="*/ 86 h 86" name="T5"/>
            </a:gdLst>
            <a:cxnLst>
              <a:cxn ang="0">
                <a:pos x="T0" y="T1"/>
              </a:cxn>
              <a:cxn ang="0">
                <a:pos x="T2" y="T3"/>
              </a:cxn>
              <a:cxn ang="0">
                <a:pos x="T4" y="T5"/>
              </a:cxn>
            </a:cxnLst>
            <a:rect b="b" l="0" r="r" t="0"/>
            <a:pathLst>
              <a:path h="86" w="43">
                <a:moveTo>
                  <a:pt x="0" y="0"/>
                </a:moveTo>
                <a:lnTo>
                  <a:pt x="43" y="43"/>
                </a:lnTo>
                <a:lnTo>
                  <a:pt x="0" y="86"/>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3" name="Freeform 21"/>
          <p:cNvSpPr/>
          <p:nvPr/>
        </p:nvSpPr>
        <p:spPr bwMode="auto">
          <a:xfrm>
            <a:off x="4057651" y="2936195"/>
            <a:ext cx="68263" cy="136567"/>
          </a:xfrm>
          <a:custGeom>
            <a:gdLst>
              <a:gd fmla="*/ 43 w 43" name="T0"/>
              <a:gd fmla="*/ 86 h 86" name="T1"/>
              <a:gd fmla="*/ 0 w 43" name="T2"/>
              <a:gd fmla="*/ 43 h 86" name="T3"/>
              <a:gd fmla="*/ 43 w 43" name="T4"/>
              <a:gd fmla="*/ 0 h 86" name="T5"/>
            </a:gdLst>
            <a:cxnLst>
              <a:cxn ang="0">
                <a:pos x="T0" y="T1"/>
              </a:cxn>
              <a:cxn ang="0">
                <a:pos x="T2" y="T3"/>
              </a:cxn>
              <a:cxn ang="0">
                <a:pos x="T4" y="T5"/>
              </a:cxn>
            </a:cxnLst>
            <a:rect b="b" l="0" r="r" t="0"/>
            <a:pathLst>
              <a:path h="86" w="43">
                <a:moveTo>
                  <a:pt x="43" y="86"/>
                </a:moveTo>
                <a:lnTo>
                  <a:pt x="0" y="43"/>
                </a:lnTo>
                <a:lnTo>
                  <a:pt x="43" y="0"/>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4" name="Freeform 22"/>
          <p:cNvSpPr/>
          <p:nvPr/>
        </p:nvSpPr>
        <p:spPr bwMode="auto">
          <a:xfrm>
            <a:off x="4497389" y="3444351"/>
            <a:ext cx="136525" cy="68283"/>
          </a:xfrm>
          <a:custGeom>
            <a:gdLst>
              <a:gd fmla="*/ 86 w 86" name="T0"/>
              <a:gd fmla="*/ 0 h 43" name="T1"/>
              <a:gd fmla="*/ 43 w 86" name="T2"/>
              <a:gd fmla="*/ 43 h 43" name="T3"/>
              <a:gd fmla="*/ 0 w 86" name="T4"/>
              <a:gd fmla="*/ 0 h 43" name="T5"/>
            </a:gdLst>
            <a:cxnLst>
              <a:cxn ang="0">
                <a:pos x="T0" y="T1"/>
              </a:cxn>
              <a:cxn ang="0">
                <a:pos x="T2" y="T3"/>
              </a:cxn>
              <a:cxn ang="0">
                <a:pos x="T4" y="T5"/>
              </a:cxn>
            </a:cxnLst>
            <a:rect b="b" l="0" r="r" t="0"/>
            <a:pathLst>
              <a:path h="43" w="86">
                <a:moveTo>
                  <a:pt x="86" y="0"/>
                </a:moveTo>
                <a:lnTo>
                  <a:pt x="43" y="43"/>
                </a:lnTo>
                <a:lnTo>
                  <a:pt x="0" y="0"/>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5" name="Freeform 23"/>
          <p:cNvSpPr/>
          <p:nvPr/>
        </p:nvSpPr>
        <p:spPr bwMode="auto">
          <a:xfrm>
            <a:off x="4497389" y="2496321"/>
            <a:ext cx="136525" cy="68284"/>
          </a:xfrm>
          <a:custGeom>
            <a:gdLst>
              <a:gd fmla="*/ 0 w 86" name="T0"/>
              <a:gd fmla="*/ 43 h 43" name="T1"/>
              <a:gd fmla="*/ 43 w 86" name="T2"/>
              <a:gd fmla="*/ 0 h 43" name="T3"/>
              <a:gd fmla="*/ 86 w 86" name="T4"/>
              <a:gd fmla="*/ 43 h 43" name="T5"/>
            </a:gdLst>
            <a:cxnLst>
              <a:cxn ang="0">
                <a:pos x="T0" y="T1"/>
              </a:cxn>
              <a:cxn ang="0">
                <a:pos x="T2" y="T3"/>
              </a:cxn>
              <a:cxn ang="0">
                <a:pos x="T4" y="T5"/>
              </a:cxn>
            </a:cxnLst>
            <a:rect b="b" l="0" r="r" t="0"/>
            <a:pathLst>
              <a:path h="43" w="86">
                <a:moveTo>
                  <a:pt x="0" y="43"/>
                </a:moveTo>
                <a:lnTo>
                  <a:pt x="43" y="0"/>
                </a:lnTo>
                <a:lnTo>
                  <a:pt x="86" y="43"/>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816" name="Rectangle 24"/>
          <p:cNvSpPr>
            <a:spLocks noChangeArrowheads="1"/>
          </p:cNvSpPr>
          <p:nvPr/>
        </p:nvSpPr>
        <p:spPr bwMode="auto">
          <a:xfrm>
            <a:off x="6281739" y="1645158"/>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Option 03</a:t>
            </a:r>
          </a:p>
          <a:p>
            <a:pPr>
              <a:buFont typeface="Arial"/>
              <a:buNone/>
            </a:pPr>
            <a:r>
              <a:rPr altLang="en-US" b="1" lang="zh-CN" sz="1000">
                <a:solidFill>
                  <a:schemeClr val="bg1">
                    <a:lumMod val="50000"/>
                  </a:schemeClr>
                </a:solidFill>
              </a:rPr>
              <a:t>We have many PowerPoint templates that has been specifically designed.</a:t>
            </a:r>
          </a:p>
        </p:txBody>
      </p:sp>
      <p:sp>
        <p:nvSpPr>
          <p:cNvPr id="33817" name="Rectangle 25"/>
          <p:cNvSpPr>
            <a:spLocks noChangeArrowheads="1"/>
          </p:cNvSpPr>
          <p:nvPr/>
        </p:nvSpPr>
        <p:spPr bwMode="auto">
          <a:xfrm>
            <a:off x="6281739" y="3587270"/>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Option 04</a:t>
            </a:r>
          </a:p>
          <a:p>
            <a:pPr>
              <a:buFont typeface="Arial"/>
              <a:buNone/>
            </a:pPr>
            <a:r>
              <a:rPr altLang="en-US" b="1" lang="zh-CN" sz="1000">
                <a:solidFill>
                  <a:schemeClr val="bg1">
                    <a:lumMod val="50000"/>
                  </a:schemeClr>
                </a:solidFill>
              </a:rPr>
              <a:t>We have many PowerPoint templates that has been specifically designed.</a:t>
            </a:r>
          </a:p>
        </p:txBody>
      </p:sp>
      <p:sp>
        <p:nvSpPr>
          <p:cNvPr id="33818" name="Rectangle 26"/>
          <p:cNvSpPr>
            <a:spLocks noChangeArrowheads="1"/>
          </p:cNvSpPr>
          <p:nvPr/>
        </p:nvSpPr>
        <p:spPr bwMode="auto">
          <a:xfrm>
            <a:off x="1160464" y="3587270"/>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Option 02</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33819" name="Rectangle 27"/>
          <p:cNvSpPr>
            <a:spLocks noChangeArrowheads="1"/>
          </p:cNvSpPr>
          <p:nvPr/>
        </p:nvSpPr>
        <p:spPr bwMode="auto">
          <a:xfrm>
            <a:off x="1160464" y="1641982"/>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Option 01</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33820" name="Freeform 28"/>
          <p:cNvSpPr>
            <a:spLocks noEditPoints="1"/>
          </p:cNvSpPr>
          <p:nvPr/>
        </p:nvSpPr>
        <p:spPr bwMode="auto">
          <a:xfrm>
            <a:off x="4437063" y="1884945"/>
            <a:ext cx="279400" cy="285838"/>
          </a:xfrm>
          <a:custGeom>
            <a:gdLst>
              <a:gd fmla="*/ 130 w 136" name="T0"/>
              <a:gd fmla="*/ 33 h 140" name="T1"/>
              <a:gd fmla="*/ 100 w 136" name="T2"/>
              <a:gd fmla="*/ 33 h 140" name="T3"/>
              <a:gd fmla="*/ 100 w 136" name="T4"/>
              <a:gd fmla="*/ 6 h 140" name="T5"/>
              <a:gd fmla="*/ 94 w 136" name="T6"/>
              <a:gd fmla="*/ 0 h 140" name="T7"/>
              <a:gd fmla="*/ 6 w 136" name="T8"/>
              <a:gd fmla="*/ 0 h 140" name="T9"/>
              <a:gd fmla="*/ 0 w 136" name="T10"/>
              <a:gd fmla="*/ 6 h 140" name="T11"/>
              <a:gd fmla="*/ 0 w 136" name="T12"/>
              <a:gd fmla="*/ 35 h 140" name="T13"/>
              <a:gd fmla="*/ 0 w 136" name="T14"/>
              <a:gd fmla="*/ 104 h 140" name="T15"/>
              <a:gd fmla="*/ 0 w 136" name="T16"/>
              <a:gd fmla="*/ 134 h 140" name="T17"/>
              <a:gd fmla="*/ 6 w 136" name="T18"/>
              <a:gd fmla="*/ 140 h 140" name="T19"/>
              <a:gd fmla="*/ 94 w 136" name="T20"/>
              <a:gd fmla="*/ 140 h 140" name="T21"/>
              <a:gd fmla="*/ 130 w 136" name="T22"/>
              <a:gd fmla="*/ 140 h 140" name="T23"/>
              <a:gd fmla="*/ 136 w 136" name="T24"/>
              <a:gd fmla="*/ 134 h 140" name="T25"/>
              <a:gd fmla="*/ 136 w 136" name="T26"/>
              <a:gd fmla="*/ 39 h 140" name="T27"/>
              <a:gd fmla="*/ 130 w 136" name="T28"/>
              <a:gd fmla="*/ 33 h 140" name="T29"/>
              <a:gd fmla="*/ 88 w 136" name="T30"/>
              <a:gd fmla="*/ 128 h 140" name="T31"/>
              <a:gd fmla="*/ 72 w 136" name="T32"/>
              <a:gd fmla="*/ 128 h 140" name="T33"/>
              <a:gd fmla="*/ 72 w 136" name="T34"/>
              <a:gd fmla="*/ 110 h 140" name="T35"/>
              <a:gd fmla="*/ 88 w 136" name="T36"/>
              <a:gd fmla="*/ 110 h 140" name="T37"/>
              <a:gd fmla="*/ 88 w 136" name="T38"/>
              <a:gd fmla="*/ 128 h 140" name="T39"/>
              <a:gd fmla="*/ 60 w 136" name="T40"/>
              <a:gd fmla="*/ 110 h 140" name="T41"/>
              <a:gd fmla="*/ 60 w 136" name="T42"/>
              <a:gd fmla="*/ 128 h 140" name="T43"/>
              <a:gd fmla="*/ 39 w 136" name="T44"/>
              <a:gd fmla="*/ 128 h 140" name="T45"/>
              <a:gd fmla="*/ 39 w 136" name="T46"/>
              <a:gd fmla="*/ 110 h 140" name="T47"/>
              <a:gd fmla="*/ 60 w 136" name="T48"/>
              <a:gd fmla="*/ 110 h 140" name="T49"/>
              <a:gd fmla="*/ 12 w 136" name="T50"/>
              <a:gd fmla="*/ 98 h 140" name="T51"/>
              <a:gd fmla="*/ 12 w 136" name="T52"/>
              <a:gd fmla="*/ 41 h 140" name="T53"/>
              <a:gd fmla="*/ 88 w 136" name="T54"/>
              <a:gd fmla="*/ 41 h 140" name="T55"/>
              <a:gd fmla="*/ 88 w 136" name="T56"/>
              <a:gd fmla="*/ 98 h 140" name="T57"/>
              <a:gd fmla="*/ 12 w 136" name="T58"/>
              <a:gd fmla="*/ 98 h 140" name="T59"/>
              <a:gd fmla="*/ 39 w 136" name="T60"/>
              <a:gd fmla="*/ 29 h 140" name="T61"/>
              <a:gd fmla="*/ 39 w 136" name="T62"/>
              <a:gd fmla="*/ 12 h 140" name="T63"/>
              <a:gd fmla="*/ 60 w 136" name="T64"/>
              <a:gd fmla="*/ 12 h 140" name="T65"/>
              <a:gd fmla="*/ 60 w 136" name="T66"/>
              <a:gd fmla="*/ 29 h 140" name="T67"/>
              <a:gd fmla="*/ 39 w 136" name="T68"/>
              <a:gd fmla="*/ 29 h 140" name="T69"/>
              <a:gd fmla="*/ 88 w 136" name="T70"/>
              <a:gd fmla="*/ 29 h 140" name="T71"/>
              <a:gd fmla="*/ 72 w 136" name="T72"/>
              <a:gd fmla="*/ 29 h 140" name="T73"/>
              <a:gd fmla="*/ 72 w 136" name="T74"/>
              <a:gd fmla="*/ 12 h 140" name="T75"/>
              <a:gd fmla="*/ 88 w 136" name="T76"/>
              <a:gd fmla="*/ 12 h 140" name="T77"/>
              <a:gd fmla="*/ 88 w 136" name="T78"/>
              <a:gd fmla="*/ 29 h 140" name="T79"/>
              <a:gd fmla="*/ 12 w 136" name="T80"/>
              <a:gd fmla="*/ 12 h 140" name="T81"/>
              <a:gd fmla="*/ 27 w 136" name="T82"/>
              <a:gd fmla="*/ 12 h 140" name="T83"/>
              <a:gd fmla="*/ 27 w 136" name="T84"/>
              <a:gd fmla="*/ 29 h 140" name="T85"/>
              <a:gd fmla="*/ 12 w 136" name="T86"/>
              <a:gd fmla="*/ 29 h 140" name="T87"/>
              <a:gd fmla="*/ 12 w 136" name="T88"/>
              <a:gd fmla="*/ 12 h 140" name="T89"/>
              <a:gd fmla="*/ 12 w 136" name="T90"/>
              <a:gd fmla="*/ 110 h 140" name="T91"/>
              <a:gd fmla="*/ 27 w 136" name="T92"/>
              <a:gd fmla="*/ 110 h 140" name="T93"/>
              <a:gd fmla="*/ 27 w 136" name="T94"/>
              <a:gd fmla="*/ 128 h 140" name="T95"/>
              <a:gd fmla="*/ 12 w 136" name="T96"/>
              <a:gd fmla="*/ 128 h 140" name="T97"/>
              <a:gd fmla="*/ 12 w 136" name="T98"/>
              <a:gd fmla="*/ 110 h 140" name="T99"/>
              <a:gd fmla="*/ 124 w 136" name="T100"/>
              <a:gd fmla="*/ 128 h 140" name="T101"/>
              <a:gd fmla="*/ 100 w 136" name="T102"/>
              <a:gd fmla="*/ 128 h 140" name="T103"/>
              <a:gd fmla="*/ 100 w 136" name="T104"/>
              <a:gd fmla="*/ 104 h 140" name="T105"/>
              <a:gd fmla="*/ 100 w 136" name="T106"/>
              <a:gd fmla="*/ 45 h 140" name="T107"/>
              <a:gd fmla="*/ 124 w 136" name="T108"/>
              <a:gd fmla="*/ 45 h 140" name="T109"/>
              <a:gd fmla="*/ 124 w 136" name="T110"/>
              <a:gd fmla="*/ 128 h 1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0" w="136">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nvGrpSpPr>
          <p:cNvPr id="33821" name="Group 29"/>
          <p:cNvGrpSpPr/>
          <p:nvPr/>
        </p:nvGrpSpPr>
        <p:grpSpPr>
          <a:xfrm>
            <a:off x="3424239" y="2831387"/>
            <a:ext cx="352425" cy="358886"/>
            <a:chExt cx="276" cy="281"/>
          </a:xfrm>
        </p:grpSpPr>
        <p:sp>
          <p:nvSpPr>
            <p:cNvPr id="33822" name="Freeform 30"/>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3823" name="Freeform 31"/>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3824" name="Freeform 32"/>
          <p:cNvSpPr>
            <a:spLocks noEditPoints="1"/>
          </p:cNvSpPr>
          <p:nvPr/>
        </p:nvSpPr>
        <p:spPr bwMode="auto">
          <a:xfrm>
            <a:off x="4416425" y="3830232"/>
            <a:ext cx="311150" cy="330302"/>
          </a:xfrm>
          <a:custGeom>
            <a:gdLst>
              <a:gd fmla="*/ 111 w 132" name="T0"/>
              <a:gd fmla="*/ 56 h 140" name="T1"/>
              <a:gd fmla="*/ 103 w 132" name="T2"/>
              <a:gd fmla="*/ 56 h 140" name="T3"/>
              <a:gd fmla="*/ 103 w 132" name="T4"/>
              <a:gd fmla="*/ 37 h 140" name="T5"/>
              <a:gd fmla="*/ 66 w 132" name="T6"/>
              <a:gd fmla="*/ 0 h 140" name="T7"/>
              <a:gd fmla="*/ 29 w 132" name="T8"/>
              <a:gd fmla="*/ 37 h 140" name="T9"/>
              <a:gd fmla="*/ 29 w 132" name="T10"/>
              <a:gd fmla="*/ 55 h 140" name="T11"/>
              <a:gd fmla="*/ 21 w 132" name="T12"/>
              <a:gd fmla="*/ 55 h 140" name="T13"/>
              <a:gd fmla="*/ 0 w 132" name="T14"/>
              <a:gd fmla="*/ 76 h 140" name="T15"/>
              <a:gd fmla="*/ 21 w 132" name="T16"/>
              <a:gd fmla="*/ 97 h 140" name="T17"/>
              <a:gd fmla="*/ 41 w 132" name="T18"/>
              <a:gd fmla="*/ 97 h 140" name="T19"/>
              <a:gd fmla="*/ 41 w 132" name="T20"/>
              <a:gd fmla="*/ 57 h 140" name="T21"/>
              <a:gd fmla="*/ 41 w 132" name="T22"/>
              <a:gd fmla="*/ 55 h 140" name="T23"/>
              <a:gd fmla="*/ 41 w 132" name="T24"/>
              <a:gd fmla="*/ 37 h 140" name="T25"/>
              <a:gd fmla="*/ 66 w 132" name="T26"/>
              <a:gd fmla="*/ 12 h 140" name="T27"/>
              <a:gd fmla="*/ 91 w 132" name="T28"/>
              <a:gd fmla="*/ 37 h 140" name="T29"/>
              <a:gd fmla="*/ 91 w 132" name="T30"/>
              <a:gd fmla="*/ 56 h 140" name="T31"/>
              <a:gd fmla="*/ 91 w 132" name="T32"/>
              <a:gd fmla="*/ 59 h 140" name="T33"/>
              <a:gd fmla="*/ 91 w 132" name="T34"/>
              <a:gd fmla="*/ 92 h 140" name="T35"/>
              <a:gd fmla="*/ 91 w 132" name="T36"/>
              <a:gd fmla="*/ 98 h 140" name="T37"/>
              <a:gd fmla="*/ 91 w 132" name="T38"/>
              <a:gd fmla="*/ 109 h 140" name="T39"/>
              <a:gd fmla="*/ 81 w 132" name="T40"/>
              <a:gd fmla="*/ 119 h 140" name="T41"/>
              <a:gd fmla="*/ 79 w 132" name="T42"/>
              <a:gd fmla="*/ 119 h 140" name="T43"/>
              <a:gd fmla="*/ 66 w 132" name="T44"/>
              <a:gd fmla="*/ 110 h 140" name="T45"/>
              <a:gd fmla="*/ 51 w 132" name="T46"/>
              <a:gd fmla="*/ 125 h 140" name="T47"/>
              <a:gd fmla="*/ 66 w 132" name="T48"/>
              <a:gd fmla="*/ 140 h 140" name="T49"/>
              <a:gd fmla="*/ 79 w 132" name="T50"/>
              <a:gd fmla="*/ 131 h 140" name="T51"/>
              <a:gd fmla="*/ 81 w 132" name="T52"/>
              <a:gd fmla="*/ 131 h 140" name="T53"/>
              <a:gd fmla="*/ 103 w 132" name="T54"/>
              <a:gd fmla="*/ 109 h 140" name="T55"/>
              <a:gd fmla="*/ 103 w 132" name="T56"/>
              <a:gd fmla="*/ 98 h 140" name="T57"/>
              <a:gd fmla="*/ 111 w 132" name="T58"/>
              <a:gd fmla="*/ 98 h 140" name="T59"/>
              <a:gd fmla="*/ 132 w 132" name="T60"/>
              <a:gd fmla="*/ 77 h 140" name="T61"/>
              <a:gd fmla="*/ 111 w 132" name="T62"/>
              <a:gd fmla="*/ 56 h 140" name="T63"/>
              <a:gd fmla="*/ 29 w 132" name="T64"/>
              <a:gd fmla="*/ 85 h 140" name="T65"/>
              <a:gd fmla="*/ 21 w 132" name="T66"/>
              <a:gd fmla="*/ 85 h 140" name="T67"/>
              <a:gd fmla="*/ 12 w 132" name="T68"/>
              <a:gd fmla="*/ 76 h 140" name="T69"/>
              <a:gd fmla="*/ 21 w 132" name="T70"/>
              <a:gd fmla="*/ 67 h 140" name="T71"/>
              <a:gd fmla="*/ 29 w 132" name="T72"/>
              <a:gd fmla="*/ 67 h 140" name="T73"/>
              <a:gd fmla="*/ 29 w 132" name="T74"/>
              <a:gd fmla="*/ 85 h 140" name="T75"/>
              <a:gd fmla="*/ 111 w 132" name="T76"/>
              <a:gd fmla="*/ 86 h 140" name="T77"/>
              <a:gd fmla="*/ 103 w 132" name="T78"/>
              <a:gd fmla="*/ 86 h 140" name="T79"/>
              <a:gd fmla="*/ 103 w 132" name="T80"/>
              <a:gd fmla="*/ 68 h 140" name="T81"/>
              <a:gd fmla="*/ 111 w 132" name="T82"/>
              <a:gd fmla="*/ 68 h 140" name="T83"/>
              <a:gd fmla="*/ 120 w 132" name="T84"/>
              <a:gd fmla="*/ 77 h 140" name="T85"/>
              <a:gd fmla="*/ 111 w 132" name="T86"/>
              <a:gd fmla="*/ 86 h 1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0" w="132">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nvGrpSpPr>
          <p:cNvPr id="33825" name="Group 33"/>
          <p:cNvGrpSpPr/>
          <p:nvPr/>
        </p:nvGrpSpPr>
        <p:grpSpPr>
          <a:xfrm>
            <a:off x="5399089" y="2856795"/>
            <a:ext cx="307975" cy="263606"/>
            <a:chExt cx="280" cy="240"/>
          </a:xfrm>
        </p:grpSpPr>
        <p:sp>
          <p:nvSpPr>
            <p:cNvPr id="33826" name="Freeform 34"/>
            <p:cNvSpPr>
              <a:spLocks noEditPoints="1"/>
            </p:cNvSpPr>
            <p:nvPr/>
          </p:nvSpPr>
          <p:spPr bwMode="auto">
            <a:xfrm>
              <a:off x="0" y="0"/>
              <a:ext cx="280" cy="240"/>
            </a:xfrm>
            <a:custGeom>
              <a:gdLst>
                <a:gd fmla="*/ 122 w 140" name="T0"/>
                <a:gd fmla="*/ 20 h 120" name="T1"/>
                <a:gd fmla="*/ 100 w 140" name="T2"/>
                <a:gd fmla="*/ 20 h 120" name="T3"/>
                <a:gd fmla="*/ 100 w 140" name="T4"/>
                <a:gd fmla="*/ 18 h 120" name="T5"/>
                <a:gd fmla="*/ 100 w 140" name="T6"/>
                <a:gd fmla="*/ 15 h 120" name="T7"/>
                <a:gd fmla="*/ 85 w 140" name="T8"/>
                <a:gd fmla="*/ 0 h 120" name="T9"/>
                <a:gd fmla="*/ 70 w 140" name="T10"/>
                <a:gd fmla="*/ 0 h 120" name="T11"/>
                <a:gd fmla="*/ 56 w 140" name="T12"/>
                <a:gd fmla="*/ 15 h 120" name="T13"/>
                <a:gd fmla="*/ 56 w 140" name="T14"/>
                <a:gd fmla="*/ 20 h 120" name="T15"/>
                <a:gd fmla="*/ 18 w 140" name="T16"/>
                <a:gd fmla="*/ 20 h 120" name="T17"/>
                <a:gd fmla="*/ 0 w 140" name="T18"/>
                <a:gd fmla="*/ 38 h 120" name="T19"/>
                <a:gd fmla="*/ 0 w 140" name="T20"/>
                <a:gd fmla="*/ 101 h 120" name="T21"/>
                <a:gd fmla="*/ 18 w 140" name="T22"/>
                <a:gd fmla="*/ 120 h 120" name="T23"/>
                <a:gd fmla="*/ 122 w 140" name="T24"/>
                <a:gd fmla="*/ 120 h 120" name="T25"/>
                <a:gd fmla="*/ 140 w 140" name="T26"/>
                <a:gd fmla="*/ 101 h 120" name="T27"/>
                <a:gd fmla="*/ 140 w 140" name="T28"/>
                <a:gd fmla="*/ 38 h 120" name="T29"/>
                <a:gd fmla="*/ 122 w 140" name="T30"/>
                <a:gd fmla="*/ 20 h 120" name="T31"/>
                <a:gd fmla="*/ 12 w 140" name="T32"/>
                <a:gd fmla="*/ 101 h 120" name="T33"/>
                <a:gd fmla="*/ 12 w 140" name="T34"/>
                <a:gd fmla="*/ 38 h 120" name="T35"/>
                <a:gd fmla="*/ 18 w 140" name="T36"/>
                <a:gd fmla="*/ 32 h 120" name="T37"/>
                <a:gd fmla="*/ 33 w 140" name="T38"/>
                <a:gd fmla="*/ 32 h 120" name="T39"/>
                <a:gd fmla="*/ 33 w 140" name="T40"/>
                <a:gd fmla="*/ 108 h 120" name="T41"/>
                <a:gd fmla="*/ 18 w 140" name="T42"/>
                <a:gd fmla="*/ 108 h 120" name="T43"/>
                <a:gd fmla="*/ 12 w 140" name="T44"/>
                <a:gd fmla="*/ 101 h 120" name="T45"/>
                <a:gd fmla="*/ 128 w 140" name="T46"/>
                <a:gd fmla="*/ 101 h 120" name="T47"/>
                <a:gd fmla="*/ 122 w 140" name="T48"/>
                <a:gd fmla="*/ 108 h 120" name="T49"/>
                <a:gd fmla="*/ 45 w 140" name="T50"/>
                <a:gd fmla="*/ 108 h 120" name="T51"/>
                <a:gd fmla="*/ 45 w 140" name="T52"/>
                <a:gd fmla="*/ 32 h 120" name="T53"/>
                <a:gd fmla="*/ 56 w 140" name="T54"/>
                <a:gd fmla="*/ 32 h 120" name="T55"/>
                <a:gd fmla="*/ 99 w 140" name="T56"/>
                <a:gd fmla="*/ 32 h 120" name="T57"/>
                <a:gd fmla="*/ 122 w 140" name="T58"/>
                <a:gd fmla="*/ 32 h 120" name="T59"/>
                <a:gd fmla="*/ 128 w 140" name="T60"/>
                <a:gd fmla="*/ 38 h 120" name="T61"/>
                <a:gd fmla="*/ 128 w 140" name="T62"/>
                <a:gd fmla="*/ 101 h 1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4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3827" name="Freeform 35"/>
            <p:cNvSpPr>
              <a:spLocks noEditPoints="1"/>
            </p:cNvSpPr>
            <p:nvPr/>
          </p:nvSpPr>
          <p:spPr bwMode="auto">
            <a:xfrm>
              <a:off x="112" y="100"/>
              <a:ext cx="88" cy="88"/>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2 h 44" name="T11"/>
                <a:gd fmla="*/ 12 w 44" name="T12"/>
                <a:gd fmla="*/ 22 h 44" name="T13"/>
                <a:gd fmla="*/ 22 w 44" name="T14"/>
                <a:gd fmla="*/ 12 h 44" name="T15"/>
                <a:gd fmla="*/ 32 w 44" name="T16"/>
                <a:gd fmla="*/ 22 h 44" name="T17"/>
                <a:gd fmla="*/ 22 w 44" name="T18"/>
                <a:gd fmla="*/ 3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3828" name="Freeform 36"/>
          <p:cNvSpPr>
            <a:spLocks noEditPoints="1"/>
          </p:cNvSpPr>
          <p:nvPr/>
        </p:nvSpPr>
        <p:spPr bwMode="auto">
          <a:xfrm>
            <a:off x="4456114" y="2896494"/>
            <a:ext cx="231775" cy="215967"/>
          </a:xfrm>
          <a:custGeom>
            <a:gdLst>
              <a:gd fmla="*/ 138 w 142" name="T0"/>
              <a:gd fmla="*/ 47 h 133" name="T1"/>
              <a:gd fmla="*/ 114 w 142" name="T2"/>
              <a:gd fmla="*/ 30 h 133" name="T3"/>
              <a:gd fmla="*/ 114 w 142" name="T4"/>
              <a:gd fmla="*/ 12 h 133" name="T5"/>
              <a:gd fmla="*/ 108 w 142" name="T6"/>
              <a:gd fmla="*/ 6 h 133" name="T7"/>
              <a:gd fmla="*/ 104 w 142" name="T8"/>
              <a:gd fmla="*/ 6 h 133" name="T9"/>
              <a:gd fmla="*/ 98 w 142" name="T10"/>
              <a:gd fmla="*/ 12 h 133" name="T11"/>
              <a:gd fmla="*/ 98 w 142" name="T12"/>
              <a:gd fmla="*/ 18 h 133" name="T13"/>
              <a:gd fmla="*/ 74 w 142" name="T14"/>
              <a:gd fmla="*/ 2 h 133" name="T15"/>
              <a:gd fmla="*/ 68 w 142" name="T16"/>
              <a:gd fmla="*/ 2 h 133" name="T17"/>
              <a:gd fmla="*/ 4 w 142" name="T18"/>
              <a:gd fmla="*/ 47 h 133" name="T19"/>
              <a:gd fmla="*/ 2 w 142" name="T20"/>
              <a:gd fmla="*/ 56 h 133" name="T21"/>
              <a:gd fmla="*/ 10 w 142" name="T22"/>
              <a:gd fmla="*/ 57 h 133" name="T23"/>
              <a:gd fmla="*/ 17 w 142" name="T24"/>
              <a:gd fmla="*/ 52 h 133" name="T25"/>
              <a:gd fmla="*/ 17 w 142" name="T26"/>
              <a:gd fmla="*/ 123 h 133" name="T27"/>
              <a:gd fmla="*/ 27 w 142" name="T28"/>
              <a:gd fmla="*/ 133 h 133" name="T29"/>
              <a:gd fmla="*/ 115 w 142" name="T30"/>
              <a:gd fmla="*/ 133 h 133" name="T31"/>
              <a:gd fmla="*/ 125 w 142" name="T32"/>
              <a:gd fmla="*/ 123 h 133" name="T33"/>
              <a:gd fmla="*/ 125 w 142" name="T34"/>
              <a:gd fmla="*/ 52 h 133" name="T35"/>
              <a:gd fmla="*/ 132 w 142" name="T36"/>
              <a:gd fmla="*/ 57 h 133" name="T37"/>
              <a:gd fmla="*/ 135 w 142" name="T38"/>
              <a:gd fmla="*/ 58 h 133" name="T39"/>
              <a:gd fmla="*/ 140 w 142" name="T40"/>
              <a:gd fmla="*/ 56 h 133" name="T41"/>
              <a:gd fmla="*/ 138 w 142" name="T42"/>
              <a:gd fmla="*/ 47 h 133" name="T43"/>
              <a:gd fmla="*/ 83 w 142" name="T44"/>
              <a:gd fmla="*/ 121 h 133" name="T45"/>
              <a:gd fmla="*/ 59 w 142" name="T46"/>
              <a:gd fmla="*/ 121 h 133" name="T47"/>
              <a:gd fmla="*/ 59 w 142" name="T48"/>
              <a:gd fmla="*/ 84 h 133" name="T49"/>
              <a:gd fmla="*/ 83 w 142" name="T50"/>
              <a:gd fmla="*/ 84 h 133" name="T51"/>
              <a:gd fmla="*/ 83 w 142" name="T52"/>
              <a:gd fmla="*/ 121 h 133" name="T53"/>
              <a:gd fmla="*/ 113 w 142" name="T54"/>
              <a:gd fmla="*/ 121 h 133" name="T55"/>
              <a:gd fmla="*/ 95 w 142" name="T56"/>
              <a:gd fmla="*/ 121 h 133" name="T57"/>
              <a:gd fmla="*/ 95 w 142" name="T58"/>
              <a:gd fmla="*/ 82 h 133" name="T59"/>
              <a:gd fmla="*/ 85 w 142" name="T60"/>
              <a:gd fmla="*/ 72 h 133" name="T61"/>
              <a:gd fmla="*/ 57 w 142" name="T62"/>
              <a:gd fmla="*/ 72 h 133" name="T63"/>
              <a:gd fmla="*/ 47 w 142" name="T64"/>
              <a:gd fmla="*/ 82 h 133" name="T65"/>
              <a:gd fmla="*/ 47 w 142" name="T66"/>
              <a:gd fmla="*/ 121 h 133" name="T67"/>
              <a:gd fmla="*/ 29 w 142" name="T68"/>
              <a:gd fmla="*/ 121 h 133" name="T69"/>
              <a:gd fmla="*/ 29 w 142" name="T70"/>
              <a:gd fmla="*/ 44 h 133" name="T71"/>
              <a:gd fmla="*/ 71 w 142" name="T72"/>
              <a:gd fmla="*/ 14 h 133" name="T73"/>
              <a:gd fmla="*/ 113 w 142" name="T74"/>
              <a:gd fmla="*/ 44 h 133" name="T75"/>
              <a:gd fmla="*/ 113 w 142" name="T76"/>
              <a:gd fmla="*/ 121 h 13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3" w="142">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4"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5"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6" name="直接连接符 35"/>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818" name="Group 2"/>
          <p:cNvGrpSpPr/>
          <p:nvPr/>
        </p:nvGrpSpPr>
        <p:grpSpPr>
          <a:xfrm>
            <a:off x="2409825" y="1491123"/>
            <a:ext cx="4324350" cy="2913961"/>
            <a:chExt cx="2724" cy="1835"/>
          </a:xfrm>
        </p:grpSpPr>
        <p:sp>
          <p:nvSpPr>
            <p:cNvPr id="34819" name="Oval 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34820" name="Group 4"/>
            <p:cNvGrpSpPr/>
            <p:nvPr/>
          </p:nvGrpSpPr>
          <p:grpSpPr>
            <a:xfrm>
              <a:off x="240" y="0"/>
              <a:ext cx="2246" cy="1810"/>
              <a:chExt cx="2556" cy="1958"/>
            </a:xfrm>
          </p:grpSpPr>
          <p:pic>
            <p:nvPicPr>
              <p:cNvPr descr="apple icons" id="34821" name="Picture 5"/>
              <p:cNvPicPr>
                <a:picLocks noChangeArrowheads="1" noChangeAspect="1"/>
              </p:cNvPicPr>
              <p:nvPr/>
            </p:nvPicPr>
            <p:blipFill>
              <a:blip r:embed="rId2"/>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3" id="34822" name="Rectangle 6"/>
              <p:cNvSpPr>
                <a:spLocks noChangeArrowheads="1"/>
              </p:cNvSpPr>
              <p:nvPr/>
            </p:nvSpPr>
            <p:spPr bwMode="auto">
              <a:xfrm>
                <a:off x="99" y="100"/>
                <a:ext cx="2358" cy="1336"/>
              </a:xfrm>
              <a:prstGeom prst="rect">
                <a:avLst/>
              </a:prstGeom>
              <a:blipFill dpi="0" rotWithShape="1">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grpSp>
      <p:grpSp>
        <p:nvGrpSpPr>
          <p:cNvPr id="34864" name="Group 48"/>
          <p:cNvGrpSpPr/>
          <p:nvPr/>
        </p:nvGrpSpPr>
        <p:grpSpPr>
          <a:xfrm>
            <a:off x="5937251" y="3636497"/>
            <a:ext cx="207963" cy="1507003"/>
            <a:chOff x="3740" y="2290"/>
            <a:chExt cx="131" cy="949"/>
          </a:xfrm>
        </p:grpSpPr>
        <p:sp>
          <p:nvSpPr>
            <p:cNvPr id="34834" name="Line 18"/>
            <p:cNvSpPr>
              <a:spLocks noChangeShapeType="1"/>
            </p:cNvSpPr>
            <p:nvPr/>
          </p:nvSpPr>
          <p:spPr bwMode="auto">
            <a:xfrm flipH="1" flipV="1">
              <a:off x="3806" y="2422"/>
              <a:ext cx="0" cy="817"/>
            </a:xfrm>
            <a:prstGeom prst="line">
              <a:avLst/>
            </a:prstGeom>
            <a:noFill/>
            <a:ln w="6350">
              <a:solidFill>
                <a:srgbClr val="FF9101"/>
              </a:solidFill>
              <a:round/>
            </a:ln>
            <a:extLst>
              <a:ext uri="{909E8E84-426E-40DD-AFC4-6F175D3DCCD1}">
                <a14:hiddenFill>
                  <a:noFill/>
                </a14:hiddenFill>
              </a:ext>
            </a:extLst>
          </p:spPr>
          <p:txBody>
            <a:bodyPr/>
            <a:lstStyle/>
            <a:p>
              <a:endParaRPr altLang="en-US" lang="zh-CN"/>
            </a:p>
          </p:txBody>
        </p:sp>
        <p:sp>
          <p:nvSpPr>
            <p:cNvPr id="34835" name="Oval 19"/>
            <p:cNvSpPr>
              <a:spLocks noChangeArrowheads="1"/>
            </p:cNvSpPr>
            <p:nvPr/>
          </p:nvSpPr>
          <p:spPr bwMode="auto">
            <a:xfrm>
              <a:off x="3762" y="2311"/>
              <a:ext cx="89" cy="89"/>
            </a:xfrm>
            <a:prstGeom prst="ellipse">
              <a:avLst/>
            </a:prstGeom>
            <a:solidFill>
              <a:srgbClr val="FF9101"/>
            </a:solidFill>
            <a:ln w="9525">
              <a:solidFill>
                <a:srgbClr val="FF9101"/>
              </a:solidFill>
              <a:round/>
            </a:ln>
          </p:spPr>
          <p:txBody>
            <a:bodyPr/>
            <a:lstStyle/>
            <a:p>
              <a:endParaRPr altLang="en-US" lang="zh-CN"/>
            </a:p>
          </p:txBody>
        </p:sp>
        <p:sp>
          <p:nvSpPr>
            <p:cNvPr id="34836" name="Oval 20"/>
            <p:cNvSpPr>
              <a:spLocks noChangeArrowheads="1"/>
            </p:cNvSpPr>
            <p:nvPr/>
          </p:nvSpPr>
          <p:spPr bwMode="auto">
            <a:xfrm>
              <a:off x="3740" y="2290"/>
              <a:ext cx="131" cy="132"/>
            </a:xfrm>
            <a:prstGeom prst="ellipse">
              <a:avLst/>
            </a:prstGeom>
            <a:noFill/>
            <a:ln w="6350">
              <a:solidFill>
                <a:srgbClr val="FF9101"/>
              </a:solidFill>
              <a:round/>
            </a:ln>
            <a:extLst>
              <a:ext uri="{909E8E84-426E-40DD-AFC4-6F175D3DCCD1}">
                <a14:hiddenFill>
                  <a:solidFill>
                    <a:srgbClr val="FFFFFF"/>
                  </a:solidFill>
                </a14:hiddenFill>
              </a:ext>
            </a:extLst>
          </p:spPr>
          <p:txBody>
            <a:bodyPr/>
            <a:lstStyle/>
            <a:p>
              <a:endParaRPr altLang="en-US" lang="zh-CN"/>
            </a:p>
          </p:txBody>
        </p:sp>
      </p:grpSp>
      <p:sp>
        <p:nvSpPr>
          <p:cNvPr id="34837" name="Freeform 21"/>
          <p:cNvSpPr/>
          <p:nvPr/>
        </p:nvSpPr>
        <p:spPr bwMode="auto">
          <a:xfrm>
            <a:off x="5435601" y="2993362"/>
            <a:ext cx="1211263" cy="587556"/>
          </a:xfrm>
          <a:custGeom>
            <a:gdLst>
              <a:gd fmla="*/ 465 w 488" name="T0"/>
              <a:gd fmla="*/ 0 h 237" name="T1"/>
              <a:gd fmla="*/ 23 w 488" name="T2"/>
              <a:gd fmla="*/ 0 h 237" name="T3"/>
              <a:gd fmla="*/ 0 w 488" name="T4"/>
              <a:gd fmla="*/ 22 h 237" name="T5"/>
              <a:gd fmla="*/ 0 w 488" name="T6"/>
              <a:gd fmla="*/ 184 h 237" name="T7"/>
              <a:gd fmla="*/ 23 w 488" name="T8"/>
              <a:gd fmla="*/ 207 h 237" name="T9"/>
              <a:gd fmla="*/ 227 w 488" name="T10"/>
              <a:gd fmla="*/ 207 h 237" name="T11"/>
              <a:gd fmla="*/ 235 w 488" name="T12"/>
              <a:gd fmla="*/ 220 h 237" name="T13"/>
              <a:gd fmla="*/ 244 w 488" name="T14"/>
              <a:gd fmla="*/ 237 h 237" name="T15"/>
              <a:gd fmla="*/ 254 w 488" name="T16"/>
              <a:gd fmla="*/ 220 h 237" name="T17"/>
              <a:gd fmla="*/ 262 w 488" name="T18"/>
              <a:gd fmla="*/ 207 h 237" name="T19"/>
              <a:gd fmla="*/ 465 w 488" name="T20"/>
              <a:gd fmla="*/ 207 h 237" name="T21"/>
              <a:gd fmla="*/ 488 w 488" name="T22"/>
              <a:gd fmla="*/ 184 h 237" name="T23"/>
              <a:gd fmla="*/ 488 w 488" name="T24"/>
              <a:gd fmla="*/ 22 h 237" name="T25"/>
              <a:gd fmla="*/ 465 w 488" name="T26"/>
              <a:gd fmla="*/ 0 h 2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6" w="488">
                <a:moveTo>
                  <a:pt x="465" y="0"/>
                </a:moveTo>
                <a:cubicBezTo>
                  <a:pt x="23" y="0"/>
                  <a:pt x="23" y="0"/>
                  <a:pt x="23" y="0"/>
                </a:cubicBezTo>
                <a:cubicBezTo>
                  <a:pt x="10" y="0"/>
                  <a:pt x="0" y="10"/>
                  <a:pt x="0" y="22"/>
                </a:cubicBezTo>
                <a:cubicBezTo>
                  <a:pt x="0" y="184"/>
                  <a:pt x="0" y="184"/>
                  <a:pt x="0" y="184"/>
                </a:cubicBezTo>
                <a:cubicBezTo>
                  <a:pt x="0" y="197"/>
                  <a:pt x="10" y="207"/>
                  <a:pt x="23" y="207"/>
                </a:cubicBezTo>
                <a:cubicBezTo>
                  <a:pt x="227" y="207"/>
                  <a:pt x="227" y="207"/>
                  <a:pt x="227" y="207"/>
                </a:cubicBezTo>
                <a:cubicBezTo>
                  <a:pt x="235" y="220"/>
                  <a:pt x="235" y="220"/>
                  <a:pt x="235" y="220"/>
                </a:cubicBezTo>
                <a:cubicBezTo>
                  <a:pt x="244" y="237"/>
                  <a:pt x="244" y="237"/>
                  <a:pt x="244" y="237"/>
                </a:cubicBezTo>
                <a:cubicBezTo>
                  <a:pt x="254" y="220"/>
                  <a:pt x="254" y="220"/>
                  <a:pt x="254" y="220"/>
                </a:cubicBezTo>
                <a:cubicBezTo>
                  <a:pt x="262" y="207"/>
                  <a:pt x="262" y="207"/>
                  <a:pt x="262" y="207"/>
                </a:cubicBezTo>
                <a:cubicBezTo>
                  <a:pt x="465" y="207"/>
                  <a:pt x="465" y="207"/>
                  <a:pt x="465" y="207"/>
                </a:cubicBezTo>
                <a:cubicBezTo>
                  <a:pt x="478" y="207"/>
                  <a:pt x="488" y="197"/>
                  <a:pt x="488" y="184"/>
                </a:cubicBezTo>
                <a:cubicBezTo>
                  <a:pt x="488" y="22"/>
                  <a:pt x="488" y="22"/>
                  <a:pt x="488" y="22"/>
                </a:cubicBezTo>
                <a:cubicBezTo>
                  <a:pt x="488" y="10"/>
                  <a:pt x="478" y="0"/>
                  <a:pt x="465" y="0"/>
                </a:cubicBezTo>
                <a:close/>
              </a:path>
            </a:pathLst>
          </a:custGeom>
          <a:solidFill>
            <a:srgbClr val="FF9101"/>
          </a:solidFill>
          <a:ln>
            <a:noFill/>
          </a:ln>
        </p:spPr>
        <p:txBody>
          <a:bodyPr/>
          <a:lstStyle/>
          <a:p>
            <a:endParaRPr altLang="en-US" lang="zh-CN"/>
          </a:p>
        </p:txBody>
      </p:sp>
      <p:grpSp>
        <p:nvGrpSpPr>
          <p:cNvPr id="34863" name="Group 47"/>
          <p:cNvGrpSpPr/>
          <p:nvPr/>
        </p:nvGrpSpPr>
        <p:grpSpPr>
          <a:xfrm>
            <a:off x="1320800" y="3636497"/>
            <a:ext cx="211138" cy="1507003"/>
            <a:chOff x="832" y="2290"/>
            <a:chExt cx="133" cy="949"/>
          </a:xfrm>
        </p:grpSpPr>
        <p:sp>
          <p:nvSpPr>
            <p:cNvPr id="34839" name="Line 23"/>
            <p:cNvSpPr>
              <a:spLocks noChangeShapeType="1"/>
            </p:cNvSpPr>
            <p:nvPr/>
          </p:nvSpPr>
          <p:spPr bwMode="auto">
            <a:xfrm flipH="1" flipV="1">
              <a:off x="900" y="2422"/>
              <a:ext cx="0" cy="817"/>
            </a:xfrm>
            <a:prstGeom prst="line">
              <a:avLst/>
            </a:prstGeom>
            <a:noFill/>
            <a:ln w="6350">
              <a:solidFill>
                <a:schemeClr val="accent1"/>
              </a:solidFill>
              <a:round/>
            </a:ln>
            <a:extLst>
              <a:ext uri="{909E8E84-426E-40DD-AFC4-6F175D3DCCD1}">
                <a14:hiddenFill>
                  <a:noFill/>
                </a14:hiddenFill>
              </a:ext>
            </a:extLst>
          </p:spPr>
          <p:txBody>
            <a:bodyPr/>
            <a:lstStyle/>
            <a:p>
              <a:endParaRPr altLang="en-US" lang="zh-CN"/>
            </a:p>
          </p:txBody>
        </p:sp>
        <p:sp>
          <p:nvSpPr>
            <p:cNvPr id="34840" name="Oval 24"/>
            <p:cNvSpPr>
              <a:spLocks noChangeArrowheads="1"/>
            </p:cNvSpPr>
            <p:nvPr/>
          </p:nvSpPr>
          <p:spPr bwMode="auto">
            <a:xfrm>
              <a:off x="854" y="2311"/>
              <a:ext cx="89" cy="89"/>
            </a:xfrm>
            <a:prstGeom prst="ellipse">
              <a:avLst/>
            </a:prstGeom>
            <a:solidFill>
              <a:schemeClr val="accent1"/>
            </a:solidFill>
            <a:ln w="9525">
              <a:solidFill>
                <a:schemeClr val="accent1"/>
              </a:solidFill>
              <a:round/>
            </a:ln>
          </p:spPr>
          <p:txBody>
            <a:bodyPr/>
            <a:lstStyle/>
            <a:p>
              <a:endParaRPr altLang="en-US" lang="zh-CN"/>
            </a:p>
          </p:txBody>
        </p:sp>
        <p:sp>
          <p:nvSpPr>
            <p:cNvPr id="34841" name="Oval 25"/>
            <p:cNvSpPr>
              <a:spLocks noChangeArrowheads="1"/>
            </p:cNvSpPr>
            <p:nvPr/>
          </p:nvSpPr>
          <p:spPr bwMode="auto">
            <a:xfrm>
              <a:off x="832" y="2290"/>
              <a:ext cx="133" cy="132"/>
            </a:xfrm>
            <a:prstGeom prst="ellipse">
              <a:avLst/>
            </a:prstGeom>
            <a:noFill/>
            <a:ln w="6350">
              <a:solidFill>
                <a:schemeClr val="accent1"/>
              </a:solidFill>
              <a:round/>
            </a:ln>
            <a:extLst>
              <a:ext uri="{909E8E84-426E-40DD-AFC4-6F175D3DCCD1}">
                <a14:hiddenFill>
                  <a:solidFill>
                    <a:srgbClr val="FFFFFF"/>
                  </a:solidFill>
                </a14:hiddenFill>
              </a:ext>
            </a:extLst>
          </p:spPr>
          <p:txBody>
            <a:bodyPr/>
            <a:lstStyle/>
            <a:p>
              <a:endParaRPr altLang="en-US" lang="zh-CN"/>
            </a:p>
          </p:txBody>
        </p:sp>
      </p:grpSp>
      <p:sp>
        <p:nvSpPr>
          <p:cNvPr id="34842" name="Freeform 26"/>
          <p:cNvSpPr/>
          <p:nvPr/>
        </p:nvSpPr>
        <p:spPr bwMode="auto">
          <a:xfrm>
            <a:off x="822326" y="2993362"/>
            <a:ext cx="1211263" cy="587556"/>
          </a:xfrm>
          <a:custGeom>
            <a:gdLst>
              <a:gd fmla="*/ 465 w 488" name="T0"/>
              <a:gd fmla="*/ 0 h 237" name="T1"/>
              <a:gd fmla="*/ 22 w 488" name="T2"/>
              <a:gd fmla="*/ 0 h 237" name="T3"/>
              <a:gd fmla="*/ 0 w 488" name="T4"/>
              <a:gd fmla="*/ 22 h 237" name="T5"/>
              <a:gd fmla="*/ 0 w 488" name="T6"/>
              <a:gd fmla="*/ 184 h 237" name="T7"/>
              <a:gd fmla="*/ 22 w 488" name="T8"/>
              <a:gd fmla="*/ 207 h 237" name="T9"/>
              <a:gd fmla="*/ 226 w 488" name="T10"/>
              <a:gd fmla="*/ 207 h 237" name="T11"/>
              <a:gd fmla="*/ 234 w 488" name="T12"/>
              <a:gd fmla="*/ 220 h 237" name="T13"/>
              <a:gd fmla="*/ 244 w 488" name="T14"/>
              <a:gd fmla="*/ 237 h 237" name="T15"/>
              <a:gd fmla="*/ 253 w 488" name="T16"/>
              <a:gd fmla="*/ 220 h 237" name="T17"/>
              <a:gd fmla="*/ 261 w 488" name="T18"/>
              <a:gd fmla="*/ 207 h 237" name="T19"/>
              <a:gd fmla="*/ 465 w 488" name="T20"/>
              <a:gd fmla="*/ 207 h 237" name="T21"/>
              <a:gd fmla="*/ 488 w 488" name="T22"/>
              <a:gd fmla="*/ 184 h 237" name="T23"/>
              <a:gd fmla="*/ 488 w 488" name="T24"/>
              <a:gd fmla="*/ 22 h 237" name="T25"/>
              <a:gd fmla="*/ 465 w 488" name="T26"/>
              <a:gd fmla="*/ 0 h 2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6" w="488">
                <a:moveTo>
                  <a:pt x="465" y="0"/>
                </a:moveTo>
                <a:cubicBezTo>
                  <a:pt x="22" y="0"/>
                  <a:pt x="22" y="0"/>
                  <a:pt x="22" y="0"/>
                </a:cubicBezTo>
                <a:cubicBezTo>
                  <a:pt x="10" y="0"/>
                  <a:pt x="0" y="10"/>
                  <a:pt x="0" y="22"/>
                </a:cubicBezTo>
                <a:cubicBezTo>
                  <a:pt x="0" y="184"/>
                  <a:pt x="0" y="184"/>
                  <a:pt x="0" y="184"/>
                </a:cubicBezTo>
                <a:cubicBezTo>
                  <a:pt x="0" y="197"/>
                  <a:pt x="10" y="207"/>
                  <a:pt x="22" y="207"/>
                </a:cubicBezTo>
                <a:cubicBezTo>
                  <a:pt x="226" y="207"/>
                  <a:pt x="226" y="207"/>
                  <a:pt x="226" y="207"/>
                </a:cubicBezTo>
                <a:cubicBezTo>
                  <a:pt x="234" y="220"/>
                  <a:pt x="234" y="220"/>
                  <a:pt x="234" y="220"/>
                </a:cubicBezTo>
                <a:cubicBezTo>
                  <a:pt x="244" y="237"/>
                  <a:pt x="244" y="237"/>
                  <a:pt x="244" y="237"/>
                </a:cubicBezTo>
                <a:cubicBezTo>
                  <a:pt x="253" y="220"/>
                  <a:pt x="253" y="220"/>
                  <a:pt x="253" y="220"/>
                </a:cubicBezTo>
                <a:cubicBezTo>
                  <a:pt x="261" y="207"/>
                  <a:pt x="261" y="207"/>
                  <a:pt x="261" y="207"/>
                </a:cubicBezTo>
                <a:cubicBezTo>
                  <a:pt x="465" y="207"/>
                  <a:pt x="465" y="207"/>
                  <a:pt x="465" y="207"/>
                </a:cubicBezTo>
                <a:cubicBezTo>
                  <a:pt x="477" y="207"/>
                  <a:pt x="488" y="197"/>
                  <a:pt x="488" y="184"/>
                </a:cubicBezTo>
                <a:cubicBezTo>
                  <a:pt x="488" y="22"/>
                  <a:pt x="488" y="22"/>
                  <a:pt x="488" y="22"/>
                </a:cubicBezTo>
                <a:cubicBezTo>
                  <a:pt x="488" y="10"/>
                  <a:pt x="477" y="0"/>
                  <a:pt x="465" y="0"/>
                </a:cubicBezTo>
                <a:close/>
              </a:path>
            </a:pathLst>
          </a:custGeom>
          <a:solidFill>
            <a:schemeClr val="accent1"/>
          </a:solidFill>
          <a:ln>
            <a:noFill/>
          </a:ln>
        </p:spPr>
        <p:txBody>
          <a:bodyPr/>
          <a:lstStyle/>
          <a:p>
            <a:endParaRPr altLang="en-US" lang="zh-CN"/>
          </a:p>
        </p:txBody>
      </p:sp>
      <p:grpSp>
        <p:nvGrpSpPr>
          <p:cNvPr id="34865" name="Group 49"/>
          <p:cNvGrpSpPr/>
          <p:nvPr/>
        </p:nvGrpSpPr>
        <p:grpSpPr>
          <a:xfrm>
            <a:off x="7515226" y="2599541"/>
            <a:ext cx="207963" cy="2543960"/>
            <a:chOff x="4734" y="1637"/>
            <a:chExt cx="131" cy="1602"/>
          </a:xfrm>
        </p:grpSpPr>
        <p:sp>
          <p:nvSpPr>
            <p:cNvPr id="34844" name="Line 28"/>
            <p:cNvSpPr>
              <a:spLocks noChangeShapeType="1"/>
            </p:cNvSpPr>
            <p:nvPr/>
          </p:nvSpPr>
          <p:spPr bwMode="auto">
            <a:xfrm flipH="1" flipV="1">
              <a:off x="4800" y="1770"/>
              <a:ext cx="0" cy="1469"/>
            </a:xfrm>
            <a:prstGeom prst="line">
              <a:avLst/>
            </a:prstGeom>
            <a:noFill/>
            <a:ln w="6350">
              <a:solidFill>
                <a:schemeClr val="accent1">
                  <a:lumMod val="75000"/>
                </a:schemeClr>
              </a:solidFill>
              <a:round/>
            </a:ln>
            <a:extLst>
              <a:ext uri="{909E8E84-426E-40DD-AFC4-6F175D3DCCD1}">
                <a14:hiddenFill>
                  <a:noFill/>
                </a14:hiddenFill>
              </a:ext>
            </a:extLst>
          </p:spPr>
          <p:txBody>
            <a:bodyPr/>
            <a:lstStyle/>
            <a:p>
              <a:endParaRPr altLang="en-US" lang="zh-CN"/>
            </a:p>
          </p:txBody>
        </p:sp>
        <p:sp>
          <p:nvSpPr>
            <p:cNvPr id="34845" name="Oval 29"/>
            <p:cNvSpPr>
              <a:spLocks noChangeArrowheads="1"/>
            </p:cNvSpPr>
            <p:nvPr/>
          </p:nvSpPr>
          <p:spPr bwMode="auto">
            <a:xfrm>
              <a:off x="4756" y="1659"/>
              <a:ext cx="89" cy="89"/>
            </a:xfrm>
            <a:prstGeom prst="ellipse">
              <a:avLst/>
            </a:prstGeom>
            <a:solidFill>
              <a:schemeClr val="accent1">
                <a:lumMod val="75000"/>
              </a:schemeClr>
            </a:solidFill>
            <a:ln w="9525">
              <a:solidFill>
                <a:schemeClr val="accent1">
                  <a:lumMod val="75000"/>
                </a:schemeClr>
              </a:solidFill>
              <a:round/>
            </a:ln>
          </p:spPr>
          <p:txBody>
            <a:bodyPr/>
            <a:lstStyle/>
            <a:p>
              <a:endParaRPr altLang="en-US" lang="zh-CN"/>
            </a:p>
          </p:txBody>
        </p:sp>
        <p:sp>
          <p:nvSpPr>
            <p:cNvPr id="34846" name="Oval 30"/>
            <p:cNvSpPr>
              <a:spLocks noChangeArrowheads="1"/>
            </p:cNvSpPr>
            <p:nvPr/>
          </p:nvSpPr>
          <p:spPr bwMode="auto">
            <a:xfrm>
              <a:off x="4734" y="1637"/>
              <a:ext cx="131" cy="133"/>
            </a:xfrm>
            <a:prstGeom prst="ellipse">
              <a:avLst/>
            </a:prstGeom>
            <a:noFill/>
            <a:ln w="6350">
              <a:solidFill>
                <a:schemeClr val="accent1">
                  <a:lumMod val="75000"/>
                </a:schemeClr>
              </a:solidFill>
              <a:round/>
            </a:ln>
            <a:extLst>
              <a:ext uri="{909E8E84-426E-40DD-AFC4-6F175D3DCCD1}">
                <a14:hiddenFill>
                  <a:solidFill>
                    <a:srgbClr val="FFFFFF"/>
                  </a:solidFill>
                </a14:hiddenFill>
              </a:ext>
            </a:extLst>
          </p:spPr>
          <p:txBody>
            <a:bodyPr/>
            <a:lstStyle/>
            <a:p>
              <a:endParaRPr altLang="en-US" lang="zh-CN"/>
            </a:p>
          </p:txBody>
        </p:sp>
      </p:grpSp>
      <p:sp>
        <p:nvSpPr>
          <p:cNvPr id="34847" name="Freeform 31"/>
          <p:cNvSpPr/>
          <p:nvPr/>
        </p:nvSpPr>
        <p:spPr bwMode="auto">
          <a:xfrm>
            <a:off x="6811964" y="1764257"/>
            <a:ext cx="1576387" cy="781291"/>
          </a:xfrm>
          <a:custGeom>
            <a:gdLst>
              <a:gd fmla="*/ 612 w 635" name="T0"/>
              <a:gd fmla="*/ 0 h 315" name="T1"/>
              <a:gd fmla="*/ 23 w 635" name="T2"/>
              <a:gd fmla="*/ 0 h 315" name="T3"/>
              <a:gd fmla="*/ 0 w 635" name="T4"/>
              <a:gd fmla="*/ 23 h 315" name="T5"/>
              <a:gd fmla="*/ 0 w 635" name="T6"/>
              <a:gd fmla="*/ 262 h 315" name="T7"/>
              <a:gd fmla="*/ 23 w 635" name="T8"/>
              <a:gd fmla="*/ 285 h 315" name="T9"/>
              <a:gd fmla="*/ 308 w 635" name="T10"/>
              <a:gd fmla="*/ 285 h 315" name="T11"/>
              <a:gd fmla="*/ 316 w 635" name="T12"/>
              <a:gd fmla="*/ 298 h 315" name="T13"/>
              <a:gd fmla="*/ 325 w 635" name="T14"/>
              <a:gd fmla="*/ 315 h 315" name="T15"/>
              <a:gd fmla="*/ 335 w 635" name="T16"/>
              <a:gd fmla="*/ 298 h 315" name="T17"/>
              <a:gd fmla="*/ 343 w 635" name="T18"/>
              <a:gd fmla="*/ 285 h 315" name="T19"/>
              <a:gd fmla="*/ 612 w 635" name="T20"/>
              <a:gd fmla="*/ 285 h 315" name="T21"/>
              <a:gd fmla="*/ 635 w 635" name="T22"/>
              <a:gd fmla="*/ 262 h 315" name="T23"/>
              <a:gd fmla="*/ 635 w 635" name="T24"/>
              <a:gd fmla="*/ 23 h 315" name="T25"/>
              <a:gd fmla="*/ 612 w 635" name="T26"/>
              <a:gd fmla="*/ 0 h 3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5" w="635">
                <a:moveTo>
                  <a:pt x="612" y="0"/>
                </a:moveTo>
                <a:cubicBezTo>
                  <a:pt x="23" y="0"/>
                  <a:pt x="23" y="0"/>
                  <a:pt x="23" y="0"/>
                </a:cubicBezTo>
                <a:cubicBezTo>
                  <a:pt x="10" y="0"/>
                  <a:pt x="0" y="10"/>
                  <a:pt x="0" y="23"/>
                </a:cubicBezTo>
                <a:cubicBezTo>
                  <a:pt x="0" y="262"/>
                  <a:pt x="0" y="262"/>
                  <a:pt x="0" y="262"/>
                </a:cubicBezTo>
                <a:cubicBezTo>
                  <a:pt x="0" y="275"/>
                  <a:pt x="10" y="285"/>
                  <a:pt x="23" y="285"/>
                </a:cubicBezTo>
                <a:cubicBezTo>
                  <a:pt x="308" y="285"/>
                  <a:pt x="308" y="285"/>
                  <a:pt x="308" y="285"/>
                </a:cubicBezTo>
                <a:cubicBezTo>
                  <a:pt x="316" y="298"/>
                  <a:pt x="316" y="298"/>
                  <a:pt x="316" y="298"/>
                </a:cubicBezTo>
                <a:cubicBezTo>
                  <a:pt x="325" y="315"/>
                  <a:pt x="325" y="315"/>
                  <a:pt x="325" y="315"/>
                </a:cubicBezTo>
                <a:cubicBezTo>
                  <a:pt x="335" y="298"/>
                  <a:pt x="335" y="298"/>
                  <a:pt x="335" y="298"/>
                </a:cubicBezTo>
                <a:cubicBezTo>
                  <a:pt x="343" y="285"/>
                  <a:pt x="343" y="285"/>
                  <a:pt x="343" y="285"/>
                </a:cubicBezTo>
                <a:cubicBezTo>
                  <a:pt x="612" y="285"/>
                  <a:pt x="612" y="285"/>
                  <a:pt x="612" y="285"/>
                </a:cubicBezTo>
                <a:cubicBezTo>
                  <a:pt x="624" y="285"/>
                  <a:pt x="635" y="275"/>
                  <a:pt x="635" y="262"/>
                </a:cubicBezTo>
                <a:cubicBezTo>
                  <a:pt x="635" y="23"/>
                  <a:pt x="635" y="23"/>
                  <a:pt x="635" y="23"/>
                </a:cubicBezTo>
                <a:cubicBezTo>
                  <a:pt x="635" y="10"/>
                  <a:pt x="624" y="0"/>
                  <a:pt x="612" y="0"/>
                </a:cubicBezTo>
                <a:close/>
              </a:path>
            </a:pathLst>
          </a:custGeom>
          <a:solidFill>
            <a:schemeClr val="accent1">
              <a:lumMod val="75000"/>
            </a:schemeClr>
          </a:solidFill>
          <a:ln>
            <a:noFill/>
          </a:ln>
        </p:spPr>
        <p:txBody>
          <a:bodyPr/>
          <a:lstStyle/>
          <a:p>
            <a:endParaRPr altLang="en-US" lang="zh-CN"/>
          </a:p>
        </p:txBody>
      </p:sp>
      <p:sp>
        <p:nvSpPr>
          <p:cNvPr id="34848" name="Rectangle 32"/>
          <p:cNvSpPr>
            <a:spLocks noChangeArrowheads="1"/>
          </p:cNvSpPr>
          <p:nvPr/>
        </p:nvSpPr>
        <p:spPr bwMode="auto">
          <a:xfrm>
            <a:off x="6965949" y="1880181"/>
            <a:ext cx="12954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50000"/>
              </a:lnSpc>
              <a:buFont typeface="Arial"/>
              <a:buNone/>
            </a:pPr>
            <a:r>
              <a:rPr altLang="zh-CN" lang="en-US" sz="800">
                <a:solidFill>
                  <a:schemeClr val="bg1"/>
                </a:solidFill>
              </a:rPr>
              <a:t>We have many PowerPoint templates</a:t>
            </a:r>
          </a:p>
        </p:txBody>
      </p:sp>
      <p:sp>
        <p:nvSpPr>
          <p:cNvPr id="34849" name="Rectangle 33"/>
          <p:cNvSpPr>
            <a:spLocks noChangeArrowheads="1"/>
          </p:cNvSpPr>
          <p:nvPr/>
        </p:nvSpPr>
        <p:spPr bwMode="auto">
          <a:xfrm>
            <a:off x="790575" y="3004478"/>
            <a:ext cx="12954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50000"/>
              </a:lnSpc>
              <a:buFont typeface="Arial"/>
              <a:buNone/>
            </a:pPr>
            <a:r>
              <a:rPr altLang="zh-CN" lang="en-US" sz="800">
                <a:solidFill>
                  <a:schemeClr val="bg1"/>
                </a:solidFill>
              </a:rPr>
              <a:t>We have many PowerPoint templates</a:t>
            </a:r>
          </a:p>
        </p:txBody>
      </p:sp>
      <p:sp>
        <p:nvSpPr>
          <p:cNvPr id="34850" name="Rectangle 34"/>
          <p:cNvSpPr>
            <a:spLocks noChangeArrowheads="1"/>
          </p:cNvSpPr>
          <p:nvPr/>
        </p:nvSpPr>
        <p:spPr bwMode="auto">
          <a:xfrm>
            <a:off x="5400675" y="2994950"/>
            <a:ext cx="12954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50000"/>
              </a:lnSpc>
              <a:buFont typeface="Arial"/>
              <a:buNone/>
            </a:pPr>
            <a:r>
              <a:rPr altLang="zh-CN" lang="en-US" sz="800">
                <a:solidFill>
                  <a:schemeClr val="bg1"/>
                </a:solidFill>
              </a:rPr>
              <a:t>We have many PowerPoint templates</a:t>
            </a:r>
          </a:p>
        </p:txBody>
      </p:sp>
      <p:sp>
        <p:nvSpPr>
          <p:cNvPr id="31"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2"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3" name="直接连接符 32"/>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60" name="Rectangle 40"/>
          <p:cNvSpPr>
            <a:spLocks noChangeArrowheads="1"/>
          </p:cNvSpPr>
          <p:nvPr/>
        </p:nvSpPr>
        <p:spPr bwMode="auto">
          <a:xfrm>
            <a:off x="1662114" y="1819367"/>
            <a:ext cx="7481887" cy="1504766"/>
          </a:xfrm>
          <a:prstGeom prst="rect">
            <a:avLst/>
          </a:prstGeom>
          <a:solidFill>
            <a:schemeClr val="bg2">
              <a:lumMod val="90000"/>
              <a:alpha val="20000"/>
            </a:schemeClr>
          </a:solidFill>
          <a:ln>
            <a:noFill/>
          </a:ln>
          <a:effectLst/>
        </p:spPr>
        <p:txBody>
          <a:bodyPr anchor="ctr" wrap="none"/>
          <a:lstStyle/>
          <a:p>
            <a:endParaRPr altLang="en-US" lang="zh-CN"/>
          </a:p>
        </p:txBody>
      </p:sp>
      <p:sp>
        <p:nvSpPr>
          <p:cNvPr id="5154" name="Freeform 34"/>
          <p:cNvSpPr/>
          <p:nvPr/>
        </p:nvSpPr>
        <p:spPr bwMode="auto">
          <a:xfrm>
            <a:off x="0" y="1819367"/>
            <a:ext cx="4103747" cy="1504766"/>
          </a:xfrm>
          <a:custGeom>
            <a:rect b="b" l="l" r="r" t="t"/>
            <a:pathLst>
              <a:path h="1504766" w="4103747">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chemeClr val="accent2"/>
          </a:solidFill>
          <a:ln>
            <a:noFill/>
          </a:ln>
        </p:spPr>
        <p:txBody>
          <a:bodyPr/>
          <a:lstStyle/>
          <a:p>
            <a:endParaRPr altLang="en-US" lang="zh-CN"/>
          </a:p>
        </p:txBody>
      </p:sp>
      <p:sp>
        <p:nvSpPr>
          <p:cNvPr id="5155" name="Oval 35"/>
          <p:cNvSpPr>
            <a:spLocks noChangeArrowheads="1"/>
          </p:cNvSpPr>
          <p:nvPr/>
        </p:nvSpPr>
        <p:spPr bwMode="auto">
          <a:xfrm>
            <a:off x="2725702" y="1943451"/>
            <a:ext cx="1279612" cy="1282202"/>
          </a:xfrm>
          <a:prstGeom prst="ellipse">
            <a:avLst/>
          </a:prstGeom>
          <a:solidFill>
            <a:schemeClr val="bg2"/>
          </a:solidFill>
          <a:ln>
            <a:noFill/>
          </a:ln>
        </p:spPr>
        <p:txBody>
          <a:bodyPr/>
          <a:lstStyle/>
          <a:p>
            <a:endParaRPr altLang="en-US" lang="zh-CN"/>
          </a:p>
        </p:txBody>
      </p:sp>
      <p:sp>
        <p:nvSpPr>
          <p:cNvPr id="12" name="矩形 11"/>
          <p:cNvSpPr/>
          <p:nvPr/>
        </p:nvSpPr>
        <p:spPr>
          <a:xfrm>
            <a:off x="4572558" y="2290447"/>
            <a:ext cx="989330" cy="10058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问题评估</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相关对策</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研究总结</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成绩与思考</a:t>
            </a:r>
          </a:p>
        </p:txBody>
      </p:sp>
      <p:sp>
        <p:nvSpPr>
          <p:cNvPr id="13" name="矩形 12"/>
          <p:cNvSpPr/>
          <p:nvPr/>
        </p:nvSpPr>
        <p:spPr>
          <a:xfrm>
            <a:off x="4572558" y="1890337"/>
            <a:ext cx="2951770" cy="396240"/>
          </a:xfrm>
          <a:prstGeom prst="rect">
            <a:avLst/>
          </a:prstGeom>
        </p:spPr>
        <p:txBody>
          <a:bodyPr wrap="square">
            <a:spAutoFit/>
          </a:bodyPr>
          <a:lstStyle/>
          <a:p>
            <a:r>
              <a:rPr altLang="en-US" b="1" lang="zh-CN" sz="2000">
                <a:ln w="6350">
                  <a:noFill/>
                </a:ln>
                <a:latin charset="0" pitchFamily="34" typeface="Impact"/>
                <a:ea charset="-122" pitchFamily="34" typeface="微软雅黑"/>
              </a:rPr>
              <a:t>相关建议与论文总结</a:t>
            </a:r>
          </a:p>
        </p:txBody>
      </p:sp>
      <p:sp>
        <p:nvSpPr>
          <p:cNvPr id="8" name="Freeform 9"/>
          <p:cNvSpPr>
            <a:spLocks noEditPoints="1"/>
          </p:cNvSpPr>
          <p:nvPr/>
        </p:nvSpPr>
        <p:spPr bwMode="auto">
          <a:xfrm>
            <a:off x="3092898" y="2389605"/>
            <a:ext cx="557090" cy="3629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FF9101"/>
          </a:solidFill>
          <a:ln>
            <a:noFill/>
          </a:ln>
        </p:spPr>
        <p:txBody>
          <a:bodyPr anchor="t" anchorCtr="0" bIns="45720" compatLnSpc="1" lIns="91440" numCol="1" rIns="91440" tIns="45720" vert="horz" wrap="square"/>
          <a:lstStyle/>
          <a:p>
            <a:endParaRPr altLang="en-US" lang="zh-CN"/>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52" name="Oval 12"/>
          <p:cNvSpPr>
            <a:spLocks noChangeArrowheads="1"/>
          </p:cNvSpPr>
          <p:nvPr/>
        </p:nvSpPr>
        <p:spPr bwMode="auto">
          <a:xfrm>
            <a:off x="1457326" y="1883357"/>
            <a:ext cx="974725" cy="976614"/>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35853" name="Freeform 13"/>
          <p:cNvSpPr/>
          <p:nvPr/>
        </p:nvSpPr>
        <p:spPr bwMode="auto">
          <a:xfrm>
            <a:off x="1944689" y="1676917"/>
            <a:ext cx="688975" cy="693952"/>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2" y="0"/>
                  <a:pt x="0" y="0"/>
                </a:cubicBezTo>
              </a:path>
            </a:pathLst>
          </a:custGeom>
          <a:noFill/>
          <a:ln cap="flat" cmpd="sng" w="6350">
            <a:solidFill>
              <a:schemeClr val="bg1">
                <a:lumMod val="50000"/>
              </a:schemeClr>
            </a:solidFill>
            <a:prstDash val="solid"/>
            <a:round/>
            <a:head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5854" name="Oval 14"/>
          <p:cNvSpPr>
            <a:spLocks noChangeArrowheads="1"/>
          </p:cNvSpPr>
          <p:nvPr/>
        </p:nvSpPr>
        <p:spPr bwMode="auto">
          <a:xfrm>
            <a:off x="5010150" y="1883357"/>
            <a:ext cx="971550" cy="976614"/>
          </a:xfrm>
          <a:prstGeom prst="ellipse">
            <a:avLst/>
          </a:prstGeom>
          <a:solidFill>
            <a:schemeClr val="accent2"/>
          </a:solidFill>
          <a:ln>
            <a:noFill/>
          </a:ln>
        </p:spPr>
        <p:txBody>
          <a:bodyPr/>
          <a:lstStyle/>
          <a:p>
            <a:endParaRPr altLang="en-US" lang="zh-CN">
              <a:solidFill>
                <a:schemeClr val="bg1">
                  <a:lumMod val="50000"/>
                </a:schemeClr>
              </a:solidFill>
            </a:endParaRPr>
          </a:p>
        </p:txBody>
      </p:sp>
      <p:sp>
        <p:nvSpPr>
          <p:cNvPr id="35855" name="Freeform 15"/>
          <p:cNvSpPr/>
          <p:nvPr/>
        </p:nvSpPr>
        <p:spPr bwMode="auto">
          <a:xfrm>
            <a:off x="5499100" y="1676917"/>
            <a:ext cx="688975" cy="693952"/>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1" y="0"/>
                  <a:pt x="0" y="0"/>
                </a:cubicBezTo>
              </a:path>
            </a:pathLst>
          </a:custGeom>
          <a:noFill/>
          <a:ln cap="flat" cmpd="sng" w="6350">
            <a:solidFill>
              <a:schemeClr val="bg1">
                <a:lumMod val="50000"/>
              </a:schemeClr>
            </a:solidFill>
            <a:prstDash val="solid"/>
            <a:round/>
            <a:head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5856" name="Oval 16"/>
          <p:cNvSpPr>
            <a:spLocks noChangeArrowheads="1"/>
          </p:cNvSpPr>
          <p:nvPr/>
        </p:nvSpPr>
        <p:spPr bwMode="auto">
          <a:xfrm>
            <a:off x="3171826" y="2915550"/>
            <a:ext cx="974725" cy="975026"/>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5857" name="Freeform 17"/>
          <p:cNvSpPr/>
          <p:nvPr/>
        </p:nvSpPr>
        <p:spPr bwMode="auto">
          <a:xfrm>
            <a:off x="3659189" y="3403064"/>
            <a:ext cx="693737" cy="693951"/>
          </a:xfrm>
          <a:custGeom>
            <a:gdLst>
              <a:gd fmla="*/ 0 w 185" name="T0"/>
              <a:gd fmla="*/ 185 h 185" name="T1"/>
              <a:gd fmla="*/ 185 w 185" name="T2"/>
              <a:gd fmla="*/ 0 h 185" name="T3"/>
            </a:gdLst>
            <a:cxnLst>
              <a:cxn ang="0">
                <a:pos x="T0" y="T1"/>
              </a:cxn>
              <a:cxn ang="0">
                <a:pos x="T2" y="T3"/>
              </a:cxn>
            </a:cxnLst>
            <a:rect b="b" l="0" r="r" t="0"/>
            <a:pathLst>
              <a:path h="185" w="185">
                <a:moveTo>
                  <a:pt x="0" y="185"/>
                </a:moveTo>
                <a:cubicBezTo>
                  <a:pt x="102" y="185"/>
                  <a:pt x="185" y="102"/>
                  <a:pt x="185" y="0"/>
                </a:cubicBezTo>
              </a:path>
            </a:pathLst>
          </a:custGeom>
          <a:noFill/>
          <a:ln cap="flat" cmpd="sng" w="6350">
            <a:solidFill>
              <a:schemeClr val="bg1">
                <a:lumMod val="50000"/>
              </a:schemeClr>
            </a:solidFill>
            <a:prstDash val="solid"/>
            <a:round/>
            <a:tail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5858" name="Oval 18"/>
          <p:cNvSpPr>
            <a:spLocks noChangeArrowheads="1"/>
          </p:cNvSpPr>
          <p:nvPr/>
        </p:nvSpPr>
        <p:spPr bwMode="auto">
          <a:xfrm>
            <a:off x="6778626" y="2915550"/>
            <a:ext cx="976313" cy="975026"/>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5859" name="Freeform 19"/>
          <p:cNvSpPr/>
          <p:nvPr/>
        </p:nvSpPr>
        <p:spPr bwMode="auto">
          <a:xfrm>
            <a:off x="7265988" y="3403064"/>
            <a:ext cx="690562" cy="693951"/>
          </a:xfrm>
          <a:custGeom>
            <a:gdLst>
              <a:gd fmla="*/ 0 w 184" name="T0"/>
              <a:gd fmla="*/ 185 h 185" name="T1"/>
              <a:gd fmla="*/ 184 w 184" name="T2"/>
              <a:gd fmla="*/ 0 h 185" name="T3"/>
            </a:gdLst>
            <a:cxnLst>
              <a:cxn ang="0">
                <a:pos x="T0" y="T1"/>
              </a:cxn>
              <a:cxn ang="0">
                <a:pos x="T2" y="T3"/>
              </a:cxn>
            </a:cxnLst>
            <a:rect b="b" l="0" r="r" t="0"/>
            <a:pathLst>
              <a:path h="185" w="184">
                <a:moveTo>
                  <a:pt x="0" y="185"/>
                </a:moveTo>
                <a:cubicBezTo>
                  <a:pt x="102" y="185"/>
                  <a:pt x="184" y="102"/>
                  <a:pt x="184" y="0"/>
                </a:cubicBezTo>
              </a:path>
            </a:pathLst>
          </a:custGeom>
          <a:noFill/>
          <a:ln cap="flat" cmpd="sng" w="6350">
            <a:solidFill>
              <a:schemeClr val="bg1">
                <a:lumMod val="50000"/>
              </a:schemeClr>
            </a:solidFill>
            <a:prstDash val="solid"/>
            <a:round/>
            <a:tail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5860" name="Freeform 20"/>
          <p:cNvSpPr>
            <a:spLocks noEditPoints="1"/>
          </p:cNvSpPr>
          <p:nvPr/>
        </p:nvSpPr>
        <p:spPr bwMode="auto">
          <a:xfrm>
            <a:off x="7078664" y="3215680"/>
            <a:ext cx="376237" cy="374766"/>
          </a:xfrm>
          <a:custGeom>
            <a:gdLst>
              <a:gd fmla="*/ 100 w 100" name="T0"/>
              <a:gd fmla="*/ 56 h 100" name="T1"/>
              <a:gd fmla="*/ 44 w 100" name="T2"/>
              <a:gd fmla="*/ 0 h 100" name="T3"/>
              <a:gd fmla="*/ 40 w 100" name="T4"/>
              <a:gd fmla="*/ 0 h 100" name="T5"/>
              <a:gd fmla="*/ 40 w 100" name="T6"/>
              <a:gd fmla="*/ 11 h 100" name="T7"/>
              <a:gd fmla="*/ 0 w 100" name="T8"/>
              <a:gd fmla="*/ 56 h 100" name="T9"/>
              <a:gd fmla="*/ 44 w 100" name="T10"/>
              <a:gd fmla="*/ 100 h 100" name="T11"/>
              <a:gd fmla="*/ 69 w 100" name="T12"/>
              <a:gd fmla="*/ 93 h 100" name="T13"/>
              <a:gd fmla="*/ 89 w 100" name="T14"/>
              <a:gd fmla="*/ 60 h 100" name="T15"/>
              <a:gd fmla="*/ 100 w 100" name="T16"/>
              <a:gd fmla="*/ 60 h 100" name="T17"/>
              <a:gd fmla="*/ 100 w 100" name="T18"/>
              <a:gd fmla="*/ 56 h 100" name="T19"/>
              <a:gd fmla="*/ 64 w 100" name="T20"/>
              <a:gd fmla="*/ 86 h 100" name="T21"/>
              <a:gd fmla="*/ 44 w 100" name="T22"/>
              <a:gd fmla="*/ 92 h 100" name="T23"/>
              <a:gd fmla="*/ 8 w 100" name="T24"/>
              <a:gd fmla="*/ 56 h 100" name="T25"/>
              <a:gd fmla="*/ 40 w 100" name="T26"/>
              <a:gd fmla="*/ 20 h 100" name="T27"/>
              <a:gd fmla="*/ 40 w 100" name="T28"/>
              <a:gd fmla="*/ 60 h 100" name="T29"/>
              <a:gd fmla="*/ 80 w 100" name="T30"/>
              <a:gd fmla="*/ 60 h 100" name="T31"/>
              <a:gd fmla="*/ 64 w 100" name="T32"/>
              <a:gd fmla="*/ 86 h 100" name="T33"/>
              <a:gd fmla="*/ 49 w 100" name="T34"/>
              <a:gd fmla="*/ 52 h 100" name="T35"/>
              <a:gd fmla="*/ 49 w 100" name="T36"/>
              <a:gd fmla="*/ 9 h 100" name="T37"/>
              <a:gd fmla="*/ 91 w 100" name="T38"/>
              <a:gd fmla="*/ 52 h 100" name="T39"/>
              <a:gd fmla="*/ 49 w 100" name="T40"/>
              <a:gd fmla="*/ 52 h 10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0" w="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nvGrpSpPr>
          <p:cNvPr id="35861" name="Group 21"/>
          <p:cNvGrpSpPr/>
          <p:nvPr/>
        </p:nvGrpSpPr>
        <p:grpSpPr>
          <a:xfrm>
            <a:off x="3471863" y="3237912"/>
            <a:ext cx="374650" cy="330302"/>
            <a:chExt cx="236" cy="208"/>
          </a:xfrm>
        </p:grpSpPr>
        <p:sp>
          <p:nvSpPr>
            <p:cNvPr id="35862" name="Freeform 22"/>
            <p:cNvSpPr>
              <a:spLocks noEditPoints="1"/>
            </p:cNvSpPr>
            <p:nvPr/>
          </p:nvSpPr>
          <p:spPr bwMode="auto">
            <a:xfrm>
              <a:off x="0" y="45"/>
              <a:ext cx="193" cy="163"/>
            </a:xfrm>
            <a:custGeom>
              <a:gdLst>
                <a:gd fmla="*/ 77 w 82" name="T0"/>
                <a:gd fmla="*/ 0 h 69" name="T1"/>
                <a:gd fmla="*/ 4 w 82" name="T2"/>
                <a:gd fmla="*/ 0 h 69" name="T3"/>
                <a:gd fmla="*/ 0 w 82" name="T4"/>
                <a:gd fmla="*/ 4 h 69" name="T5"/>
                <a:gd fmla="*/ 0 w 82" name="T6"/>
                <a:gd fmla="*/ 65 h 69" name="T7"/>
                <a:gd fmla="*/ 4 w 82" name="T8"/>
                <a:gd fmla="*/ 69 h 69" name="T9"/>
                <a:gd fmla="*/ 77 w 82" name="T10"/>
                <a:gd fmla="*/ 69 h 69" name="T11"/>
                <a:gd fmla="*/ 82 w 82" name="T12"/>
                <a:gd fmla="*/ 65 h 69" name="T13"/>
                <a:gd fmla="*/ 82 w 82" name="T14"/>
                <a:gd fmla="*/ 40 h 69" name="T15"/>
                <a:gd fmla="*/ 82 w 82" name="T16"/>
                <a:gd fmla="*/ 29 h 69" name="T17"/>
                <a:gd fmla="*/ 82 w 82" name="T18"/>
                <a:gd fmla="*/ 4 h 69" name="T19"/>
                <a:gd fmla="*/ 77 w 82" name="T20"/>
                <a:gd fmla="*/ 0 h 69" name="T21"/>
                <a:gd fmla="*/ 9 w 82" name="T22"/>
                <a:gd fmla="*/ 61 h 69" name="T23"/>
                <a:gd fmla="*/ 9 w 82" name="T24"/>
                <a:gd fmla="*/ 9 h 69" name="T25"/>
                <a:gd fmla="*/ 73 w 82" name="T26"/>
                <a:gd fmla="*/ 9 h 69" name="T27"/>
                <a:gd fmla="*/ 73 w 82" name="T28"/>
                <a:gd fmla="*/ 25 h 69" name="T29"/>
                <a:gd fmla="*/ 64 w 82" name="T30"/>
                <a:gd fmla="*/ 25 h 69" name="T31"/>
                <a:gd fmla="*/ 55 w 82" name="T32"/>
                <a:gd fmla="*/ 35 h 69" name="T33"/>
                <a:gd fmla="*/ 64 w 82" name="T34"/>
                <a:gd fmla="*/ 44 h 69" name="T35"/>
                <a:gd fmla="*/ 73 w 82" name="T36"/>
                <a:gd fmla="*/ 44 h 69" name="T37"/>
                <a:gd fmla="*/ 73 w 82" name="T38"/>
                <a:gd fmla="*/ 61 h 69" name="T39"/>
                <a:gd fmla="*/ 9 w 82" name="T40"/>
                <a:gd fmla="*/ 61 h 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9" w="82">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5863" name="Freeform 23"/>
            <p:cNvSpPr/>
            <p:nvPr/>
          </p:nvSpPr>
          <p:spPr bwMode="auto">
            <a:xfrm>
              <a:off x="44" y="0"/>
              <a:ext cx="192" cy="165"/>
            </a:xfrm>
            <a:custGeom>
              <a:gdLst>
                <a:gd fmla="*/ 77 w 81" name="T0"/>
                <a:gd fmla="*/ 0 h 70" name="T1"/>
                <a:gd fmla="*/ 4 w 81" name="T2"/>
                <a:gd fmla="*/ 0 h 70" name="T3"/>
                <a:gd fmla="*/ 0 w 81" name="T4"/>
                <a:gd fmla="*/ 4 h 70" name="T5"/>
                <a:gd fmla="*/ 4 w 81" name="T6"/>
                <a:gd fmla="*/ 9 h 70" name="T7"/>
                <a:gd fmla="*/ 73 w 81" name="T8"/>
                <a:gd fmla="*/ 9 h 70" name="T9"/>
                <a:gd fmla="*/ 73 w 81" name="T10"/>
                <a:gd fmla="*/ 65 h 70" name="T11"/>
                <a:gd fmla="*/ 77 w 81" name="T12"/>
                <a:gd fmla="*/ 70 h 70" name="T13"/>
                <a:gd fmla="*/ 81 w 81" name="T14"/>
                <a:gd fmla="*/ 65 h 70" name="T15"/>
                <a:gd fmla="*/ 81 w 81" name="T16"/>
                <a:gd fmla="*/ 4 h 70" name="T17"/>
                <a:gd fmla="*/ 77 w 81" name="T18"/>
                <a:gd fmla="*/ 0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81">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35864" name="Group 24"/>
          <p:cNvGrpSpPr/>
          <p:nvPr/>
        </p:nvGrpSpPr>
        <p:grpSpPr>
          <a:xfrm>
            <a:off x="5307013" y="2183487"/>
            <a:ext cx="379412" cy="376353"/>
            <a:chExt cx="239" cy="237"/>
          </a:xfrm>
        </p:grpSpPr>
        <p:sp>
          <p:nvSpPr>
            <p:cNvPr id="35865" name="Freeform 25"/>
            <p:cNvSpPr/>
            <p:nvPr/>
          </p:nvSpPr>
          <p:spPr bwMode="auto">
            <a:xfrm>
              <a:off x="0" y="22"/>
              <a:ext cx="217" cy="215"/>
            </a:xfrm>
            <a:custGeom>
              <a:gdLst>
                <a:gd fmla="*/ 87 w 92" name="T0"/>
                <a:gd fmla="*/ 41 h 91" name="T1"/>
                <a:gd fmla="*/ 83 w 92" name="T2"/>
                <a:gd fmla="*/ 45 h 91" name="T3"/>
                <a:gd fmla="*/ 83 w 92" name="T4"/>
                <a:gd fmla="*/ 67 h 91" name="T5"/>
                <a:gd fmla="*/ 73 w 92" name="T6"/>
                <a:gd fmla="*/ 81 h 91" name="T7"/>
                <a:gd fmla="*/ 68 w 92" name="T8"/>
                <a:gd fmla="*/ 82 h 91" name="T9"/>
                <a:gd fmla="*/ 24 w 92" name="T10"/>
                <a:gd fmla="*/ 82 h 91" name="T11"/>
                <a:gd fmla="*/ 9 w 92" name="T12"/>
                <a:gd fmla="*/ 67 h 91" name="T13"/>
                <a:gd fmla="*/ 9 w 92" name="T14"/>
                <a:gd fmla="*/ 24 h 91" name="T15"/>
                <a:gd fmla="*/ 24 w 92" name="T16"/>
                <a:gd fmla="*/ 8 h 91" name="T17"/>
                <a:gd fmla="*/ 46 w 92" name="T18"/>
                <a:gd fmla="*/ 8 h 91" name="T19"/>
                <a:gd fmla="*/ 50 w 92" name="T20"/>
                <a:gd fmla="*/ 4 h 91" name="T21"/>
                <a:gd fmla="*/ 46 w 92" name="T22"/>
                <a:gd fmla="*/ 0 h 91" name="T23"/>
                <a:gd fmla="*/ 24 w 92" name="T24"/>
                <a:gd fmla="*/ 0 h 91" name="T25"/>
                <a:gd fmla="*/ 0 w 92" name="T26"/>
                <a:gd fmla="*/ 24 h 91" name="T27"/>
                <a:gd fmla="*/ 0 w 92" name="T28"/>
                <a:gd fmla="*/ 67 h 91" name="T29"/>
                <a:gd fmla="*/ 24 w 92" name="T30"/>
                <a:gd fmla="*/ 91 h 91" name="T31"/>
                <a:gd fmla="*/ 68 w 92" name="T32"/>
                <a:gd fmla="*/ 91 h 91" name="T33"/>
                <a:gd fmla="*/ 76 w 92" name="T34"/>
                <a:gd fmla="*/ 89 h 91" name="T35"/>
                <a:gd fmla="*/ 92 w 92" name="T36"/>
                <a:gd fmla="*/ 67 h 91" name="T37"/>
                <a:gd fmla="*/ 92 w 92" name="T38"/>
                <a:gd fmla="*/ 45 h 91" name="T39"/>
                <a:gd fmla="*/ 87 w 92" name="T40"/>
                <a:gd fmla="*/ 41 h 9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1" w="92">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5866" name="Freeform 26"/>
            <p:cNvSpPr>
              <a:spLocks noEditPoints="1"/>
            </p:cNvSpPr>
            <p:nvPr/>
          </p:nvSpPr>
          <p:spPr bwMode="auto">
            <a:xfrm>
              <a:off x="135" y="0"/>
              <a:ext cx="104" cy="104"/>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5 h 44" name="T11"/>
                <a:gd fmla="*/ 8 w 44" name="T12"/>
                <a:gd fmla="*/ 22 h 44" name="T13"/>
                <a:gd fmla="*/ 22 w 44" name="T14"/>
                <a:gd fmla="*/ 8 h 44" name="T15"/>
                <a:gd fmla="*/ 35 w 44" name="T16"/>
                <a:gd fmla="*/ 22 h 44" name="T17"/>
                <a:gd fmla="*/ 22 w 44" name="T18"/>
                <a:gd fmla="*/ 35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5867" name="Freeform 27"/>
            <p:cNvSpPr/>
            <p:nvPr/>
          </p:nvSpPr>
          <p:spPr bwMode="auto">
            <a:xfrm>
              <a:off x="80" y="97"/>
              <a:ext cx="57" cy="21"/>
            </a:xfrm>
            <a:custGeom>
              <a:gdLst>
                <a:gd fmla="*/ 0 w 24" name="T0"/>
                <a:gd fmla="*/ 4 h 9" name="T1"/>
                <a:gd fmla="*/ 5 w 24" name="T2"/>
                <a:gd fmla="*/ 9 h 9" name="T3"/>
                <a:gd fmla="*/ 20 w 24" name="T4"/>
                <a:gd fmla="*/ 9 h 9" name="T5"/>
                <a:gd fmla="*/ 24 w 24" name="T6"/>
                <a:gd fmla="*/ 4 h 9" name="T7"/>
                <a:gd fmla="*/ 20 w 24" name="T8"/>
                <a:gd fmla="*/ 0 h 9" name="T9"/>
                <a:gd fmla="*/ 5 w 24" name="T10"/>
                <a:gd fmla="*/ 0 h 9" name="T11"/>
                <a:gd fmla="*/ 0 w 24"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24">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5868" name="Freeform 28"/>
            <p:cNvSpPr/>
            <p:nvPr/>
          </p:nvSpPr>
          <p:spPr bwMode="auto">
            <a:xfrm>
              <a:off x="80" y="140"/>
              <a:ext cx="57" cy="21"/>
            </a:xfrm>
            <a:custGeom>
              <a:gdLst>
                <a:gd fmla="*/ 20 w 24" name="T0"/>
                <a:gd fmla="*/ 0 h 9" name="T1"/>
                <a:gd fmla="*/ 5 w 24" name="T2"/>
                <a:gd fmla="*/ 0 h 9" name="T3"/>
                <a:gd fmla="*/ 0 w 24" name="T4"/>
                <a:gd fmla="*/ 4 h 9" name="T5"/>
                <a:gd fmla="*/ 5 w 24" name="T6"/>
                <a:gd fmla="*/ 9 h 9" name="T7"/>
                <a:gd fmla="*/ 20 w 24" name="T8"/>
                <a:gd fmla="*/ 9 h 9" name="T9"/>
                <a:gd fmla="*/ 24 w 24" name="T10"/>
                <a:gd fmla="*/ 4 h 9" name="T11"/>
                <a:gd fmla="*/ 20 w 24"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4">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35869" name="Group 29"/>
          <p:cNvGrpSpPr/>
          <p:nvPr/>
        </p:nvGrpSpPr>
        <p:grpSpPr>
          <a:xfrm>
            <a:off x="1757363" y="2194602"/>
            <a:ext cx="374650" cy="376354"/>
            <a:chExt cx="236" cy="237"/>
          </a:xfrm>
        </p:grpSpPr>
        <p:sp>
          <p:nvSpPr>
            <p:cNvPr id="35870" name="Freeform 30"/>
            <p:cNvSpPr>
              <a:spLocks noEditPoints="1"/>
            </p:cNvSpPr>
            <p:nvPr/>
          </p:nvSpPr>
          <p:spPr bwMode="auto">
            <a:xfrm>
              <a:off x="63" y="64"/>
              <a:ext cx="109" cy="109"/>
            </a:xfrm>
            <a:custGeom>
              <a:gdLst>
                <a:gd fmla="*/ 40 w 46" name="T0"/>
                <a:gd fmla="*/ 1 h 46" name="T1"/>
                <a:gd fmla="*/ 13 w 46" name="T2"/>
                <a:gd fmla="*/ 10 h 46" name="T3"/>
                <a:gd fmla="*/ 13 w 46" name="T4"/>
                <a:gd fmla="*/ 10 h 46" name="T5"/>
                <a:gd fmla="*/ 12 w 46" name="T6"/>
                <a:gd fmla="*/ 11 h 46" name="T7"/>
                <a:gd fmla="*/ 12 w 46" name="T8"/>
                <a:gd fmla="*/ 11 h 46" name="T9"/>
                <a:gd fmla="*/ 11 w 46" name="T10"/>
                <a:gd fmla="*/ 11 h 46" name="T11"/>
                <a:gd fmla="*/ 11 w 46" name="T12"/>
                <a:gd fmla="*/ 12 h 46" name="T13"/>
                <a:gd fmla="*/ 11 w 46" name="T14"/>
                <a:gd fmla="*/ 12 h 46" name="T15"/>
                <a:gd fmla="*/ 10 w 46" name="T16"/>
                <a:gd fmla="*/ 13 h 46" name="T17"/>
                <a:gd fmla="*/ 10 w 46" name="T18"/>
                <a:gd fmla="*/ 13 h 46" name="T19"/>
                <a:gd fmla="*/ 0 w 46" name="T20"/>
                <a:gd fmla="*/ 40 h 46" name="T21"/>
                <a:gd fmla="*/ 1 w 46" name="T22"/>
                <a:gd fmla="*/ 45 h 46" name="T23"/>
                <a:gd fmla="*/ 4 w 46" name="T24"/>
                <a:gd fmla="*/ 46 h 46" name="T25"/>
                <a:gd fmla="*/ 6 w 46" name="T26"/>
                <a:gd fmla="*/ 46 h 46" name="T27"/>
                <a:gd fmla="*/ 33 w 46" name="T28"/>
                <a:gd fmla="*/ 36 h 46" name="T29"/>
                <a:gd fmla="*/ 33 w 46" name="T30"/>
                <a:gd fmla="*/ 36 h 46" name="T31"/>
                <a:gd fmla="*/ 34 w 46" name="T32"/>
                <a:gd fmla="*/ 35 h 46" name="T33"/>
                <a:gd fmla="*/ 34 w 46" name="T34"/>
                <a:gd fmla="*/ 35 h 46" name="T35"/>
                <a:gd fmla="*/ 35 w 46" name="T36"/>
                <a:gd fmla="*/ 35 h 46" name="T37"/>
                <a:gd fmla="*/ 35 w 46" name="T38"/>
                <a:gd fmla="*/ 34 h 46" name="T39"/>
                <a:gd fmla="*/ 35 w 46" name="T40"/>
                <a:gd fmla="*/ 34 h 46" name="T41"/>
                <a:gd fmla="*/ 36 w 46" name="T42"/>
                <a:gd fmla="*/ 33 h 46" name="T43"/>
                <a:gd fmla="*/ 36 w 46" name="T44"/>
                <a:gd fmla="*/ 33 h 46" name="T45"/>
                <a:gd fmla="*/ 45 w 46" name="T46"/>
                <a:gd fmla="*/ 6 h 46" name="T47"/>
                <a:gd fmla="*/ 44 w 46" name="T48"/>
                <a:gd fmla="*/ 2 h 46" name="T49"/>
                <a:gd fmla="*/ 40 w 46" name="T50"/>
                <a:gd fmla="*/ 1 h 46" name="T51"/>
                <a:gd fmla="*/ 12 w 46" name="T52"/>
                <a:gd fmla="*/ 34 h 46" name="T53"/>
                <a:gd fmla="*/ 16 w 46" name="T54"/>
                <a:gd fmla="*/ 22 h 46" name="T55"/>
                <a:gd fmla="*/ 24 w 46" name="T56"/>
                <a:gd fmla="*/ 30 h 46" name="T57"/>
                <a:gd fmla="*/ 12 w 46" name="T58"/>
                <a:gd fmla="*/ 34 h 4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 w="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5871" name="Freeform 31"/>
            <p:cNvSpPr>
              <a:spLocks noEditPoints="1"/>
            </p:cNvSpPr>
            <p:nvPr/>
          </p:nvSpPr>
          <p:spPr bwMode="auto">
            <a:xfrm>
              <a:off x="0" y="0"/>
              <a:ext cx="236" cy="237"/>
            </a:xfrm>
            <a:custGeom>
              <a:gdLst>
                <a:gd fmla="*/ 81 w 100" name="T0"/>
                <a:gd fmla="*/ 0 h 100" name="T1"/>
                <a:gd fmla="*/ 18 w 100" name="T2"/>
                <a:gd fmla="*/ 0 h 100" name="T3"/>
                <a:gd fmla="*/ 0 w 100" name="T4"/>
                <a:gd fmla="*/ 18 h 100" name="T5"/>
                <a:gd fmla="*/ 0 w 100" name="T6"/>
                <a:gd fmla="*/ 82 h 100" name="T7"/>
                <a:gd fmla="*/ 18 w 100" name="T8"/>
                <a:gd fmla="*/ 100 h 100" name="T9"/>
                <a:gd fmla="*/ 81 w 100" name="T10"/>
                <a:gd fmla="*/ 100 h 100" name="T11"/>
                <a:gd fmla="*/ 85 w 100" name="T12"/>
                <a:gd fmla="*/ 100 h 100" name="T13"/>
                <a:gd fmla="*/ 100 w 100" name="T14"/>
                <a:gd fmla="*/ 82 h 100" name="T15"/>
                <a:gd fmla="*/ 100 w 100" name="T16"/>
                <a:gd fmla="*/ 18 h 100" name="T17"/>
                <a:gd fmla="*/ 81 w 100" name="T18"/>
                <a:gd fmla="*/ 0 h 100" name="T19"/>
                <a:gd fmla="*/ 92 w 100" name="T20"/>
                <a:gd fmla="*/ 82 h 100" name="T21"/>
                <a:gd fmla="*/ 84 w 100" name="T22"/>
                <a:gd fmla="*/ 91 h 100" name="T23"/>
                <a:gd fmla="*/ 81 w 100" name="T24"/>
                <a:gd fmla="*/ 92 h 100" name="T25"/>
                <a:gd fmla="*/ 18 w 100" name="T26"/>
                <a:gd fmla="*/ 92 h 100" name="T27"/>
                <a:gd fmla="*/ 8 w 100" name="T28"/>
                <a:gd fmla="*/ 82 h 100" name="T29"/>
                <a:gd fmla="*/ 8 w 100" name="T30"/>
                <a:gd fmla="*/ 18 h 100" name="T31"/>
                <a:gd fmla="*/ 18 w 100" name="T32"/>
                <a:gd fmla="*/ 8 h 100" name="T33"/>
                <a:gd fmla="*/ 81 w 100" name="T34"/>
                <a:gd fmla="*/ 8 h 100" name="T35"/>
                <a:gd fmla="*/ 92 w 100" name="T36"/>
                <a:gd fmla="*/ 18 h 100" name="T37"/>
                <a:gd fmla="*/ 92 w 100" name="T38"/>
                <a:gd fmla="*/ 82 h 10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0" w="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5872" name="Rectangle 32"/>
          <p:cNvSpPr>
            <a:spLocks noChangeArrowheads="1"/>
          </p:cNvSpPr>
          <p:nvPr/>
        </p:nvSpPr>
        <p:spPr bwMode="auto">
          <a:xfrm>
            <a:off x="2914651" y="2085031"/>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02</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5873" name="Rectangle 33"/>
          <p:cNvSpPr>
            <a:spLocks noChangeArrowheads="1"/>
          </p:cNvSpPr>
          <p:nvPr/>
        </p:nvSpPr>
        <p:spPr bwMode="auto">
          <a:xfrm>
            <a:off x="1187450" y="3164865"/>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01</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5874" name="Rectangle 34"/>
          <p:cNvSpPr>
            <a:spLocks noChangeArrowheads="1"/>
          </p:cNvSpPr>
          <p:nvPr/>
        </p:nvSpPr>
        <p:spPr bwMode="auto">
          <a:xfrm>
            <a:off x="6443664" y="2085031"/>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04</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5875" name="Rectangle 35"/>
          <p:cNvSpPr>
            <a:spLocks noChangeArrowheads="1"/>
          </p:cNvSpPr>
          <p:nvPr/>
        </p:nvSpPr>
        <p:spPr bwMode="auto">
          <a:xfrm>
            <a:off x="4716464" y="3164865"/>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03</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32"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3"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4" name="直接连接符 33"/>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12993780_112311424000_2" id="36876" name="Rectangle 12"/>
          <p:cNvSpPr>
            <a:spLocks noChangeArrowheads="1"/>
          </p:cNvSpPr>
          <p:nvPr/>
        </p:nvSpPr>
        <p:spPr bwMode="auto">
          <a:xfrm>
            <a:off x="3384551" y="1502822"/>
            <a:ext cx="2557463" cy="1508590"/>
          </a:xfrm>
          <a:prstGeom prst="rect">
            <a:avLst/>
          </a:prstGeom>
          <a:blipFill dpi="0" rotWithShape="1">
            <a:blip r:embed="rId2"/>
            <a:stretch>
              <a:fillRect/>
            </a:stretch>
          </a:blipFill>
          <a:ln>
            <a:noFill/>
          </a:ln>
          <a:effectLst/>
        </p:spPr>
        <p:txBody>
          <a:bodyPr anchor="ctr" wrap="none"/>
          <a:lstStyle/>
          <a:p>
            <a:endParaRPr altLang="en-US" lang="zh-CN"/>
          </a:p>
        </p:txBody>
      </p:sp>
      <p:sp>
        <p:nvSpPr>
          <p:cNvPr descr="20130813141439_hkVZZ" id="36877" name="Rectangle 13"/>
          <p:cNvSpPr>
            <a:spLocks noChangeArrowheads="1"/>
          </p:cNvSpPr>
          <p:nvPr/>
        </p:nvSpPr>
        <p:spPr bwMode="auto">
          <a:xfrm>
            <a:off x="5942014" y="1502822"/>
            <a:ext cx="2555875" cy="1508590"/>
          </a:xfrm>
          <a:prstGeom prst="rect">
            <a:avLst/>
          </a:prstGeom>
          <a:blipFill dpi="0" rotWithShape="1">
            <a:blip r:embed="rId3"/>
            <a:stretch>
              <a:fillRect/>
            </a:stretch>
          </a:blipFill>
          <a:ln>
            <a:noFill/>
          </a:ln>
          <a:effectLst/>
        </p:spPr>
        <p:txBody>
          <a:bodyPr anchor="ctr" wrap="none"/>
          <a:lstStyle/>
          <a:p>
            <a:endParaRPr altLang="en-US" lang="zh-CN"/>
          </a:p>
        </p:txBody>
      </p:sp>
      <p:sp>
        <p:nvSpPr>
          <p:cNvPr descr="public-domain-images-free-stock-photos-high-quality-resolution-downloads-public-domain-archive-10-1000x750-160436_1000x675" id="36878" name="Rectangle 14"/>
          <p:cNvSpPr>
            <a:spLocks noChangeArrowheads="1"/>
          </p:cNvSpPr>
          <p:nvPr/>
        </p:nvSpPr>
        <p:spPr bwMode="auto">
          <a:xfrm>
            <a:off x="3384551" y="3011412"/>
            <a:ext cx="2557463" cy="1508590"/>
          </a:xfrm>
          <a:prstGeom prst="rect">
            <a:avLst/>
          </a:prstGeom>
          <a:blipFill dpi="0" rotWithShape="1">
            <a:blip r:embed="rId4"/>
            <a:stretch>
              <a:fillRect/>
            </a:stretch>
          </a:blipFill>
          <a:ln>
            <a:noFill/>
          </a:ln>
          <a:effectLst/>
        </p:spPr>
        <p:txBody>
          <a:bodyPr anchor="ctr" wrap="none"/>
          <a:lstStyle/>
          <a:p>
            <a:endParaRPr altLang="en-US" lang="zh-CN"/>
          </a:p>
        </p:txBody>
      </p:sp>
      <p:sp>
        <p:nvSpPr>
          <p:cNvPr descr="12" id="36879" name="Rectangle 15"/>
          <p:cNvSpPr>
            <a:spLocks noChangeArrowheads="1"/>
          </p:cNvSpPr>
          <p:nvPr/>
        </p:nvSpPr>
        <p:spPr bwMode="auto">
          <a:xfrm>
            <a:off x="5942014" y="3011412"/>
            <a:ext cx="2555875" cy="1508590"/>
          </a:xfrm>
          <a:prstGeom prst="rect">
            <a:avLst/>
          </a:prstGeom>
          <a:blipFill dpi="0" rotWithShape="1">
            <a:blip r:embed="rId5"/>
            <a:stretch>
              <a:fillRect/>
            </a:stretch>
          </a:blipFill>
          <a:ln>
            <a:noFill/>
          </a:ln>
          <a:effectLst/>
        </p:spPr>
        <p:txBody>
          <a:bodyPr anchor="ctr" wrap="none"/>
          <a:lstStyle/>
          <a:p>
            <a:endParaRPr altLang="en-US" lang="zh-CN"/>
          </a:p>
        </p:txBody>
      </p:sp>
      <p:sp>
        <p:nvSpPr>
          <p:cNvPr id="36880" name="Rectangle 16"/>
          <p:cNvSpPr>
            <a:spLocks noChangeArrowheads="1"/>
          </p:cNvSpPr>
          <p:nvPr/>
        </p:nvSpPr>
        <p:spPr bwMode="auto">
          <a:xfrm>
            <a:off x="827088" y="1498058"/>
            <a:ext cx="2557462" cy="3026709"/>
          </a:xfrm>
          <a:prstGeom prst="rect">
            <a:avLst/>
          </a:prstGeom>
          <a:solidFill>
            <a:schemeClr val="accent2"/>
          </a:solidFill>
          <a:ln>
            <a:noFill/>
          </a:ln>
          <a:effectLst/>
        </p:spPr>
        <p:txBody>
          <a:bodyPr anchor="ctr" wrap="none"/>
          <a:lstStyle/>
          <a:p>
            <a:endParaRPr altLang="en-US" lang="zh-CN"/>
          </a:p>
        </p:txBody>
      </p:sp>
      <p:grpSp>
        <p:nvGrpSpPr>
          <p:cNvPr id="36881" name="Group 17"/>
          <p:cNvGrpSpPr/>
          <p:nvPr/>
        </p:nvGrpSpPr>
        <p:grpSpPr>
          <a:xfrm>
            <a:off x="1812926" y="1931579"/>
            <a:ext cx="606425" cy="517685"/>
            <a:chExt cx="280" cy="240"/>
          </a:xfrm>
        </p:grpSpPr>
        <p:sp>
          <p:nvSpPr>
            <p:cNvPr id="36882" name="Freeform 18"/>
            <p:cNvSpPr>
              <a:spLocks noEditPoints="1"/>
            </p:cNvSpPr>
            <p:nvPr/>
          </p:nvSpPr>
          <p:spPr bwMode="auto">
            <a:xfrm>
              <a:off x="0" y="0"/>
              <a:ext cx="280" cy="240"/>
            </a:xfrm>
            <a:custGeom>
              <a:gdLst>
                <a:gd fmla="*/ 122 w 140" name="T0"/>
                <a:gd fmla="*/ 20 h 120" name="T1"/>
                <a:gd fmla="*/ 100 w 140" name="T2"/>
                <a:gd fmla="*/ 20 h 120" name="T3"/>
                <a:gd fmla="*/ 100 w 140" name="T4"/>
                <a:gd fmla="*/ 18 h 120" name="T5"/>
                <a:gd fmla="*/ 100 w 140" name="T6"/>
                <a:gd fmla="*/ 15 h 120" name="T7"/>
                <a:gd fmla="*/ 85 w 140" name="T8"/>
                <a:gd fmla="*/ 0 h 120" name="T9"/>
                <a:gd fmla="*/ 70 w 140" name="T10"/>
                <a:gd fmla="*/ 0 h 120" name="T11"/>
                <a:gd fmla="*/ 56 w 140" name="T12"/>
                <a:gd fmla="*/ 15 h 120" name="T13"/>
                <a:gd fmla="*/ 56 w 140" name="T14"/>
                <a:gd fmla="*/ 20 h 120" name="T15"/>
                <a:gd fmla="*/ 18 w 140" name="T16"/>
                <a:gd fmla="*/ 20 h 120" name="T17"/>
                <a:gd fmla="*/ 0 w 140" name="T18"/>
                <a:gd fmla="*/ 38 h 120" name="T19"/>
                <a:gd fmla="*/ 0 w 140" name="T20"/>
                <a:gd fmla="*/ 101 h 120" name="T21"/>
                <a:gd fmla="*/ 18 w 140" name="T22"/>
                <a:gd fmla="*/ 120 h 120" name="T23"/>
                <a:gd fmla="*/ 122 w 140" name="T24"/>
                <a:gd fmla="*/ 120 h 120" name="T25"/>
                <a:gd fmla="*/ 140 w 140" name="T26"/>
                <a:gd fmla="*/ 101 h 120" name="T27"/>
                <a:gd fmla="*/ 140 w 140" name="T28"/>
                <a:gd fmla="*/ 38 h 120" name="T29"/>
                <a:gd fmla="*/ 122 w 140" name="T30"/>
                <a:gd fmla="*/ 20 h 120" name="T31"/>
                <a:gd fmla="*/ 12 w 140" name="T32"/>
                <a:gd fmla="*/ 101 h 120" name="T33"/>
                <a:gd fmla="*/ 12 w 140" name="T34"/>
                <a:gd fmla="*/ 38 h 120" name="T35"/>
                <a:gd fmla="*/ 18 w 140" name="T36"/>
                <a:gd fmla="*/ 32 h 120" name="T37"/>
                <a:gd fmla="*/ 33 w 140" name="T38"/>
                <a:gd fmla="*/ 32 h 120" name="T39"/>
                <a:gd fmla="*/ 33 w 140" name="T40"/>
                <a:gd fmla="*/ 108 h 120" name="T41"/>
                <a:gd fmla="*/ 18 w 140" name="T42"/>
                <a:gd fmla="*/ 108 h 120" name="T43"/>
                <a:gd fmla="*/ 12 w 140" name="T44"/>
                <a:gd fmla="*/ 101 h 120" name="T45"/>
                <a:gd fmla="*/ 128 w 140" name="T46"/>
                <a:gd fmla="*/ 101 h 120" name="T47"/>
                <a:gd fmla="*/ 122 w 140" name="T48"/>
                <a:gd fmla="*/ 108 h 120" name="T49"/>
                <a:gd fmla="*/ 45 w 140" name="T50"/>
                <a:gd fmla="*/ 108 h 120" name="T51"/>
                <a:gd fmla="*/ 45 w 140" name="T52"/>
                <a:gd fmla="*/ 32 h 120" name="T53"/>
                <a:gd fmla="*/ 56 w 140" name="T54"/>
                <a:gd fmla="*/ 32 h 120" name="T55"/>
                <a:gd fmla="*/ 99 w 140" name="T56"/>
                <a:gd fmla="*/ 32 h 120" name="T57"/>
                <a:gd fmla="*/ 122 w 140" name="T58"/>
                <a:gd fmla="*/ 32 h 120" name="T59"/>
                <a:gd fmla="*/ 128 w 140" name="T60"/>
                <a:gd fmla="*/ 38 h 120" name="T61"/>
                <a:gd fmla="*/ 128 w 140" name="T62"/>
                <a:gd fmla="*/ 101 h 1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4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EF8F7"/>
            </a:solidFill>
            <a:ln>
              <a:noFill/>
            </a:ln>
            <a:extLst>
              <a:ext uri="{91240B29-F687-4F45-9708-019B960494DF}">
                <a14:hiddenLine w="9525">
                  <a:solidFill>
                    <a:srgbClr val="000000"/>
                  </a:solidFill>
                  <a:round/>
                </a14:hiddenLine>
              </a:ext>
            </a:extLst>
          </p:spPr>
          <p:txBody>
            <a:bodyPr/>
            <a:lstStyle/>
            <a:p>
              <a:endParaRPr altLang="en-US" lang="zh-CN"/>
            </a:p>
          </p:txBody>
        </p:sp>
        <p:sp>
          <p:nvSpPr>
            <p:cNvPr id="36883" name="Freeform 19"/>
            <p:cNvSpPr>
              <a:spLocks noEditPoints="1"/>
            </p:cNvSpPr>
            <p:nvPr/>
          </p:nvSpPr>
          <p:spPr bwMode="auto">
            <a:xfrm>
              <a:off x="112" y="100"/>
              <a:ext cx="88" cy="88"/>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2 h 44" name="T11"/>
                <a:gd fmla="*/ 12 w 44" name="T12"/>
                <a:gd fmla="*/ 22 h 44" name="T13"/>
                <a:gd fmla="*/ 22 w 44" name="T14"/>
                <a:gd fmla="*/ 12 h 44" name="T15"/>
                <a:gd fmla="*/ 32 w 44" name="T16"/>
                <a:gd fmla="*/ 22 h 44" name="T17"/>
                <a:gd fmla="*/ 22 w 44" name="T18"/>
                <a:gd fmla="*/ 3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EF8F7"/>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6884" name="Group 20"/>
          <p:cNvGrpSpPr/>
          <p:nvPr/>
        </p:nvGrpSpPr>
        <p:grpSpPr>
          <a:xfrm flipH="1">
            <a:off x="1296988" y="2652526"/>
            <a:ext cx="1638300" cy="69872"/>
            <a:chExt cx="1044" cy="0"/>
          </a:xfrm>
        </p:grpSpPr>
        <p:sp>
          <p:nvSpPr>
            <p:cNvPr id="36885" name="Line 21"/>
            <p:cNvSpPr>
              <a:spLocks noChangeShapeType="1"/>
            </p:cNvSpPr>
            <p:nvPr/>
          </p:nvSpPr>
          <p:spPr bwMode="auto">
            <a:xfrm flipH="1" rot="5400000">
              <a:off x="395" y="-395"/>
              <a:ext cx="0" cy="789"/>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6886" name="Line 22"/>
            <p:cNvSpPr>
              <a:spLocks noChangeShapeType="1"/>
            </p:cNvSpPr>
            <p:nvPr/>
          </p:nvSpPr>
          <p:spPr bwMode="auto">
            <a:xfrm flipH="1" rot="5400000">
              <a:off x="889" y="-155"/>
              <a:ext cx="0" cy="310"/>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sp>
        <p:nvSpPr>
          <p:cNvPr id="36887" name="Rectangle 23"/>
          <p:cNvSpPr>
            <a:spLocks noChangeArrowheads="1"/>
          </p:cNvSpPr>
          <p:nvPr/>
        </p:nvSpPr>
        <p:spPr bwMode="auto">
          <a:xfrm>
            <a:off x="971551" y="3011412"/>
            <a:ext cx="2289175"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20000"/>
              </a:lnSpc>
              <a:buFont typeface="Arial"/>
              <a:buNone/>
            </a:pPr>
            <a:r>
              <a:rPr altLang="en-US" lang="zh-CN" sz="1000">
                <a:solidFill>
                  <a:schemeClr val="bg1"/>
                </a:solidFill>
              </a:rPr>
              <a:t>WHAT MAKES US DIFFERENT ？</a:t>
            </a:r>
          </a:p>
          <a:p>
            <a:pPr algn="ctr">
              <a:lnSpc>
                <a:spcPct val="120000"/>
              </a:lnSpc>
              <a:buFont typeface="Arial"/>
              <a:buNone/>
            </a:pPr>
            <a:endParaRPr altLang="en-US" lang="zh-CN" sz="1000">
              <a:solidFill>
                <a:schemeClr val="bg1"/>
              </a:solidFill>
            </a:endParaRPr>
          </a:p>
          <a:p>
            <a:pPr algn="ctr">
              <a:lnSpc>
                <a:spcPct val="120000"/>
              </a:lnSpc>
              <a:buFont typeface="Arial"/>
              <a:buNone/>
            </a:pPr>
            <a:r>
              <a:rPr altLang="en-US" lang="zh-CN" sz="1000">
                <a:solidFill>
                  <a:schemeClr val="bg1"/>
                </a:solidFill>
              </a:rPr>
              <a:t>We have many PowerPoint templates that has been specifically designed to help anyone that is stepping into the world of PowerPoint for the very first time.</a:t>
            </a:r>
          </a:p>
        </p:txBody>
      </p:sp>
      <p:sp>
        <p:nvSpPr>
          <p:cNvPr id="20"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21"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22" name="直接连接符 21"/>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48" name="Freeform 12"/>
          <p:cNvSpPr/>
          <p:nvPr/>
        </p:nvSpPr>
        <p:spPr bwMode="auto">
          <a:xfrm>
            <a:off x="755651" y="1408548"/>
            <a:ext cx="2894013" cy="1446658"/>
          </a:xfrm>
          <a:custGeom>
            <a:gdLst>
              <a:gd fmla="*/ 512 w 1024" name="T0"/>
              <a:gd fmla="*/ 109 h 512" name="T1"/>
              <a:gd fmla="*/ 914 w 1024" name="T2"/>
              <a:gd fmla="*/ 512 h 512" name="T3"/>
              <a:gd fmla="*/ 1024 w 1024" name="T4"/>
              <a:gd fmla="*/ 512 h 512" name="T5"/>
              <a:gd fmla="*/ 512 w 1024" name="T6"/>
              <a:gd fmla="*/ 0 h 512" name="T7"/>
              <a:gd fmla="*/ 0 w 1024" name="T8"/>
              <a:gd fmla="*/ 512 h 512" name="T9"/>
              <a:gd fmla="*/ 109 w 1024" name="T10"/>
              <a:gd fmla="*/ 512 h 512" name="T11"/>
              <a:gd fmla="*/ 512 w 1024" name="T12"/>
              <a:gd fmla="*/ 109 h 512" name="T13"/>
            </a:gdLst>
            <a:cxnLst>
              <a:cxn ang="0">
                <a:pos x="T0" y="T1"/>
              </a:cxn>
              <a:cxn ang="0">
                <a:pos x="T2" y="T3"/>
              </a:cxn>
              <a:cxn ang="0">
                <a:pos x="T4" y="T5"/>
              </a:cxn>
              <a:cxn ang="0">
                <a:pos x="T6" y="T7"/>
              </a:cxn>
              <a:cxn ang="0">
                <a:pos x="T8" y="T9"/>
              </a:cxn>
              <a:cxn ang="0">
                <a:pos x="T10" y="T11"/>
              </a:cxn>
              <a:cxn ang="0">
                <a:pos x="T12" y="T13"/>
              </a:cxn>
            </a:cxnLst>
            <a:rect b="b" l="0" r="r" t="0"/>
            <a:pathLst>
              <a:path h="512" w="1024">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2"/>
          </a:solidFill>
          <a:ln>
            <a:noFill/>
          </a:ln>
        </p:spPr>
        <p:txBody>
          <a:bodyPr/>
          <a:lstStyle/>
          <a:p>
            <a:endParaRPr altLang="en-US" lang="zh-CN">
              <a:solidFill>
                <a:schemeClr val="bg1">
                  <a:lumMod val="50000"/>
                </a:schemeClr>
              </a:solidFill>
            </a:endParaRPr>
          </a:p>
        </p:txBody>
      </p:sp>
      <p:sp>
        <p:nvSpPr>
          <p:cNvPr id="39949" name="Freeform 13"/>
          <p:cNvSpPr/>
          <p:nvPr/>
        </p:nvSpPr>
        <p:spPr bwMode="auto">
          <a:xfrm>
            <a:off x="1139825" y="1792842"/>
            <a:ext cx="2122488" cy="1062365"/>
          </a:xfrm>
          <a:custGeom>
            <a:gdLst>
              <a:gd fmla="*/ 376 w 751" name="T0"/>
              <a:gd fmla="*/ 118 h 376" name="T1"/>
              <a:gd fmla="*/ 633 w 751" name="T2"/>
              <a:gd fmla="*/ 376 h 376" name="T3"/>
              <a:gd fmla="*/ 751 w 751" name="T4"/>
              <a:gd fmla="*/ 376 h 376" name="T5"/>
              <a:gd fmla="*/ 376 w 751" name="T6"/>
              <a:gd fmla="*/ 0 h 376" name="T7"/>
              <a:gd fmla="*/ 0 w 751" name="T8"/>
              <a:gd fmla="*/ 376 h 376" name="T9"/>
              <a:gd fmla="*/ 118 w 751" name="T10"/>
              <a:gd fmla="*/ 376 h 376" name="T11"/>
              <a:gd fmla="*/ 376 w 751" name="T12"/>
              <a:gd fmla="*/ 118 h 376" name="T13"/>
            </a:gdLst>
            <a:cxnLst>
              <a:cxn ang="0">
                <a:pos x="T0" y="T1"/>
              </a:cxn>
              <a:cxn ang="0">
                <a:pos x="T2" y="T3"/>
              </a:cxn>
              <a:cxn ang="0">
                <a:pos x="T4" y="T5"/>
              </a:cxn>
              <a:cxn ang="0">
                <a:pos x="T6" y="T7"/>
              </a:cxn>
              <a:cxn ang="0">
                <a:pos x="T8" y="T9"/>
              </a:cxn>
              <a:cxn ang="0">
                <a:pos x="T10" y="T11"/>
              </a:cxn>
              <a:cxn ang="0">
                <a:pos x="T12" y="T13"/>
              </a:cxn>
            </a:cxnLst>
            <a:rect b="b" l="0" r="r" t="0"/>
            <a:pathLst>
              <a:path h="376" w="751">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1">
              <a:lumMod val="75000"/>
            </a:schemeClr>
          </a:solidFill>
          <a:ln>
            <a:noFill/>
          </a:ln>
        </p:spPr>
        <p:txBody>
          <a:bodyPr/>
          <a:lstStyle/>
          <a:p>
            <a:endParaRPr altLang="en-US" lang="zh-CN">
              <a:solidFill>
                <a:schemeClr val="bg1">
                  <a:lumMod val="50000"/>
                </a:schemeClr>
              </a:solidFill>
            </a:endParaRPr>
          </a:p>
        </p:txBody>
      </p:sp>
      <p:sp>
        <p:nvSpPr>
          <p:cNvPr id="39950" name="Freeform 14"/>
          <p:cNvSpPr/>
          <p:nvPr/>
        </p:nvSpPr>
        <p:spPr bwMode="auto">
          <a:xfrm>
            <a:off x="1563688" y="2216834"/>
            <a:ext cx="1274762" cy="638372"/>
          </a:xfrm>
          <a:custGeom>
            <a:gdLst>
              <a:gd fmla="*/ 226 w 451" name="T0"/>
              <a:gd fmla="*/ 86 h 226" name="T1"/>
              <a:gd fmla="*/ 365 w 451" name="T2"/>
              <a:gd fmla="*/ 226 h 226" name="T3"/>
              <a:gd fmla="*/ 451 w 451" name="T4"/>
              <a:gd fmla="*/ 226 h 226" name="T5"/>
              <a:gd fmla="*/ 226 w 451" name="T6"/>
              <a:gd fmla="*/ 0 h 226" name="T7"/>
              <a:gd fmla="*/ 0 w 451" name="T8"/>
              <a:gd fmla="*/ 226 h 226" name="T9"/>
              <a:gd fmla="*/ 86 w 451" name="T10"/>
              <a:gd fmla="*/ 226 h 226" name="T11"/>
              <a:gd fmla="*/ 226 w 451" name="T12"/>
              <a:gd fmla="*/ 86 h 226" name="T13"/>
            </a:gdLst>
            <a:cxnLst>
              <a:cxn ang="0">
                <a:pos x="T0" y="T1"/>
              </a:cxn>
              <a:cxn ang="0">
                <a:pos x="T2" y="T3"/>
              </a:cxn>
              <a:cxn ang="0">
                <a:pos x="T4" y="T5"/>
              </a:cxn>
              <a:cxn ang="0">
                <a:pos x="T6" y="T7"/>
              </a:cxn>
              <a:cxn ang="0">
                <a:pos x="T8" y="T9"/>
              </a:cxn>
              <a:cxn ang="0">
                <a:pos x="T10" y="T11"/>
              </a:cxn>
              <a:cxn ang="0">
                <a:pos x="T12" y="T13"/>
              </a:cxn>
            </a:cxnLst>
            <a:rect b="b" l="0" r="r" t="0"/>
            <a:pathLst>
              <a:path h="226" w="451">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1"/>
          </a:solidFill>
          <a:ln>
            <a:noFill/>
          </a:ln>
        </p:spPr>
        <p:txBody>
          <a:bodyPr/>
          <a:lstStyle/>
          <a:p>
            <a:endParaRPr altLang="en-US" lang="zh-CN">
              <a:solidFill>
                <a:schemeClr val="bg1">
                  <a:lumMod val="50000"/>
                </a:schemeClr>
              </a:solidFill>
            </a:endParaRPr>
          </a:p>
        </p:txBody>
      </p:sp>
      <p:sp>
        <p:nvSpPr>
          <p:cNvPr id="39951" name="Freeform 15"/>
          <p:cNvSpPr/>
          <p:nvPr/>
        </p:nvSpPr>
        <p:spPr bwMode="auto">
          <a:xfrm>
            <a:off x="1882775" y="2536021"/>
            <a:ext cx="636588" cy="319185"/>
          </a:xfrm>
          <a:custGeom>
            <a:gdLst>
              <a:gd fmla="*/ 113 w 225" name="T0"/>
              <a:gd fmla="*/ 65 h 113" name="T1"/>
              <a:gd fmla="*/ 160 w 225" name="T2"/>
              <a:gd fmla="*/ 113 h 113" name="T3"/>
              <a:gd fmla="*/ 225 w 225" name="T4"/>
              <a:gd fmla="*/ 113 h 113" name="T5"/>
              <a:gd fmla="*/ 113 w 225" name="T6"/>
              <a:gd fmla="*/ 0 h 113" name="T7"/>
              <a:gd fmla="*/ 0 w 225" name="T8"/>
              <a:gd fmla="*/ 113 h 113" name="T9"/>
              <a:gd fmla="*/ 65 w 225" name="T10"/>
              <a:gd fmla="*/ 113 h 113" name="T11"/>
              <a:gd fmla="*/ 113 w 225" name="T12"/>
              <a:gd fmla="*/ 65 h 113" name="T13"/>
            </a:gdLst>
            <a:cxnLst>
              <a:cxn ang="0">
                <a:pos x="T0" y="T1"/>
              </a:cxn>
              <a:cxn ang="0">
                <a:pos x="T2" y="T3"/>
              </a:cxn>
              <a:cxn ang="0">
                <a:pos x="T4" y="T5"/>
              </a:cxn>
              <a:cxn ang="0">
                <a:pos x="T6" y="T7"/>
              </a:cxn>
              <a:cxn ang="0">
                <a:pos x="T8" y="T9"/>
              </a:cxn>
              <a:cxn ang="0">
                <a:pos x="T10" y="T11"/>
              </a:cxn>
              <a:cxn ang="0">
                <a:pos x="T12" y="T13"/>
              </a:cxn>
            </a:cxnLst>
            <a:rect b="b" l="0" r="r" t="0"/>
            <a:pathLst>
              <a:path h="113" w="225">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1">
              <a:lumMod val="60000"/>
              <a:lumOff val="40000"/>
            </a:schemeClr>
          </a:solidFill>
          <a:ln>
            <a:noFill/>
          </a:ln>
        </p:spPr>
        <p:txBody>
          <a:bodyPr/>
          <a:lstStyle/>
          <a:p>
            <a:endParaRPr altLang="en-US" lang="zh-CN">
              <a:solidFill>
                <a:schemeClr val="bg1">
                  <a:lumMod val="50000"/>
                </a:schemeClr>
              </a:solidFill>
            </a:endParaRPr>
          </a:p>
        </p:txBody>
      </p:sp>
      <p:sp>
        <p:nvSpPr>
          <p:cNvPr id="39952" name="Freeform 16"/>
          <p:cNvSpPr/>
          <p:nvPr/>
        </p:nvSpPr>
        <p:spPr bwMode="auto">
          <a:xfrm>
            <a:off x="1309688" y="3002889"/>
            <a:ext cx="893762" cy="813051"/>
          </a:xfrm>
          <a:custGeom>
            <a:gdLst>
              <a:gd fmla="*/ 316 w 316" name="T0"/>
              <a:gd fmla="*/ 288 h 288" name="T1"/>
              <a:gd fmla="*/ 0 w 316" name="T2"/>
              <a:gd fmla="*/ 0 h 288" name="T3"/>
            </a:gdLst>
            <a:cxnLst>
              <a:cxn ang="0">
                <a:pos x="T0" y="T1"/>
              </a:cxn>
              <a:cxn ang="0">
                <a:pos x="T2" y="T3"/>
              </a:cxn>
            </a:cxnLst>
            <a:rect b="b" l="0" r="r" t="0"/>
            <a:pathLst>
              <a:path h="288" w="316">
                <a:moveTo>
                  <a:pt x="316" y="288"/>
                </a:moveTo>
                <a:cubicBezTo>
                  <a:pt x="150" y="288"/>
                  <a:pt x="15" y="161"/>
                  <a:pt x="0" y="0"/>
                </a:cubicBez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9953" name="Freeform 17"/>
          <p:cNvSpPr/>
          <p:nvPr/>
        </p:nvSpPr>
        <p:spPr bwMode="auto">
          <a:xfrm>
            <a:off x="906464" y="3002889"/>
            <a:ext cx="1296987" cy="1217988"/>
          </a:xfrm>
          <a:custGeom>
            <a:gdLst>
              <a:gd fmla="*/ 0 w 459" name="T0"/>
              <a:gd fmla="*/ 0 h 431" name="T1"/>
              <a:gd fmla="*/ 459 w 459" name="T2"/>
              <a:gd fmla="*/ 431 h 431" name="T3"/>
            </a:gdLst>
            <a:cxnLst>
              <a:cxn ang="0">
                <a:pos x="T0" y="T1"/>
              </a:cxn>
              <a:cxn ang="0">
                <a:pos x="T2" y="T3"/>
              </a:cxn>
            </a:cxnLst>
            <a:rect b="b" l="0" r="r" t="0"/>
            <a:pathLst>
              <a:path h="431" w="459">
                <a:moveTo>
                  <a:pt x="0" y="0"/>
                </a:moveTo>
                <a:cubicBezTo>
                  <a:pt x="15" y="240"/>
                  <a:pt x="214" y="431"/>
                  <a:pt x="459" y="431"/>
                </a:cubicBez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9954" name="Freeform 18"/>
          <p:cNvSpPr/>
          <p:nvPr/>
        </p:nvSpPr>
        <p:spPr bwMode="auto">
          <a:xfrm>
            <a:off x="1685926" y="3002890"/>
            <a:ext cx="517525" cy="441461"/>
          </a:xfrm>
          <a:custGeom>
            <a:gdLst>
              <a:gd fmla="*/ 183 w 183" name="T0"/>
              <a:gd fmla="*/ 156 h 156" name="T1"/>
              <a:gd fmla="*/ 0 w 183" name="T2"/>
              <a:gd fmla="*/ 0 h 156" name="T3"/>
            </a:gdLst>
            <a:cxnLst>
              <a:cxn ang="0">
                <a:pos x="T0" y="T1"/>
              </a:cxn>
              <a:cxn ang="0">
                <a:pos x="T2" y="T3"/>
              </a:cxn>
            </a:cxnLst>
            <a:rect b="b" l="0" r="r" t="0"/>
            <a:pathLst>
              <a:path h="156" w="183">
                <a:moveTo>
                  <a:pt x="183" y="156"/>
                </a:moveTo>
                <a:cubicBezTo>
                  <a:pt x="90" y="156"/>
                  <a:pt x="14" y="88"/>
                  <a:pt x="0" y="0"/>
                </a:cubicBez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9955" name="Freeform 19"/>
          <p:cNvSpPr/>
          <p:nvPr/>
        </p:nvSpPr>
        <p:spPr bwMode="auto">
          <a:xfrm>
            <a:off x="1987550" y="3002890"/>
            <a:ext cx="215900" cy="147683"/>
          </a:xfrm>
          <a:custGeom>
            <a:gdLst>
              <a:gd fmla="*/ 76 w 76" name="T0"/>
              <a:gd fmla="*/ 52 h 52" name="T1"/>
              <a:gd fmla="*/ 0 w 76" name="T2"/>
              <a:gd fmla="*/ 0 h 52" name="T3"/>
            </a:gdLst>
            <a:cxnLst>
              <a:cxn ang="0">
                <a:pos x="T0" y="T1"/>
              </a:cxn>
              <a:cxn ang="0">
                <a:pos x="T2" y="T3"/>
              </a:cxn>
            </a:cxnLst>
            <a:rect b="b" l="0" r="r" t="0"/>
            <a:pathLst>
              <a:path h="52" w="76">
                <a:moveTo>
                  <a:pt x="76" y="52"/>
                </a:moveTo>
                <a:cubicBezTo>
                  <a:pt x="41" y="52"/>
                  <a:pt x="12" y="30"/>
                  <a:pt x="0" y="0"/>
                </a:cubicBez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9956" name="Oval 20"/>
          <p:cNvSpPr>
            <a:spLocks noChangeArrowheads="1"/>
          </p:cNvSpPr>
          <p:nvPr/>
        </p:nvSpPr>
        <p:spPr bwMode="auto">
          <a:xfrm>
            <a:off x="4759323" y="2771043"/>
            <a:ext cx="406400" cy="408113"/>
          </a:xfrm>
          <a:prstGeom prst="ellipse">
            <a:avLst/>
          </a:prstGeom>
          <a:solidFill>
            <a:srgbClr val="FF9101"/>
          </a:solidFill>
          <a:ln>
            <a:noFill/>
          </a:ln>
        </p:spPr>
        <p:txBody>
          <a:bodyPr/>
          <a:lstStyle/>
          <a:p>
            <a:endParaRPr altLang="en-US" lang="zh-CN">
              <a:solidFill>
                <a:schemeClr val="bg1">
                  <a:lumMod val="50000"/>
                </a:schemeClr>
              </a:solidFill>
            </a:endParaRPr>
          </a:p>
        </p:txBody>
      </p:sp>
      <p:sp>
        <p:nvSpPr>
          <p:cNvPr id="39957" name="Oval 21"/>
          <p:cNvSpPr>
            <a:spLocks noChangeArrowheads="1"/>
          </p:cNvSpPr>
          <p:nvPr/>
        </p:nvSpPr>
        <p:spPr bwMode="auto">
          <a:xfrm>
            <a:off x="5719762" y="2771043"/>
            <a:ext cx="407987" cy="408113"/>
          </a:xfrm>
          <a:prstGeom prst="ellipse">
            <a:avLst/>
          </a:prstGeom>
          <a:solidFill>
            <a:schemeClr val="accent1">
              <a:lumMod val="75000"/>
            </a:schemeClr>
          </a:solidFill>
          <a:ln>
            <a:noFill/>
          </a:ln>
        </p:spPr>
        <p:txBody>
          <a:bodyPr/>
          <a:lstStyle/>
          <a:p>
            <a:endParaRPr altLang="en-US" lang="zh-CN">
              <a:solidFill>
                <a:schemeClr val="bg1">
                  <a:lumMod val="50000"/>
                </a:schemeClr>
              </a:solidFill>
            </a:endParaRPr>
          </a:p>
        </p:txBody>
      </p:sp>
      <p:sp>
        <p:nvSpPr>
          <p:cNvPr id="39958" name="Oval 22"/>
          <p:cNvSpPr>
            <a:spLocks noChangeArrowheads="1"/>
          </p:cNvSpPr>
          <p:nvPr/>
        </p:nvSpPr>
        <p:spPr bwMode="auto">
          <a:xfrm>
            <a:off x="6751636" y="2771043"/>
            <a:ext cx="406400" cy="408113"/>
          </a:xfrm>
          <a:prstGeom prst="ellipse">
            <a:avLst/>
          </a:prstGeom>
          <a:solidFill>
            <a:schemeClr val="accent1"/>
          </a:solidFill>
          <a:ln>
            <a:noFill/>
          </a:ln>
        </p:spPr>
        <p:txBody>
          <a:bodyPr/>
          <a:lstStyle/>
          <a:p>
            <a:endParaRPr altLang="en-US" lang="zh-CN">
              <a:solidFill>
                <a:schemeClr val="bg1">
                  <a:lumMod val="50000"/>
                </a:schemeClr>
              </a:solidFill>
            </a:endParaRPr>
          </a:p>
        </p:txBody>
      </p:sp>
      <p:sp>
        <p:nvSpPr>
          <p:cNvPr id="39959" name="Oval 23"/>
          <p:cNvSpPr>
            <a:spLocks noChangeArrowheads="1"/>
          </p:cNvSpPr>
          <p:nvPr/>
        </p:nvSpPr>
        <p:spPr bwMode="auto">
          <a:xfrm>
            <a:off x="7783511" y="2771043"/>
            <a:ext cx="406400" cy="408113"/>
          </a:xfrm>
          <a:prstGeom prst="ellipse">
            <a:avLst/>
          </a:prstGeom>
          <a:solidFill>
            <a:schemeClr val="accent1">
              <a:lumMod val="60000"/>
              <a:lumOff val="40000"/>
            </a:schemeClr>
          </a:solidFill>
          <a:ln>
            <a:noFill/>
          </a:ln>
        </p:spPr>
        <p:txBody>
          <a:bodyPr/>
          <a:lstStyle/>
          <a:p>
            <a:endParaRPr altLang="en-US" lang="zh-CN">
              <a:solidFill>
                <a:schemeClr val="bg1">
                  <a:lumMod val="50000"/>
                </a:schemeClr>
              </a:solidFill>
            </a:endParaRPr>
          </a:p>
        </p:txBody>
      </p:sp>
      <p:grpSp>
        <p:nvGrpSpPr>
          <p:cNvPr id="39960" name="Group 24"/>
          <p:cNvGrpSpPr/>
          <p:nvPr/>
        </p:nvGrpSpPr>
        <p:grpSpPr>
          <a:xfrm>
            <a:off x="7886698" y="2874262"/>
            <a:ext cx="203200" cy="200087"/>
            <a:chExt cx="140" cy="139"/>
          </a:xfrm>
        </p:grpSpPr>
        <p:sp>
          <p:nvSpPr>
            <p:cNvPr id="39961" name="Freeform 25"/>
            <p:cNvSpPr>
              <a:spLocks noEditPoints="1"/>
            </p:cNvSpPr>
            <p:nvPr/>
          </p:nvSpPr>
          <p:spPr bwMode="auto">
            <a:xfrm>
              <a:off x="0" y="0"/>
              <a:ext cx="140" cy="139"/>
            </a:xfrm>
            <a:custGeom>
              <a:gdLst>
                <a:gd fmla="*/ 70 w 79" name="T0"/>
                <a:gd fmla="*/ 35 h 78" name="T1"/>
                <a:gd fmla="*/ 63 w 79" name="T2"/>
                <a:gd fmla="*/ 20 h 78" name="T3"/>
                <a:gd fmla="*/ 69 w 79" name="T4"/>
                <a:gd fmla="*/ 13 h 78" name="T5"/>
                <a:gd fmla="*/ 65 w 79" name="T6"/>
                <a:gd fmla="*/ 9 h 78" name="T7"/>
                <a:gd fmla="*/ 58 w 79" name="T8"/>
                <a:gd fmla="*/ 15 h 78" name="T9"/>
                <a:gd fmla="*/ 43 w 79" name="T10"/>
                <a:gd fmla="*/ 9 h 78" name="T11"/>
                <a:gd fmla="*/ 43 w 79" name="T12"/>
                <a:gd fmla="*/ 0 h 78" name="T13"/>
                <a:gd fmla="*/ 36 w 79" name="T14"/>
                <a:gd fmla="*/ 0 h 78" name="T15"/>
                <a:gd fmla="*/ 36 w 79" name="T16"/>
                <a:gd fmla="*/ 9 h 78" name="T17"/>
                <a:gd fmla="*/ 20 w 79" name="T18"/>
                <a:gd fmla="*/ 15 h 78" name="T19"/>
                <a:gd fmla="*/ 14 w 79" name="T20"/>
                <a:gd fmla="*/ 9 h 78" name="T21"/>
                <a:gd fmla="*/ 9 w 79" name="T22"/>
                <a:gd fmla="*/ 13 h 78" name="T23"/>
                <a:gd fmla="*/ 16 w 79" name="T24"/>
                <a:gd fmla="*/ 20 h 78" name="T25"/>
                <a:gd fmla="*/ 9 w 79" name="T26"/>
                <a:gd fmla="*/ 35 h 78" name="T27"/>
                <a:gd fmla="*/ 0 w 79" name="T28"/>
                <a:gd fmla="*/ 35 h 78" name="T29"/>
                <a:gd fmla="*/ 0 w 79" name="T30"/>
                <a:gd fmla="*/ 42 h 78" name="T31"/>
                <a:gd fmla="*/ 9 w 79" name="T32"/>
                <a:gd fmla="*/ 42 h 78" name="T33"/>
                <a:gd fmla="*/ 16 w 79" name="T34"/>
                <a:gd fmla="*/ 58 h 78" name="T35"/>
                <a:gd fmla="*/ 9 w 79" name="T36"/>
                <a:gd fmla="*/ 64 h 78" name="T37"/>
                <a:gd fmla="*/ 14 w 79" name="T38"/>
                <a:gd fmla="*/ 69 h 78" name="T39"/>
                <a:gd fmla="*/ 20 w 79" name="T40"/>
                <a:gd fmla="*/ 63 h 78" name="T41"/>
                <a:gd fmla="*/ 36 w 79" name="T42"/>
                <a:gd fmla="*/ 69 h 78" name="T43"/>
                <a:gd fmla="*/ 36 w 79" name="T44"/>
                <a:gd fmla="*/ 78 h 78" name="T45"/>
                <a:gd fmla="*/ 43 w 79" name="T46"/>
                <a:gd fmla="*/ 78 h 78" name="T47"/>
                <a:gd fmla="*/ 43 w 79" name="T48"/>
                <a:gd fmla="*/ 69 h 78" name="T49"/>
                <a:gd fmla="*/ 58 w 79" name="T50"/>
                <a:gd fmla="*/ 63 h 78" name="T51"/>
                <a:gd fmla="*/ 65 w 79" name="T52"/>
                <a:gd fmla="*/ 69 h 78" name="T53"/>
                <a:gd fmla="*/ 69 w 79" name="T54"/>
                <a:gd fmla="*/ 64 h 78" name="T55"/>
                <a:gd fmla="*/ 63 w 79" name="T56"/>
                <a:gd fmla="*/ 58 h 78" name="T57"/>
                <a:gd fmla="*/ 70 w 79" name="T58"/>
                <a:gd fmla="*/ 42 h 78" name="T59"/>
                <a:gd fmla="*/ 79 w 79" name="T60"/>
                <a:gd fmla="*/ 42 h 78" name="T61"/>
                <a:gd fmla="*/ 79 w 79" name="T62"/>
                <a:gd fmla="*/ 35 h 78" name="T63"/>
                <a:gd fmla="*/ 70 w 79" name="T64"/>
                <a:gd fmla="*/ 35 h 78" name="T65"/>
                <a:gd fmla="*/ 16 w 79" name="T66"/>
                <a:gd fmla="*/ 39 h 78" name="T67"/>
                <a:gd fmla="*/ 39 w 79" name="T68"/>
                <a:gd fmla="*/ 15 h 78" name="T69"/>
                <a:gd fmla="*/ 63 w 79" name="T70"/>
                <a:gd fmla="*/ 39 h 78" name="T71"/>
                <a:gd fmla="*/ 39 w 79" name="T72"/>
                <a:gd fmla="*/ 62 h 78" name="T73"/>
                <a:gd fmla="*/ 16 w 79" name="T74"/>
                <a:gd fmla="*/ 39 h 7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 w="79">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62" name="Freeform 26"/>
            <p:cNvSpPr>
              <a:spLocks noEditPoints="1"/>
            </p:cNvSpPr>
            <p:nvPr/>
          </p:nvSpPr>
          <p:spPr bwMode="auto">
            <a:xfrm>
              <a:off x="50" y="50"/>
              <a:ext cx="41" cy="39"/>
            </a:xfrm>
            <a:custGeom>
              <a:gdLst>
                <a:gd fmla="*/ 23 w 23" name="T0"/>
                <a:gd fmla="*/ 11 h 22" name="T1"/>
                <a:gd fmla="*/ 11 w 23" name="T2"/>
                <a:gd fmla="*/ 0 h 22" name="T3"/>
                <a:gd fmla="*/ 0 w 23" name="T4"/>
                <a:gd fmla="*/ 11 h 22" name="T5"/>
                <a:gd fmla="*/ 11 w 23" name="T6"/>
                <a:gd fmla="*/ 22 h 22" name="T7"/>
                <a:gd fmla="*/ 23 w 23" name="T8"/>
                <a:gd fmla="*/ 11 h 22" name="T9"/>
                <a:gd fmla="*/ 7 w 23" name="T10"/>
                <a:gd fmla="*/ 11 h 22" name="T11"/>
                <a:gd fmla="*/ 11 w 23" name="T12"/>
                <a:gd fmla="*/ 6 h 22" name="T13"/>
                <a:gd fmla="*/ 16 w 23" name="T14"/>
                <a:gd fmla="*/ 11 h 22" name="T15"/>
                <a:gd fmla="*/ 11 w 23" name="T16"/>
                <a:gd fmla="*/ 15 h 22" name="T17"/>
                <a:gd fmla="*/ 7 w 23" name="T18"/>
                <a:gd fmla="*/ 11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3">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39963" name="Group 27"/>
          <p:cNvGrpSpPr/>
          <p:nvPr/>
        </p:nvGrpSpPr>
        <p:grpSpPr>
          <a:xfrm>
            <a:off x="5861048" y="2886966"/>
            <a:ext cx="133350" cy="171503"/>
            <a:chExt cx="109" cy="141"/>
          </a:xfrm>
        </p:grpSpPr>
        <p:sp>
          <p:nvSpPr>
            <p:cNvPr id="39964" name="Freeform 28"/>
            <p:cNvSpPr>
              <a:spLocks noEditPoints="1"/>
            </p:cNvSpPr>
            <p:nvPr/>
          </p:nvSpPr>
          <p:spPr bwMode="auto">
            <a:xfrm>
              <a:off x="0" y="0"/>
              <a:ext cx="109" cy="141"/>
            </a:xfrm>
            <a:custGeom>
              <a:gdLst>
                <a:gd fmla="*/ 75 w 109" name="T0"/>
                <a:gd fmla="*/ 0 h 141" name="T1"/>
                <a:gd fmla="*/ 0 w 109" name="T2"/>
                <a:gd fmla="*/ 0 h 141" name="T3"/>
                <a:gd fmla="*/ 0 w 109" name="T4"/>
                <a:gd fmla="*/ 141 h 141" name="T5"/>
                <a:gd fmla="*/ 109 w 109" name="T6"/>
                <a:gd fmla="*/ 141 h 141" name="T7"/>
                <a:gd fmla="*/ 109 w 109" name="T8"/>
                <a:gd fmla="*/ 34 h 141" name="T9"/>
                <a:gd fmla="*/ 75 w 109" name="T10"/>
                <a:gd fmla="*/ 0 h 141" name="T11"/>
                <a:gd fmla="*/ 13 w 109" name="T12"/>
                <a:gd fmla="*/ 128 h 141" name="T13"/>
                <a:gd fmla="*/ 13 w 109" name="T14"/>
                <a:gd fmla="*/ 13 h 141" name="T15"/>
                <a:gd fmla="*/ 68 w 109" name="T16"/>
                <a:gd fmla="*/ 13 h 141" name="T17"/>
                <a:gd fmla="*/ 68 w 109" name="T18"/>
                <a:gd fmla="*/ 43 h 141" name="T19"/>
                <a:gd fmla="*/ 96 w 109" name="T20"/>
                <a:gd fmla="*/ 43 h 141" name="T21"/>
                <a:gd fmla="*/ 96 w 109" name="T22"/>
                <a:gd fmla="*/ 128 h 141" name="T23"/>
                <a:gd fmla="*/ 13 w 109" name="T24"/>
                <a:gd fmla="*/ 128 h 14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1" w="109">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65" name="Freeform 29"/>
            <p:cNvSpPr/>
            <p:nvPr/>
          </p:nvSpPr>
          <p:spPr bwMode="auto">
            <a:xfrm>
              <a:off x="32" y="48"/>
              <a:ext cx="43" cy="47"/>
            </a:xfrm>
            <a:custGeom>
              <a:gdLst>
                <a:gd fmla="*/ 29 w 43" name="T0"/>
                <a:gd fmla="*/ 23 h 47" name="T1"/>
                <a:gd fmla="*/ 29 w 43" name="T2"/>
                <a:gd fmla="*/ 0 h 47" name="T3"/>
                <a:gd fmla="*/ 16 w 43" name="T4"/>
                <a:gd fmla="*/ 0 h 47" name="T5"/>
                <a:gd fmla="*/ 16 w 43" name="T6"/>
                <a:gd fmla="*/ 23 h 47" name="T7"/>
                <a:gd fmla="*/ 9 w 43" name="T8"/>
                <a:gd fmla="*/ 16 h 47" name="T9"/>
                <a:gd fmla="*/ 0 w 43" name="T10"/>
                <a:gd fmla="*/ 25 h 47" name="T11"/>
                <a:gd fmla="*/ 21 w 43" name="T12"/>
                <a:gd fmla="*/ 47 h 47" name="T13"/>
                <a:gd fmla="*/ 43 w 43" name="T14"/>
                <a:gd fmla="*/ 25 h 47" name="T15"/>
                <a:gd fmla="*/ 36 w 43" name="T16"/>
                <a:gd fmla="*/ 16 h 47" name="T17"/>
                <a:gd fmla="*/ 29 w 43"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3">
                  <a:moveTo>
                    <a:pt x="29" y="23"/>
                  </a:moveTo>
                  <a:lnTo>
                    <a:pt x="29" y="0"/>
                  </a:lnTo>
                  <a:lnTo>
                    <a:pt x="16" y="0"/>
                  </a:lnTo>
                  <a:lnTo>
                    <a:pt x="16" y="23"/>
                  </a:lnTo>
                  <a:lnTo>
                    <a:pt x="9" y="16"/>
                  </a:lnTo>
                  <a:lnTo>
                    <a:pt x="0" y="25"/>
                  </a:lnTo>
                  <a:lnTo>
                    <a:pt x="21" y="47"/>
                  </a:lnTo>
                  <a:lnTo>
                    <a:pt x="43" y="25"/>
                  </a:lnTo>
                  <a:lnTo>
                    <a:pt x="36" y="16"/>
                  </a:lnTo>
                  <a:lnTo>
                    <a:pt x="29" y="2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66" name="Rectangle 30"/>
            <p:cNvSpPr>
              <a:spLocks noChangeArrowheads="1"/>
            </p:cNvSpPr>
            <p:nvPr/>
          </p:nvSpPr>
          <p:spPr bwMode="auto">
            <a:xfrm>
              <a:off x="37" y="102"/>
              <a:ext cx="34" cy="1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39967" name="Group 31"/>
          <p:cNvGrpSpPr/>
          <p:nvPr/>
        </p:nvGrpSpPr>
        <p:grpSpPr>
          <a:xfrm>
            <a:off x="6869112" y="2890142"/>
            <a:ext cx="174625" cy="168327"/>
            <a:chExt cx="141" cy="139"/>
          </a:xfrm>
        </p:grpSpPr>
        <p:sp>
          <p:nvSpPr>
            <p:cNvPr id="39968" name="Freeform 32"/>
            <p:cNvSpPr>
              <a:spLocks noEditPoints="1"/>
            </p:cNvSpPr>
            <p:nvPr/>
          </p:nvSpPr>
          <p:spPr bwMode="auto">
            <a:xfrm>
              <a:off x="0" y="0"/>
              <a:ext cx="141" cy="139"/>
            </a:xfrm>
            <a:custGeom>
              <a:gdLst>
                <a:gd fmla="*/ 128 w 141" name="T0"/>
                <a:gd fmla="*/ 101 h 139" name="T1"/>
                <a:gd fmla="*/ 37 w 141" name="T2"/>
                <a:gd fmla="*/ 101 h 139" name="T3"/>
                <a:gd fmla="*/ 37 w 141" name="T4"/>
                <a:gd fmla="*/ 11 h 139" name="T5"/>
                <a:gd fmla="*/ 68 w 141" name="T6"/>
                <a:gd fmla="*/ 11 h 139" name="T7"/>
                <a:gd fmla="*/ 68 w 141" name="T8"/>
                <a:gd fmla="*/ 0 h 139" name="T9"/>
                <a:gd fmla="*/ 25 w 141" name="T10"/>
                <a:gd fmla="*/ 0 h 139" name="T11"/>
                <a:gd fmla="*/ 25 w 141" name="T12"/>
                <a:gd fmla="*/ 25 h 139" name="T13"/>
                <a:gd fmla="*/ 0 w 141" name="T14"/>
                <a:gd fmla="*/ 25 h 139" name="T15"/>
                <a:gd fmla="*/ 0 w 141" name="T16"/>
                <a:gd fmla="*/ 139 h 139" name="T17"/>
                <a:gd fmla="*/ 114 w 141" name="T18"/>
                <a:gd fmla="*/ 139 h 139" name="T19"/>
                <a:gd fmla="*/ 114 w 141" name="T20"/>
                <a:gd fmla="*/ 114 h 139" name="T21"/>
                <a:gd fmla="*/ 141 w 141" name="T22"/>
                <a:gd fmla="*/ 114 h 139" name="T23"/>
                <a:gd fmla="*/ 141 w 141" name="T24"/>
                <a:gd fmla="*/ 71 h 139" name="T25"/>
                <a:gd fmla="*/ 128 w 141" name="T26"/>
                <a:gd fmla="*/ 71 h 139" name="T27"/>
                <a:gd fmla="*/ 128 w 141" name="T28"/>
                <a:gd fmla="*/ 101 h 139" name="T29"/>
                <a:gd fmla="*/ 103 w 141" name="T30"/>
                <a:gd fmla="*/ 126 h 139" name="T31"/>
                <a:gd fmla="*/ 12 w 141" name="T32"/>
                <a:gd fmla="*/ 126 h 139" name="T33"/>
                <a:gd fmla="*/ 12 w 141" name="T34"/>
                <a:gd fmla="*/ 37 h 139" name="T35"/>
                <a:gd fmla="*/ 25 w 141" name="T36"/>
                <a:gd fmla="*/ 37 h 139" name="T37"/>
                <a:gd fmla="*/ 25 w 141" name="T38"/>
                <a:gd fmla="*/ 114 h 139" name="T39"/>
                <a:gd fmla="*/ 103 w 141" name="T40"/>
                <a:gd fmla="*/ 114 h 139" name="T41"/>
                <a:gd fmla="*/ 103 w 141" name="T42"/>
                <a:gd fmla="*/ 126 h 13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9" w="141">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69" name="Freeform 33"/>
            <p:cNvSpPr/>
            <p:nvPr/>
          </p:nvSpPr>
          <p:spPr bwMode="auto">
            <a:xfrm>
              <a:off x="78" y="0"/>
              <a:ext cx="63" cy="61"/>
            </a:xfrm>
            <a:custGeom>
              <a:gdLst>
                <a:gd fmla="*/ 11 w 63" name="T0"/>
                <a:gd fmla="*/ 0 h 61" name="T1"/>
                <a:gd fmla="*/ 11 w 63" name="T2"/>
                <a:gd fmla="*/ 11 h 61" name="T3"/>
                <a:gd fmla="*/ 41 w 63" name="T4"/>
                <a:gd fmla="*/ 11 h 61" name="T5"/>
                <a:gd fmla="*/ 0 w 63" name="T6"/>
                <a:gd fmla="*/ 52 h 61" name="T7"/>
                <a:gd fmla="*/ 9 w 63" name="T8"/>
                <a:gd fmla="*/ 61 h 61" name="T9"/>
                <a:gd fmla="*/ 50 w 63" name="T10"/>
                <a:gd fmla="*/ 20 h 61" name="T11"/>
                <a:gd fmla="*/ 50 w 63" name="T12"/>
                <a:gd fmla="*/ 50 h 61" name="T13"/>
                <a:gd fmla="*/ 63 w 63" name="T14"/>
                <a:gd fmla="*/ 50 h 61" name="T15"/>
                <a:gd fmla="*/ 63 w 63" name="T16"/>
                <a:gd fmla="*/ 0 h 61" name="T17"/>
                <a:gd fmla="*/ 11 w 63" name="T18"/>
                <a:gd fmla="*/ 0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62">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39970" name="Group 34"/>
          <p:cNvGrpSpPr/>
          <p:nvPr/>
        </p:nvGrpSpPr>
        <p:grpSpPr>
          <a:xfrm>
            <a:off x="4875212" y="2886966"/>
            <a:ext cx="174625" cy="171503"/>
            <a:chExt cx="141" cy="141"/>
          </a:xfrm>
        </p:grpSpPr>
        <p:sp>
          <p:nvSpPr>
            <p:cNvPr id="39971" name="Freeform 35"/>
            <p:cNvSpPr>
              <a:spLocks noEditPoints="1"/>
            </p:cNvSpPr>
            <p:nvPr/>
          </p:nvSpPr>
          <p:spPr bwMode="auto">
            <a:xfrm>
              <a:off x="79" y="79"/>
              <a:ext cx="62" cy="62"/>
            </a:xfrm>
            <a:custGeom>
              <a:gdLst>
                <a:gd fmla="*/ 62 w 62" name="T0"/>
                <a:gd fmla="*/ 62 h 62" name="T1"/>
                <a:gd fmla="*/ 0 w 62" name="T2"/>
                <a:gd fmla="*/ 62 h 62" name="T3"/>
                <a:gd fmla="*/ 0 w 62" name="T4"/>
                <a:gd fmla="*/ 0 h 62" name="T5"/>
                <a:gd fmla="*/ 62 w 62" name="T6"/>
                <a:gd fmla="*/ 0 h 62" name="T7"/>
                <a:gd fmla="*/ 62 w 62" name="T8"/>
                <a:gd fmla="*/ 62 h 62" name="T9"/>
                <a:gd fmla="*/ 10 w 62" name="T10"/>
                <a:gd fmla="*/ 49 h 62" name="T11"/>
                <a:gd fmla="*/ 49 w 62" name="T12"/>
                <a:gd fmla="*/ 49 h 62" name="T13"/>
                <a:gd fmla="*/ 49 w 62" name="T14"/>
                <a:gd fmla="*/ 12 h 62" name="T15"/>
                <a:gd fmla="*/ 10 w 62" name="T16"/>
                <a:gd fmla="*/ 12 h 62" name="T17"/>
                <a:gd fmla="*/ 10 w 62"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72" name="Freeform 36"/>
            <p:cNvSpPr>
              <a:spLocks noEditPoints="1"/>
            </p:cNvSpPr>
            <p:nvPr/>
          </p:nvSpPr>
          <p:spPr bwMode="auto">
            <a:xfrm>
              <a:off x="0" y="79"/>
              <a:ext cx="63" cy="62"/>
            </a:xfrm>
            <a:custGeom>
              <a:gdLst>
                <a:gd fmla="*/ 63 w 63" name="T0"/>
                <a:gd fmla="*/ 62 h 62" name="T1"/>
                <a:gd fmla="*/ 0 w 63" name="T2"/>
                <a:gd fmla="*/ 62 h 62" name="T3"/>
                <a:gd fmla="*/ 0 w 63" name="T4"/>
                <a:gd fmla="*/ 0 h 62" name="T5"/>
                <a:gd fmla="*/ 63 w 63" name="T6"/>
                <a:gd fmla="*/ 0 h 62" name="T7"/>
                <a:gd fmla="*/ 63 w 63" name="T8"/>
                <a:gd fmla="*/ 62 h 62" name="T9"/>
                <a:gd fmla="*/ 13 w 63" name="T10"/>
                <a:gd fmla="*/ 49 h 62" name="T11"/>
                <a:gd fmla="*/ 50 w 63" name="T12"/>
                <a:gd fmla="*/ 49 h 62" name="T13"/>
                <a:gd fmla="*/ 50 w 63" name="T14"/>
                <a:gd fmla="*/ 12 h 62" name="T15"/>
                <a:gd fmla="*/ 13 w 63" name="T16"/>
                <a:gd fmla="*/ 12 h 62" name="T17"/>
                <a:gd fmla="*/ 13 w 63"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73" name="Freeform 37"/>
            <p:cNvSpPr>
              <a:spLocks noEditPoints="1"/>
            </p:cNvSpPr>
            <p:nvPr/>
          </p:nvSpPr>
          <p:spPr bwMode="auto">
            <a:xfrm>
              <a:off x="79" y="0"/>
              <a:ext cx="62" cy="63"/>
            </a:xfrm>
            <a:custGeom>
              <a:gdLst>
                <a:gd fmla="*/ 62 w 62" name="T0"/>
                <a:gd fmla="*/ 63 h 63" name="T1"/>
                <a:gd fmla="*/ 0 w 62" name="T2"/>
                <a:gd fmla="*/ 63 h 63" name="T3"/>
                <a:gd fmla="*/ 0 w 62" name="T4"/>
                <a:gd fmla="*/ 0 h 63" name="T5"/>
                <a:gd fmla="*/ 62 w 62" name="T6"/>
                <a:gd fmla="*/ 0 h 63" name="T7"/>
                <a:gd fmla="*/ 62 w 62" name="T8"/>
                <a:gd fmla="*/ 63 h 63" name="T9"/>
                <a:gd fmla="*/ 10 w 62" name="T10"/>
                <a:gd fmla="*/ 52 h 63" name="T11"/>
                <a:gd fmla="*/ 49 w 62" name="T12"/>
                <a:gd fmla="*/ 52 h 63" name="T13"/>
                <a:gd fmla="*/ 49 w 62" name="T14"/>
                <a:gd fmla="*/ 13 h 63" name="T15"/>
                <a:gd fmla="*/ 10 w 62" name="T16"/>
                <a:gd fmla="*/ 13 h 63" name="T17"/>
                <a:gd fmla="*/ 10 w 62"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39974" name="Freeform 38"/>
            <p:cNvSpPr>
              <a:spLocks noEditPoints="1"/>
            </p:cNvSpPr>
            <p:nvPr/>
          </p:nvSpPr>
          <p:spPr bwMode="auto">
            <a:xfrm>
              <a:off x="0" y="0"/>
              <a:ext cx="63" cy="63"/>
            </a:xfrm>
            <a:custGeom>
              <a:gdLst>
                <a:gd fmla="*/ 63 w 63" name="T0"/>
                <a:gd fmla="*/ 63 h 63" name="T1"/>
                <a:gd fmla="*/ 0 w 63" name="T2"/>
                <a:gd fmla="*/ 63 h 63" name="T3"/>
                <a:gd fmla="*/ 0 w 63" name="T4"/>
                <a:gd fmla="*/ 0 h 63" name="T5"/>
                <a:gd fmla="*/ 63 w 63" name="T6"/>
                <a:gd fmla="*/ 0 h 63" name="T7"/>
                <a:gd fmla="*/ 63 w 63" name="T8"/>
                <a:gd fmla="*/ 63 h 63" name="T9"/>
                <a:gd fmla="*/ 13 w 63" name="T10"/>
                <a:gd fmla="*/ 52 h 63" name="T11"/>
                <a:gd fmla="*/ 50 w 63" name="T12"/>
                <a:gd fmla="*/ 52 h 63" name="T13"/>
                <a:gd fmla="*/ 50 w 63" name="T14"/>
                <a:gd fmla="*/ 13 h 63" name="T15"/>
                <a:gd fmla="*/ 13 w 63" name="T16"/>
                <a:gd fmla="*/ 13 h 63" name="T17"/>
                <a:gd fmla="*/ 13 w 63"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39975" name="Rectangle 39"/>
          <p:cNvSpPr>
            <a:spLocks noChangeArrowheads="1"/>
          </p:cNvSpPr>
          <p:nvPr/>
        </p:nvSpPr>
        <p:spPr bwMode="auto">
          <a:xfrm>
            <a:off x="4567236" y="1346616"/>
            <a:ext cx="3960812" cy="2633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200">
                <a:solidFill>
                  <a:schemeClr val="bg1">
                    <a:lumMod val="50000"/>
                  </a:schemeClr>
                </a:solidFill>
              </a:rPr>
              <a:t>WHAT MAKES US DIFFERENT ？</a:t>
            </a:r>
          </a:p>
          <a:p>
            <a:pPr>
              <a:lnSpc>
                <a:spcPct val="120000"/>
              </a:lnSpc>
              <a:buFont typeface="Arial"/>
              <a:buNone/>
            </a:pPr>
            <a:endParaRPr altLang="en-US" lang="zh-CN" sz="1200">
              <a:solidFill>
                <a:schemeClr val="bg1">
                  <a:lumMod val="50000"/>
                </a:schemeClr>
              </a:solidFill>
            </a:endParaRPr>
          </a:p>
          <a:p>
            <a:pPr>
              <a:lnSpc>
                <a:spcPct val="120000"/>
              </a:lnSpc>
              <a:buFont typeface="Arial"/>
              <a:buNone/>
            </a:pPr>
            <a:r>
              <a:rPr altLang="en-US" lang="zh-CN" sz="12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9976" name="Rectangle 40"/>
          <p:cNvSpPr>
            <a:spLocks noChangeArrowheads="1"/>
          </p:cNvSpPr>
          <p:nvPr/>
        </p:nvSpPr>
        <p:spPr bwMode="auto">
          <a:xfrm>
            <a:off x="4864098" y="3720660"/>
            <a:ext cx="3671888"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9982" name="Rectangle 46"/>
          <p:cNvSpPr>
            <a:spLocks noChangeArrowheads="1"/>
          </p:cNvSpPr>
          <p:nvPr/>
        </p:nvSpPr>
        <p:spPr bwMode="auto">
          <a:xfrm>
            <a:off x="4516276" y="3290316"/>
            <a:ext cx="8924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Management </a:t>
            </a:r>
          </a:p>
        </p:txBody>
      </p:sp>
      <p:sp>
        <p:nvSpPr>
          <p:cNvPr id="39983" name="Rectangle 47"/>
          <p:cNvSpPr>
            <a:spLocks noChangeArrowheads="1"/>
          </p:cNvSpPr>
          <p:nvPr/>
        </p:nvSpPr>
        <p:spPr bwMode="auto">
          <a:xfrm>
            <a:off x="5606890" y="3290316"/>
            <a:ext cx="633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mtClean="0" sz="800">
                <a:solidFill>
                  <a:schemeClr val="bg1">
                    <a:lumMod val="50000"/>
                  </a:schemeClr>
                </a:solidFill>
                <a:latin charset="-122" pitchFamily="34" typeface="微软雅黑"/>
                <a:ea charset="-122" pitchFamily="34" typeface="微软雅黑"/>
              </a:rPr>
              <a:t>Message</a:t>
            </a:r>
          </a:p>
        </p:txBody>
      </p:sp>
      <p:sp>
        <p:nvSpPr>
          <p:cNvPr id="39984" name="Rectangle 48"/>
          <p:cNvSpPr>
            <a:spLocks noChangeArrowheads="1"/>
          </p:cNvSpPr>
          <p:nvPr/>
        </p:nvSpPr>
        <p:spPr bwMode="auto">
          <a:xfrm>
            <a:off x="6639558" y="3290316"/>
            <a:ext cx="6305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Creative </a:t>
            </a:r>
          </a:p>
        </p:txBody>
      </p:sp>
      <p:sp>
        <p:nvSpPr>
          <p:cNvPr id="39985" name="Rectangle 49"/>
          <p:cNvSpPr>
            <a:spLocks noChangeArrowheads="1"/>
          </p:cNvSpPr>
          <p:nvPr/>
        </p:nvSpPr>
        <p:spPr bwMode="auto">
          <a:xfrm>
            <a:off x="7630158" y="3290316"/>
            <a:ext cx="713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Marketing</a:t>
            </a:r>
          </a:p>
        </p:txBody>
      </p:sp>
      <p:sp>
        <p:nvSpPr>
          <p:cNvPr id="39986" name="Rectangle 50"/>
          <p:cNvSpPr>
            <a:spLocks noChangeArrowheads="1"/>
          </p:cNvSpPr>
          <p:nvPr/>
        </p:nvSpPr>
        <p:spPr bwMode="auto">
          <a:xfrm>
            <a:off x="2295526" y="2994949"/>
            <a:ext cx="152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en-US" b="1" lang="zh-CN" sz="1200">
                <a:solidFill>
                  <a:schemeClr val="bg1">
                    <a:lumMod val="50000"/>
                  </a:schemeClr>
                </a:solidFill>
                <a:latin charset="-122" pitchFamily="34" typeface="微软雅黑"/>
                <a:ea charset="-122" pitchFamily="34" typeface="微软雅黑"/>
              </a:rPr>
              <a:t>01  Management </a:t>
            </a:r>
          </a:p>
        </p:txBody>
      </p:sp>
      <p:sp>
        <p:nvSpPr>
          <p:cNvPr id="39987" name="Rectangle 51"/>
          <p:cNvSpPr>
            <a:spLocks noChangeArrowheads="1"/>
          </p:cNvSpPr>
          <p:nvPr/>
        </p:nvSpPr>
        <p:spPr bwMode="auto">
          <a:xfrm>
            <a:off x="2295526" y="3325251"/>
            <a:ext cx="11814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en-US" b="1" lang="zh-CN" sz="1200">
                <a:solidFill>
                  <a:schemeClr val="bg1">
                    <a:lumMod val="50000"/>
                  </a:schemeClr>
                </a:solidFill>
                <a:latin charset="-122" pitchFamily="34" typeface="微软雅黑"/>
                <a:ea charset="-122" pitchFamily="34" typeface="微软雅黑"/>
              </a:rPr>
              <a:t>02  Message </a:t>
            </a:r>
          </a:p>
        </p:txBody>
      </p:sp>
      <p:sp>
        <p:nvSpPr>
          <p:cNvPr id="39988" name="Rectangle 52"/>
          <p:cNvSpPr>
            <a:spLocks noChangeArrowheads="1"/>
          </p:cNvSpPr>
          <p:nvPr/>
        </p:nvSpPr>
        <p:spPr bwMode="auto">
          <a:xfrm>
            <a:off x="2295525" y="3693665"/>
            <a:ext cx="113696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en-US" b="1" lang="zh-CN" sz="1200">
                <a:solidFill>
                  <a:schemeClr val="bg1">
                    <a:lumMod val="50000"/>
                  </a:schemeClr>
                </a:solidFill>
                <a:latin charset="-122" pitchFamily="34" typeface="微软雅黑"/>
                <a:ea charset="-122" pitchFamily="34" typeface="微软雅黑"/>
              </a:rPr>
              <a:t>03  Creative </a:t>
            </a:r>
          </a:p>
        </p:txBody>
      </p:sp>
      <p:sp>
        <p:nvSpPr>
          <p:cNvPr id="39989" name="Rectangle 53"/>
          <p:cNvSpPr>
            <a:spLocks noChangeArrowheads="1"/>
          </p:cNvSpPr>
          <p:nvPr/>
        </p:nvSpPr>
        <p:spPr bwMode="auto">
          <a:xfrm>
            <a:off x="2295526" y="4081133"/>
            <a:ext cx="12592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200">
                <a:solidFill>
                  <a:schemeClr val="bg1">
                    <a:lumMod val="50000"/>
                  </a:schemeClr>
                </a:solidFill>
                <a:latin charset="-122" pitchFamily="34" typeface="微软雅黑"/>
                <a:ea charset="-122" pitchFamily="34" typeface="微软雅黑"/>
              </a:rPr>
              <a:t>04  Marketing</a:t>
            </a:r>
          </a:p>
        </p:txBody>
      </p:sp>
      <p:sp>
        <p:nvSpPr>
          <p:cNvPr id="39996" name="Rectangle 60"/>
          <p:cNvSpPr>
            <a:spLocks noChangeArrowheads="1"/>
          </p:cNvSpPr>
          <p:nvPr/>
        </p:nvSpPr>
        <p:spPr bwMode="auto">
          <a:xfrm>
            <a:off x="4589462" y="3668257"/>
            <a:ext cx="211137" cy="692364"/>
          </a:xfrm>
          <a:prstGeom prst="rect">
            <a:avLst/>
          </a:prstGeom>
          <a:solidFill>
            <a:schemeClr val="bg1">
              <a:lumMod val="50000"/>
            </a:schemeClr>
          </a:solidFill>
          <a:ln>
            <a:noFill/>
          </a:ln>
          <a:effectLst/>
        </p:spPr>
        <p:txBody>
          <a:bodyPr anchor="ctr" wrap="none"/>
          <a:lstStyle/>
          <a:p>
            <a:endParaRPr altLang="en-US" lang="zh-CN">
              <a:solidFill>
                <a:schemeClr val="bg1">
                  <a:lumMod val="50000"/>
                </a:schemeClr>
              </a:solidFill>
            </a:endParaRPr>
          </a:p>
        </p:txBody>
      </p:sp>
      <p:sp>
        <p:nvSpPr>
          <p:cNvPr id="46"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47"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48" name="直接连接符 47"/>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10" id="40972" name="Rectangle 12"/>
          <p:cNvSpPr>
            <a:spLocks noChangeArrowheads="1"/>
          </p:cNvSpPr>
          <p:nvPr/>
        </p:nvSpPr>
        <p:spPr bwMode="auto">
          <a:xfrm>
            <a:off x="0" y="1203697"/>
            <a:ext cx="4572000" cy="1726146"/>
          </a:xfrm>
          <a:prstGeom prst="rect">
            <a:avLst/>
          </a:prstGeom>
          <a:blipFill dpi="0" rotWithShape="1">
            <a:blip r:embed="rId2"/>
            <a:stretch>
              <a:fillRect/>
            </a:stretch>
          </a:blipFill>
          <a:ln>
            <a:noFill/>
          </a:ln>
        </p:spPr>
        <p:txBody>
          <a:bodyPr/>
          <a:lstStyle/>
          <a:p>
            <a:endParaRPr altLang="en-US" lang="zh-CN"/>
          </a:p>
        </p:txBody>
      </p:sp>
      <p:sp>
        <p:nvSpPr>
          <p:cNvPr id="40973" name="Rectangle 13"/>
          <p:cNvSpPr>
            <a:spLocks noChangeArrowheads="1"/>
          </p:cNvSpPr>
          <p:nvPr/>
        </p:nvSpPr>
        <p:spPr bwMode="auto">
          <a:xfrm>
            <a:off x="4572001" y="1203697"/>
            <a:ext cx="4568825" cy="1726146"/>
          </a:xfrm>
          <a:prstGeom prst="rect">
            <a:avLst/>
          </a:prstGeom>
          <a:solidFill>
            <a:schemeClr val="accent2"/>
          </a:solidFill>
          <a:ln>
            <a:noFill/>
          </a:ln>
        </p:spPr>
        <p:txBody>
          <a:bodyPr/>
          <a:lstStyle/>
          <a:p>
            <a:endParaRPr altLang="en-US" lang="zh-CN"/>
          </a:p>
        </p:txBody>
      </p:sp>
      <p:sp>
        <p:nvSpPr>
          <p:cNvPr id="40974" name="Rectangle 14"/>
          <p:cNvSpPr>
            <a:spLocks noChangeArrowheads="1"/>
          </p:cNvSpPr>
          <p:nvPr/>
        </p:nvSpPr>
        <p:spPr bwMode="auto">
          <a:xfrm>
            <a:off x="0" y="2933018"/>
            <a:ext cx="4572000" cy="1726145"/>
          </a:xfrm>
          <a:prstGeom prst="rect">
            <a:avLst/>
          </a:prstGeom>
          <a:solidFill>
            <a:schemeClr val="accent1"/>
          </a:solidFill>
          <a:ln>
            <a:noFill/>
          </a:ln>
        </p:spPr>
        <p:txBody>
          <a:bodyPr/>
          <a:lstStyle/>
          <a:p>
            <a:endParaRPr altLang="en-US" lang="zh-CN"/>
          </a:p>
        </p:txBody>
      </p:sp>
      <p:sp>
        <p:nvSpPr>
          <p:cNvPr descr="bd949a1373f082024f15da5649fbfbedaa641b36副本" id="40975" name="Rectangle 15"/>
          <p:cNvSpPr>
            <a:spLocks noChangeArrowheads="1"/>
          </p:cNvSpPr>
          <p:nvPr/>
        </p:nvSpPr>
        <p:spPr bwMode="auto">
          <a:xfrm>
            <a:off x="4572001" y="2933018"/>
            <a:ext cx="4568825" cy="1726145"/>
          </a:xfrm>
          <a:prstGeom prst="rect">
            <a:avLst/>
          </a:prstGeom>
          <a:blipFill dpi="0" rotWithShape="1">
            <a:blip r:embed="rId3"/>
            <a:stretch>
              <a:fillRect/>
            </a:stretch>
          </a:blipFill>
          <a:ln>
            <a:noFill/>
          </a:ln>
        </p:spPr>
        <p:txBody>
          <a:bodyPr/>
          <a:lstStyle/>
          <a:p>
            <a:endParaRPr altLang="en-US" lang="zh-CN"/>
          </a:p>
        </p:txBody>
      </p:sp>
      <p:grpSp>
        <p:nvGrpSpPr>
          <p:cNvPr id="40976" name="Group 16"/>
          <p:cNvGrpSpPr/>
          <p:nvPr/>
        </p:nvGrpSpPr>
        <p:grpSpPr>
          <a:xfrm>
            <a:off x="4962525" y="1599107"/>
            <a:ext cx="336550" cy="276310"/>
            <a:chExt cx="212" cy="174"/>
          </a:xfrm>
        </p:grpSpPr>
        <p:sp>
          <p:nvSpPr>
            <p:cNvPr id="40977" name="Freeform 17"/>
            <p:cNvSpPr>
              <a:spLocks noEditPoints="1"/>
            </p:cNvSpPr>
            <p:nvPr/>
          </p:nvSpPr>
          <p:spPr bwMode="auto">
            <a:xfrm>
              <a:off x="0" y="0"/>
              <a:ext cx="212" cy="174"/>
            </a:xfrm>
            <a:custGeom>
              <a:gdLst>
                <a:gd fmla="*/ 0 w 212" name="T0"/>
                <a:gd fmla="*/ 0 h 174" name="T1"/>
                <a:gd fmla="*/ 0 w 212" name="T2"/>
                <a:gd fmla="*/ 174 h 174" name="T3"/>
                <a:gd fmla="*/ 212 w 212" name="T4"/>
                <a:gd fmla="*/ 174 h 174" name="T5"/>
                <a:gd fmla="*/ 212 w 212" name="T6"/>
                <a:gd fmla="*/ 0 h 174" name="T7"/>
                <a:gd fmla="*/ 0 w 212" name="T8"/>
                <a:gd fmla="*/ 0 h 174" name="T9"/>
                <a:gd fmla="*/ 194 w 212" name="T10"/>
                <a:gd fmla="*/ 19 h 174" name="T11"/>
                <a:gd fmla="*/ 194 w 212" name="T12"/>
                <a:gd fmla="*/ 56 h 174" name="T13"/>
                <a:gd fmla="*/ 129 w 212" name="T14"/>
                <a:gd fmla="*/ 105 h 174" name="T15"/>
                <a:gd fmla="*/ 111 w 212" name="T16"/>
                <a:gd fmla="*/ 91 h 174" name="T17"/>
                <a:gd fmla="*/ 111 w 212" name="T18"/>
                <a:gd fmla="*/ 91 h 174" name="T19"/>
                <a:gd fmla="*/ 86 w 212" name="T20"/>
                <a:gd fmla="*/ 71 h 174" name="T21"/>
                <a:gd fmla="*/ 18 w 212" name="T22"/>
                <a:gd fmla="*/ 108 h 174" name="T23"/>
                <a:gd fmla="*/ 18 w 212" name="T24"/>
                <a:gd fmla="*/ 19 h 174" name="T25"/>
                <a:gd fmla="*/ 194 w 212" name="T26"/>
                <a:gd fmla="*/ 19 h 174" name="T27"/>
                <a:gd fmla="*/ 18 w 212" name="T28"/>
                <a:gd fmla="*/ 154 h 174" name="T29"/>
                <a:gd fmla="*/ 18 w 212" name="T30"/>
                <a:gd fmla="*/ 128 h 174" name="T31"/>
                <a:gd fmla="*/ 84 w 212" name="T32"/>
                <a:gd fmla="*/ 92 h 174" name="T33"/>
                <a:gd fmla="*/ 128 w 212" name="T34"/>
                <a:gd fmla="*/ 128 h 174" name="T35"/>
                <a:gd fmla="*/ 128 w 212" name="T36"/>
                <a:gd fmla="*/ 128 h 174" name="T37"/>
                <a:gd fmla="*/ 142 w 212" name="T38"/>
                <a:gd fmla="*/ 140 h 174" name="T39"/>
                <a:gd fmla="*/ 154 w 212" name="T40"/>
                <a:gd fmla="*/ 126 h 174" name="T41"/>
                <a:gd fmla="*/ 143 w 212" name="T42"/>
                <a:gd fmla="*/ 117 h 174" name="T43"/>
                <a:gd fmla="*/ 194 w 212" name="T44"/>
                <a:gd fmla="*/ 79 h 174" name="T45"/>
                <a:gd fmla="*/ 194 w 212" name="T46"/>
                <a:gd fmla="*/ 154 h 174" name="T47"/>
                <a:gd fmla="*/ 18 w 212" name="T48"/>
                <a:gd fmla="*/ 154 h 17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4" w="211">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0978" name="Oval 18"/>
            <p:cNvSpPr>
              <a:spLocks noChangeArrowheads="1"/>
            </p:cNvSpPr>
            <p:nvPr/>
          </p:nvSpPr>
          <p:spPr bwMode="auto">
            <a:xfrm>
              <a:off x="123" y="36"/>
              <a:ext cx="34" cy="33"/>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0979" name="Group 19"/>
          <p:cNvGrpSpPr/>
          <p:nvPr/>
        </p:nvGrpSpPr>
        <p:grpSpPr>
          <a:xfrm>
            <a:off x="850900" y="3634910"/>
            <a:ext cx="338138" cy="335065"/>
            <a:chExt cx="213" cy="211"/>
          </a:xfrm>
        </p:grpSpPr>
        <p:sp>
          <p:nvSpPr>
            <p:cNvPr id="40980" name="Freeform 20"/>
            <p:cNvSpPr>
              <a:spLocks noEditPoints="1"/>
            </p:cNvSpPr>
            <p:nvPr/>
          </p:nvSpPr>
          <p:spPr bwMode="auto">
            <a:xfrm>
              <a:off x="0" y="0"/>
              <a:ext cx="213" cy="211"/>
            </a:xfrm>
            <a:custGeom>
              <a:gdLst>
                <a:gd fmla="*/ 195 w 213" name="T0"/>
                <a:gd fmla="*/ 155 h 211" name="T1"/>
                <a:gd fmla="*/ 58 w 213" name="T2"/>
                <a:gd fmla="*/ 155 h 211" name="T3"/>
                <a:gd fmla="*/ 58 w 213" name="T4"/>
                <a:gd fmla="*/ 18 h 211" name="T5"/>
                <a:gd fmla="*/ 103 w 213" name="T6"/>
                <a:gd fmla="*/ 18 h 211" name="T7"/>
                <a:gd fmla="*/ 103 w 213" name="T8"/>
                <a:gd fmla="*/ 0 h 211" name="T9"/>
                <a:gd fmla="*/ 39 w 213" name="T10"/>
                <a:gd fmla="*/ 0 h 211" name="T11"/>
                <a:gd fmla="*/ 39 w 213" name="T12"/>
                <a:gd fmla="*/ 38 h 211" name="T13"/>
                <a:gd fmla="*/ 0 w 213" name="T14"/>
                <a:gd fmla="*/ 38 h 211" name="T15"/>
                <a:gd fmla="*/ 0 w 213" name="T16"/>
                <a:gd fmla="*/ 211 h 211" name="T17"/>
                <a:gd fmla="*/ 174 w 213" name="T18"/>
                <a:gd fmla="*/ 211 h 211" name="T19"/>
                <a:gd fmla="*/ 174 w 213" name="T20"/>
                <a:gd fmla="*/ 173 h 211" name="T21"/>
                <a:gd fmla="*/ 213 w 213" name="T22"/>
                <a:gd fmla="*/ 173 h 211" name="T23"/>
                <a:gd fmla="*/ 213 w 213" name="T24"/>
                <a:gd fmla="*/ 108 h 211" name="T25"/>
                <a:gd fmla="*/ 195 w 213" name="T26"/>
                <a:gd fmla="*/ 108 h 211" name="T27"/>
                <a:gd fmla="*/ 195 w 213" name="T28"/>
                <a:gd fmla="*/ 155 h 211" name="T29"/>
                <a:gd fmla="*/ 155 w 213" name="T30"/>
                <a:gd fmla="*/ 193 h 211" name="T31"/>
                <a:gd fmla="*/ 19 w 213" name="T32"/>
                <a:gd fmla="*/ 193 h 211" name="T33"/>
                <a:gd fmla="*/ 19 w 213" name="T34"/>
                <a:gd fmla="*/ 56 h 211" name="T35"/>
                <a:gd fmla="*/ 39 w 213" name="T36"/>
                <a:gd fmla="*/ 56 h 211" name="T37"/>
                <a:gd fmla="*/ 39 w 213" name="T38"/>
                <a:gd fmla="*/ 173 h 211" name="T39"/>
                <a:gd fmla="*/ 155 w 213" name="T40"/>
                <a:gd fmla="*/ 173 h 211" name="T41"/>
                <a:gd fmla="*/ 155 w 213" name="T42"/>
                <a:gd fmla="*/ 193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213">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0981" name="Freeform 21"/>
            <p:cNvSpPr/>
            <p:nvPr/>
          </p:nvSpPr>
          <p:spPr bwMode="auto">
            <a:xfrm>
              <a:off x="120" y="0"/>
              <a:ext cx="93" cy="92"/>
            </a:xfrm>
            <a:custGeom>
              <a:gdLst>
                <a:gd fmla="*/ 16 w 93" name="T0"/>
                <a:gd fmla="*/ 0 h 92" name="T1"/>
                <a:gd fmla="*/ 16 w 93" name="T2"/>
                <a:gd fmla="*/ 18 h 92" name="T3"/>
                <a:gd fmla="*/ 61 w 93" name="T4"/>
                <a:gd fmla="*/ 18 h 92" name="T5"/>
                <a:gd fmla="*/ 0 w 93" name="T6"/>
                <a:gd fmla="*/ 80 h 92" name="T7"/>
                <a:gd fmla="*/ 13 w 93" name="T8"/>
                <a:gd fmla="*/ 92 h 92" name="T9"/>
                <a:gd fmla="*/ 75 w 93" name="T10"/>
                <a:gd fmla="*/ 30 h 92" name="T11"/>
                <a:gd fmla="*/ 75 w 93" name="T12"/>
                <a:gd fmla="*/ 77 h 92" name="T13"/>
                <a:gd fmla="*/ 93 w 93" name="T14"/>
                <a:gd fmla="*/ 77 h 92" name="T15"/>
                <a:gd fmla="*/ 93 w 93" name="T16"/>
                <a:gd fmla="*/ 0 h 92" name="T17"/>
                <a:gd fmla="*/ 16 w 93" name="T18"/>
                <a:gd fmla="*/ 0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3">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40982" name="Rectangle 22"/>
          <p:cNvSpPr>
            <a:spLocks noChangeArrowheads="1"/>
          </p:cNvSpPr>
          <p:nvPr/>
        </p:nvSpPr>
        <p:spPr bwMode="auto">
          <a:xfrm>
            <a:off x="5457827" y="1619750"/>
            <a:ext cx="1473517"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1"/>
                </a:solidFill>
              </a:rPr>
              <a:t>Insert Header Topic Here</a:t>
            </a:r>
          </a:p>
        </p:txBody>
      </p:sp>
      <p:sp>
        <p:nvSpPr>
          <p:cNvPr id="40983" name="Rectangle 23"/>
          <p:cNvSpPr>
            <a:spLocks noChangeArrowheads="1"/>
          </p:cNvSpPr>
          <p:nvPr/>
        </p:nvSpPr>
        <p:spPr bwMode="auto">
          <a:xfrm>
            <a:off x="4962527" y="2019924"/>
            <a:ext cx="37687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bg1"/>
                </a:solidFill>
              </a:rPr>
              <a:t>WHAT MAKES US DIFFERENT ?</a:t>
            </a:r>
          </a:p>
          <a:p>
            <a:pPr>
              <a:lnSpc>
                <a:spcPct val="120000"/>
              </a:lnSpc>
              <a:buFont typeface="Arial"/>
              <a:buNone/>
            </a:pPr>
            <a:endParaRPr altLang="en-US" lang="zh-CN" sz="1000">
              <a:solidFill>
                <a:schemeClr val="bg1"/>
              </a:solidFill>
            </a:endParaRPr>
          </a:p>
          <a:p>
            <a:pPr>
              <a:lnSpc>
                <a:spcPct val="120000"/>
              </a:lnSpc>
              <a:buFont typeface="Arial"/>
              <a:buNone/>
            </a:pPr>
            <a:r>
              <a:rPr altLang="en-US" lang="zh-CN" sz="1000">
                <a:solidFill>
                  <a:schemeClr val="bg1"/>
                </a:solidFill>
              </a:rPr>
              <a:t>We have many PowerPoint templates that has been specifically designed to help anyone that is stepping into the world of PowerPoint for the very first time. </a:t>
            </a:r>
          </a:p>
        </p:txBody>
      </p:sp>
      <p:sp>
        <p:nvSpPr>
          <p:cNvPr id="40984" name="Line 24"/>
          <p:cNvSpPr>
            <a:spLocks noChangeShapeType="1"/>
          </p:cNvSpPr>
          <p:nvPr/>
        </p:nvSpPr>
        <p:spPr bwMode="auto">
          <a:xfrm flipH="1">
            <a:off x="5435600" y="1629277"/>
            <a:ext cx="0" cy="228671"/>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0985" name="Rectangle 25"/>
          <p:cNvSpPr>
            <a:spLocks noChangeArrowheads="1"/>
          </p:cNvSpPr>
          <p:nvPr/>
        </p:nvSpPr>
        <p:spPr bwMode="auto">
          <a:xfrm>
            <a:off x="1366838" y="3655552"/>
            <a:ext cx="171672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200">
                <a:solidFill>
                  <a:schemeClr val="bg1"/>
                </a:solidFill>
              </a:rPr>
              <a:t>Insert Header Topic Here</a:t>
            </a:r>
          </a:p>
        </p:txBody>
      </p:sp>
      <p:sp>
        <p:nvSpPr>
          <p:cNvPr id="40986" name="Line 26"/>
          <p:cNvSpPr>
            <a:spLocks noChangeShapeType="1"/>
          </p:cNvSpPr>
          <p:nvPr/>
        </p:nvSpPr>
        <p:spPr bwMode="auto">
          <a:xfrm flipH="1">
            <a:off x="1331913" y="3630145"/>
            <a:ext cx="0" cy="33983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0987" name="Freeform 27"/>
          <p:cNvSpPr/>
          <p:nvPr/>
        </p:nvSpPr>
        <p:spPr bwMode="auto">
          <a:xfrm rot="10800000">
            <a:off x="4094163" y="1584814"/>
            <a:ext cx="479425" cy="965498"/>
          </a:xfrm>
          <a:custGeom>
            <a:gdLst>
              <a:gd fmla="*/ 0 w 244" name="T0"/>
              <a:gd fmla="*/ 0 h 489" name="T1"/>
              <a:gd fmla="*/ 0 w 244" name="T2"/>
              <a:gd fmla="*/ 489 h 489" name="T3"/>
              <a:gd fmla="*/ 244 w 244" name="T4"/>
              <a:gd fmla="*/ 245 h 489" name="T5"/>
              <a:gd fmla="*/ 0 w 244" name="T6"/>
              <a:gd fmla="*/ 0 h 489" name="T7"/>
            </a:gdLst>
            <a:cxnLst>
              <a:cxn ang="0">
                <a:pos x="T0" y="T1"/>
              </a:cxn>
              <a:cxn ang="0">
                <a:pos x="T2" y="T3"/>
              </a:cxn>
              <a:cxn ang="0">
                <a:pos x="T4" y="T5"/>
              </a:cxn>
              <a:cxn ang="0">
                <a:pos x="T6" y="T7"/>
              </a:cxn>
            </a:cxnLst>
            <a:rect b="b" l="0" r="r" t="0"/>
            <a:pathLst>
              <a:path h="489" w="244">
                <a:moveTo>
                  <a:pt x="0" y="0"/>
                </a:moveTo>
                <a:cubicBezTo>
                  <a:pt x="0" y="489"/>
                  <a:pt x="0" y="489"/>
                  <a:pt x="0" y="489"/>
                </a:cubicBezTo>
                <a:cubicBezTo>
                  <a:pt x="135" y="489"/>
                  <a:pt x="244" y="379"/>
                  <a:pt x="244" y="245"/>
                </a:cubicBezTo>
                <a:cubicBezTo>
                  <a:pt x="244" y="110"/>
                  <a:pt x="135" y="0"/>
                  <a:pt x="0" y="0"/>
                </a:cubicBezTo>
                <a:close/>
              </a:path>
            </a:pathLst>
          </a:custGeom>
          <a:solidFill>
            <a:schemeClr val="accent2">
              <a:alpha val="50000"/>
            </a:schemeClr>
          </a:solidFill>
          <a:ln>
            <a:noFill/>
          </a:ln>
        </p:spPr>
        <p:txBody>
          <a:bodyPr/>
          <a:lstStyle/>
          <a:p>
            <a:endParaRPr altLang="en-US" lang="zh-CN"/>
          </a:p>
        </p:txBody>
      </p:sp>
      <p:sp>
        <p:nvSpPr>
          <p:cNvPr id="40988" name="Freeform 28"/>
          <p:cNvSpPr/>
          <p:nvPr/>
        </p:nvSpPr>
        <p:spPr bwMode="auto">
          <a:xfrm>
            <a:off x="4572001" y="3325251"/>
            <a:ext cx="479425" cy="965498"/>
          </a:xfrm>
          <a:custGeom>
            <a:gdLst>
              <a:gd fmla="*/ 0 w 244" name="T0"/>
              <a:gd fmla="*/ 0 h 489" name="T1"/>
              <a:gd fmla="*/ 0 w 244" name="T2"/>
              <a:gd fmla="*/ 489 h 489" name="T3"/>
              <a:gd fmla="*/ 244 w 244" name="T4"/>
              <a:gd fmla="*/ 245 h 489" name="T5"/>
              <a:gd fmla="*/ 0 w 244" name="T6"/>
              <a:gd fmla="*/ 0 h 489" name="T7"/>
            </a:gdLst>
            <a:cxnLst>
              <a:cxn ang="0">
                <a:pos x="T0" y="T1"/>
              </a:cxn>
              <a:cxn ang="0">
                <a:pos x="T2" y="T3"/>
              </a:cxn>
              <a:cxn ang="0">
                <a:pos x="T4" y="T5"/>
              </a:cxn>
              <a:cxn ang="0">
                <a:pos x="T6" y="T7"/>
              </a:cxn>
            </a:cxnLst>
            <a:rect b="b" l="0" r="r" t="0"/>
            <a:pathLst>
              <a:path h="489" w="244">
                <a:moveTo>
                  <a:pt x="0" y="0"/>
                </a:moveTo>
                <a:cubicBezTo>
                  <a:pt x="0" y="489"/>
                  <a:pt x="0" y="489"/>
                  <a:pt x="0" y="489"/>
                </a:cubicBezTo>
                <a:cubicBezTo>
                  <a:pt x="135" y="489"/>
                  <a:pt x="244" y="379"/>
                  <a:pt x="244" y="245"/>
                </a:cubicBezTo>
                <a:cubicBezTo>
                  <a:pt x="244" y="110"/>
                  <a:pt x="135" y="0"/>
                  <a:pt x="0" y="0"/>
                </a:cubicBezTo>
                <a:close/>
              </a:path>
            </a:pathLst>
          </a:custGeom>
          <a:solidFill>
            <a:schemeClr val="accent1">
              <a:alpha val="50000"/>
            </a:schemeClr>
          </a:solidFill>
          <a:ln>
            <a:noFill/>
          </a:ln>
        </p:spPr>
        <p:txBody>
          <a:bodyPr/>
          <a:lstStyle/>
          <a:p>
            <a:endParaRPr altLang="en-US" lang="zh-CN"/>
          </a:p>
        </p:txBody>
      </p:sp>
      <p:sp>
        <p:nvSpPr>
          <p:cNvPr id="40989" name="Freeform 29"/>
          <p:cNvSpPr/>
          <p:nvPr/>
        </p:nvSpPr>
        <p:spPr bwMode="auto">
          <a:xfrm>
            <a:off x="4697414" y="3625382"/>
            <a:ext cx="179387" cy="358886"/>
          </a:xfrm>
          <a:custGeom>
            <a:gdLst>
              <a:gd fmla="*/ 0 w 52" name="T0"/>
              <a:gd fmla="*/ 0 h 104" name="T1"/>
              <a:gd fmla="*/ 52 w 52" name="T2"/>
              <a:gd fmla="*/ 52 h 104" name="T3"/>
              <a:gd fmla="*/ 0 w 52" name="T4"/>
              <a:gd fmla="*/ 104 h 104" name="T5"/>
            </a:gdLst>
            <a:cxnLst>
              <a:cxn ang="0">
                <a:pos x="T0" y="T1"/>
              </a:cxn>
              <a:cxn ang="0">
                <a:pos x="T2" y="T3"/>
              </a:cxn>
              <a:cxn ang="0">
                <a:pos x="T4" y="T5"/>
              </a:cxn>
            </a:cxnLst>
            <a:rect b="b" l="0" r="r" t="0"/>
            <a:pathLst>
              <a:path h="104" w="52">
                <a:moveTo>
                  <a:pt x="0" y="0"/>
                </a:moveTo>
                <a:lnTo>
                  <a:pt x="52" y="52"/>
                </a:lnTo>
                <a:lnTo>
                  <a:pt x="0" y="104"/>
                </a:lnTo>
              </a:path>
            </a:pathLst>
          </a:custGeom>
          <a:noFill/>
          <a:ln cap="flat" cmpd="sng" w="12700">
            <a:solidFill>
              <a:schemeClr val="bg1"/>
            </a:solidFill>
            <a:round/>
          </a:ln>
          <a:extLst>
            <a:ext uri="{909E8E84-426E-40DD-AFC4-6F175D3DCCD1}">
              <a14:hiddenFill>
                <a:solidFill>
                  <a:srgbClr val="FFFFFF"/>
                </a:solidFill>
              </a14:hiddenFill>
            </a:ext>
          </a:extLst>
        </p:spPr>
        <p:txBody>
          <a:bodyPr/>
          <a:lstStyle/>
          <a:p>
            <a:endParaRPr altLang="en-US" lang="zh-CN"/>
          </a:p>
        </p:txBody>
      </p:sp>
      <p:sp>
        <p:nvSpPr>
          <p:cNvPr id="40990" name="Freeform 30"/>
          <p:cNvSpPr/>
          <p:nvPr/>
        </p:nvSpPr>
        <p:spPr bwMode="auto">
          <a:xfrm rot="10800000">
            <a:off x="4260850" y="1900825"/>
            <a:ext cx="179388" cy="358886"/>
          </a:xfrm>
          <a:custGeom>
            <a:gdLst>
              <a:gd fmla="*/ 0 w 52" name="T0"/>
              <a:gd fmla="*/ 0 h 104" name="T1"/>
              <a:gd fmla="*/ 52 w 52" name="T2"/>
              <a:gd fmla="*/ 52 h 104" name="T3"/>
              <a:gd fmla="*/ 0 w 52" name="T4"/>
              <a:gd fmla="*/ 104 h 104" name="T5"/>
            </a:gdLst>
            <a:cxnLst>
              <a:cxn ang="0">
                <a:pos x="T0" y="T1"/>
              </a:cxn>
              <a:cxn ang="0">
                <a:pos x="T2" y="T3"/>
              </a:cxn>
              <a:cxn ang="0">
                <a:pos x="T4" y="T5"/>
              </a:cxn>
            </a:cxnLst>
            <a:rect b="b" l="0" r="r" t="0"/>
            <a:pathLst>
              <a:path h="104" w="52">
                <a:moveTo>
                  <a:pt x="0" y="0"/>
                </a:moveTo>
                <a:lnTo>
                  <a:pt x="52" y="52"/>
                </a:lnTo>
                <a:lnTo>
                  <a:pt x="0" y="104"/>
                </a:lnTo>
              </a:path>
            </a:pathLst>
          </a:custGeom>
          <a:noFill/>
          <a:ln cap="flat" cmpd="sng" w="12700">
            <a:solidFill>
              <a:schemeClr val="bg1"/>
            </a:solidFill>
            <a:round/>
          </a:ln>
          <a:extLst>
            <a:ext uri="{909E8E84-426E-40DD-AFC4-6F175D3DCCD1}">
              <a14:hiddenFill>
                <a:solidFill>
                  <a:srgbClr val="FFFFFF"/>
                </a:solidFill>
              </a14:hiddenFill>
            </a:ext>
          </a:extLst>
        </p:spPr>
        <p:txBody>
          <a:bodyPr/>
          <a:lstStyle/>
          <a:p>
            <a:endParaRPr altLang="en-US" lang="zh-CN"/>
          </a:p>
        </p:txBody>
      </p:sp>
      <p:sp>
        <p:nvSpPr>
          <p:cNvPr id="27"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28"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29" name="直接连接符 28"/>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50" name="组合 1049"/>
          <p:cNvGrpSpPr/>
          <p:nvPr/>
        </p:nvGrpSpPr>
        <p:grpSpPr>
          <a:xfrm>
            <a:off x="3514164" y="769326"/>
            <a:ext cx="2107144" cy="1550082"/>
            <a:chOff x="3326607" y="947688"/>
            <a:chExt cx="2140743" cy="1574800"/>
          </a:xfrm>
        </p:grpSpPr>
        <p:grpSp>
          <p:nvGrpSpPr>
            <p:cNvPr id="1045" name="组合 1044"/>
            <p:cNvGrpSpPr/>
            <p:nvPr/>
          </p:nvGrpSpPr>
          <p:grpSpPr>
            <a:xfrm>
              <a:off x="3813175" y="947688"/>
              <a:ext cx="1500187" cy="1498600"/>
              <a:chOff x="1978025" y="1323975"/>
              <a:chExt cx="1500187" cy="1498600"/>
            </a:xfrm>
          </p:grpSpPr>
          <p:sp>
            <p:nvSpPr>
              <p:cNvPr id="10" name="Oval 6"/>
              <p:cNvSpPr>
                <a:spLocks noChangeArrowheads="1"/>
              </p:cNvSpPr>
              <p:nvPr/>
            </p:nvSpPr>
            <p:spPr bwMode="auto">
              <a:xfrm>
                <a:off x="1978025" y="1323975"/>
                <a:ext cx="1500187" cy="1498600"/>
              </a:xfrm>
              <a:prstGeom prst="ellipse">
                <a:avLst/>
              </a:prstGeom>
              <a:solidFill>
                <a:srgbClr val="DEEDF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7"/>
              <p:cNvSpPr/>
              <p:nvPr/>
            </p:nvSpPr>
            <p:spPr bwMode="auto">
              <a:xfrm>
                <a:off x="1978025" y="2073275"/>
                <a:ext cx="1409700" cy="749300"/>
              </a:xfrm>
              <a:custGeom>
                <a:gdLst>
                  <a:gd fmla="*/ 354 w 376" name="T0"/>
                  <a:gd fmla="*/ 94 h 200" name="T1"/>
                  <a:gd fmla="*/ 242 w 376" name="T2"/>
                  <a:gd fmla="*/ 120 h 200" name="T3"/>
                  <a:gd fmla="*/ 25 w 376" name="T4"/>
                  <a:gd fmla="*/ 0 h 200" name="T5"/>
                  <a:gd fmla="*/ 0 w 376" name="T6"/>
                  <a:gd fmla="*/ 1 h 200" name="T7"/>
                  <a:gd fmla="*/ 151 w 376" name="T8"/>
                  <a:gd fmla="*/ 194 h 200" name="T9"/>
                  <a:gd fmla="*/ 200 w 376" name="T10"/>
                  <a:gd fmla="*/ 200 h 200" name="T11"/>
                  <a:gd fmla="*/ 271 w 376" name="T12"/>
                  <a:gd fmla="*/ 187 h 200" name="T13"/>
                  <a:gd fmla="*/ 376 w 376" name="T14"/>
                  <a:gd fmla="*/ 95 h 200" name="T15"/>
                  <a:gd fmla="*/ 354 w 376" name="T16"/>
                  <a:gd fmla="*/ 94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76">
                    <a:moveTo>
                      <a:pt x="354" y="94"/>
                    </a:moveTo>
                    <a:cubicBezTo>
                      <a:pt x="314" y="94"/>
                      <a:pt x="276" y="103"/>
                      <a:pt x="242" y="120"/>
                    </a:cubicBezTo>
                    <a:cubicBezTo>
                      <a:pt x="196" y="48"/>
                      <a:pt x="116" y="0"/>
                      <a:pt x="25" y="0"/>
                    </a:cubicBezTo>
                    <a:cubicBezTo>
                      <a:pt x="16" y="0"/>
                      <a:pt x="8" y="0"/>
                      <a:pt x="0" y="1"/>
                    </a:cubicBezTo>
                    <a:cubicBezTo>
                      <a:pt x="1" y="94"/>
                      <a:pt x="65" y="172"/>
                      <a:pt x="151" y="194"/>
                    </a:cubicBezTo>
                    <a:cubicBezTo>
                      <a:pt x="167" y="198"/>
                      <a:pt x="183" y="200"/>
                      <a:pt x="200" y="200"/>
                    </a:cubicBezTo>
                    <a:cubicBezTo>
                      <a:pt x="225" y="200"/>
                      <a:pt x="249" y="195"/>
                      <a:pt x="271" y="187"/>
                    </a:cubicBezTo>
                    <a:cubicBezTo>
                      <a:pt x="316" y="169"/>
                      <a:pt x="353" y="137"/>
                      <a:pt x="376" y="95"/>
                    </a:cubicBezTo>
                    <a:cubicBezTo>
                      <a:pt x="369" y="94"/>
                      <a:pt x="362" y="94"/>
                      <a:pt x="354" y="94"/>
                    </a:cubicBezTo>
                    <a:close/>
                  </a:path>
                </a:pathLst>
              </a:custGeom>
              <a:solidFill>
                <a:srgbClr val="C6E6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8"/>
              <p:cNvSpPr/>
              <p:nvPr/>
            </p:nvSpPr>
            <p:spPr bwMode="auto">
              <a:xfrm>
                <a:off x="2120900" y="1841500"/>
                <a:ext cx="93662" cy="254000"/>
              </a:xfrm>
              <a:custGeom>
                <a:gdLst>
                  <a:gd fmla="*/ 25 w 25" name="T0"/>
                  <a:gd fmla="*/ 25 h 68" name="T1"/>
                  <a:gd fmla="*/ 13 w 25" name="T2"/>
                  <a:gd fmla="*/ 0 h 68" name="T3"/>
                  <a:gd fmla="*/ 0 w 25" name="T4"/>
                  <a:gd fmla="*/ 25 h 68" name="T5"/>
                  <a:gd fmla="*/ 11 w 25" name="T6"/>
                  <a:gd fmla="*/ 50 h 68" name="T7"/>
                  <a:gd fmla="*/ 11 w 25" name="T8"/>
                  <a:gd fmla="*/ 68 h 68" name="T9"/>
                  <a:gd fmla="*/ 15 w 25" name="T10"/>
                  <a:gd fmla="*/ 68 h 68" name="T11"/>
                  <a:gd fmla="*/ 15 w 25" name="T12"/>
                  <a:gd fmla="*/ 50 h 68" name="T13"/>
                  <a:gd fmla="*/ 25 w 25" name="T14"/>
                  <a:gd fmla="*/ 25 h 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 w="25">
                    <a:moveTo>
                      <a:pt x="25" y="25"/>
                    </a:moveTo>
                    <a:cubicBezTo>
                      <a:pt x="25" y="17"/>
                      <a:pt x="21" y="0"/>
                      <a:pt x="13" y="0"/>
                    </a:cubicBezTo>
                    <a:cubicBezTo>
                      <a:pt x="4" y="0"/>
                      <a:pt x="0" y="17"/>
                      <a:pt x="0" y="25"/>
                    </a:cubicBezTo>
                    <a:cubicBezTo>
                      <a:pt x="0" y="32"/>
                      <a:pt x="2" y="48"/>
                      <a:pt x="11" y="50"/>
                    </a:cubicBezTo>
                    <a:cubicBezTo>
                      <a:pt x="11" y="68"/>
                      <a:pt x="11" y="68"/>
                      <a:pt x="11" y="68"/>
                    </a:cubicBezTo>
                    <a:cubicBezTo>
                      <a:pt x="15" y="68"/>
                      <a:pt x="15" y="68"/>
                      <a:pt x="15" y="68"/>
                    </a:cubicBezTo>
                    <a:cubicBezTo>
                      <a:pt x="15" y="50"/>
                      <a:pt x="15" y="50"/>
                      <a:pt x="15" y="50"/>
                    </a:cubicBezTo>
                    <a:cubicBezTo>
                      <a:pt x="24" y="48"/>
                      <a:pt x="25" y="32"/>
                      <a:pt x="25" y="25"/>
                    </a:cubicBezTo>
                    <a:close/>
                  </a:path>
                </a:pathLst>
              </a:custGeom>
              <a:solidFill>
                <a:srgbClr val="C6E6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9"/>
              <p:cNvSpPr/>
              <p:nvPr/>
            </p:nvSpPr>
            <p:spPr bwMode="auto">
              <a:xfrm>
                <a:off x="3246438" y="1773238"/>
                <a:ext cx="74612" cy="206375"/>
              </a:xfrm>
              <a:custGeom>
                <a:gdLst>
                  <a:gd fmla="*/ 20 w 20" name="T0"/>
                  <a:gd fmla="*/ 20 h 55" name="T1"/>
                  <a:gd fmla="*/ 10 w 20" name="T2"/>
                  <a:gd fmla="*/ 0 h 55" name="T3"/>
                  <a:gd fmla="*/ 0 w 20" name="T4"/>
                  <a:gd fmla="*/ 20 h 55" name="T5"/>
                  <a:gd fmla="*/ 9 w 20" name="T6"/>
                  <a:gd fmla="*/ 41 h 55" name="T7"/>
                  <a:gd fmla="*/ 9 w 20" name="T8"/>
                  <a:gd fmla="*/ 55 h 55" name="T9"/>
                  <a:gd fmla="*/ 12 w 20" name="T10"/>
                  <a:gd fmla="*/ 55 h 55" name="T11"/>
                  <a:gd fmla="*/ 12 w 20" name="T12"/>
                  <a:gd fmla="*/ 41 h 55" name="T13"/>
                  <a:gd fmla="*/ 20 w 20" name="T14"/>
                  <a:gd fmla="*/ 20 h 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 w="20">
                    <a:moveTo>
                      <a:pt x="20" y="20"/>
                    </a:moveTo>
                    <a:cubicBezTo>
                      <a:pt x="20" y="14"/>
                      <a:pt x="17" y="0"/>
                      <a:pt x="10" y="0"/>
                    </a:cubicBezTo>
                    <a:cubicBezTo>
                      <a:pt x="4" y="0"/>
                      <a:pt x="0" y="14"/>
                      <a:pt x="0" y="20"/>
                    </a:cubicBezTo>
                    <a:cubicBezTo>
                      <a:pt x="0" y="26"/>
                      <a:pt x="2" y="39"/>
                      <a:pt x="9" y="41"/>
                    </a:cubicBezTo>
                    <a:cubicBezTo>
                      <a:pt x="9" y="55"/>
                      <a:pt x="9" y="55"/>
                      <a:pt x="9" y="55"/>
                    </a:cubicBezTo>
                    <a:cubicBezTo>
                      <a:pt x="12" y="55"/>
                      <a:pt x="12" y="55"/>
                      <a:pt x="12" y="55"/>
                    </a:cubicBezTo>
                    <a:cubicBezTo>
                      <a:pt x="12" y="41"/>
                      <a:pt x="12" y="41"/>
                      <a:pt x="12" y="41"/>
                    </a:cubicBezTo>
                    <a:cubicBezTo>
                      <a:pt x="19" y="39"/>
                      <a:pt x="20" y="26"/>
                      <a:pt x="20" y="20"/>
                    </a:cubicBezTo>
                    <a:close/>
                  </a:path>
                </a:pathLst>
              </a:custGeom>
              <a:solidFill>
                <a:srgbClr val="C6E6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47" name="组合 1046"/>
            <p:cNvGrpSpPr/>
            <p:nvPr/>
          </p:nvGrpSpPr>
          <p:grpSpPr>
            <a:xfrm>
              <a:off x="3326607" y="1922413"/>
              <a:ext cx="446087" cy="581026"/>
              <a:chOff x="3326607" y="2279650"/>
              <a:chExt cx="446087" cy="581026"/>
            </a:xfrm>
          </p:grpSpPr>
          <p:sp>
            <p:nvSpPr>
              <p:cNvPr id="1024" name="Line 28"/>
              <p:cNvSpPr>
                <a:spLocks noChangeShapeType="1"/>
              </p:cNvSpPr>
              <p:nvPr/>
            </p:nvSpPr>
            <p:spPr bwMode="auto">
              <a:xfrm>
                <a:off x="3328988" y="2859782"/>
                <a:ext cx="230187" cy="0"/>
              </a:xfrm>
              <a:prstGeom prst="line">
                <a:avLst/>
              </a:prstGeom>
              <a:noFill/>
              <a:ln cap="rnd" w="6350">
                <a:solidFill>
                  <a:srgbClr val="12B78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025" name="Line 29"/>
              <p:cNvSpPr>
                <a:spLocks noChangeShapeType="1"/>
              </p:cNvSpPr>
              <p:nvPr/>
            </p:nvSpPr>
            <p:spPr bwMode="auto">
              <a:xfrm>
                <a:off x="3592512" y="2859782"/>
                <a:ext cx="49212" cy="0"/>
              </a:xfrm>
              <a:prstGeom prst="line">
                <a:avLst/>
              </a:prstGeom>
              <a:noFill/>
              <a:ln cap="rnd" w="6350">
                <a:solidFill>
                  <a:srgbClr val="12B78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grpSp>
            <p:nvGrpSpPr>
              <p:cNvPr id="1043" name="组合 1042"/>
              <p:cNvGrpSpPr/>
              <p:nvPr/>
            </p:nvGrpSpPr>
            <p:grpSpPr>
              <a:xfrm>
                <a:off x="3326607" y="2279650"/>
                <a:ext cx="446087" cy="581026"/>
                <a:chOff x="1493838" y="2298700"/>
                <a:chExt cx="446087" cy="581026"/>
              </a:xfrm>
            </p:grpSpPr>
            <p:sp>
              <p:nvSpPr>
                <p:cNvPr id="1027" name="Freeform 30"/>
                <p:cNvSpPr/>
                <p:nvPr/>
              </p:nvSpPr>
              <p:spPr bwMode="auto">
                <a:xfrm>
                  <a:off x="1520825" y="2317750"/>
                  <a:ext cx="400050" cy="512763"/>
                </a:xfrm>
                <a:custGeom>
                  <a:gdLst>
                    <a:gd fmla="*/ 37 w 252" name="T0"/>
                    <a:gd fmla="*/ 323 h 323" name="T1"/>
                    <a:gd fmla="*/ 0 w 252" name="T2"/>
                    <a:gd fmla="*/ 295 h 323" name="T3"/>
                    <a:gd fmla="*/ 215 w 252" name="T4"/>
                    <a:gd fmla="*/ 0 h 323" name="T5"/>
                    <a:gd fmla="*/ 252 w 252" name="T6"/>
                    <a:gd fmla="*/ 28 h 323" name="T7"/>
                    <a:gd fmla="*/ 37 w 252" name="T8"/>
                    <a:gd fmla="*/ 323 h 323" name="T9"/>
                  </a:gdLst>
                  <a:cxnLst>
                    <a:cxn ang="0">
                      <a:pos x="T0" y="T1"/>
                    </a:cxn>
                    <a:cxn ang="0">
                      <a:pos x="T2" y="T3"/>
                    </a:cxn>
                    <a:cxn ang="0">
                      <a:pos x="T4" y="T5"/>
                    </a:cxn>
                    <a:cxn ang="0">
                      <a:pos x="T6" y="T7"/>
                    </a:cxn>
                    <a:cxn ang="0">
                      <a:pos x="T8" y="T9"/>
                    </a:cxn>
                  </a:cxnLst>
                  <a:rect b="b" l="0" r="r" t="0"/>
                  <a:pathLst>
                    <a:path h="323" w="251">
                      <a:moveTo>
                        <a:pt x="37" y="323"/>
                      </a:moveTo>
                      <a:lnTo>
                        <a:pt x="0" y="295"/>
                      </a:lnTo>
                      <a:lnTo>
                        <a:pt x="215" y="0"/>
                      </a:lnTo>
                      <a:lnTo>
                        <a:pt x="252" y="28"/>
                      </a:lnTo>
                      <a:lnTo>
                        <a:pt x="37" y="323"/>
                      </a:lnTo>
                      <a:close/>
                    </a:path>
                  </a:pathLst>
                </a:custGeom>
                <a:solidFill>
                  <a:srgbClr val="FFBC6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8" name="Freeform 31"/>
                <p:cNvSpPr/>
                <p:nvPr/>
              </p:nvSpPr>
              <p:spPr bwMode="auto">
                <a:xfrm>
                  <a:off x="1768475" y="2317750"/>
                  <a:ext cx="152400" cy="171450"/>
                </a:xfrm>
                <a:custGeom>
                  <a:gdLst>
                    <a:gd fmla="*/ 40 w 96" name="T0"/>
                    <a:gd fmla="*/ 108 h 108" name="T1"/>
                    <a:gd fmla="*/ 0 w 96" name="T2"/>
                    <a:gd fmla="*/ 80 h 108" name="T3"/>
                    <a:gd fmla="*/ 59 w 96" name="T4"/>
                    <a:gd fmla="*/ 0 h 108" name="T5"/>
                    <a:gd fmla="*/ 96 w 96" name="T6"/>
                    <a:gd fmla="*/ 28 h 108" name="T7"/>
                    <a:gd fmla="*/ 40 w 96" name="T8"/>
                    <a:gd fmla="*/ 108 h 108" name="T9"/>
                  </a:gdLst>
                  <a:cxnLst>
                    <a:cxn ang="0">
                      <a:pos x="T0" y="T1"/>
                    </a:cxn>
                    <a:cxn ang="0">
                      <a:pos x="T2" y="T3"/>
                    </a:cxn>
                    <a:cxn ang="0">
                      <a:pos x="T4" y="T5"/>
                    </a:cxn>
                    <a:cxn ang="0">
                      <a:pos x="T6" y="T7"/>
                    </a:cxn>
                    <a:cxn ang="0">
                      <a:pos x="T8" y="T9"/>
                    </a:cxn>
                  </a:cxnLst>
                  <a:rect b="b" l="0" r="r" t="0"/>
                  <a:pathLst>
                    <a:path h="108" w="96">
                      <a:moveTo>
                        <a:pt x="40" y="108"/>
                      </a:moveTo>
                      <a:lnTo>
                        <a:pt x="0" y="80"/>
                      </a:lnTo>
                      <a:lnTo>
                        <a:pt x="59" y="0"/>
                      </a:lnTo>
                      <a:lnTo>
                        <a:pt x="96" y="28"/>
                      </a:lnTo>
                      <a:lnTo>
                        <a:pt x="40" y="108"/>
                      </a:lnTo>
                      <a:close/>
                    </a:path>
                  </a:pathLst>
                </a:custGeom>
                <a:solidFill>
                  <a:srgbClr val="FF910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9" name="Freeform 32"/>
                <p:cNvSpPr/>
                <p:nvPr/>
              </p:nvSpPr>
              <p:spPr bwMode="auto">
                <a:xfrm>
                  <a:off x="1738313" y="2376488"/>
                  <a:ext cx="130175" cy="169863"/>
                </a:xfrm>
                <a:custGeom>
                  <a:gdLst>
                    <a:gd fmla="*/ 4 w 35" name="T0"/>
                    <a:gd fmla="*/ 44 h 45" name="T1"/>
                    <a:gd fmla="*/ 1 w 35" name="T2"/>
                    <a:gd fmla="*/ 44 h 45" name="T3"/>
                    <a:gd fmla="*/ 1 w 35" name="T4"/>
                    <a:gd fmla="*/ 44 h 45" name="T5"/>
                    <a:gd fmla="*/ 1 w 35" name="T6"/>
                    <a:gd fmla="*/ 42 h 45" name="T7"/>
                    <a:gd fmla="*/ 31 w 35" name="T8"/>
                    <a:gd fmla="*/ 1 h 45" name="T9"/>
                    <a:gd fmla="*/ 33 w 35" name="T10"/>
                    <a:gd fmla="*/ 1 h 45" name="T11"/>
                    <a:gd fmla="*/ 33 w 35" name="T12"/>
                    <a:gd fmla="*/ 1 h 45" name="T13"/>
                    <a:gd fmla="*/ 34 w 35" name="T14"/>
                    <a:gd fmla="*/ 3 h 45" name="T15"/>
                    <a:gd fmla="*/ 4 w 35" name="T16"/>
                    <a:gd fmla="*/ 44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35">
                      <a:moveTo>
                        <a:pt x="4" y="44"/>
                      </a:moveTo>
                      <a:cubicBezTo>
                        <a:pt x="3" y="45"/>
                        <a:pt x="2" y="45"/>
                        <a:pt x="1" y="44"/>
                      </a:cubicBezTo>
                      <a:cubicBezTo>
                        <a:pt x="1" y="44"/>
                        <a:pt x="1" y="44"/>
                        <a:pt x="1" y="44"/>
                      </a:cubicBezTo>
                      <a:cubicBezTo>
                        <a:pt x="1" y="44"/>
                        <a:pt x="0" y="43"/>
                        <a:pt x="1" y="42"/>
                      </a:cubicBezTo>
                      <a:cubicBezTo>
                        <a:pt x="31" y="1"/>
                        <a:pt x="31" y="1"/>
                        <a:pt x="31" y="1"/>
                      </a:cubicBezTo>
                      <a:cubicBezTo>
                        <a:pt x="31" y="0"/>
                        <a:pt x="32" y="0"/>
                        <a:pt x="33" y="1"/>
                      </a:cubicBezTo>
                      <a:cubicBezTo>
                        <a:pt x="33" y="1"/>
                        <a:pt x="33" y="1"/>
                        <a:pt x="33" y="1"/>
                      </a:cubicBezTo>
                      <a:cubicBezTo>
                        <a:pt x="34" y="2"/>
                        <a:pt x="35" y="3"/>
                        <a:pt x="34" y="3"/>
                      </a:cubicBezTo>
                      <a:lnTo>
                        <a:pt x="4" y="4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0" name="Freeform 33"/>
                <p:cNvSpPr/>
                <p:nvPr/>
              </p:nvSpPr>
              <p:spPr bwMode="auto">
                <a:xfrm>
                  <a:off x="1854200" y="2298700"/>
                  <a:ext cx="85725" cy="66675"/>
                </a:xfrm>
                <a:custGeom>
                  <a:gdLst>
                    <a:gd fmla="*/ 22 w 23" name="T0"/>
                    <a:gd fmla="*/ 17 h 18" name="T1"/>
                    <a:gd fmla="*/ 18 w 23" name="T2"/>
                    <a:gd fmla="*/ 17 h 18" name="T3"/>
                    <a:gd fmla="*/ 2 w 23" name="T4"/>
                    <a:gd fmla="*/ 5 h 18" name="T5"/>
                    <a:gd fmla="*/ 1 w 23" name="T6"/>
                    <a:gd fmla="*/ 1 h 18" name="T7"/>
                    <a:gd fmla="*/ 1 w 23" name="T8"/>
                    <a:gd fmla="*/ 1 h 18" name="T9"/>
                    <a:gd fmla="*/ 5 w 23" name="T10"/>
                    <a:gd fmla="*/ 1 h 18" name="T11"/>
                    <a:gd fmla="*/ 22 w 23" name="T12"/>
                    <a:gd fmla="*/ 13 h 18" name="T13"/>
                    <a:gd fmla="*/ 22 w 23" name="T14"/>
                    <a:gd fmla="*/ 17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23">
                      <a:moveTo>
                        <a:pt x="22" y="17"/>
                      </a:moveTo>
                      <a:cubicBezTo>
                        <a:pt x="21" y="18"/>
                        <a:pt x="20" y="18"/>
                        <a:pt x="18" y="17"/>
                      </a:cubicBezTo>
                      <a:cubicBezTo>
                        <a:pt x="2" y="5"/>
                        <a:pt x="2" y="5"/>
                        <a:pt x="2" y="5"/>
                      </a:cubicBezTo>
                      <a:cubicBezTo>
                        <a:pt x="1" y="4"/>
                        <a:pt x="0" y="3"/>
                        <a:pt x="1" y="1"/>
                      </a:cubicBezTo>
                      <a:cubicBezTo>
                        <a:pt x="1" y="1"/>
                        <a:pt x="1" y="1"/>
                        <a:pt x="1" y="1"/>
                      </a:cubicBezTo>
                      <a:cubicBezTo>
                        <a:pt x="2" y="0"/>
                        <a:pt x="4" y="0"/>
                        <a:pt x="5" y="1"/>
                      </a:cubicBezTo>
                      <a:cubicBezTo>
                        <a:pt x="22" y="13"/>
                        <a:pt x="22" y="13"/>
                        <a:pt x="22" y="13"/>
                      </a:cubicBezTo>
                      <a:cubicBezTo>
                        <a:pt x="23" y="14"/>
                        <a:pt x="23" y="16"/>
                        <a:pt x="22" y="17"/>
                      </a:cubicBez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1" name="Freeform 34"/>
                <p:cNvSpPr/>
                <p:nvPr/>
              </p:nvSpPr>
              <p:spPr bwMode="auto">
                <a:xfrm>
                  <a:off x="1493838" y="2786063"/>
                  <a:ext cx="85725" cy="93663"/>
                </a:xfrm>
                <a:custGeom>
                  <a:gdLst>
                    <a:gd fmla="*/ 0 w 54" name="T0"/>
                    <a:gd fmla="*/ 59 h 59" name="T1"/>
                    <a:gd fmla="*/ 17 w 54" name="T2"/>
                    <a:gd fmla="*/ 0 h 59" name="T3"/>
                    <a:gd fmla="*/ 54 w 54" name="T4"/>
                    <a:gd fmla="*/ 28 h 59" name="T5"/>
                    <a:gd fmla="*/ 0 w 54" name="T6"/>
                    <a:gd fmla="*/ 59 h 59" name="T7"/>
                  </a:gdLst>
                  <a:cxnLst>
                    <a:cxn ang="0">
                      <a:pos x="T0" y="T1"/>
                    </a:cxn>
                    <a:cxn ang="0">
                      <a:pos x="T2" y="T3"/>
                    </a:cxn>
                    <a:cxn ang="0">
                      <a:pos x="T4" y="T5"/>
                    </a:cxn>
                    <a:cxn ang="0">
                      <a:pos x="T6" y="T7"/>
                    </a:cxn>
                  </a:cxnLst>
                  <a:rect b="b" l="0" r="r" t="0"/>
                  <a:pathLst>
                    <a:path h="59" w="54">
                      <a:moveTo>
                        <a:pt x="0" y="59"/>
                      </a:moveTo>
                      <a:lnTo>
                        <a:pt x="17" y="0"/>
                      </a:lnTo>
                      <a:lnTo>
                        <a:pt x="54" y="28"/>
                      </a:lnTo>
                      <a:lnTo>
                        <a:pt x="0" y="59"/>
                      </a:lnTo>
                      <a:close/>
                    </a:path>
                  </a:pathLst>
                </a:custGeom>
                <a:solidFill>
                  <a:srgbClr val="FDE1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2" name="Freeform 35"/>
                <p:cNvSpPr/>
                <p:nvPr/>
              </p:nvSpPr>
              <p:spPr bwMode="auto">
                <a:xfrm>
                  <a:off x="1520825" y="2778125"/>
                  <a:ext cx="66675" cy="52388"/>
                </a:xfrm>
                <a:custGeom>
                  <a:gdLst>
                    <a:gd fmla="*/ 42 w 42" name="T0"/>
                    <a:gd fmla="*/ 28 h 33" name="T1"/>
                    <a:gd fmla="*/ 2 w 42" name="T2"/>
                    <a:gd fmla="*/ 0 h 33" name="T3"/>
                    <a:gd fmla="*/ 0 w 42" name="T4"/>
                    <a:gd fmla="*/ 5 h 33" name="T5"/>
                    <a:gd fmla="*/ 37 w 42" name="T6"/>
                    <a:gd fmla="*/ 33 h 33" name="T7"/>
                    <a:gd fmla="*/ 42 w 42" name="T8"/>
                    <a:gd fmla="*/ 28 h 33" name="T9"/>
                  </a:gdLst>
                  <a:cxnLst>
                    <a:cxn ang="0">
                      <a:pos x="T0" y="T1"/>
                    </a:cxn>
                    <a:cxn ang="0">
                      <a:pos x="T2" y="T3"/>
                    </a:cxn>
                    <a:cxn ang="0">
                      <a:pos x="T4" y="T5"/>
                    </a:cxn>
                    <a:cxn ang="0">
                      <a:pos x="T6" y="T7"/>
                    </a:cxn>
                    <a:cxn ang="0">
                      <a:pos x="T8" y="T9"/>
                    </a:cxn>
                  </a:cxnLst>
                  <a:rect b="b" l="0" r="r" t="0"/>
                  <a:pathLst>
                    <a:path h="33" w="42">
                      <a:moveTo>
                        <a:pt x="42" y="28"/>
                      </a:moveTo>
                      <a:lnTo>
                        <a:pt x="2" y="0"/>
                      </a:lnTo>
                      <a:lnTo>
                        <a:pt x="0" y="5"/>
                      </a:lnTo>
                      <a:lnTo>
                        <a:pt x="37" y="33"/>
                      </a:lnTo>
                      <a:lnTo>
                        <a:pt x="42" y="28"/>
                      </a:ln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3" name="Freeform 36"/>
                <p:cNvSpPr/>
                <p:nvPr/>
              </p:nvSpPr>
              <p:spPr bwMode="auto">
                <a:xfrm>
                  <a:off x="1493838" y="2857500"/>
                  <a:ext cx="22225" cy="22225"/>
                </a:xfrm>
                <a:custGeom>
                  <a:gdLst>
                    <a:gd fmla="*/ 5 w 14" name="T0"/>
                    <a:gd fmla="*/ 0 h 14" name="T1"/>
                    <a:gd fmla="*/ 0 w 14" name="T2"/>
                    <a:gd fmla="*/ 14 h 14" name="T3"/>
                    <a:gd fmla="*/ 14 w 14" name="T4"/>
                    <a:gd fmla="*/ 7 h 14" name="T5"/>
                    <a:gd fmla="*/ 5 w 14" name="T6"/>
                    <a:gd fmla="*/ 0 h 14" name="T7"/>
                  </a:gdLst>
                  <a:cxnLst>
                    <a:cxn ang="0">
                      <a:pos x="T0" y="T1"/>
                    </a:cxn>
                    <a:cxn ang="0">
                      <a:pos x="T2" y="T3"/>
                    </a:cxn>
                    <a:cxn ang="0">
                      <a:pos x="T4" y="T5"/>
                    </a:cxn>
                    <a:cxn ang="0">
                      <a:pos x="T6" y="T7"/>
                    </a:cxn>
                  </a:cxnLst>
                  <a:rect b="b" l="0" r="r" t="0"/>
                  <a:pathLst>
                    <a:path h="14" w="14">
                      <a:moveTo>
                        <a:pt x="5" y="0"/>
                      </a:moveTo>
                      <a:lnTo>
                        <a:pt x="0" y="14"/>
                      </a:lnTo>
                      <a:lnTo>
                        <a:pt x="14" y="7"/>
                      </a:lnTo>
                      <a:lnTo>
                        <a:pt x="5" y="0"/>
                      </a:ln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1044" name="组合 1043"/>
            <p:cNvGrpSpPr/>
            <p:nvPr/>
          </p:nvGrpSpPr>
          <p:grpSpPr>
            <a:xfrm>
              <a:off x="4121150" y="1190576"/>
              <a:ext cx="1346200" cy="1114425"/>
              <a:chOff x="2286000" y="1566863"/>
              <a:chExt cx="1346200" cy="1114425"/>
            </a:xfrm>
          </p:grpSpPr>
          <p:sp>
            <p:nvSpPr>
              <p:cNvPr id="14" name="Freeform 10"/>
              <p:cNvSpPr/>
              <p:nvPr/>
            </p:nvSpPr>
            <p:spPr bwMode="auto">
              <a:xfrm>
                <a:off x="2878138" y="2343150"/>
                <a:ext cx="379412" cy="19050"/>
              </a:xfrm>
              <a:custGeom>
                <a:gdLst>
                  <a:gd fmla="*/ 0 w 239" name="T0"/>
                  <a:gd fmla="*/ 12 h 12" name="T1"/>
                  <a:gd fmla="*/ 217 w 239" name="T2"/>
                  <a:gd fmla="*/ 12 h 12" name="T3"/>
                  <a:gd fmla="*/ 239 w 239" name="T4"/>
                  <a:gd fmla="*/ 0 h 12" name="T5"/>
                  <a:gd fmla="*/ 0 w 239" name="T6"/>
                  <a:gd fmla="*/ 0 h 12" name="T7"/>
                  <a:gd fmla="*/ 0 w 239" name="T8"/>
                  <a:gd fmla="*/ 12 h 12" name="T9"/>
                </a:gdLst>
                <a:cxnLst>
                  <a:cxn ang="0">
                    <a:pos x="T0" y="T1"/>
                  </a:cxn>
                  <a:cxn ang="0">
                    <a:pos x="T2" y="T3"/>
                  </a:cxn>
                  <a:cxn ang="0">
                    <a:pos x="T4" y="T5"/>
                  </a:cxn>
                  <a:cxn ang="0">
                    <a:pos x="T6" y="T7"/>
                  </a:cxn>
                  <a:cxn ang="0">
                    <a:pos x="T8" y="T9"/>
                  </a:cxn>
                </a:cxnLst>
                <a:rect b="b" l="0" r="r" t="0"/>
                <a:pathLst>
                  <a:path h="12" w="239">
                    <a:moveTo>
                      <a:pt x="0" y="12"/>
                    </a:moveTo>
                    <a:lnTo>
                      <a:pt x="217" y="12"/>
                    </a:lnTo>
                    <a:lnTo>
                      <a:pt x="239" y="0"/>
                    </a:lnTo>
                    <a:lnTo>
                      <a:pt x="0" y="0"/>
                    </a:lnTo>
                    <a:lnTo>
                      <a:pt x="0" y="12"/>
                    </a:lnTo>
                    <a:close/>
                  </a:path>
                </a:pathLst>
              </a:custGeom>
              <a:solidFill>
                <a:srgbClr val="B7C8D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11"/>
              <p:cNvSpPr/>
              <p:nvPr/>
            </p:nvSpPr>
            <p:spPr bwMode="auto">
              <a:xfrm>
                <a:off x="3257550" y="2241550"/>
                <a:ext cx="374650" cy="15875"/>
              </a:xfrm>
              <a:custGeom>
                <a:gdLst>
                  <a:gd fmla="*/ 0 w 236" name="T0"/>
                  <a:gd fmla="*/ 10 h 10" name="T1"/>
                  <a:gd fmla="*/ 215 w 236" name="T2"/>
                  <a:gd fmla="*/ 10 h 10" name="T3"/>
                  <a:gd fmla="*/ 236 w 236" name="T4"/>
                  <a:gd fmla="*/ 0 h 10" name="T5"/>
                  <a:gd fmla="*/ 0 w 236" name="T6"/>
                  <a:gd fmla="*/ 0 h 10" name="T7"/>
                  <a:gd fmla="*/ 0 w 236" name="T8"/>
                  <a:gd fmla="*/ 10 h 10" name="T9"/>
                </a:gdLst>
                <a:cxnLst>
                  <a:cxn ang="0">
                    <a:pos x="T0" y="T1"/>
                  </a:cxn>
                  <a:cxn ang="0">
                    <a:pos x="T2" y="T3"/>
                  </a:cxn>
                  <a:cxn ang="0">
                    <a:pos x="T4" y="T5"/>
                  </a:cxn>
                  <a:cxn ang="0">
                    <a:pos x="T6" y="T7"/>
                  </a:cxn>
                  <a:cxn ang="0">
                    <a:pos x="T8" y="T9"/>
                  </a:cxn>
                </a:cxnLst>
                <a:rect b="b" l="0" r="r" t="0"/>
                <a:pathLst>
                  <a:path h="10" w="236">
                    <a:moveTo>
                      <a:pt x="0" y="10"/>
                    </a:moveTo>
                    <a:lnTo>
                      <a:pt x="215" y="10"/>
                    </a:lnTo>
                    <a:lnTo>
                      <a:pt x="236" y="0"/>
                    </a:lnTo>
                    <a:lnTo>
                      <a:pt x="0" y="0"/>
                    </a:lnTo>
                    <a:lnTo>
                      <a:pt x="0" y="10"/>
                    </a:lnTo>
                    <a:close/>
                  </a:path>
                </a:pathLst>
              </a:custGeom>
              <a:solidFill>
                <a:srgbClr val="B7C8D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3"/>
              <p:cNvSpPr/>
              <p:nvPr/>
            </p:nvSpPr>
            <p:spPr bwMode="auto">
              <a:xfrm>
                <a:off x="3128963" y="1968500"/>
                <a:ext cx="376237" cy="374650"/>
              </a:xfrm>
              <a:custGeom>
                <a:gdLst>
                  <a:gd fmla="*/ 100 w 100" name="T0"/>
                  <a:gd fmla="*/ 0 h 100" name="T1"/>
                  <a:gd fmla="*/ 67 w 100" name="T2"/>
                  <a:gd fmla="*/ 0 h 100" name="T3"/>
                  <a:gd fmla="*/ 0 w 100" name="T4"/>
                  <a:gd fmla="*/ 0 h 100" name="T5"/>
                  <a:gd fmla="*/ 0 w 100" name="T6"/>
                  <a:gd fmla="*/ 67 h 100" name="T7"/>
                  <a:gd fmla="*/ 34 w 100" name="T8"/>
                  <a:gd fmla="*/ 100 h 100" name="T9"/>
                  <a:gd fmla="*/ 67 w 100" name="T10"/>
                  <a:gd fmla="*/ 67 h 100" name="T11"/>
                  <a:gd fmla="*/ 67 w 100" name="T12"/>
                  <a:gd fmla="*/ 34 h 100" name="T13"/>
                  <a:gd fmla="*/ 100 w 100" name="T14"/>
                  <a:gd fmla="*/ 0 h 1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 w="100">
                    <a:moveTo>
                      <a:pt x="100" y="0"/>
                    </a:moveTo>
                    <a:cubicBezTo>
                      <a:pt x="67" y="0"/>
                      <a:pt x="67" y="0"/>
                      <a:pt x="67" y="0"/>
                    </a:cubicBezTo>
                    <a:cubicBezTo>
                      <a:pt x="0" y="0"/>
                      <a:pt x="0" y="0"/>
                      <a:pt x="0" y="0"/>
                    </a:cubicBezTo>
                    <a:cubicBezTo>
                      <a:pt x="0" y="67"/>
                      <a:pt x="0" y="67"/>
                      <a:pt x="0" y="67"/>
                    </a:cubicBezTo>
                    <a:cubicBezTo>
                      <a:pt x="0" y="85"/>
                      <a:pt x="15" y="100"/>
                      <a:pt x="34" y="100"/>
                    </a:cubicBezTo>
                    <a:cubicBezTo>
                      <a:pt x="52" y="100"/>
                      <a:pt x="67" y="85"/>
                      <a:pt x="67" y="67"/>
                    </a:cubicBezTo>
                    <a:cubicBezTo>
                      <a:pt x="67" y="34"/>
                      <a:pt x="67" y="34"/>
                      <a:pt x="67" y="34"/>
                    </a:cubicBezTo>
                    <a:cubicBezTo>
                      <a:pt x="67" y="15"/>
                      <a:pt x="82" y="0"/>
                      <a:pt x="100" y="0"/>
                    </a:cubicBez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4"/>
              <p:cNvSpPr/>
              <p:nvPr/>
            </p:nvSpPr>
            <p:spPr bwMode="auto">
              <a:xfrm>
                <a:off x="3381375" y="1968500"/>
                <a:ext cx="250825" cy="273050"/>
              </a:xfrm>
              <a:custGeom>
                <a:gdLst>
                  <a:gd fmla="*/ 33 w 67" name="T0"/>
                  <a:gd fmla="*/ 0 h 73" name="T1"/>
                  <a:gd fmla="*/ 0 w 67" name="T2"/>
                  <a:gd fmla="*/ 34 h 73" name="T3"/>
                  <a:gd fmla="*/ 0 w 67" name="T4"/>
                  <a:gd fmla="*/ 73 h 73" name="T5"/>
                  <a:gd fmla="*/ 67 w 67" name="T6"/>
                  <a:gd fmla="*/ 73 h 73" name="T7"/>
                  <a:gd fmla="*/ 67 w 67" name="T8"/>
                  <a:gd fmla="*/ 34 h 73" name="T9"/>
                  <a:gd fmla="*/ 33 w 67" name="T10"/>
                  <a:gd fmla="*/ 0 h 73" name="T11"/>
                </a:gdLst>
                <a:cxnLst>
                  <a:cxn ang="0">
                    <a:pos x="T0" y="T1"/>
                  </a:cxn>
                  <a:cxn ang="0">
                    <a:pos x="T2" y="T3"/>
                  </a:cxn>
                  <a:cxn ang="0">
                    <a:pos x="T4" y="T5"/>
                  </a:cxn>
                  <a:cxn ang="0">
                    <a:pos x="T6" y="T7"/>
                  </a:cxn>
                  <a:cxn ang="0">
                    <a:pos x="T8" y="T9"/>
                  </a:cxn>
                  <a:cxn ang="0">
                    <a:pos x="T10" y="T11"/>
                  </a:cxn>
                </a:cxnLst>
                <a:rect b="b" l="0" r="r" t="0"/>
                <a:pathLst>
                  <a:path h="73" w="67">
                    <a:moveTo>
                      <a:pt x="33" y="0"/>
                    </a:moveTo>
                    <a:cubicBezTo>
                      <a:pt x="15" y="0"/>
                      <a:pt x="0" y="15"/>
                      <a:pt x="0" y="34"/>
                    </a:cubicBezTo>
                    <a:cubicBezTo>
                      <a:pt x="0" y="73"/>
                      <a:pt x="0" y="73"/>
                      <a:pt x="0" y="73"/>
                    </a:cubicBezTo>
                    <a:cubicBezTo>
                      <a:pt x="67" y="73"/>
                      <a:pt x="67" y="73"/>
                      <a:pt x="67" y="73"/>
                    </a:cubicBezTo>
                    <a:cubicBezTo>
                      <a:pt x="67" y="34"/>
                      <a:pt x="67" y="34"/>
                      <a:pt x="67" y="34"/>
                    </a:cubicBezTo>
                    <a:cubicBezTo>
                      <a:pt x="67" y="15"/>
                      <a:pt x="52" y="0"/>
                      <a:pt x="3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Line 25"/>
              <p:cNvSpPr>
                <a:spLocks noChangeShapeType="1"/>
              </p:cNvSpPr>
              <p:nvPr/>
            </p:nvSpPr>
            <p:spPr bwMode="auto">
              <a:xfrm>
                <a:off x="2905125" y="2073275"/>
                <a:ext cx="377825"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30" name="Line 26"/>
              <p:cNvSpPr>
                <a:spLocks noChangeShapeType="1"/>
              </p:cNvSpPr>
              <p:nvPr/>
            </p:nvSpPr>
            <p:spPr bwMode="auto">
              <a:xfrm>
                <a:off x="2905125" y="2216150"/>
                <a:ext cx="377825"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6" name="Freeform 12"/>
              <p:cNvSpPr/>
              <p:nvPr/>
            </p:nvSpPr>
            <p:spPr bwMode="auto">
              <a:xfrm>
                <a:off x="2878138" y="1566863"/>
                <a:ext cx="379412" cy="776288"/>
              </a:xfrm>
              <a:custGeom>
                <a:gdLst>
                  <a:gd fmla="*/ 67 w 101" name="T0"/>
                  <a:gd fmla="*/ 174 h 207" name="T1"/>
                  <a:gd fmla="*/ 67 w 101" name="T2"/>
                  <a:gd fmla="*/ 33 h 207" name="T3"/>
                  <a:gd fmla="*/ 34 w 101" name="T4"/>
                  <a:gd fmla="*/ 0 h 207" name="T5"/>
                  <a:gd fmla="*/ 0 w 101" name="T6"/>
                  <a:gd fmla="*/ 33 h 207" name="T7"/>
                  <a:gd fmla="*/ 0 w 101" name="T8"/>
                  <a:gd fmla="*/ 207 h 207" name="T9"/>
                  <a:gd fmla="*/ 37 w 101" name="T10"/>
                  <a:gd fmla="*/ 207 h 207" name="T11"/>
                  <a:gd fmla="*/ 67 w 101" name="T12"/>
                  <a:gd fmla="*/ 207 h 207" name="T13"/>
                  <a:gd fmla="*/ 101 w 101" name="T14"/>
                  <a:gd fmla="*/ 207 h 207" name="T15"/>
                  <a:gd fmla="*/ 67 w 101" name="T16"/>
                  <a:gd fmla="*/ 174 h 2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6" w="100">
                    <a:moveTo>
                      <a:pt x="67" y="174"/>
                    </a:moveTo>
                    <a:cubicBezTo>
                      <a:pt x="67" y="33"/>
                      <a:pt x="67" y="33"/>
                      <a:pt x="67" y="33"/>
                    </a:cubicBezTo>
                    <a:cubicBezTo>
                      <a:pt x="67" y="15"/>
                      <a:pt x="52" y="0"/>
                      <a:pt x="34" y="0"/>
                    </a:cubicBezTo>
                    <a:cubicBezTo>
                      <a:pt x="15" y="0"/>
                      <a:pt x="0" y="15"/>
                      <a:pt x="0" y="33"/>
                    </a:cubicBezTo>
                    <a:cubicBezTo>
                      <a:pt x="0" y="207"/>
                      <a:pt x="0" y="207"/>
                      <a:pt x="0" y="207"/>
                    </a:cubicBezTo>
                    <a:cubicBezTo>
                      <a:pt x="37" y="207"/>
                      <a:pt x="37" y="207"/>
                      <a:pt x="37" y="207"/>
                    </a:cubicBezTo>
                    <a:cubicBezTo>
                      <a:pt x="67" y="207"/>
                      <a:pt x="67" y="207"/>
                      <a:pt x="67" y="207"/>
                    </a:cubicBezTo>
                    <a:cubicBezTo>
                      <a:pt x="101" y="207"/>
                      <a:pt x="101" y="207"/>
                      <a:pt x="101" y="207"/>
                    </a:cubicBezTo>
                    <a:cubicBezTo>
                      <a:pt x="82" y="207"/>
                      <a:pt x="67" y="192"/>
                      <a:pt x="67" y="17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Line 15"/>
              <p:cNvSpPr>
                <a:spLocks noChangeShapeType="1"/>
              </p:cNvSpPr>
              <p:nvPr/>
            </p:nvSpPr>
            <p:spPr bwMode="auto">
              <a:xfrm>
                <a:off x="2644775" y="1830388"/>
                <a:ext cx="379412" cy="0"/>
              </a:xfrm>
              <a:prstGeom prst="line">
                <a:avLst/>
              </a:prstGeom>
              <a:noFill/>
              <a:ln cap="rnd" w="6350">
                <a:solidFill>
                  <a:srgbClr val="EEEEE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0" name="Line 16"/>
              <p:cNvSpPr>
                <a:spLocks noChangeShapeType="1"/>
              </p:cNvSpPr>
              <p:nvPr/>
            </p:nvSpPr>
            <p:spPr bwMode="auto">
              <a:xfrm>
                <a:off x="2644775" y="1968500"/>
                <a:ext cx="379412" cy="0"/>
              </a:xfrm>
              <a:prstGeom prst="line">
                <a:avLst/>
              </a:prstGeom>
              <a:noFill/>
              <a:ln cap="rnd" w="6350">
                <a:solidFill>
                  <a:srgbClr val="EEEEE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1" name="Line 17"/>
              <p:cNvSpPr>
                <a:spLocks noChangeShapeType="1"/>
              </p:cNvSpPr>
              <p:nvPr/>
            </p:nvSpPr>
            <p:spPr bwMode="auto">
              <a:xfrm>
                <a:off x="2644775" y="2111375"/>
                <a:ext cx="379412" cy="0"/>
              </a:xfrm>
              <a:prstGeom prst="line">
                <a:avLst/>
              </a:prstGeom>
              <a:noFill/>
              <a:ln cap="rnd" w="6350">
                <a:solidFill>
                  <a:srgbClr val="EEEEE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2" name="Freeform 18"/>
              <p:cNvSpPr/>
              <p:nvPr/>
            </p:nvSpPr>
            <p:spPr bwMode="auto">
              <a:xfrm>
                <a:off x="2286000" y="1566863"/>
                <a:ext cx="719137" cy="1114425"/>
              </a:xfrm>
              <a:custGeom>
                <a:gdLst>
                  <a:gd fmla="*/ 192 w 192" name="T0"/>
                  <a:gd fmla="*/ 0 h 297" name="T1"/>
                  <a:gd fmla="*/ 34 w 192" name="T2"/>
                  <a:gd fmla="*/ 0 h 297" name="T3"/>
                  <a:gd fmla="*/ 0 w 192" name="T4"/>
                  <a:gd fmla="*/ 33 h 297" name="T5"/>
                  <a:gd fmla="*/ 0 w 192" name="T6"/>
                  <a:gd fmla="*/ 297 h 297" name="T7"/>
                  <a:gd fmla="*/ 158 w 192" name="T8"/>
                  <a:gd fmla="*/ 297 h 297" name="T9"/>
                  <a:gd fmla="*/ 158 w 192" name="T10"/>
                  <a:gd fmla="*/ 33 h 297" name="T11"/>
                  <a:gd fmla="*/ 192 w 192" name="T12"/>
                  <a:gd fmla="*/ 0 h 297" name="T13"/>
                </a:gdLst>
                <a:cxnLst>
                  <a:cxn ang="0">
                    <a:pos x="T0" y="T1"/>
                  </a:cxn>
                  <a:cxn ang="0">
                    <a:pos x="T2" y="T3"/>
                  </a:cxn>
                  <a:cxn ang="0">
                    <a:pos x="T4" y="T5"/>
                  </a:cxn>
                  <a:cxn ang="0">
                    <a:pos x="T6" y="T7"/>
                  </a:cxn>
                  <a:cxn ang="0">
                    <a:pos x="T8" y="T9"/>
                  </a:cxn>
                  <a:cxn ang="0">
                    <a:pos x="T10" y="T11"/>
                  </a:cxn>
                  <a:cxn ang="0">
                    <a:pos x="T12" y="T13"/>
                  </a:cxn>
                </a:cxnLst>
                <a:rect b="b" l="0" r="r" t="0"/>
                <a:pathLst>
                  <a:path h="297" w="192">
                    <a:moveTo>
                      <a:pt x="192" y="0"/>
                    </a:moveTo>
                    <a:cubicBezTo>
                      <a:pt x="34" y="0"/>
                      <a:pt x="34" y="0"/>
                      <a:pt x="34" y="0"/>
                    </a:cubicBezTo>
                    <a:cubicBezTo>
                      <a:pt x="15" y="0"/>
                      <a:pt x="0" y="15"/>
                      <a:pt x="0" y="33"/>
                    </a:cubicBezTo>
                    <a:cubicBezTo>
                      <a:pt x="0" y="297"/>
                      <a:pt x="0" y="297"/>
                      <a:pt x="0" y="297"/>
                    </a:cubicBezTo>
                    <a:cubicBezTo>
                      <a:pt x="158" y="297"/>
                      <a:pt x="158" y="297"/>
                      <a:pt x="158" y="297"/>
                    </a:cubicBezTo>
                    <a:cubicBezTo>
                      <a:pt x="158" y="33"/>
                      <a:pt x="158" y="33"/>
                      <a:pt x="158" y="33"/>
                    </a:cubicBezTo>
                    <a:cubicBezTo>
                      <a:pt x="158" y="15"/>
                      <a:pt x="173" y="0"/>
                      <a:pt x="192" y="0"/>
                    </a:cubicBezTo>
                    <a:close/>
                  </a:path>
                </a:pathLst>
              </a:custGeom>
              <a:solidFill>
                <a:srgbClr val="12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Line 19"/>
              <p:cNvSpPr>
                <a:spLocks noChangeShapeType="1"/>
              </p:cNvSpPr>
              <p:nvPr/>
            </p:nvSpPr>
            <p:spPr bwMode="auto">
              <a:xfrm>
                <a:off x="2393950" y="2241550"/>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4" name="Line 20"/>
              <p:cNvSpPr>
                <a:spLocks noChangeShapeType="1"/>
              </p:cNvSpPr>
              <p:nvPr/>
            </p:nvSpPr>
            <p:spPr bwMode="auto">
              <a:xfrm>
                <a:off x="2393950" y="2384425"/>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5" name="Line 21"/>
              <p:cNvSpPr>
                <a:spLocks noChangeShapeType="1"/>
              </p:cNvSpPr>
              <p:nvPr/>
            </p:nvSpPr>
            <p:spPr bwMode="auto">
              <a:xfrm>
                <a:off x="2393950" y="2106613"/>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6" name="Line 22"/>
              <p:cNvSpPr>
                <a:spLocks noChangeShapeType="1"/>
              </p:cNvSpPr>
              <p:nvPr/>
            </p:nvSpPr>
            <p:spPr bwMode="auto">
              <a:xfrm>
                <a:off x="2393950" y="1968500"/>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7" name="Line 23"/>
              <p:cNvSpPr>
                <a:spLocks noChangeShapeType="1"/>
              </p:cNvSpPr>
              <p:nvPr/>
            </p:nvSpPr>
            <p:spPr bwMode="auto">
              <a:xfrm>
                <a:off x="2393950" y="1833563"/>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8" name="Line 24"/>
              <p:cNvSpPr>
                <a:spLocks noChangeShapeType="1"/>
              </p:cNvSpPr>
              <p:nvPr/>
            </p:nvSpPr>
            <p:spPr bwMode="auto">
              <a:xfrm>
                <a:off x="2393950" y="1695450"/>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31" name="Line 27"/>
              <p:cNvSpPr>
                <a:spLocks noChangeShapeType="1"/>
              </p:cNvSpPr>
              <p:nvPr/>
            </p:nvSpPr>
            <p:spPr bwMode="auto">
              <a:xfrm>
                <a:off x="2393950" y="2522538"/>
                <a:ext cx="379412" cy="0"/>
              </a:xfrm>
              <a:prstGeom prst="line">
                <a:avLst/>
              </a:prstGeom>
              <a:noFill/>
              <a:ln cap="rnd" w="6350">
                <a:solidFill>
                  <a:srgbClr val="FFFFFF"/>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grpSp>
        <p:grpSp>
          <p:nvGrpSpPr>
            <p:cNvPr id="1046" name="组合 1045"/>
            <p:cNvGrpSpPr/>
            <p:nvPr/>
          </p:nvGrpSpPr>
          <p:grpSpPr>
            <a:xfrm>
              <a:off x="3862388" y="2049413"/>
              <a:ext cx="561975" cy="473075"/>
              <a:chOff x="2027238" y="2425700"/>
              <a:chExt cx="561975" cy="473075"/>
            </a:xfrm>
          </p:grpSpPr>
          <p:sp>
            <p:nvSpPr>
              <p:cNvPr id="1034" name="Freeform 37"/>
              <p:cNvSpPr/>
              <p:nvPr/>
            </p:nvSpPr>
            <p:spPr bwMode="auto">
              <a:xfrm>
                <a:off x="2138363" y="2425700"/>
                <a:ext cx="338137" cy="228600"/>
              </a:xfrm>
              <a:custGeom>
                <a:gdLst>
                  <a:gd fmla="*/ 90 w 90" name="T0"/>
                  <a:gd fmla="*/ 52 h 61" name="T1"/>
                  <a:gd fmla="*/ 81 w 90" name="T2"/>
                  <a:gd fmla="*/ 61 h 61" name="T3"/>
                  <a:gd fmla="*/ 9 w 90" name="T4"/>
                  <a:gd fmla="*/ 61 h 61" name="T5"/>
                  <a:gd fmla="*/ 0 w 90" name="T6"/>
                  <a:gd fmla="*/ 52 h 61" name="T7"/>
                  <a:gd fmla="*/ 0 w 90" name="T8"/>
                  <a:gd fmla="*/ 9 h 61" name="T9"/>
                  <a:gd fmla="*/ 9 w 90" name="T10"/>
                  <a:gd fmla="*/ 0 h 61" name="T11"/>
                  <a:gd fmla="*/ 81 w 90" name="T12"/>
                  <a:gd fmla="*/ 0 h 61" name="T13"/>
                  <a:gd fmla="*/ 90 w 90" name="T14"/>
                  <a:gd fmla="*/ 9 h 61" name="T15"/>
                  <a:gd fmla="*/ 90 w 90" name="T16"/>
                  <a:gd fmla="*/ 52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90">
                    <a:moveTo>
                      <a:pt x="90" y="52"/>
                    </a:moveTo>
                    <a:cubicBezTo>
                      <a:pt x="90" y="57"/>
                      <a:pt x="86" y="61"/>
                      <a:pt x="81" y="61"/>
                    </a:cubicBezTo>
                    <a:cubicBezTo>
                      <a:pt x="9" y="61"/>
                      <a:pt x="9" y="61"/>
                      <a:pt x="9" y="61"/>
                    </a:cubicBezTo>
                    <a:cubicBezTo>
                      <a:pt x="4" y="61"/>
                      <a:pt x="0" y="57"/>
                      <a:pt x="0" y="52"/>
                    </a:cubicBezTo>
                    <a:cubicBezTo>
                      <a:pt x="0" y="9"/>
                      <a:pt x="0" y="9"/>
                      <a:pt x="0" y="9"/>
                    </a:cubicBezTo>
                    <a:cubicBezTo>
                      <a:pt x="0" y="4"/>
                      <a:pt x="4" y="0"/>
                      <a:pt x="9" y="0"/>
                    </a:cubicBezTo>
                    <a:cubicBezTo>
                      <a:pt x="81" y="0"/>
                      <a:pt x="81" y="0"/>
                      <a:pt x="81" y="0"/>
                    </a:cubicBezTo>
                    <a:cubicBezTo>
                      <a:pt x="86" y="0"/>
                      <a:pt x="90" y="4"/>
                      <a:pt x="90" y="9"/>
                    </a:cubicBezTo>
                    <a:lnTo>
                      <a:pt x="90" y="52"/>
                    </a:lnTo>
                    <a:close/>
                  </a:path>
                </a:pathLst>
              </a:custGeom>
              <a:solidFill>
                <a:srgbClr val="8F65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5" name="Freeform 38"/>
              <p:cNvSpPr/>
              <p:nvPr/>
            </p:nvSpPr>
            <p:spPr bwMode="auto">
              <a:xfrm>
                <a:off x="2101850" y="2511425"/>
                <a:ext cx="412750" cy="57150"/>
              </a:xfrm>
              <a:custGeom>
                <a:gdLst>
                  <a:gd fmla="*/ 110 w 110" name="T0"/>
                  <a:gd fmla="*/ 7 h 15" name="T1"/>
                  <a:gd fmla="*/ 103 w 110" name="T2"/>
                  <a:gd fmla="*/ 15 h 15" name="T3"/>
                  <a:gd fmla="*/ 7 w 110" name="T4"/>
                  <a:gd fmla="*/ 15 h 15" name="T5"/>
                  <a:gd fmla="*/ 0 w 110" name="T6"/>
                  <a:gd fmla="*/ 7 h 15" name="T7"/>
                  <a:gd fmla="*/ 0 w 110" name="T8"/>
                  <a:gd fmla="*/ 7 h 15" name="T9"/>
                  <a:gd fmla="*/ 7 w 110" name="T10"/>
                  <a:gd fmla="*/ 0 h 15" name="T11"/>
                  <a:gd fmla="*/ 103 w 110" name="T12"/>
                  <a:gd fmla="*/ 0 h 15" name="T13"/>
                  <a:gd fmla="*/ 110 w 110" name="T14"/>
                  <a:gd fmla="*/ 7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10">
                    <a:moveTo>
                      <a:pt x="110" y="7"/>
                    </a:moveTo>
                    <a:cubicBezTo>
                      <a:pt x="110" y="11"/>
                      <a:pt x="107" y="15"/>
                      <a:pt x="103" y="15"/>
                    </a:cubicBezTo>
                    <a:cubicBezTo>
                      <a:pt x="7" y="15"/>
                      <a:pt x="7" y="15"/>
                      <a:pt x="7" y="15"/>
                    </a:cubicBezTo>
                    <a:cubicBezTo>
                      <a:pt x="3" y="15"/>
                      <a:pt x="0" y="11"/>
                      <a:pt x="0" y="7"/>
                    </a:cubicBezTo>
                    <a:cubicBezTo>
                      <a:pt x="0" y="7"/>
                      <a:pt x="0" y="7"/>
                      <a:pt x="0" y="7"/>
                    </a:cubicBezTo>
                    <a:cubicBezTo>
                      <a:pt x="0" y="3"/>
                      <a:pt x="3" y="0"/>
                      <a:pt x="7" y="0"/>
                    </a:cubicBezTo>
                    <a:cubicBezTo>
                      <a:pt x="103" y="0"/>
                      <a:pt x="103" y="0"/>
                      <a:pt x="103" y="0"/>
                    </a:cubicBezTo>
                    <a:cubicBezTo>
                      <a:pt x="107" y="0"/>
                      <a:pt x="110" y="3"/>
                      <a:pt x="110" y="7"/>
                    </a:cubicBezTo>
                    <a:close/>
                  </a:path>
                </a:pathLst>
              </a:custGeom>
              <a:solidFill>
                <a:srgbClr val="FFBC6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6" name="Freeform 39"/>
              <p:cNvSpPr/>
              <p:nvPr/>
            </p:nvSpPr>
            <p:spPr bwMode="auto">
              <a:xfrm>
                <a:off x="2027238" y="2613025"/>
                <a:ext cx="561975" cy="269875"/>
              </a:xfrm>
              <a:custGeom>
                <a:gdLst>
                  <a:gd fmla="*/ 150 w 150" name="T0"/>
                  <a:gd fmla="*/ 63 h 72" name="T1"/>
                  <a:gd fmla="*/ 141 w 150" name="T2"/>
                  <a:gd fmla="*/ 72 h 72" name="T3"/>
                  <a:gd fmla="*/ 9 w 150" name="T4"/>
                  <a:gd fmla="*/ 72 h 72" name="T5"/>
                  <a:gd fmla="*/ 0 w 150" name="T6"/>
                  <a:gd fmla="*/ 63 h 72" name="T7"/>
                  <a:gd fmla="*/ 0 w 150" name="T8"/>
                  <a:gd fmla="*/ 9 h 72" name="T9"/>
                  <a:gd fmla="*/ 9 w 150" name="T10"/>
                  <a:gd fmla="*/ 0 h 72" name="T11"/>
                  <a:gd fmla="*/ 141 w 150" name="T12"/>
                  <a:gd fmla="*/ 0 h 72" name="T13"/>
                  <a:gd fmla="*/ 150 w 150" name="T14"/>
                  <a:gd fmla="*/ 9 h 72" name="T15"/>
                  <a:gd fmla="*/ 150 w 150" name="T16"/>
                  <a:gd fmla="*/ 63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50">
                    <a:moveTo>
                      <a:pt x="150" y="63"/>
                    </a:moveTo>
                    <a:cubicBezTo>
                      <a:pt x="150" y="68"/>
                      <a:pt x="146" y="72"/>
                      <a:pt x="141" y="72"/>
                    </a:cubicBezTo>
                    <a:cubicBezTo>
                      <a:pt x="9" y="72"/>
                      <a:pt x="9" y="72"/>
                      <a:pt x="9" y="72"/>
                    </a:cubicBezTo>
                    <a:cubicBezTo>
                      <a:pt x="4" y="72"/>
                      <a:pt x="0" y="68"/>
                      <a:pt x="0" y="63"/>
                    </a:cubicBezTo>
                    <a:cubicBezTo>
                      <a:pt x="0" y="9"/>
                      <a:pt x="0" y="9"/>
                      <a:pt x="0" y="9"/>
                    </a:cubicBezTo>
                    <a:cubicBezTo>
                      <a:pt x="0" y="4"/>
                      <a:pt x="4" y="0"/>
                      <a:pt x="9" y="0"/>
                    </a:cubicBezTo>
                    <a:cubicBezTo>
                      <a:pt x="141" y="0"/>
                      <a:pt x="141" y="0"/>
                      <a:pt x="141" y="0"/>
                    </a:cubicBezTo>
                    <a:cubicBezTo>
                      <a:pt x="146" y="0"/>
                      <a:pt x="150" y="4"/>
                      <a:pt x="150" y="9"/>
                    </a:cubicBezTo>
                    <a:lnTo>
                      <a:pt x="150" y="63"/>
                    </a:lnTo>
                    <a:close/>
                  </a:path>
                </a:pathLst>
              </a:custGeom>
              <a:solidFill>
                <a:srgbClr val="8F653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7" name="Freeform 40"/>
              <p:cNvSpPr/>
              <p:nvPr/>
            </p:nvSpPr>
            <p:spPr bwMode="auto">
              <a:xfrm>
                <a:off x="2085975"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8" name="Freeform 41"/>
              <p:cNvSpPr/>
              <p:nvPr/>
            </p:nvSpPr>
            <p:spPr bwMode="auto">
              <a:xfrm>
                <a:off x="2214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9" name="Freeform 42"/>
              <p:cNvSpPr/>
              <p:nvPr/>
            </p:nvSpPr>
            <p:spPr bwMode="auto">
              <a:xfrm>
                <a:off x="2341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0" name="Freeform 43"/>
              <p:cNvSpPr/>
              <p:nvPr/>
            </p:nvSpPr>
            <p:spPr bwMode="auto">
              <a:xfrm>
                <a:off x="2468563" y="2654300"/>
                <a:ext cx="60325" cy="198438"/>
              </a:xfrm>
              <a:custGeom>
                <a:gdLst>
                  <a:gd fmla="*/ 16 w 16" name="T0"/>
                  <a:gd fmla="*/ 45 h 53" name="T1"/>
                  <a:gd fmla="*/ 8 w 16" name="T2"/>
                  <a:gd fmla="*/ 53 h 53" name="T3"/>
                  <a:gd fmla="*/ 8 w 16" name="T4"/>
                  <a:gd fmla="*/ 53 h 53" name="T5"/>
                  <a:gd fmla="*/ 0 w 16" name="T6"/>
                  <a:gd fmla="*/ 45 h 53" name="T7"/>
                  <a:gd fmla="*/ 0 w 16" name="T8"/>
                  <a:gd fmla="*/ 8 h 53" name="T9"/>
                  <a:gd fmla="*/ 8 w 16" name="T10"/>
                  <a:gd fmla="*/ 0 h 53" name="T11"/>
                  <a:gd fmla="*/ 8 w 16" name="T12"/>
                  <a:gd fmla="*/ 0 h 53" name="T13"/>
                  <a:gd fmla="*/ 16 w 16" name="T14"/>
                  <a:gd fmla="*/ 8 h 53" name="T15"/>
                  <a:gd fmla="*/ 16 w 16" name="T16"/>
                  <a:gd fmla="*/ 4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6">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1" name="Freeform 44"/>
              <p:cNvSpPr/>
              <p:nvPr/>
            </p:nvSpPr>
            <p:spPr bwMode="auto">
              <a:xfrm>
                <a:off x="2074863" y="2882900"/>
                <a:ext cx="473075" cy="15875"/>
              </a:xfrm>
              <a:custGeom>
                <a:gdLst>
                  <a:gd fmla="*/ 126 w 126" name="T0"/>
                  <a:gd fmla="*/ 2 h 4" name="T1"/>
                  <a:gd fmla="*/ 124 w 126" name="T2"/>
                  <a:gd fmla="*/ 4 h 4" name="T3"/>
                  <a:gd fmla="*/ 2 w 126" name="T4"/>
                  <a:gd fmla="*/ 4 h 4" name="T5"/>
                  <a:gd fmla="*/ 0 w 126" name="T6"/>
                  <a:gd fmla="*/ 2 h 4" name="T7"/>
                  <a:gd fmla="*/ 0 w 126" name="T8"/>
                  <a:gd fmla="*/ 2 h 4" name="T9"/>
                  <a:gd fmla="*/ 2 w 126" name="T10"/>
                  <a:gd fmla="*/ 0 h 4" name="T11"/>
                  <a:gd fmla="*/ 124 w 126" name="T12"/>
                  <a:gd fmla="*/ 0 h 4" name="T13"/>
                  <a:gd fmla="*/ 126 w 126"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5">
                    <a:moveTo>
                      <a:pt x="126" y="2"/>
                    </a:moveTo>
                    <a:cubicBezTo>
                      <a:pt x="126" y="3"/>
                      <a:pt x="125" y="4"/>
                      <a:pt x="124" y="4"/>
                    </a:cubicBezTo>
                    <a:cubicBezTo>
                      <a:pt x="2" y="4"/>
                      <a:pt x="2" y="4"/>
                      <a:pt x="2" y="4"/>
                    </a:cubicBezTo>
                    <a:cubicBezTo>
                      <a:pt x="1" y="4"/>
                      <a:pt x="0" y="3"/>
                      <a:pt x="0" y="2"/>
                    </a:cubicBezTo>
                    <a:cubicBezTo>
                      <a:pt x="0" y="2"/>
                      <a:pt x="0" y="2"/>
                      <a:pt x="0" y="2"/>
                    </a:cubicBezTo>
                    <a:cubicBezTo>
                      <a:pt x="0" y="1"/>
                      <a:pt x="1" y="0"/>
                      <a:pt x="2" y="0"/>
                    </a:cubicBezTo>
                    <a:cubicBezTo>
                      <a:pt x="124" y="0"/>
                      <a:pt x="124" y="0"/>
                      <a:pt x="124" y="0"/>
                    </a:cubicBezTo>
                    <a:cubicBezTo>
                      <a:pt x="125" y="0"/>
                      <a:pt x="126" y="1"/>
                      <a:pt x="126" y="2"/>
                    </a:cubicBezTo>
                    <a:close/>
                  </a:path>
                </a:pathLst>
              </a:custGeom>
              <a:solidFill>
                <a:srgbClr val="502E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2" name="Rectangle 45"/>
              <p:cNvSpPr>
                <a:spLocks noChangeArrowheads="1"/>
              </p:cNvSpPr>
              <p:nvPr/>
            </p:nvSpPr>
            <p:spPr bwMode="auto">
              <a:xfrm>
                <a:off x="2138363" y="2568575"/>
                <a:ext cx="338137" cy="44450"/>
              </a:xfrm>
              <a:prstGeom prst="rect">
                <a:avLst/>
              </a:prstGeom>
              <a:solidFill>
                <a:srgbClr val="7756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grpSp>
        <p:nvGrpSpPr>
          <p:cNvPr id="73" name="组合 72"/>
          <p:cNvGrpSpPr/>
          <p:nvPr/>
        </p:nvGrpSpPr>
        <p:grpSpPr>
          <a:xfrm>
            <a:off x="3056060" y="4188110"/>
            <a:ext cx="174306" cy="174304"/>
            <a:chOff x="801291" y="3535885"/>
            <a:chExt cx="219347" cy="219347"/>
          </a:xfrm>
        </p:grpSpPr>
        <p:sp>
          <p:nvSpPr>
            <p:cNvPr id="74" name="Oval 10"/>
            <p:cNvSpPr>
              <a:spLocks noChangeArrowheads="1"/>
            </p:cNvSpPr>
            <p:nvPr/>
          </p:nvSpPr>
          <p:spPr bwMode="auto">
            <a:xfrm>
              <a:off x="801291" y="3535885"/>
              <a:ext cx="219347" cy="219347"/>
            </a:xfrm>
            <a:prstGeom prst="ellipse">
              <a:avLst/>
            </a:prstGeom>
            <a:solidFill>
              <a:srgbClr val="FF9101"/>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nvGrpSpPr>
            <p:cNvPr id="75" name="组合 74"/>
            <p:cNvGrpSpPr/>
            <p:nvPr/>
          </p:nvGrpSpPr>
          <p:grpSpPr>
            <a:xfrm>
              <a:off x="860980" y="3583766"/>
              <a:ext cx="100336" cy="114060"/>
              <a:chOff x="860980" y="3583766"/>
              <a:chExt cx="100336" cy="114060"/>
            </a:xfrm>
          </p:grpSpPr>
          <p:sp>
            <p:nvSpPr>
              <p:cNvPr id="76"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EFAEE"/>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sp>
            <p:nvSpPr>
              <p:cNvPr id="7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EFAEE"/>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grpSp>
      <p:grpSp>
        <p:nvGrpSpPr>
          <p:cNvPr id="78" name="Group 14"/>
          <p:cNvGrpSpPr/>
          <p:nvPr/>
        </p:nvGrpSpPr>
        <p:grpSpPr>
          <a:xfrm>
            <a:off x="4800872" y="4188110"/>
            <a:ext cx="174306" cy="174304"/>
            <a:chOff x="4248" y="3024"/>
            <a:chExt cx="600" cy="599"/>
          </a:xfrm>
        </p:grpSpPr>
        <p:sp>
          <p:nvSpPr>
            <p:cNvPr id="79" name="Oval 15"/>
            <p:cNvSpPr>
              <a:spLocks noChangeArrowheads="1"/>
            </p:cNvSpPr>
            <p:nvPr/>
          </p:nvSpPr>
          <p:spPr bwMode="auto">
            <a:xfrm>
              <a:off x="4248" y="3024"/>
              <a:ext cx="600" cy="599"/>
            </a:xfrm>
            <a:prstGeom prst="ellipse">
              <a:avLst/>
            </a:prstGeom>
            <a:solidFill>
              <a:srgbClr val="FF9101"/>
            </a:solidFill>
            <a:ln algn="ctr" cap="flat" cmpd="sng" w="9525">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nvGrpSpPr>
            <p:cNvPr id="80" name="Group 16"/>
            <p:cNvGrpSpPr/>
            <p:nvPr/>
          </p:nvGrpSpPr>
          <p:grpSpPr>
            <a:xfrm>
              <a:off x="4441" y="3144"/>
              <a:ext cx="215" cy="345"/>
              <a:chOff x="4441" y="3144"/>
              <a:chExt cx="215" cy="345"/>
            </a:xfrm>
          </p:grpSpPr>
          <p:sp>
            <p:nvSpPr>
              <p:cNvPr id="81"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rgbClr val="FEFAEE"/>
              </a:solidFill>
              <a:ln algn="ctr" cap="flat" cmpd="sng" w="63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sp>
            <p:nvSpPr>
              <p:cNvPr id="82"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rgbClr val="FEFAEE"/>
              </a:solidFill>
              <a:ln algn="ctr" cap="flat" cmpd="sng" w="63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tx1">
                      <a:lumMod val="65000"/>
                      <a:lumOff val="35000"/>
                    </a:schemeClr>
                  </a:solidFill>
                  <a:effectLst/>
                  <a:uLnTx/>
                  <a:uFillTx/>
                  <a:latin charset="-122" pitchFamily="34" typeface="微软雅黑"/>
                  <a:ea charset="-122" pitchFamily="34" typeface="微软雅黑"/>
                  <a:cs typeface="+mn-cs"/>
                </a:endParaRPr>
              </a:p>
            </p:txBody>
          </p:sp>
        </p:grpSp>
      </p:grpSp>
      <p:sp>
        <p:nvSpPr>
          <p:cNvPr id="83" name="Text Box 19"/>
          <p:cNvSpPr txBox="1">
            <a:spLocks noChangeArrowheads="1"/>
          </p:cNvSpPr>
          <p:nvPr/>
        </p:nvSpPr>
        <p:spPr bwMode="auto">
          <a:xfrm>
            <a:off x="3243361" y="4136763"/>
            <a:ext cx="11544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1">
                    <a:lumMod val="50000"/>
                  </a:schemeClr>
                </a:solidFill>
                <a:latin charset="-122" pitchFamily="34" typeface="微软雅黑"/>
                <a:ea charset="-122" pitchFamily="34" typeface="微软雅黑"/>
              </a:rPr>
              <a:t>指导老师：X教授</a:t>
            </a:r>
          </a:p>
        </p:txBody>
      </p:sp>
      <p:sp>
        <p:nvSpPr>
          <p:cNvPr id="84" name="Text Box 20"/>
          <p:cNvSpPr txBox="1">
            <a:spLocks noChangeArrowheads="1"/>
          </p:cNvSpPr>
          <p:nvPr/>
        </p:nvSpPr>
        <p:spPr bwMode="auto">
          <a:xfrm>
            <a:off x="5004048" y="4136763"/>
            <a:ext cx="11734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1">
                    <a:lumMod val="50000"/>
                  </a:schemeClr>
                </a:solidFill>
                <a:latin charset="-122" pitchFamily="34" typeface="微软雅黑"/>
                <a:ea charset="-122" pitchFamily="34" typeface="微软雅黑"/>
              </a:rPr>
              <a:t>答辩人：优页PPT</a:t>
            </a:r>
          </a:p>
        </p:txBody>
      </p:sp>
      <p:sp>
        <p:nvSpPr>
          <p:cNvPr id="1053" name="矩形 1052"/>
          <p:cNvSpPr/>
          <p:nvPr/>
        </p:nvSpPr>
        <p:spPr>
          <a:xfrm>
            <a:off x="0" y="5071492"/>
            <a:ext cx="9144000" cy="72008"/>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TextBox 63"/>
          <p:cNvSpPr txBox="1"/>
          <p:nvPr/>
        </p:nvSpPr>
        <p:spPr>
          <a:xfrm>
            <a:off x="1691680" y="2715766"/>
            <a:ext cx="5760640" cy="640080"/>
          </a:xfrm>
          <a:prstGeom prst="rect">
            <a:avLst/>
          </a:prstGeom>
          <a:noFill/>
        </p:spPr>
        <p:txBody>
          <a:bodyPr rtlCol="0" wrap="square">
            <a:spAutoFit/>
          </a:bodyPr>
          <a:lstStyle/>
          <a:p>
            <a:pPr algn="dist"/>
            <a:r>
              <a:rPr altLang="en-US" lang="zh-CN" smtClean="0" sz="3600">
                <a:ln w="6350">
                  <a:noFill/>
                </a:ln>
                <a:latin charset="-122" pitchFamily="2" typeface="宋体"/>
                <a:ea charset="-122" pitchFamily="2" typeface="宋体"/>
              </a:rPr>
              <a:t>敬请各位老师批评指正</a:t>
            </a:r>
          </a:p>
        </p:txBody>
      </p:sp>
      <p:sp>
        <p:nvSpPr>
          <p:cNvPr id="65" name="圆角矩形 64"/>
          <p:cNvSpPr/>
          <p:nvPr/>
        </p:nvSpPr>
        <p:spPr>
          <a:xfrm>
            <a:off x="1763688" y="3440611"/>
            <a:ext cx="5616624" cy="202560"/>
          </a:xfrm>
          <a:prstGeom prst="roundRect">
            <a:avLst>
              <a:gd fmla="val 0" name="adj"/>
            </a:avLst>
          </a:prstGeom>
          <a:noFill/>
          <a:ln algn="ctr" cap="flat" cmpd="sng" w="6350">
            <a:noFill/>
            <a:prstDash val="solid"/>
          </a:ln>
          <a:effectLst/>
        </p:spPr>
        <p:txBody>
          <a:bodyPr anchor="ctr" rtlCol="0"/>
          <a:lstStyle/>
          <a:p>
            <a:pPr algn="di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200" u="none">
                <a:ln>
                  <a:noFill/>
                </a:ln>
                <a:solidFill>
                  <a:schemeClr val="bg1">
                    <a:lumMod val="50000"/>
                  </a:schemeClr>
                </a:solidFill>
                <a:effectLst/>
                <a:uLnTx/>
                <a:uFillTx/>
                <a:latin charset="-122" pitchFamily="2" typeface="宋体"/>
                <a:ea charset="-122" pitchFamily="2" typeface="宋体"/>
              </a:rPr>
              <a:t>THANK YOU FOR WATCHING</a:t>
            </a:r>
          </a:p>
        </p:txBody>
      </p:sp>
      <p:cxnSp>
        <p:nvCxnSpPr>
          <p:cNvPr id="66" name="直接连接符 65"/>
          <p:cNvCxnSpPr/>
          <p:nvPr/>
        </p:nvCxnSpPr>
        <p:spPr>
          <a:xfrm>
            <a:off x="1763688" y="3401854"/>
            <a:ext cx="5616624" cy="0"/>
          </a:xfrm>
          <a:prstGeom prst="line">
            <a:avLst/>
          </a:prstGeom>
          <a:noFill/>
          <a:ln algn="ctr" cap="flat" cmpd="sng" w="6350">
            <a:solidFill>
              <a:schemeClr val="bg1">
                <a:lumMod val="50000"/>
              </a:schemeClr>
            </a:solidFill>
            <a:prstDash val="solid"/>
          </a:ln>
          <a:effectLst/>
        </p:spPr>
      </p:cxn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60" name="Rectangle 40"/>
          <p:cNvSpPr>
            <a:spLocks noChangeArrowheads="1"/>
          </p:cNvSpPr>
          <p:nvPr/>
        </p:nvSpPr>
        <p:spPr bwMode="auto">
          <a:xfrm>
            <a:off x="1662114" y="1819367"/>
            <a:ext cx="7481887" cy="1504766"/>
          </a:xfrm>
          <a:prstGeom prst="rect">
            <a:avLst/>
          </a:prstGeom>
          <a:solidFill>
            <a:schemeClr val="bg2">
              <a:lumMod val="90000"/>
              <a:alpha val="20000"/>
            </a:schemeClr>
          </a:solidFill>
          <a:ln>
            <a:noFill/>
          </a:ln>
          <a:effectLst/>
        </p:spPr>
        <p:txBody>
          <a:bodyPr anchor="ctr" wrap="none"/>
          <a:lstStyle/>
          <a:p>
            <a:endParaRPr altLang="en-US" lang="zh-CN"/>
          </a:p>
        </p:txBody>
      </p:sp>
      <p:sp>
        <p:nvSpPr>
          <p:cNvPr id="5154" name="Freeform 34"/>
          <p:cNvSpPr/>
          <p:nvPr/>
        </p:nvSpPr>
        <p:spPr bwMode="auto">
          <a:xfrm>
            <a:off x="0" y="1819367"/>
            <a:ext cx="4103747" cy="1504766"/>
          </a:xfrm>
          <a:custGeom>
            <a:rect b="b" l="l" r="r" t="t"/>
            <a:pathLst>
              <a:path h="1504766" w="4103747">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5155" name="Oval 35"/>
          <p:cNvSpPr>
            <a:spLocks noChangeArrowheads="1"/>
          </p:cNvSpPr>
          <p:nvPr/>
        </p:nvSpPr>
        <p:spPr bwMode="auto">
          <a:xfrm>
            <a:off x="2725702" y="1943451"/>
            <a:ext cx="1279612" cy="1282202"/>
          </a:xfrm>
          <a:prstGeom prst="ellipse">
            <a:avLst/>
          </a:prstGeom>
          <a:solidFill>
            <a:schemeClr val="bg2"/>
          </a:solidFill>
          <a:ln>
            <a:noFill/>
          </a:ln>
        </p:spPr>
        <p:txBody>
          <a:bodyPr/>
          <a:lstStyle/>
          <a:p>
            <a:endParaRPr altLang="en-US" lang="zh-CN"/>
          </a:p>
        </p:txBody>
      </p:sp>
      <p:sp>
        <p:nvSpPr>
          <p:cNvPr id="11" name="Freeform 13"/>
          <p:cNvSpPr>
            <a:spLocks noEditPoints="1"/>
          </p:cNvSpPr>
          <p:nvPr/>
        </p:nvSpPr>
        <p:spPr bwMode="auto">
          <a:xfrm>
            <a:off x="3031287" y="2283524"/>
            <a:ext cx="668442" cy="555120"/>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2" name="矩形 11"/>
          <p:cNvSpPr/>
          <p:nvPr/>
        </p:nvSpPr>
        <p:spPr>
          <a:xfrm>
            <a:off x="4572558" y="2275559"/>
            <a:ext cx="1497330" cy="10058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lumMod val="50000"/>
                  </a:schemeClr>
                </a:solidFill>
                <a:latin typeface="+mn-ea"/>
              </a:rPr>
              <a:t>选题背景</a:t>
            </a:r>
          </a:p>
          <a:p>
            <a:pPr indent="-171450" marL="171450">
              <a:lnSpc>
                <a:spcPct val="150000"/>
              </a:lnSpc>
              <a:buFont charset="2" pitchFamily="2" typeface="Wingdings"/>
              <a:buChar char="ü"/>
            </a:pPr>
            <a:r>
              <a:rPr altLang="en-US" lang="zh-CN" sz="1000">
                <a:ln w="6350">
                  <a:noFill/>
                </a:ln>
                <a:solidFill>
                  <a:schemeClr val="bg1">
                    <a:lumMod val="50000"/>
                  </a:schemeClr>
                </a:solidFill>
                <a:latin typeface="+mn-ea"/>
              </a:rPr>
              <a:t>国内外相关研究综述</a:t>
            </a:r>
          </a:p>
          <a:p>
            <a:pPr indent="-171450" marL="171450">
              <a:lnSpc>
                <a:spcPct val="150000"/>
              </a:lnSpc>
              <a:buFont charset="2" pitchFamily="2" typeface="Wingdings"/>
              <a:buChar char="ü"/>
            </a:pPr>
            <a:r>
              <a:rPr altLang="en-US" lang="zh-CN" sz="1000">
                <a:ln w="6350">
                  <a:noFill/>
                </a:ln>
                <a:solidFill>
                  <a:schemeClr val="bg1">
                    <a:lumMod val="50000"/>
                  </a:schemeClr>
                </a:solidFill>
                <a:latin typeface="+mn-ea"/>
              </a:rPr>
              <a:t>理论基础与文献综述</a:t>
            </a:r>
          </a:p>
          <a:p>
            <a:pPr indent="-171450" marL="171450">
              <a:lnSpc>
                <a:spcPct val="150000"/>
              </a:lnSpc>
              <a:buFont charset="2" pitchFamily="2" typeface="Wingdings"/>
              <a:buChar char="ü"/>
            </a:pPr>
            <a:r>
              <a:rPr altLang="en-US" lang="zh-CN" sz="1000">
                <a:ln w="6350">
                  <a:noFill/>
                </a:ln>
                <a:solidFill>
                  <a:schemeClr val="bg1">
                    <a:lumMod val="50000"/>
                  </a:schemeClr>
                </a:solidFill>
                <a:latin typeface="+mn-ea"/>
              </a:rPr>
              <a:t>主要贡献与创新</a:t>
            </a:r>
          </a:p>
        </p:txBody>
      </p:sp>
      <p:sp>
        <p:nvSpPr>
          <p:cNvPr id="13" name="矩形 12"/>
          <p:cNvSpPr/>
          <p:nvPr/>
        </p:nvSpPr>
        <p:spPr>
          <a:xfrm>
            <a:off x="4572558" y="1875449"/>
            <a:ext cx="719708" cy="396240"/>
          </a:xfrm>
          <a:prstGeom prst="rect">
            <a:avLst/>
          </a:prstGeom>
        </p:spPr>
        <p:txBody>
          <a:bodyPr wrap="square">
            <a:spAutoFit/>
          </a:bodyPr>
          <a:lstStyle/>
          <a:p>
            <a:r>
              <a:rPr altLang="en-US" b="1" lang="zh-CN" sz="2000">
                <a:ln w="6350">
                  <a:noFill/>
                </a:ln>
                <a:latin typeface="+mn-ea"/>
              </a:rPr>
              <a:t>绪论</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Rectangle 2"/>
          <p:cNvSpPr>
            <a:spLocks noChangeArrowheads="1"/>
          </p:cNvSpPr>
          <p:nvPr/>
        </p:nvSpPr>
        <p:spPr bwMode="auto">
          <a:xfrm>
            <a:off x="2925763" y="2474276"/>
            <a:ext cx="1471612" cy="1807133"/>
          </a:xfrm>
          <a:prstGeom prst="rect">
            <a:avLst/>
          </a:prstGeom>
          <a:solidFill>
            <a:schemeClr val="accent1"/>
          </a:solidFill>
          <a:ln>
            <a:noFill/>
          </a:ln>
        </p:spPr>
        <p:txBody>
          <a:bodyPr/>
          <a:lstStyle/>
          <a:p>
            <a:endParaRPr altLang="en-US" lang="zh-CN">
              <a:solidFill>
                <a:schemeClr val="bg1">
                  <a:lumMod val="50000"/>
                </a:schemeClr>
              </a:solidFill>
            </a:endParaRPr>
          </a:p>
        </p:txBody>
      </p:sp>
      <p:sp>
        <p:nvSpPr>
          <p:cNvPr id="18435" name="Rectangle 3"/>
          <p:cNvSpPr>
            <a:spLocks noChangeArrowheads="1"/>
          </p:cNvSpPr>
          <p:nvPr/>
        </p:nvSpPr>
        <p:spPr bwMode="auto">
          <a:xfrm>
            <a:off x="6216651" y="2474276"/>
            <a:ext cx="1471613" cy="1807133"/>
          </a:xfrm>
          <a:prstGeom prst="rect">
            <a:avLst/>
          </a:prstGeom>
          <a:solidFill>
            <a:schemeClr val="accent1">
              <a:lumMod val="60000"/>
              <a:lumOff val="40000"/>
            </a:schemeClr>
          </a:solidFill>
          <a:ln>
            <a:noFill/>
          </a:ln>
        </p:spPr>
        <p:txBody>
          <a:bodyPr/>
          <a:lstStyle/>
          <a:p>
            <a:endParaRPr altLang="en-US" lang="zh-CN">
              <a:solidFill>
                <a:schemeClr val="bg1">
                  <a:lumMod val="50000"/>
                </a:schemeClr>
              </a:solidFill>
            </a:endParaRPr>
          </a:p>
        </p:txBody>
      </p:sp>
      <p:sp>
        <p:nvSpPr>
          <p:cNvPr id="18445" name="Rectangle 13"/>
          <p:cNvSpPr>
            <a:spLocks noChangeArrowheads="1"/>
          </p:cNvSpPr>
          <p:nvPr/>
        </p:nvSpPr>
        <p:spPr bwMode="auto">
          <a:xfrm>
            <a:off x="1454151" y="2474276"/>
            <a:ext cx="1471613" cy="1807133"/>
          </a:xfrm>
          <a:prstGeom prst="rect">
            <a:avLst/>
          </a:prstGeom>
          <a:solidFill>
            <a:schemeClr val="accent1">
              <a:lumMod val="75000"/>
            </a:schemeClr>
          </a:solidFill>
          <a:ln>
            <a:noFill/>
          </a:ln>
        </p:spPr>
        <p:txBody>
          <a:bodyPr/>
          <a:lstStyle/>
          <a:p>
            <a:endParaRPr altLang="en-US" lang="zh-CN">
              <a:solidFill>
                <a:schemeClr val="bg1">
                  <a:lumMod val="50000"/>
                </a:schemeClr>
              </a:solidFill>
            </a:endParaRPr>
          </a:p>
        </p:txBody>
      </p:sp>
      <p:sp>
        <p:nvSpPr>
          <p:cNvPr id="18448" name="Rectangle 16"/>
          <p:cNvSpPr>
            <a:spLocks noChangeArrowheads="1"/>
          </p:cNvSpPr>
          <p:nvPr/>
        </p:nvSpPr>
        <p:spPr bwMode="auto">
          <a:xfrm>
            <a:off x="4397376" y="2283718"/>
            <a:ext cx="1819275" cy="2185074"/>
          </a:xfrm>
          <a:prstGeom prst="rect">
            <a:avLst/>
          </a:prstGeom>
          <a:solidFill>
            <a:schemeClr val="accent2"/>
          </a:solidFill>
          <a:ln>
            <a:noFill/>
          </a:ln>
          <a:effectLst>
            <a:outerShdw algn="tl" blurRad="114300" dir="2700000" rotWithShape="0">
              <a:prstClr val="black">
                <a:alpha val="30000"/>
              </a:prstClr>
            </a:outerShdw>
          </a:effectLst>
        </p:spPr>
        <p:txBody>
          <a:bodyPr/>
          <a:lstStyle/>
          <a:p>
            <a:endParaRPr altLang="en-US" lang="zh-CN">
              <a:solidFill>
                <a:schemeClr val="bg1">
                  <a:lumMod val="50000"/>
                </a:schemeClr>
              </a:solidFill>
            </a:endParaRPr>
          </a:p>
        </p:txBody>
      </p:sp>
      <p:grpSp>
        <p:nvGrpSpPr>
          <p:cNvPr id="18449" name="Group 17"/>
          <p:cNvGrpSpPr/>
          <p:nvPr/>
        </p:nvGrpSpPr>
        <p:grpSpPr>
          <a:xfrm>
            <a:off x="5141914" y="2869685"/>
            <a:ext cx="327025" cy="484337"/>
            <a:chExt cx="206" cy="305"/>
          </a:xfrm>
        </p:grpSpPr>
        <p:sp>
          <p:nvSpPr>
            <p:cNvPr id="18450" name="Freeform 18"/>
            <p:cNvSpPr>
              <a:spLocks noEditPoints="1"/>
            </p:cNvSpPr>
            <p:nvPr/>
          </p:nvSpPr>
          <p:spPr bwMode="auto">
            <a:xfrm>
              <a:off x="0" y="43"/>
              <a:ext cx="206" cy="262"/>
            </a:xfrm>
            <a:custGeom>
              <a:gdLst>
                <a:gd fmla="*/ 124 w 153" name="T0"/>
                <a:gd fmla="*/ 0 h 193" name="T1"/>
                <a:gd fmla="*/ 29 w 153" name="T2"/>
                <a:gd fmla="*/ 0 h 193" name="T3"/>
                <a:gd fmla="*/ 0 w 153" name="T4"/>
                <a:gd fmla="*/ 29 h 193" name="T5"/>
                <a:gd fmla="*/ 0 w 153" name="T6"/>
                <a:gd fmla="*/ 183 h 193" name="T7"/>
                <a:gd fmla="*/ 5 w 153" name="T8"/>
                <a:gd fmla="*/ 191 h 193" name="T9"/>
                <a:gd fmla="*/ 14 w 153" name="T10"/>
                <a:gd fmla="*/ 192 h 193" name="T11"/>
                <a:gd fmla="*/ 77 w 153" name="T12"/>
                <a:gd fmla="*/ 160 h 193" name="T13"/>
                <a:gd fmla="*/ 139 w 153" name="T14"/>
                <a:gd fmla="*/ 192 h 193" name="T15"/>
                <a:gd fmla="*/ 144 w 153" name="T16"/>
                <a:gd fmla="*/ 193 h 193" name="T17"/>
                <a:gd fmla="*/ 149 w 153" name="T18"/>
                <a:gd fmla="*/ 191 h 193" name="T19"/>
                <a:gd fmla="*/ 153 w 153" name="T20"/>
                <a:gd fmla="*/ 183 h 193" name="T21"/>
                <a:gd fmla="*/ 153 w 153" name="T22"/>
                <a:gd fmla="*/ 29 h 193" name="T23"/>
                <a:gd fmla="*/ 124 w 153" name="T24"/>
                <a:gd fmla="*/ 0 h 193" name="T25"/>
                <a:gd fmla="*/ 134 w 153" name="T26"/>
                <a:gd fmla="*/ 168 h 193" name="T27"/>
                <a:gd fmla="*/ 81 w 153" name="T28"/>
                <a:gd fmla="*/ 140 h 193" name="T29"/>
                <a:gd fmla="*/ 77 w 153" name="T30"/>
                <a:gd fmla="*/ 139 h 193" name="T31"/>
                <a:gd fmla="*/ 72 w 153" name="T32"/>
                <a:gd fmla="*/ 140 h 193" name="T33"/>
                <a:gd fmla="*/ 19 w 153" name="T34"/>
                <a:gd fmla="*/ 168 h 193" name="T35"/>
                <a:gd fmla="*/ 19 w 153" name="T36"/>
                <a:gd fmla="*/ 29 h 193" name="T37"/>
                <a:gd fmla="*/ 29 w 153" name="T38"/>
                <a:gd fmla="*/ 19 h 193" name="T39"/>
                <a:gd fmla="*/ 124 w 153" name="T40"/>
                <a:gd fmla="*/ 19 h 193" name="T41"/>
                <a:gd fmla="*/ 134 w 153" name="T42"/>
                <a:gd fmla="*/ 29 h 193" name="T43"/>
                <a:gd fmla="*/ 134 w 153" name="T44"/>
                <a:gd fmla="*/ 168 h 19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3" w="15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18451" name="Freeform 19"/>
            <p:cNvSpPr/>
            <p:nvPr/>
          </p:nvSpPr>
          <p:spPr bwMode="auto">
            <a:xfrm>
              <a:off x="42" y="0"/>
              <a:ext cx="123" cy="26"/>
            </a:xfrm>
            <a:custGeom>
              <a:gdLst>
                <a:gd fmla="*/ 10 w 91" name="T0"/>
                <a:gd fmla="*/ 19 h 19" name="T1"/>
                <a:gd fmla="*/ 82 w 91" name="T2"/>
                <a:gd fmla="*/ 19 h 19" name="T3"/>
                <a:gd fmla="*/ 91 w 91" name="T4"/>
                <a:gd fmla="*/ 10 h 19" name="T5"/>
                <a:gd fmla="*/ 82 w 91" name="T6"/>
                <a:gd fmla="*/ 0 h 19" name="T7"/>
                <a:gd fmla="*/ 10 w 91" name="T8"/>
                <a:gd fmla="*/ 0 h 19" name="T9"/>
                <a:gd fmla="*/ 0 w 91" name="T10"/>
                <a:gd fmla="*/ 10 h 19" name="T11"/>
                <a:gd fmla="*/ 10 w 91"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91">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18452" name="Freeform 20"/>
            <p:cNvSpPr/>
            <p:nvPr/>
          </p:nvSpPr>
          <p:spPr bwMode="auto">
            <a:xfrm>
              <a:off x="56" y="105"/>
              <a:ext cx="94" cy="94"/>
            </a:xfrm>
            <a:custGeom>
              <a:gdLst>
                <a:gd fmla="*/ 60 w 69" name="T0"/>
                <a:gd fmla="*/ 25 h 69" name="T1"/>
                <a:gd fmla="*/ 44 w 69" name="T2"/>
                <a:gd fmla="*/ 25 h 69" name="T3"/>
                <a:gd fmla="*/ 44 w 69" name="T4"/>
                <a:gd fmla="*/ 9 h 69" name="T5"/>
                <a:gd fmla="*/ 35 w 69" name="T6"/>
                <a:gd fmla="*/ 0 h 69" name="T7"/>
                <a:gd fmla="*/ 25 w 69" name="T8"/>
                <a:gd fmla="*/ 9 h 69" name="T9"/>
                <a:gd fmla="*/ 25 w 69" name="T10"/>
                <a:gd fmla="*/ 25 h 69" name="T11"/>
                <a:gd fmla="*/ 10 w 69" name="T12"/>
                <a:gd fmla="*/ 25 h 69" name="T13"/>
                <a:gd fmla="*/ 0 w 69" name="T14"/>
                <a:gd fmla="*/ 34 h 69" name="T15"/>
                <a:gd fmla="*/ 10 w 69" name="T16"/>
                <a:gd fmla="*/ 44 h 69" name="T17"/>
                <a:gd fmla="*/ 25 w 69" name="T18"/>
                <a:gd fmla="*/ 44 h 69" name="T19"/>
                <a:gd fmla="*/ 25 w 69" name="T20"/>
                <a:gd fmla="*/ 59 h 69" name="T21"/>
                <a:gd fmla="*/ 35 w 69" name="T22"/>
                <a:gd fmla="*/ 69 h 69" name="T23"/>
                <a:gd fmla="*/ 44 w 69" name="T24"/>
                <a:gd fmla="*/ 59 h 69" name="T25"/>
                <a:gd fmla="*/ 44 w 69" name="T26"/>
                <a:gd fmla="*/ 44 h 69" name="T27"/>
                <a:gd fmla="*/ 60 w 69" name="T28"/>
                <a:gd fmla="*/ 44 h 69" name="T29"/>
                <a:gd fmla="*/ 69 w 69" name="T30"/>
                <a:gd fmla="*/ 34 h 69" name="T31"/>
                <a:gd fmla="*/ 60 w 69" name="T32"/>
                <a:gd fmla="*/ 25 h 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9" w="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18453" name="Group 21"/>
          <p:cNvGrpSpPr/>
          <p:nvPr/>
        </p:nvGrpSpPr>
        <p:grpSpPr>
          <a:xfrm>
            <a:off x="1949451" y="2869685"/>
            <a:ext cx="481013" cy="484337"/>
            <a:chExt cx="303" cy="305"/>
          </a:xfrm>
        </p:grpSpPr>
        <p:sp>
          <p:nvSpPr>
            <p:cNvPr id="18454" name="Freeform 22"/>
            <p:cNvSpPr>
              <a:spLocks noEditPoints="1"/>
            </p:cNvSpPr>
            <p:nvPr/>
          </p:nvSpPr>
          <p:spPr bwMode="auto">
            <a:xfrm>
              <a:off x="0" y="0"/>
              <a:ext cx="303" cy="305"/>
            </a:xfrm>
            <a:custGeom>
              <a:gdLst>
                <a:gd fmla="*/ 209 w 224" name="T0"/>
                <a:gd fmla="*/ 57 h 224" name="T1"/>
                <a:gd fmla="*/ 209 w 224" name="T2"/>
                <a:gd fmla="*/ 56 h 224" name="T3"/>
                <a:gd fmla="*/ 208 w 224" name="T4"/>
                <a:gd fmla="*/ 55 h 224" name="T5"/>
                <a:gd fmla="*/ 169 w 224" name="T6"/>
                <a:gd fmla="*/ 16 h 224" name="T7"/>
                <a:gd fmla="*/ 168 w 224" name="T8"/>
                <a:gd fmla="*/ 15 h 224" name="T9"/>
                <a:gd fmla="*/ 167 w 224" name="T10"/>
                <a:gd fmla="*/ 15 h 224" name="T11"/>
                <a:gd fmla="*/ 112 w 224" name="T12"/>
                <a:gd fmla="*/ 0 h 224" name="T13"/>
                <a:gd fmla="*/ 57 w 224" name="T14"/>
                <a:gd fmla="*/ 15 h 224" name="T15"/>
                <a:gd fmla="*/ 56 w 224" name="T16"/>
                <a:gd fmla="*/ 15 h 224" name="T17"/>
                <a:gd fmla="*/ 55 w 224" name="T18"/>
                <a:gd fmla="*/ 16 h 224" name="T19"/>
                <a:gd fmla="*/ 16 w 224" name="T20"/>
                <a:gd fmla="*/ 55 h 224" name="T21"/>
                <a:gd fmla="*/ 15 w 224" name="T22"/>
                <a:gd fmla="*/ 56 h 224" name="T23"/>
                <a:gd fmla="*/ 14 w 224" name="T24"/>
                <a:gd fmla="*/ 57 h 224" name="T25"/>
                <a:gd fmla="*/ 0 w 224" name="T26"/>
                <a:gd fmla="*/ 112 h 224" name="T27"/>
                <a:gd fmla="*/ 112 w 224" name="T28"/>
                <a:gd fmla="*/ 224 h 224" name="T29"/>
                <a:gd fmla="*/ 224 w 224" name="T30"/>
                <a:gd fmla="*/ 112 h 224" name="T31"/>
                <a:gd fmla="*/ 209 w 224" name="T32"/>
                <a:gd fmla="*/ 57 h 224" name="T33"/>
                <a:gd fmla="*/ 112 w 224" name="T34"/>
                <a:gd fmla="*/ 205 h 224" name="T35"/>
                <a:gd fmla="*/ 20 w 224" name="T36"/>
                <a:gd fmla="*/ 122 h 224" name="T37"/>
                <a:gd fmla="*/ 30 w 224" name="T38"/>
                <a:gd fmla="*/ 122 h 224" name="T39"/>
                <a:gd fmla="*/ 39 w 224" name="T40"/>
                <a:gd fmla="*/ 112 h 224" name="T41"/>
                <a:gd fmla="*/ 30 w 224" name="T42"/>
                <a:gd fmla="*/ 102 h 224" name="T43"/>
                <a:gd fmla="*/ 20 w 224" name="T44"/>
                <a:gd fmla="*/ 102 h 224" name="T45"/>
                <a:gd fmla="*/ 27 w 224" name="T46"/>
                <a:gd fmla="*/ 74 h 224" name="T47"/>
                <a:gd fmla="*/ 36 w 224" name="T48"/>
                <a:gd fmla="*/ 79 h 224" name="T49"/>
                <a:gd fmla="*/ 41 w 224" name="T50"/>
                <a:gd fmla="*/ 80 h 224" name="T51"/>
                <a:gd fmla="*/ 49 w 224" name="T52"/>
                <a:gd fmla="*/ 76 h 224" name="T53"/>
                <a:gd fmla="*/ 45 w 224" name="T54"/>
                <a:gd fmla="*/ 62 h 224" name="T55"/>
                <a:gd fmla="*/ 37 w 224" name="T56"/>
                <a:gd fmla="*/ 58 h 224" name="T57"/>
                <a:gd fmla="*/ 57 w 224" name="T58"/>
                <a:gd fmla="*/ 37 h 224" name="T59"/>
                <a:gd fmla="*/ 62 w 224" name="T60"/>
                <a:gd fmla="*/ 46 h 224" name="T61"/>
                <a:gd fmla="*/ 71 w 224" name="T62"/>
                <a:gd fmla="*/ 50 h 224" name="T63"/>
                <a:gd fmla="*/ 76 w 224" name="T64"/>
                <a:gd fmla="*/ 49 h 224" name="T65"/>
                <a:gd fmla="*/ 79 w 224" name="T66"/>
                <a:gd fmla="*/ 36 h 224" name="T67"/>
                <a:gd fmla="*/ 74 w 224" name="T68"/>
                <a:gd fmla="*/ 27 h 224" name="T69"/>
                <a:gd fmla="*/ 102 w 224" name="T70"/>
                <a:gd fmla="*/ 20 h 224" name="T71"/>
                <a:gd fmla="*/ 102 w 224" name="T72"/>
                <a:gd fmla="*/ 30 h 224" name="T73"/>
                <a:gd fmla="*/ 112 w 224" name="T74"/>
                <a:gd fmla="*/ 39 h 224" name="T75"/>
                <a:gd fmla="*/ 121 w 224" name="T76"/>
                <a:gd fmla="*/ 30 h 224" name="T77"/>
                <a:gd fmla="*/ 121 w 224" name="T78"/>
                <a:gd fmla="*/ 20 h 224" name="T79"/>
                <a:gd fmla="*/ 150 w 224" name="T80"/>
                <a:gd fmla="*/ 27 h 224" name="T81"/>
                <a:gd fmla="*/ 145 w 224" name="T82"/>
                <a:gd fmla="*/ 36 h 224" name="T83"/>
                <a:gd fmla="*/ 148 w 224" name="T84"/>
                <a:gd fmla="*/ 49 h 224" name="T85"/>
                <a:gd fmla="*/ 153 w 224" name="T86"/>
                <a:gd fmla="*/ 50 h 224" name="T87"/>
                <a:gd fmla="*/ 161 w 224" name="T88"/>
                <a:gd fmla="*/ 46 h 224" name="T89"/>
                <a:gd fmla="*/ 166 w 224" name="T90"/>
                <a:gd fmla="*/ 37 h 224" name="T91"/>
                <a:gd fmla="*/ 187 w 224" name="T92"/>
                <a:gd fmla="*/ 58 h 224" name="T93"/>
                <a:gd fmla="*/ 178 w 224" name="T94"/>
                <a:gd fmla="*/ 62 h 224" name="T95"/>
                <a:gd fmla="*/ 175 w 224" name="T96"/>
                <a:gd fmla="*/ 76 h 224" name="T97"/>
                <a:gd fmla="*/ 183 w 224" name="T98"/>
                <a:gd fmla="*/ 80 h 224" name="T99"/>
                <a:gd fmla="*/ 188 w 224" name="T100"/>
                <a:gd fmla="*/ 79 h 224" name="T101"/>
                <a:gd fmla="*/ 196 w 224" name="T102"/>
                <a:gd fmla="*/ 74 h 224" name="T103"/>
                <a:gd fmla="*/ 204 w 224" name="T104"/>
                <a:gd fmla="*/ 102 h 224" name="T105"/>
                <a:gd fmla="*/ 194 w 224" name="T106"/>
                <a:gd fmla="*/ 102 h 224" name="T107"/>
                <a:gd fmla="*/ 184 w 224" name="T108"/>
                <a:gd fmla="*/ 112 h 224" name="T109"/>
                <a:gd fmla="*/ 194 w 224" name="T110"/>
                <a:gd fmla="*/ 122 h 224" name="T111"/>
                <a:gd fmla="*/ 204 w 224" name="T112"/>
                <a:gd fmla="*/ 122 h 224" name="T113"/>
                <a:gd fmla="*/ 112 w 224" name="T114"/>
                <a:gd fmla="*/ 205 h 2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24" w="224">
                  <a:moveTo>
                    <a:pt x="209" y="57"/>
                  </a:moveTo>
                  <a:cubicBezTo>
                    <a:pt x="209" y="57"/>
                    <a:pt x="209" y="56"/>
                    <a:pt x="209" y="56"/>
                  </a:cubicBezTo>
                  <a:cubicBezTo>
                    <a:pt x="209" y="55"/>
                    <a:pt x="208" y="55"/>
                    <a:pt x="208" y="55"/>
                  </a:cubicBezTo>
                  <a:cubicBezTo>
                    <a:pt x="198" y="39"/>
                    <a:pt x="185" y="25"/>
                    <a:pt x="169" y="16"/>
                  </a:cubicBezTo>
                  <a:cubicBezTo>
                    <a:pt x="169" y="16"/>
                    <a:pt x="168" y="15"/>
                    <a:pt x="168" y="15"/>
                  </a:cubicBezTo>
                  <a:cubicBezTo>
                    <a:pt x="168" y="15"/>
                    <a:pt x="167" y="15"/>
                    <a:pt x="167" y="15"/>
                  </a:cubicBezTo>
                  <a:cubicBezTo>
                    <a:pt x="151" y="5"/>
                    <a:pt x="132" y="0"/>
                    <a:pt x="112" y="0"/>
                  </a:cubicBezTo>
                  <a:cubicBezTo>
                    <a:pt x="92" y="0"/>
                    <a:pt x="73" y="5"/>
                    <a:pt x="57" y="15"/>
                  </a:cubicBezTo>
                  <a:cubicBezTo>
                    <a:pt x="56" y="15"/>
                    <a:pt x="56" y="15"/>
                    <a:pt x="56" y="15"/>
                  </a:cubicBezTo>
                  <a:cubicBezTo>
                    <a:pt x="55" y="15"/>
                    <a:pt x="55" y="16"/>
                    <a:pt x="55" y="16"/>
                  </a:cubicBezTo>
                  <a:cubicBezTo>
                    <a:pt x="39" y="25"/>
                    <a:pt x="25" y="39"/>
                    <a:pt x="16" y="55"/>
                  </a:cubicBezTo>
                  <a:cubicBezTo>
                    <a:pt x="15" y="55"/>
                    <a:pt x="15" y="55"/>
                    <a:pt x="15" y="56"/>
                  </a:cubicBezTo>
                  <a:cubicBezTo>
                    <a:pt x="15" y="56"/>
                    <a:pt x="15" y="57"/>
                    <a:pt x="14" y="57"/>
                  </a:cubicBezTo>
                  <a:cubicBezTo>
                    <a:pt x="5" y="73"/>
                    <a:pt x="0" y="92"/>
                    <a:pt x="0" y="112"/>
                  </a:cubicBezTo>
                  <a:cubicBezTo>
                    <a:pt x="0" y="174"/>
                    <a:pt x="50" y="224"/>
                    <a:pt x="112" y="224"/>
                  </a:cubicBezTo>
                  <a:cubicBezTo>
                    <a:pt x="174" y="224"/>
                    <a:pt x="224" y="174"/>
                    <a:pt x="224" y="112"/>
                  </a:cubicBezTo>
                  <a:cubicBezTo>
                    <a:pt x="224" y="92"/>
                    <a:pt x="218" y="73"/>
                    <a:pt x="209" y="57"/>
                  </a:cubicBezTo>
                  <a:close/>
                  <a:moveTo>
                    <a:pt x="112" y="205"/>
                  </a:moveTo>
                  <a:cubicBezTo>
                    <a:pt x="64" y="205"/>
                    <a:pt x="24" y="168"/>
                    <a:pt x="20" y="122"/>
                  </a:cubicBezTo>
                  <a:cubicBezTo>
                    <a:pt x="30" y="122"/>
                    <a:pt x="30" y="122"/>
                    <a:pt x="30" y="122"/>
                  </a:cubicBezTo>
                  <a:cubicBezTo>
                    <a:pt x="35" y="122"/>
                    <a:pt x="39" y="117"/>
                    <a:pt x="39" y="112"/>
                  </a:cubicBezTo>
                  <a:cubicBezTo>
                    <a:pt x="39" y="107"/>
                    <a:pt x="35" y="102"/>
                    <a:pt x="30" y="102"/>
                  </a:cubicBezTo>
                  <a:cubicBezTo>
                    <a:pt x="20" y="102"/>
                    <a:pt x="20" y="102"/>
                    <a:pt x="20" y="102"/>
                  </a:cubicBezTo>
                  <a:cubicBezTo>
                    <a:pt x="21" y="92"/>
                    <a:pt x="23" y="83"/>
                    <a:pt x="27" y="74"/>
                  </a:cubicBezTo>
                  <a:cubicBezTo>
                    <a:pt x="36" y="79"/>
                    <a:pt x="36" y="79"/>
                    <a:pt x="36" y="79"/>
                  </a:cubicBezTo>
                  <a:cubicBezTo>
                    <a:pt x="37" y="80"/>
                    <a:pt x="39" y="80"/>
                    <a:pt x="41" y="80"/>
                  </a:cubicBezTo>
                  <a:cubicBezTo>
                    <a:pt x="44" y="80"/>
                    <a:pt x="47" y="79"/>
                    <a:pt x="49" y="76"/>
                  </a:cubicBezTo>
                  <a:cubicBezTo>
                    <a:pt x="52" y="71"/>
                    <a:pt x="50" y="65"/>
                    <a:pt x="45" y="62"/>
                  </a:cubicBezTo>
                  <a:cubicBezTo>
                    <a:pt x="37" y="58"/>
                    <a:pt x="37" y="58"/>
                    <a:pt x="37" y="58"/>
                  </a:cubicBezTo>
                  <a:cubicBezTo>
                    <a:pt x="43" y="50"/>
                    <a:pt x="50" y="43"/>
                    <a:pt x="57" y="37"/>
                  </a:cubicBezTo>
                  <a:cubicBezTo>
                    <a:pt x="62" y="46"/>
                    <a:pt x="62" y="46"/>
                    <a:pt x="62" y="46"/>
                  </a:cubicBezTo>
                  <a:cubicBezTo>
                    <a:pt x="64" y="49"/>
                    <a:pt x="67" y="50"/>
                    <a:pt x="71" y="50"/>
                  </a:cubicBezTo>
                  <a:cubicBezTo>
                    <a:pt x="72" y="50"/>
                    <a:pt x="74" y="50"/>
                    <a:pt x="76" y="49"/>
                  </a:cubicBezTo>
                  <a:cubicBezTo>
                    <a:pt x="80" y="46"/>
                    <a:pt x="82" y="41"/>
                    <a:pt x="79" y="36"/>
                  </a:cubicBezTo>
                  <a:cubicBezTo>
                    <a:pt x="74" y="27"/>
                    <a:pt x="74" y="27"/>
                    <a:pt x="74" y="27"/>
                  </a:cubicBezTo>
                  <a:cubicBezTo>
                    <a:pt x="83" y="23"/>
                    <a:pt x="92" y="21"/>
                    <a:pt x="102" y="20"/>
                  </a:cubicBezTo>
                  <a:cubicBezTo>
                    <a:pt x="102" y="30"/>
                    <a:pt x="102" y="30"/>
                    <a:pt x="102" y="30"/>
                  </a:cubicBezTo>
                  <a:cubicBezTo>
                    <a:pt x="102" y="35"/>
                    <a:pt x="107" y="39"/>
                    <a:pt x="112" y="39"/>
                  </a:cubicBezTo>
                  <a:cubicBezTo>
                    <a:pt x="117" y="39"/>
                    <a:pt x="121" y="35"/>
                    <a:pt x="121" y="30"/>
                  </a:cubicBezTo>
                  <a:cubicBezTo>
                    <a:pt x="121" y="20"/>
                    <a:pt x="121" y="20"/>
                    <a:pt x="121" y="20"/>
                  </a:cubicBezTo>
                  <a:cubicBezTo>
                    <a:pt x="131" y="21"/>
                    <a:pt x="141" y="23"/>
                    <a:pt x="150" y="27"/>
                  </a:cubicBezTo>
                  <a:cubicBezTo>
                    <a:pt x="145" y="36"/>
                    <a:pt x="145" y="36"/>
                    <a:pt x="145" y="36"/>
                  </a:cubicBezTo>
                  <a:cubicBezTo>
                    <a:pt x="142" y="41"/>
                    <a:pt x="144" y="46"/>
                    <a:pt x="148" y="49"/>
                  </a:cubicBezTo>
                  <a:cubicBezTo>
                    <a:pt x="150" y="50"/>
                    <a:pt x="151" y="50"/>
                    <a:pt x="153" y="50"/>
                  </a:cubicBezTo>
                  <a:cubicBezTo>
                    <a:pt x="156" y="50"/>
                    <a:pt x="159" y="49"/>
                    <a:pt x="161" y="46"/>
                  </a:cubicBezTo>
                  <a:cubicBezTo>
                    <a:pt x="166" y="37"/>
                    <a:pt x="166" y="37"/>
                    <a:pt x="166" y="37"/>
                  </a:cubicBezTo>
                  <a:cubicBezTo>
                    <a:pt x="174" y="43"/>
                    <a:pt x="181" y="50"/>
                    <a:pt x="187" y="58"/>
                  </a:cubicBezTo>
                  <a:cubicBezTo>
                    <a:pt x="178" y="62"/>
                    <a:pt x="178" y="62"/>
                    <a:pt x="178" y="62"/>
                  </a:cubicBezTo>
                  <a:cubicBezTo>
                    <a:pt x="174" y="65"/>
                    <a:pt x="172" y="71"/>
                    <a:pt x="175" y="76"/>
                  </a:cubicBezTo>
                  <a:cubicBezTo>
                    <a:pt x="177" y="79"/>
                    <a:pt x="180" y="80"/>
                    <a:pt x="183" y="80"/>
                  </a:cubicBezTo>
                  <a:cubicBezTo>
                    <a:pt x="185" y="80"/>
                    <a:pt x="186" y="80"/>
                    <a:pt x="188" y="79"/>
                  </a:cubicBezTo>
                  <a:cubicBezTo>
                    <a:pt x="196" y="74"/>
                    <a:pt x="196" y="74"/>
                    <a:pt x="196" y="74"/>
                  </a:cubicBezTo>
                  <a:cubicBezTo>
                    <a:pt x="200" y="83"/>
                    <a:pt x="203" y="92"/>
                    <a:pt x="204" y="102"/>
                  </a:cubicBezTo>
                  <a:cubicBezTo>
                    <a:pt x="194" y="102"/>
                    <a:pt x="194" y="102"/>
                    <a:pt x="194" y="102"/>
                  </a:cubicBezTo>
                  <a:cubicBezTo>
                    <a:pt x="189" y="102"/>
                    <a:pt x="184" y="107"/>
                    <a:pt x="184" y="112"/>
                  </a:cubicBezTo>
                  <a:cubicBezTo>
                    <a:pt x="184" y="117"/>
                    <a:pt x="189" y="122"/>
                    <a:pt x="194" y="122"/>
                  </a:cubicBezTo>
                  <a:cubicBezTo>
                    <a:pt x="204" y="122"/>
                    <a:pt x="204" y="122"/>
                    <a:pt x="204" y="122"/>
                  </a:cubicBezTo>
                  <a:cubicBezTo>
                    <a:pt x="199" y="168"/>
                    <a:pt x="160" y="205"/>
                    <a:pt x="112" y="20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18455" name="Freeform 23"/>
            <p:cNvSpPr>
              <a:spLocks noEditPoints="1"/>
            </p:cNvSpPr>
            <p:nvPr/>
          </p:nvSpPr>
          <p:spPr bwMode="auto">
            <a:xfrm>
              <a:off x="114" y="102"/>
              <a:ext cx="77" cy="106"/>
            </a:xfrm>
            <a:custGeom>
              <a:gdLst>
                <a:gd fmla="*/ 55 w 57" name="T0"/>
                <a:gd fmla="*/ 41 h 78" name="T1"/>
                <a:gd fmla="*/ 36 w 57" name="T2"/>
                <a:gd fmla="*/ 6 h 78" name="T3"/>
                <a:gd fmla="*/ 21 w 57" name="T4"/>
                <a:gd fmla="*/ 6 h 78" name="T5"/>
                <a:gd fmla="*/ 2 w 57" name="T6"/>
                <a:gd fmla="*/ 41 h 78" name="T7"/>
                <a:gd fmla="*/ 1 w 57" name="T8"/>
                <a:gd fmla="*/ 44 h 78" name="T9"/>
                <a:gd fmla="*/ 0 w 57" name="T10"/>
                <a:gd fmla="*/ 50 h 78" name="T11"/>
                <a:gd fmla="*/ 28 w 57" name="T12"/>
                <a:gd fmla="*/ 78 h 78" name="T13"/>
                <a:gd fmla="*/ 57 w 57" name="T14"/>
                <a:gd fmla="*/ 50 h 78" name="T15"/>
                <a:gd fmla="*/ 56 w 57" name="T16"/>
                <a:gd fmla="*/ 44 h 78" name="T17"/>
                <a:gd fmla="*/ 55 w 57" name="T18"/>
                <a:gd fmla="*/ 41 h 78" name="T19"/>
                <a:gd fmla="*/ 28 w 57" name="T20"/>
                <a:gd fmla="*/ 59 h 78" name="T21"/>
                <a:gd fmla="*/ 27 w 57" name="T22"/>
                <a:gd fmla="*/ 59 h 78" name="T23"/>
                <a:gd fmla="*/ 19 w 57" name="T24"/>
                <a:gd fmla="*/ 50 h 78" name="T25"/>
                <a:gd fmla="*/ 28 w 57" name="T26"/>
                <a:gd fmla="*/ 41 h 78" name="T27"/>
                <a:gd fmla="*/ 38 w 57" name="T28"/>
                <a:gd fmla="*/ 50 h 78" name="T29"/>
                <a:gd fmla="*/ 30 w 57" name="T30"/>
                <a:gd fmla="*/ 59 h 78" name="T31"/>
                <a:gd fmla="*/ 28 w 57" name="T32"/>
                <a:gd fmla="*/ 59 h 7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8" w="57">
                  <a:moveTo>
                    <a:pt x="55" y="41"/>
                  </a:moveTo>
                  <a:cubicBezTo>
                    <a:pt x="52" y="29"/>
                    <a:pt x="41" y="13"/>
                    <a:pt x="36" y="6"/>
                  </a:cubicBezTo>
                  <a:cubicBezTo>
                    <a:pt x="33" y="0"/>
                    <a:pt x="24" y="0"/>
                    <a:pt x="21" y="6"/>
                  </a:cubicBezTo>
                  <a:cubicBezTo>
                    <a:pt x="16" y="13"/>
                    <a:pt x="6" y="29"/>
                    <a:pt x="2" y="41"/>
                  </a:cubicBezTo>
                  <a:cubicBezTo>
                    <a:pt x="1" y="42"/>
                    <a:pt x="1" y="43"/>
                    <a:pt x="1" y="44"/>
                  </a:cubicBezTo>
                  <a:cubicBezTo>
                    <a:pt x="0" y="46"/>
                    <a:pt x="0" y="48"/>
                    <a:pt x="0" y="50"/>
                  </a:cubicBezTo>
                  <a:cubicBezTo>
                    <a:pt x="0" y="65"/>
                    <a:pt x="13" y="78"/>
                    <a:pt x="28" y="78"/>
                  </a:cubicBezTo>
                  <a:cubicBezTo>
                    <a:pt x="44" y="78"/>
                    <a:pt x="57" y="65"/>
                    <a:pt x="57" y="50"/>
                  </a:cubicBezTo>
                  <a:cubicBezTo>
                    <a:pt x="57" y="48"/>
                    <a:pt x="57" y="46"/>
                    <a:pt x="56" y="44"/>
                  </a:cubicBezTo>
                  <a:cubicBezTo>
                    <a:pt x="56" y="43"/>
                    <a:pt x="56" y="42"/>
                    <a:pt x="55" y="41"/>
                  </a:cubicBezTo>
                  <a:close/>
                  <a:moveTo>
                    <a:pt x="28" y="59"/>
                  </a:moveTo>
                  <a:cubicBezTo>
                    <a:pt x="28" y="59"/>
                    <a:pt x="27" y="59"/>
                    <a:pt x="27" y="59"/>
                  </a:cubicBezTo>
                  <a:cubicBezTo>
                    <a:pt x="22" y="58"/>
                    <a:pt x="19" y="54"/>
                    <a:pt x="19" y="50"/>
                  </a:cubicBezTo>
                  <a:cubicBezTo>
                    <a:pt x="19" y="45"/>
                    <a:pt x="23" y="41"/>
                    <a:pt x="28" y="41"/>
                  </a:cubicBezTo>
                  <a:cubicBezTo>
                    <a:pt x="34" y="41"/>
                    <a:pt x="38" y="45"/>
                    <a:pt x="38" y="50"/>
                  </a:cubicBezTo>
                  <a:cubicBezTo>
                    <a:pt x="38" y="54"/>
                    <a:pt x="34" y="58"/>
                    <a:pt x="30" y="59"/>
                  </a:cubicBezTo>
                  <a:cubicBezTo>
                    <a:pt x="30" y="59"/>
                    <a:pt x="29" y="59"/>
                    <a:pt x="28" y="5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18456" name="Group 24"/>
          <p:cNvGrpSpPr/>
          <p:nvPr/>
        </p:nvGrpSpPr>
        <p:grpSpPr>
          <a:xfrm>
            <a:off x="3421063" y="2869685"/>
            <a:ext cx="481012" cy="484337"/>
            <a:chExt cx="303" cy="305"/>
          </a:xfrm>
        </p:grpSpPr>
        <p:sp>
          <p:nvSpPr>
            <p:cNvPr id="18457" name="Freeform 25"/>
            <p:cNvSpPr>
              <a:spLocks noEditPoints="1"/>
            </p:cNvSpPr>
            <p:nvPr/>
          </p:nvSpPr>
          <p:spPr bwMode="auto">
            <a:xfrm>
              <a:off x="0" y="0"/>
              <a:ext cx="303" cy="305"/>
            </a:xfrm>
            <a:custGeom>
              <a:gdLst>
                <a:gd fmla="*/ 112 w 224" name="T0"/>
                <a:gd fmla="*/ 0 h 224" name="T1"/>
                <a:gd fmla="*/ 0 w 224" name="T2"/>
                <a:gd fmla="*/ 112 h 224" name="T3"/>
                <a:gd fmla="*/ 112 w 224" name="T4"/>
                <a:gd fmla="*/ 224 h 224" name="T5"/>
                <a:gd fmla="*/ 224 w 224" name="T6"/>
                <a:gd fmla="*/ 112 h 224" name="T7"/>
                <a:gd fmla="*/ 112 w 224" name="T8"/>
                <a:gd fmla="*/ 0 h 224" name="T9"/>
                <a:gd fmla="*/ 86 w 224" name="T10"/>
                <a:gd fmla="*/ 201 h 224" name="T11"/>
                <a:gd fmla="*/ 86 w 224" name="T12"/>
                <a:gd fmla="*/ 158 h 224" name="T13"/>
                <a:gd fmla="*/ 108 w 224" name="T14"/>
                <a:gd fmla="*/ 136 h 224" name="T15"/>
                <a:gd fmla="*/ 116 w 224" name="T16"/>
                <a:gd fmla="*/ 136 h 224" name="T17"/>
                <a:gd fmla="*/ 138 w 224" name="T18"/>
                <a:gd fmla="*/ 158 h 224" name="T19"/>
                <a:gd fmla="*/ 138 w 224" name="T20"/>
                <a:gd fmla="*/ 201 h 224" name="T21"/>
                <a:gd fmla="*/ 112 w 224" name="T22"/>
                <a:gd fmla="*/ 205 h 224" name="T23"/>
                <a:gd fmla="*/ 86 w 224" name="T24"/>
                <a:gd fmla="*/ 201 h 224" name="T25"/>
                <a:gd fmla="*/ 157 w 224" name="T26"/>
                <a:gd fmla="*/ 193 h 224" name="T27"/>
                <a:gd fmla="*/ 157 w 224" name="T28"/>
                <a:gd fmla="*/ 158 h 224" name="T29"/>
                <a:gd fmla="*/ 116 w 224" name="T30"/>
                <a:gd fmla="*/ 118 h 224" name="T31"/>
                <a:gd fmla="*/ 108 w 224" name="T32"/>
                <a:gd fmla="*/ 118 h 224" name="T33"/>
                <a:gd fmla="*/ 67 w 224" name="T34"/>
                <a:gd fmla="*/ 158 h 224" name="T35"/>
                <a:gd fmla="*/ 67 w 224" name="T36"/>
                <a:gd fmla="*/ 193 h 224" name="T37"/>
                <a:gd fmla="*/ 19 w 224" name="T38"/>
                <a:gd fmla="*/ 112 h 224" name="T39"/>
                <a:gd fmla="*/ 112 w 224" name="T40"/>
                <a:gd fmla="*/ 19 h 224" name="T41"/>
                <a:gd fmla="*/ 205 w 224" name="T42"/>
                <a:gd fmla="*/ 112 h 224" name="T43"/>
                <a:gd fmla="*/ 157 w 224" name="T44"/>
                <a:gd fmla="*/ 193 h 2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4" w="224">
                  <a:moveTo>
                    <a:pt x="112" y="0"/>
                  </a:moveTo>
                  <a:cubicBezTo>
                    <a:pt x="50" y="0"/>
                    <a:pt x="0" y="50"/>
                    <a:pt x="0" y="112"/>
                  </a:cubicBezTo>
                  <a:cubicBezTo>
                    <a:pt x="0" y="174"/>
                    <a:pt x="50" y="224"/>
                    <a:pt x="112" y="224"/>
                  </a:cubicBezTo>
                  <a:cubicBezTo>
                    <a:pt x="174" y="224"/>
                    <a:pt x="224" y="174"/>
                    <a:pt x="224" y="112"/>
                  </a:cubicBezTo>
                  <a:cubicBezTo>
                    <a:pt x="224" y="50"/>
                    <a:pt x="174" y="0"/>
                    <a:pt x="112" y="0"/>
                  </a:cubicBezTo>
                  <a:close/>
                  <a:moveTo>
                    <a:pt x="86" y="201"/>
                  </a:moveTo>
                  <a:cubicBezTo>
                    <a:pt x="86" y="158"/>
                    <a:pt x="86" y="158"/>
                    <a:pt x="86" y="158"/>
                  </a:cubicBezTo>
                  <a:cubicBezTo>
                    <a:pt x="86" y="146"/>
                    <a:pt x="96" y="136"/>
                    <a:pt x="108" y="136"/>
                  </a:cubicBezTo>
                  <a:cubicBezTo>
                    <a:pt x="116" y="136"/>
                    <a:pt x="116" y="136"/>
                    <a:pt x="116" y="136"/>
                  </a:cubicBezTo>
                  <a:cubicBezTo>
                    <a:pt x="128" y="136"/>
                    <a:pt x="138" y="146"/>
                    <a:pt x="138" y="158"/>
                  </a:cubicBezTo>
                  <a:cubicBezTo>
                    <a:pt x="138" y="201"/>
                    <a:pt x="138" y="201"/>
                    <a:pt x="138" y="201"/>
                  </a:cubicBezTo>
                  <a:cubicBezTo>
                    <a:pt x="130" y="203"/>
                    <a:pt x="121" y="205"/>
                    <a:pt x="112" y="205"/>
                  </a:cubicBezTo>
                  <a:cubicBezTo>
                    <a:pt x="103" y="205"/>
                    <a:pt x="94" y="203"/>
                    <a:pt x="86" y="201"/>
                  </a:cubicBezTo>
                  <a:close/>
                  <a:moveTo>
                    <a:pt x="157" y="193"/>
                  </a:moveTo>
                  <a:cubicBezTo>
                    <a:pt x="157" y="158"/>
                    <a:pt x="157" y="158"/>
                    <a:pt x="157" y="158"/>
                  </a:cubicBezTo>
                  <a:cubicBezTo>
                    <a:pt x="157" y="136"/>
                    <a:pt x="138" y="118"/>
                    <a:pt x="116" y="118"/>
                  </a:cubicBezTo>
                  <a:cubicBezTo>
                    <a:pt x="108" y="118"/>
                    <a:pt x="108" y="118"/>
                    <a:pt x="108" y="118"/>
                  </a:cubicBezTo>
                  <a:cubicBezTo>
                    <a:pt x="85" y="118"/>
                    <a:pt x="67" y="136"/>
                    <a:pt x="67" y="158"/>
                  </a:cubicBezTo>
                  <a:cubicBezTo>
                    <a:pt x="67" y="193"/>
                    <a:pt x="67" y="193"/>
                    <a:pt x="67" y="193"/>
                  </a:cubicBezTo>
                  <a:cubicBezTo>
                    <a:pt x="38" y="177"/>
                    <a:pt x="19" y="147"/>
                    <a:pt x="19" y="112"/>
                  </a:cubicBezTo>
                  <a:cubicBezTo>
                    <a:pt x="19" y="61"/>
                    <a:pt x="61" y="19"/>
                    <a:pt x="112" y="19"/>
                  </a:cubicBezTo>
                  <a:cubicBezTo>
                    <a:pt x="163" y="19"/>
                    <a:pt x="205" y="61"/>
                    <a:pt x="205" y="112"/>
                  </a:cubicBezTo>
                  <a:cubicBezTo>
                    <a:pt x="205" y="147"/>
                    <a:pt x="185" y="177"/>
                    <a:pt x="157" y="19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18458" name="Oval 26"/>
            <p:cNvSpPr>
              <a:spLocks noChangeArrowheads="1"/>
            </p:cNvSpPr>
            <p:nvPr/>
          </p:nvSpPr>
          <p:spPr bwMode="auto">
            <a:xfrm>
              <a:off x="115" y="71"/>
              <a:ext cx="73" cy="75"/>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18459" name="Group 27"/>
          <p:cNvGrpSpPr/>
          <p:nvPr/>
        </p:nvGrpSpPr>
        <p:grpSpPr>
          <a:xfrm>
            <a:off x="6677026" y="2872861"/>
            <a:ext cx="549275" cy="477985"/>
            <a:chExt cx="346" cy="301"/>
          </a:xfrm>
        </p:grpSpPr>
        <p:sp>
          <p:nvSpPr>
            <p:cNvPr id="18460" name="Freeform 28"/>
            <p:cNvSpPr/>
            <p:nvPr/>
          </p:nvSpPr>
          <p:spPr bwMode="auto">
            <a:xfrm>
              <a:off x="0" y="0"/>
              <a:ext cx="291" cy="254"/>
            </a:xfrm>
            <a:custGeom>
              <a:gdLst>
                <a:gd fmla="*/ 30 w 291" name="T0"/>
                <a:gd fmla="*/ 28 h 254" name="T1"/>
                <a:gd fmla="*/ 261 w 291" name="T2"/>
                <a:gd fmla="*/ 28 h 254" name="T3"/>
                <a:gd fmla="*/ 261 w 291" name="T4"/>
                <a:gd fmla="*/ 126 h 254" name="T5"/>
                <a:gd fmla="*/ 291 w 291" name="T6"/>
                <a:gd fmla="*/ 126 h 254" name="T7"/>
                <a:gd fmla="*/ 291 w 291" name="T8"/>
                <a:gd fmla="*/ 0 h 254" name="T9"/>
                <a:gd fmla="*/ 0 w 291" name="T10"/>
                <a:gd fmla="*/ 0 h 254" name="T11"/>
                <a:gd fmla="*/ 0 w 291" name="T12"/>
                <a:gd fmla="*/ 254 h 254" name="T13"/>
                <a:gd fmla="*/ 146 w 291" name="T14"/>
                <a:gd fmla="*/ 254 h 254" name="T15"/>
                <a:gd fmla="*/ 146 w 291" name="T16"/>
                <a:gd fmla="*/ 224 h 254" name="T17"/>
                <a:gd fmla="*/ 30 w 291" name="T18"/>
                <a:gd fmla="*/ 224 h 254" name="T19"/>
                <a:gd fmla="*/ 30 w 291" name="T20"/>
                <a:gd fmla="*/ 28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91">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18461" name="Freeform 29"/>
            <p:cNvSpPr/>
            <p:nvPr/>
          </p:nvSpPr>
          <p:spPr bwMode="auto">
            <a:xfrm>
              <a:off x="207" y="161"/>
              <a:ext cx="139" cy="140"/>
            </a:xfrm>
            <a:custGeom>
              <a:gdLst>
                <a:gd fmla="*/ 139 w 139" name="T0"/>
                <a:gd fmla="*/ 56 h 140" name="T1"/>
                <a:gd fmla="*/ 84 w 139" name="T2"/>
                <a:gd fmla="*/ 56 h 140" name="T3"/>
                <a:gd fmla="*/ 84 w 139" name="T4"/>
                <a:gd fmla="*/ 0 h 140" name="T5"/>
                <a:gd fmla="*/ 54 w 139" name="T6"/>
                <a:gd fmla="*/ 0 h 140" name="T7"/>
                <a:gd fmla="*/ 54 w 139" name="T8"/>
                <a:gd fmla="*/ 56 h 140" name="T9"/>
                <a:gd fmla="*/ 0 w 139" name="T10"/>
                <a:gd fmla="*/ 56 h 140" name="T11"/>
                <a:gd fmla="*/ 0 w 139" name="T12"/>
                <a:gd fmla="*/ 86 h 140" name="T13"/>
                <a:gd fmla="*/ 54 w 139" name="T14"/>
                <a:gd fmla="*/ 86 h 140" name="T15"/>
                <a:gd fmla="*/ 54 w 139" name="T16"/>
                <a:gd fmla="*/ 140 h 140" name="T17"/>
                <a:gd fmla="*/ 84 w 139" name="T18"/>
                <a:gd fmla="*/ 140 h 140" name="T19"/>
                <a:gd fmla="*/ 84 w 139" name="T20"/>
                <a:gd fmla="*/ 86 h 140" name="T21"/>
                <a:gd fmla="*/ 139 w 139" name="T22"/>
                <a:gd fmla="*/ 86 h 140" name="T23"/>
                <a:gd fmla="*/ 139 w 139" name="T24"/>
                <a:gd fmla="*/ 56 h 1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0" w="139">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18462" name="Rectangle 30"/>
            <p:cNvSpPr>
              <a:spLocks noChangeArrowheads="1"/>
            </p:cNvSpPr>
            <p:nvPr/>
          </p:nvSpPr>
          <p:spPr bwMode="auto">
            <a:xfrm>
              <a:off x="70" y="75"/>
              <a:ext cx="127"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18463" name="Rectangle 31"/>
            <p:cNvSpPr>
              <a:spLocks noChangeArrowheads="1"/>
            </p:cNvSpPr>
            <p:nvPr/>
          </p:nvSpPr>
          <p:spPr bwMode="auto">
            <a:xfrm>
              <a:off x="70" y="134"/>
              <a:ext cx="96"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18464" name="Line 32"/>
          <p:cNvSpPr>
            <a:spLocks noChangeShapeType="1"/>
          </p:cNvSpPr>
          <p:nvPr/>
        </p:nvSpPr>
        <p:spPr bwMode="auto">
          <a:xfrm>
            <a:off x="1727201" y="3535053"/>
            <a:ext cx="923925" cy="0"/>
          </a:xfrm>
          <a:prstGeom prst="line">
            <a:avLst/>
          </a:prstGeom>
          <a:noFill/>
          <a:ln w="6350">
            <a:solidFill>
              <a:srgbClr val="FFFFFF"/>
            </a:solidFill>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8465" name="Line 33"/>
          <p:cNvSpPr>
            <a:spLocks noChangeShapeType="1"/>
          </p:cNvSpPr>
          <p:nvPr/>
        </p:nvSpPr>
        <p:spPr bwMode="auto">
          <a:xfrm>
            <a:off x="3197226" y="3535053"/>
            <a:ext cx="925513" cy="0"/>
          </a:xfrm>
          <a:prstGeom prst="line">
            <a:avLst/>
          </a:prstGeom>
          <a:noFill/>
          <a:ln w="6350">
            <a:solidFill>
              <a:srgbClr val="FFFFFF"/>
            </a:solidFill>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8466" name="Line 34"/>
          <p:cNvSpPr>
            <a:spLocks noChangeShapeType="1"/>
          </p:cNvSpPr>
          <p:nvPr/>
        </p:nvSpPr>
        <p:spPr bwMode="auto">
          <a:xfrm>
            <a:off x="4843464" y="3535053"/>
            <a:ext cx="923925" cy="0"/>
          </a:xfrm>
          <a:prstGeom prst="line">
            <a:avLst/>
          </a:prstGeom>
          <a:noFill/>
          <a:ln w="6350">
            <a:solidFill>
              <a:srgbClr val="FFFFFF"/>
            </a:solidFill>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8467" name="Line 35"/>
          <p:cNvSpPr>
            <a:spLocks noChangeShapeType="1"/>
          </p:cNvSpPr>
          <p:nvPr/>
        </p:nvSpPr>
        <p:spPr bwMode="auto">
          <a:xfrm>
            <a:off x="6445251" y="3535053"/>
            <a:ext cx="925513" cy="0"/>
          </a:xfrm>
          <a:prstGeom prst="line">
            <a:avLst/>
          </a:prstGeom>
          <a:noFill/>
          <a:ln w="6350">
            <a:solidFill>
              <a:srgbClr val="FFFFFF"/>
            </a:solidFill>
            <a:round/>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8468" name="Text Box 36"/>
          <p:cNvSpPr txBox="1">
            <a:spLocks noChangeArrowheads="1"/>
          </p:cNvSpPr>
          <p:nvPr/>
        </p:nvSpPr>
        <p:spPr bwMode="auto">
          <a:xfrm>
            <a:off x="1792923" y="3619216"/>
            <a:ext cx="790893"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rPr>
              <a:t>Head Title</a:t>
            </a:r>
          </a:p>
          <a:p>
            <a:pPr algn="ctr">
              <a:buFont typeface="Arial"/>
              <a:buNone/>
            </a:pPr>
            <a:r>
              <a:rPr altLang="zh-CN" lang="en-US" sz="800">
                <a:solidFill>
                  <a:schemeClr val="bg1"/>
                </a:solidFill>
              </a:rPr>
              <a:t>PRODUCT ONE</a:t>
            </a:r>
          </a:p>
        </p:txBody>
      </p:sp>
      <p:sp>
        <p:nvSpPr>
          <p:cNvPr id="18469" name="Text Box 37"/>
          <p:cNvSpPr txBox="1">
            <a:spLocks noChangeArrowheads="1"/>
          </p:cNvSpPr>
          <p:nvPr/>
        </p:nvSpPr>
        <p:spPr bwMode="auto">
          <a:xfrm>
            <a:off x="3251836" y="3619216"/>
            <a:ext cx="816293"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rPr>
              <a:t>Head Title</a:t>
            </a:r>
          </a:p>
          <a:p>
            <a:pPr algn="ctr">
              <a:buFont typeface="Arial"/>
              <a:buNone/>
            </a:pPr>
            <a:r>
              <a:rPr altLang="zh-CN" lang="en-US" sz="800">
                <a:solidFill>
                  <a:schemeClr val="bg1"/>
                </a:solidFill>
              </a:rPr>
              <a:t>PRODUCT TWO</a:t>
            </a:r>
          </a:p>
        </p:txBody>
      </p:sp>
      <p:sp>
        <p:nvSpPr>
          <p:cNvPr id="18470" name="Text Box 38"/>
          <p:cNvSpPr txBox="1">
            <a:spLocks noChangeArrowheads="1"/>
          </p:cNvSpPr>
          <p:nvPr/>
        </p:nvSpPr>
        <p:spPr bwMode="auto">
          <a:xfrm>
            <a:off x="4861561" y="3619216"/>
            <a:ext cx="87661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rPr>
              <a:t>Head Title</a:t>
            </a:r>
          </a:p>
          <a:p>
            <a:pPr algn="ctr">
              <a:buFont typeface="Arial"/>
              <a:buNone/>
            </a:pPr>
            <a:r>
              <a:rPr altLang="zh-CN" lang="en-US" sz="800">
                <a:solidFill>
                  <a:schemeClr val="bg1"/>
                </a:solidFill>
              </a:rPr>
              <a:t>PRODUCT THREE</a:t>
            </a:r>
          </a:p>
        </p:txBody>
      </p:sp>
      <p:sp>
        <p:nvSpPr>
          <p:cNvPr id="18471" name="Text Box 39"/>
          <p:cNvSpPr txBox="1">
            <a:spLocks noChangeArrowheads="1"/>
          </p:cNvSpPr>
          <p:nvPr/>
        </p:nvSpPr>
        <p:spPr bwMode="auto">
          <a:xfrm>
            <a:off x="6499068" y="3619216"/>
            <a:ext cx="8432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rPr>
              <a:t>Head Title</a:t>
            </a:r>
          </a:p>
          <a:p>
            <a:pPr algn="ctr">
              <a:buFont typeface="Arial"/>
              <a:buNone/>
            </a:pPr>
            <a:r>
              <a:rPr altLang="zh-CN" lang="en-US" sz="800">
                <a:solidFill>
                  <a:schemeClr val="bg1"/>
                </a:solidFill>
              </a:rPr>
              <a:t>PRODUCT FOUR</a:t>
            </a:r>
          </a:p>
        </p:txBody>
      </p:sp>
      <p:sp>
        <p:nvSpPr>
          <p:cNvPr id="18472" name="Rectangle 40"/>
          <p:cNvSpPr>
            <a:spLocks noChangeArrowheads="1"/>
          </p:cNvSpPr>
          <p:nvPr/>
        </p:nvSpPr>
        <p:spPr bwMode="auto">
          <a:xfrm>
            <a:off x="1906589" y="1499017"/>
            <a:ext cx="53292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38"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9"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 name="直接连接符 2"/>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49b68f35gc54dd7a416d7&amp;690" id="19467" name="Rectangle 11"/>
          <p:cNvSpPr>
            <a:spLocks noChangeArrowheads="1"/>
          </p:cNvSpPr>
          <p:nvPr/>
        </p:nvSpPr>
        <p:spPr bwMode="auto">
          <a:xfrm>
            <a:off x="0" y="1419663"/>
            <a:ext cx="4284663" cy="2953661"/>
          </a:xfrm>
          <a:prstGeom prst="rect">
            <a:avLst/>
          </a:prstGeom>
          <a:blipFill dpi="0" rotWithShape="1">
            <a:blip r:embed="rId2"/>
            <a:stretch>
              <a:fillRect/>
            </a:stretch>
          </a:blipFill>
          <a:ln>
            <a:noFill/>
          </a:ln>
          <a:effectLst/>
        </p:spPr>
        <p:txBody>
          <a:bodyPr anchor="ctr" wrap="none"/>
          <a:lstStyle/>
          <a:p>
            <a:endParaRPr altLang="en-US" lang="zh-CN"/>
          </a:p>
        </p:txBody>
      </p:sp>
      <p:sp>
        <p:nvSpPr>
          <p:cNvPr id="19468" name="Rectangle 12"/>
          <p:cNvSpPr>
            <a:spLocks noChangeArrowheads="1"/>
          </p:cNvSpPr>
          <p:nvPr/>
        </p:nvSpPr>
        <p:spPr bwMode="auto">
          <a:xfrm>
            <a:off x="4284664" y="1419663"/>
            <a:ext cx="3959225" cy="2953661"/>
          </a:xfrm>
          <a:prstGeom prst="rect">
            <a:avLst/>
          </a:prstGeom>
          <a:solidFill>
            <a:schemeClr val="accent2"/>
          </a:solidFill>
          <a:ln>
            <a:noFill/>
          </a:ln>
          <a:effectLst/>
        </p:spPr>
        <p:txBody>
          <a:bodyPr anchor="ctr" wrap="none"/>
          <a:lstStyle/>
          <a:p>
            <a:endParaRPr altLang="en-US" lang="zh-CN"/>
          </a:p>
        </p:txBody>
      </p:sp>
      <p:sp>
        <p:nvSpPr>
          <p:cNvPr id="19469" name="Rectangle 13"/>
          <p:cNvSpPr>
            <a:spLocks noChangeArrowheads="1"/>
          </p:cNvSpPr>
          <p:nvPr/>
        </p:nvSpPr>
        <p:spPr bwMode="auto">
          <a:xfrm flipH="1">
            <a:off x="3995738" y="1419663"/>
            <a:ext cx="309562" cy="2953661"/>
          </a:xfrm>
          <a:prstGeom prst="rect">
            <a:avLst/>
          </a:prstGeom>
          <a:solidFill>
            <a:schemeClr val="accent2">
              <a:alpha val="50000"/>
            </a:schemeClr>
          </a:solidFill>
          <a:ln>
            <a:noFill/>
          </a:ln>
          <a:effectLst/>
        </p:spPr>
        <p:txBody>
          <a:bodyPr anchor="ctr" wrap="none"/>
          <a:lstStyle/>
          <a:p>
            <a:endParaRPr altLang="en-US" lang="zh-CN"/>
          </a:p>
        </p:txBody>
      </p:sp>
      <p:sp>
        <p:nvSpPr>
          <p:cNvPr id="19470" name="Rectangle 14"/>
          <p:cNvSpPr>
            <a:spLocks noChangeArrowheads="1"/>
          </p:cNvSpPr>
          <p:nvPr/>
        </p:nvSpPr>
        <p:spPr bwMode="auto">
          <a:xfrm>
            <a:off x="4602163" y="2645592"/>
            <a:ext cx="338455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bg1"/>
                </a:solidFill>
              </a:rPr>
              <a:t>WHAT MAKES US DIFFERENT？</a:t>
            </a:r>
          </a:p>
          <a:p>
            <a:pPr>
              <a:lnSpc>
                <a:spcPct val="120000"/>
              </a:lnSpc>
              <a:buFont typeface="Arial"/>
              <a:buNone/>
            </a:pPr>
            <a:endParaRPr altLang="en-US" lang="zh-CN" sz="1000">
              <a:solidFill>
                <a:schemeClr val="bg1"/>
              </a:solidFill>
            </a:endParaRPr>
          </a:p>
          <a:p>
            <a:pPr>
              <a:lnSpc>
                <a:spcPct val="120000"/>
              </a:lnSpc>
              <a:buFont typeface="Arial"/>
              <a:buNone/>
            </a:pPr>
            <a:r>
              <a:rPr altLang="en-US"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9472" name="Oval 16"/>
          <p:cNvSpPr>
            <a:spLocks noChangeArrowheads="1"/>
          </p:cNvSpPr>
          <p:nvPr/>
        </p:nvSpPr>
        <p:spPr bwMode="auto">
          <a:xfrm>
            <a:off x="4605338" y="1954816"/>
            <a:ext cx="266700" cy="266782"/>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9473" name="Group 17"/>
          <p:cNvGrpSpPr/>
          <p:nvPr/>
        </p:nvGrpSpPr>
        <p:grpSpPr>
          <a:xfrm>
            <a:off x="4687400" y="2024077"/>
            <a:ext cx="102577" cy="128261"/>
            <a:chExt cx="127" cy="163"/>
          </a:xfrm>
          <a:solidFill>
            <a:schemeClr val="accent1"/>
          </a:solidFill>
        </p:grpSpPr>
        <p:sp>
          <p:nvSpPr>
            <p:cNvPr id="19474" name="Freeform 18"/>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475" name="Freeform 19"/>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476" name="Freeform 20"/>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477" name="Freeform 21"/>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478" name="Freeform 22"/>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19479" name="Rectangle 23"/>
          <p:cNvSpPr>
            <a:spLocks noChangeArrowheads="1"/>
          </p:cNvSpPr>
          <p:nvPr/>
        </p:nvSpPr>
        <p:spPr bwMode="auto">
          <a:xfrm>
            <a:off x="5006977" y="1962756"/>
            <a:ext cx="1473517"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1"/>
                </a:solidFill>
              </a:rPr>
              <a:t>Insert Header Topic Here</a:t>
            </a:r>
          </a:p>
        </p:txBody>
      </p:sp>
      <p:sp>
        <p:nvSpPr>
          <p:cNvPr id="19480" name="Line 24"/>
          <p:cNvSpPr>
            <a:spLocks noChangeShapeType="1"/>
          </p:cNvSpPr>
          <p:nvPr/>
        </p:nvSpPr>
        <p:spPr bwMode="auto">
          <a:xfrm flipH="1">
            <a:off x="4991100" y="1975459"/>
            <a:ext cx="0" cy="228671"/>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23"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24" name="直接连接符 23"/>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15" name="Freeform 11"/>
          <p:cNvSpPr/>
          <p:nvPr/>
        </p:nvSpPr>
        <p:spPr bwMode="auto">
          <a:xfrm>
            <a:off x="755650" y="2582866"/>
            <a:ext cx="2085975" cy="503393"/>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2"/>
          </a:solidFill>
          <a:ln>
            <a:noFill/>
          </a:ln>
        </p:spPr>
        <p:txBody>
          <a:bodyPr/>
          <a:lstStyle/>
          <a:p>
            <a:endParaRPr altLang="en-US" lang="zh-CN">
              <a:solidFill>
                <a:schemeClr val="bg1">
                  <a:lumMod val="50000"/>
                </a:schemeClr>
              </a:solidFill>
            </a:endParaRPr>
          </a:p>
        </p:txBody>
      </p:sp>
      <p:sp>
        <p:nvSpPr>
          <p:cNvPr id="21516" name="Freeform 12"/>
          <p:cNvSpPr/>
          <p:nvPr/>
        </p:nvSpPr>
        <p:spPr bwMode="auto">
          <a:xfrm>
            <a:off x="2622550" y="2662266"/>
            <a:ext cx="2089150" cy="503393"/>
          </a:xfrm>
          <a:custGeom>
            <a:gdLst>
              <a:gd fmla="*/ 856 w 879" name="T0"/>
              <a:gd fmla="*/ 0 h 210" name="T1"/>
              <a:gd fmla="*/ 23 w 879" name="T2"/>
              <a:gd fmla="*/ 0 h 210" name="T3"/>
              <a:gd fmla="*/ 0 w 879" name="T4"/>
              <a:gd fmla="*/ 23 h 210" name="T5"/>
              <a:gd fmla="*/ 0 w 879" name="T6"/>
              <a:gd fmla="*/ 154 h 210" name="T7"/>
              <a:gd fmla="*/ 23 w 879" name="T8"/>
              <a:gd fmla="*/ 177 h 210" name="T9"/>
              <a:gd fmla="*/ 397 w 879" name="T10"/>
              <a:gd fmla="*/ 177 h 210" name="T11"/>
              <a:gd fmla="*/ 418 w 879" name="T12"/>
              <a:gd fmla="*/ 210 h 210" name="T13"/>
              <a:gd fmla="*/ 440 w 879" name="T14"/>
              <a:gd fmla="*/ 177 h 210" name="T15"/>
              <a:gd fmla="*/ 856 w 879" name="T16"/>
              <a:gd fmla="*/ 177 h 210" name="T17"/>
              <a:gd fmla="*/ 879 w 879" name="T18"/>
              <a:gd fmla="*/ 154 h 210" name="T19"/>
              <a:gd fmla="*/ 879 w 879" name="T20"/>
              <a:gd fmla="*/ 23 h 210" name="T21"/>
              <a:gd fmla="*/ 856 w 879"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9">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accent1"/>
          </a:solidFill>
          <a:ln>
            <a:noFill/>
          </a:ln>
        </p:spPr>
        <p:txBody>
          <a:bodyPr/>
          <a:lstStyle/>
          <a:p>
            <a:endParaRPr altLang="en-US" lang="zh-CN">
              <a:solidFill>
                <a:schemeClr val="bg1">
                  <a:lumMod val="50000"/>
                </a:schemeClr>
              </a:solidFill>
            </a:endParaRPr>
          </a:p>
        </p:txBody>
      </p:sp>
      <p:sp>
        <p:nvSpPr>
          <p:cNvPr id="21517" name="Freeform 13"/>
          <p:cNvSpPr/>
          <p:nvPr/>
        </p:nvSpPr>
        <p:spPr bwMode="auto">
          <a:xfrm>
            <a:off x="4433889" y="2582866"/>
            <a:ext cx="2084387" cy="503393"/>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2"/>
          </a:solidFill>
          <a:ln>
            <a:noFill/>
          </a:ln>
        </p:spPr>
        <p:txBody>
          <a:bodyPr/>
          <a:lstStyle/>
          <a:p>
            <a:endParaRPr altLang="en-US" lang="zh-CN">
              <a:solidFill>
                <a:schemeClr val="bg1">
                  <a:lumMod val="50000"/>
                </a:schemeClr>
              </a:solidFill>
            </a:endParaRPr>
          </a:p>
        </p:txBody>
      </p:sp>
      <p:sp>
        <p:nvSpPr>
          <p:cNvPr id="21518" name="Freeform 14"/>
          <p:cNvSpPr/>
          <p:nvPr/>
        </p:nvSpPr>
        <p:spPr bwMode="auto">
          <a:xfrm>
            <a:off x="6302376" y="2662266"/>
            <a:ext cx="2085975" cy="503393"/>
          </a:xfrm>
          <a:custGeom>
            <a:gdLst>
              <a:gd fmla="*/ 856 w 878" name="T0"/>
              <a:gd fmla="*/ 0 h 210" name="T1"/>
              <a:gd fmla="*/ 22 w 878" name="T2"/>
              <a:gd fmla="*/ 0 h 210" name="T3"/>
              <a:gd fmla="*/ 0 w 878" name="T4"/>
              <a:gd fmla="*/ 23 h 210" name="T5"/>
              <a:gd fmla="*/ 0 w 878" name="T6"/>
              <a:gd fmla="*/ 154 h 210" name="T7"/>
              <a:gd fmla="*/ 22 w 878" name="T8"/>
              <a:gd fmla="*/ 177 h 210" name="T9"/>
              <a:gd fmla="*/ 396 w 878" name="T10"/>
              <a:gd fmla="*/ 177 h 210" name="T11"/>
              <a:gd fmla="*/ 417 w 878" name="T12"/>
              <a:gd fmla="*/ 210 h 210" name="T13"/>
              <a:gd fmla="*/ 439 w 878" name="T14"/>
              <a:gd fmla="*/ 177 h 210" name="T15"/>
              <a:gd fmla="*/ 856 w 878" name="T16"/>
              <a:gd fmla="*/ 177 h 210" name="T17"/>
              <a:gd fmla="*/ 878 w 878" name="T18"/>
              <a:gd fmla="*/ 154 h 210" name="T19"/>
              <a:gd fmla="*/ 878 w 878" name="T20"/>
              <a:gd fmla="*/ 23 h 210" name="T21"/>
              <a:gd fmla="*/ 856 w 878"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accent1"/>
          </a:solidFill>
          <a:ln>
            <a:noFill/>
          </a:ln>
        </p:spPr>
        <p:txBody>
          <a:bodyPr/>
          <a:lstStyle/>
          <a:p>
            <a:endParaRPr altLang="en-US" lang="zh-CN">
              <a:solidFill>
                <a:schemeClr val="bg1">
                  <a:lumMod val="50000"/>
                </a:schemeClr>
              </a:solidFill>
            </a:endParaRPr>
          </a:p>
        </p:txBody>
      </p:sp>
      <p:grpSp>
        <p:nvGrpSpPr>
          <p:cNvPr id="21519" name="Group 15"/>
          <p:cNvGrpSpPr/>
          <p:nvPr/>
        </p:nvGrpSpPr>
        <p:grpSpPr>
          <a:xfrm>
            <a:off x="4611688" y="2781365"/>
            <a:ext cx="152400" cy="190559"/>
            <a:chExt cx="96" cy="120"/>
          </a:xfrm>
        </p:grpSpPr>
        <p:sp>
          <p:nvSpPr>
            <p:cNvPr id="21520" name="Freeform 16"/>
            <p:cNvSpPr>
              <a:spLocks noEditPoints="1"/>
            </p:cNvSpPr>
            <p:nvPr/>
          </p:nvSpPr>
          <p:spPr bwMode="auto">
            <a:xfrm>
              <a:off x="0" y="0"/>
              <a:ext cx="96" cy="120"/>
            </a:xfrm>
            <a:custGeom>
              <a:gdLst>
                <a:gd fmla="*/ 0 w 96" name="T0"/>
                <a:gd fmla="*/ 0 h 120" name="T1"/>
                <a:gd fmla="*/ 0 w 96" name="T2"/>
                <a:gd fmla="*/ 120 h 120" name="T3"/>
                <a:gd fmla="*/ 66 w 96" name="T4"/>
                <a:gd fmla="*/ 120 h 120" name="T5"/>
                <a:gd fmla="*/ 96 w 96" name="T6"/>
                <a:gd fmla="*/ 89 h 120" name="T7"/>
                <a:gd fmla="*/ 96 w 96" name="T8"/>
                <a:gd fmla="*/ 0 h 120" name="T9"/>
                <a:gd fmla="*/ 0 w 96" name="T10"/>
                <a:gd fmla="*/ 0 h 120" name="T11"/>
                <a:gd fmla="*/ 9 w 96" name="T12"/>
                <a:gd fmla="*/ 11 h 120" name="T13"/>
                <a:gd fmla="*/ 86 w 96" name="T14"/>
                <a:gd fmla="*/ 11 h 120" name="T15"/>
                <a:gd fmla="*/ 86 w 96" name="T16"/>
                <a:gd fmla="*/ 82 h 120" name="T17"/>
                <a:gd fmla="*/ 60 w 96" name="T18"/>
                <a:gd fmla="*/ 82 h 120" name="T19"/>
                <a:gd fmla="*/ 60 w 96" name="T20"/>
                <a:gd fmla="*/ 109 h 120" name="T21"/>
                <a:gd fmla="*/ 9 w 96" name="T22"/>
                <a:gd fmla="*/ 109 h 120" name="T23"/>
                <a:gd fmla="*/ 9 w 96" name="T24"/>
                <a:gd fmla="*/ 11 h 120" name="T25"/>
                <a:gd fmla="*/ 80 w 96" name="T26"/>
                <a:gd fmla="*/ 92 h 120" name="T27"/>
                <a:gd fmla="*/ 69 w 96" name="T28"/>
                <a:gd fmla="*/ 101 h 120" name="T29"/>
                <a:gd fmla="*/ 69 w 96" name="T30"/>
                <a:gd fmla="*/ 92 h 120" name="T31"/>
                <a:gd fmla="*/ 80 w 96" name="T32"/>
                <a:gd fmla="*/ 92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96">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1521" name="Rectangle 17"/>
            <p:cNvSpPr>
              <a:spLocks noChangeArrowheads="1"/>
            </p:cNvSpPr>
            <p:nvPr/>
          </p:nvSpPr>
          <p:spPr bwMode="auto">
            <a:xfrm>
              <a:off x="27" y="33"/>
              <a:ext cx="42" cy="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21522" name="Rectangle 18"/>
            <p:cNvSpPr>
              <a:spLocks noChangeArrowheads="1"/>
            </p:cNvSpPr>
            <p:nvPr/>
          </p:nvSpPr>
          <p:spPr bwMode="auto">
            <a:xfrm>
              <a:off x="27" y="61"/>
              <a:ext cx="27" cy="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21523" name="Group 19"/>
          <p:cNvGrpSpPr/>
          <p:nvPr/>
        </p:nvGrpSpPr>
        <p:grpSpPr>
          <a:xfrm>
            <a:off x="6484939" y="2789305"/>
            <a:ext cx="185737" cy="173091"/>
            <a:chExt cx="117" cy="109"/>
          </a:xfrm>
        </p:grpSpPr>
        <p:sp>
          <p:nvSpPr>
            <p:cNvPr id="21524" name="Freeform 20"/>
            <p:cNvSpPr>
              <a:spLocks noEditPoints="1"/>
            </p:cNvSpPr>
            <p:nvPr/>
          </p:nvSpPr>
          <p:spPr bwMode="auto">
            <a:xfrm>
              <a:off x="0" y="0"/>
              <a:ext cx="117" cy="109"/>
            </a:xfrm>
            <a:custGeom>
              <a:gdLst>
                <a:gd fmla="*/ 100 w 117" name="T0"/>
                <a:gd fmla="*/ 38 h 109" name="T1"/>
                <a:gd fmla="*/ 100 w 117" name="T2"/>
                <a:gd fmla="*/ 0 h 109" name="T3"/>
                <a:gd fmla="*/ 0 w 117" name="T4"/>
                <a:gd fmla="*/ 0 h 109" name="T5"/>
                <a:gd fmla="*/ 0 w 117" name="T6"/>
                <a:gd fmla="*/ 82 h 109" name="T7"/>
                <a:gd fmla="*/ 24 w 117" name="T8"/>
                <a:gd fmla="*/ 82 h 109" name="T9"/>
                <a:gd fmla="*/ 24 w 117" name="T10"/>
                <a:gd fmla="*/ 109 h 109" name="T11"/>
                <a:gd fmla="*/ 54 w 117" name="T12"/>
                <a:gd fmla="*/ 82 h 109" name="T13"/>
                <a:gd fmla="*/ 57 w 117" name="T14"/>
                <a:gd fmla="*/ 82 h 109" name="T15"/>
                <a:gd fmla="*/ 57 w 117" name="T16"/>
                <a:gd fmla="*/ 99 h 109" name="T17"/>
                <a:gd fmla="*/ 60 w 117" name="T18"/>
                <a:gd fmla="*/ 99 h 109" name="T19"/>
                <a:gd fmla="*/ 117 w 117" name="T20"/>
                <a:gd fmla="*/ 99 h 109" name="T21"/>
                <a:gd fmla="*/ 117 w 117" name="T22"/>
                <a:gd fmla="*/ 43 h 109" name="T23"/>
                <a:gd fmla="*/ 117 w 117" name="T24"/>
                <a:gd fmla="*/ 38 h 109" name="T25"/>
                <a:gd fmla="*/ 100 w 117" name="T26"/>
                <a:gd fmla="*/ 38 h 109" name="T27"/>
                <a:gd fmla="*/ 51 w 117" name="T28"/>
                <a:gd fmla="*/ 71 h 109" name="T29"/>
                <a:gd fmla="*/ 34 w 117" name="T30"/>
                <a:gd fmla="*/ 86 h 109" name="T31"/>
                <a:gd fmla="*/ 34 w 117" name="T32"/>
                <a:gd fmla="*/ 71 h 109" name="T33"/>
                <a:gd fmla="*/ 10 w 117" name="T34"/>
                <a:gd fmla="*/ 71 h 109" name="T35"/>
                <a:gd fmla="*/ 10 w 117" name="T36"/>
                <a:gd fmla="*/ 9 h 109" name="T37"/>
                <a:gd fmla="*/ 90 w 117" name="T38"/>
                <a:gd fmla="*/ 9 h 109" name="T39"/>
                <a:gd fmla="*/ 90 w 117" name="T40"/>
                <a:gd fmla="*/ 38 h 109" name="T41"/>
                <a:gd fmla="*/ 57 w 117" name="T42"/>
                <a:gd fmla="*/ 38 h 109" name="T43"/>
                <a:gd fmla="*/ 57 w 117" name="T44"/>
                <a:gd fmla="*/ 71 h 109" name="T45"/>
                <a:gd fmla="*/ 51 w 117" name="T46"/>
                <a:gd fmla="*/ 71 h 109" name="T47"/>
                <a:gd fmla="*/ 108 w 117" name="T48"/>
                <a:gd fmla="*/ 89 h 109" name="T49"/>
                <a:gd fmla="*/ 67 w 117" name="T50"/>
                <a:gd fmla="*/ 89 h 109" name="T51"/>
                <a:gd fmla="*/ 67 w 117" name="T52"/>
                <a:gd fmla="*/ 47 h 109" name="T53"/>
                <a:gd fmla="*/ 108 w 117" name="T54"/>
                <a:gd fmla="*/ 47 h 109" name="T55"/>
                <a:gd fmla="*/ 108 w 117" name="T56"/>
                <a:gd fmla="*/ 89 h 10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9" w="117">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1525" name="Rectangle 21"/>
            <p:cNvSpPr>
              <a:spLocks noChangeArrowheads="1"/>
            </p:cNvSpPr>
            <p:nvPr/>
          </p:nvSpPr>
          <p:spPr bwMode="auto">
            <a:xfrm>
              <a:off x="75" y="64"/>
              <a:ext cx="10" cy="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21526" name="Rectangle 22"/>
            <p:cNvSpPr>
              <a:spLocks noChangeArrowheads="1"/>
            </p:cNvSpPr>
            <p:nvPr/>
          </p:nvSpPr>
          <p:spPr bwMode="auto">
            <a:xfrm>
              <a:off x="90" y="64"/>
              <a:ext cx="9" cy="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21527" name="Group 23"/>
          <p:cNvGrpSpPr/>
          <p:nvPr/>
        </p:nvGrpSpPr>
        <p:grpSpPr>
          <a:xfrm>
            <a:off x="2771775" y="2782953"/>
            <a:ext cx="185738" cy="187383"/>
            <a:chExt cx="117" cy="118"/>
          </a:xfrm>
        </p:grpSpPr>
        <p:sp>
          <p:nvSpPr>
            <p:cNvPr id="21528" name="Freeform 24"/>
            <p:cNvSpPr>
              <a:spLocks noEditPoints="1"/>
            </p:cNvSpPr>
            <p:nvPr/>
          </p:nvSpPr>
          <p:spPr bwMode="auto">
            <a:xfrm>
              <a:off x="0" y="0"/>
              <a:ext cx="117" cy="118"/>
            </a:xfrm>
            <a:custGeom>
              <a:gdLst>
                <a:gd fmla="*/ 117 w 117" name="T0"/>
                <a:gd fmla="*/ 21 h 118" name="T1"/>
                <a:gd fmla="*/ 107 w 117" name="T2"/>
                <a:gd fmla="*/ 21 h 118" name="T3"/>
                <a:gd fmla="*/ 78 w 117" name="T4"/>
                <a:gd fmla="*/ 21 h 118" name="T5"/>
                <a:gd fmla="*/ 78 w 117" name="T6"/>
                <a:gd fmla="*/ 0 h 118" name="T7"/>
                <a:gd fmla="*/ 39 w 117" name="T8"/>
                <a:gd fmla="*/ 0 h 118" name="T9"/>
                <a:gd fmla="*/ 39 w 117" name="T10"/>
                <a:gd fmla="*/ 21 h 118" name="T11"/>
                <a:gd fmla="*/ 11 w 117" name="T12"/>
                <a:gd fmla="*/ 21 h 118" name="T13"/>
                <a:gd fmla="*/ 0 w 117" name="T14"/>
                <a:gd fmla="*/ 21 h 118" name="T15"/>
                <a:gd fmla="*/ 0 w 117" name="T16"/>
                <a:gd fmla="*/ 31 h 118" name="T17"/>
                <a:gd fmla="*/ 11 w 117" name="T18"/>
                <a:gd fmla="*/ 31 h 118" name="T19"/>
                <a:gd fmla="*/ 11 w 117" name="T20"/>
                <a:gd fmla="*/ 118 h 118" name="T21"/>
                <a:gd fmla="*/ 107 w 117" name="T22"/>
                <a:gd fmla="*/ 118 h 118" name="T23"/>
                <a:gd fmla="*/ 107 w 117" name="T24"/>
                <a:gd fmla="*/ 31 h 118" name="T25"/>
                <a:gd fmla="*/ 117 w 117" name="T26"/>
                <a:gd fmla="*/ 31 h 118" name="T27"/>
                <a:gd fmla="*/ 117 w 117" name="T28"/>
                <a:gd fmla="*/ 21 h 118" name="T29"/>
                <a:gd fmla="*/ 50 w 117" name="T30"/>
                <a:gd fmla="*/ 10 h 118" name="T31"/>
                <a:gd fmla="*/ 68 w 117" name="T32"/>
                <a:gd fmla="*/ 10 h 118" name="T33"/>
                <a:gd fmla="*/ 68 w 117" name="T34"/>
                <a:gd fmla="*/ 21 h 118" name="T35"/>
                <a:gd fmla="*/ 50 w 117" name="T36"/>
                <a:gd fmla="*/ 21 h 118" name="T37"/>
                <a:gd fmla="*/ 50 w 117" name="T38"/>
                <a:gd fmla="*/ 10 h 118" name="T39"/>
                <a:gd fmla="*/ 95 w 117" name="T40"/>
                <a:gd fmla="*/ 105 h 118" name="T41"/>
                <a:gd fmla="*/ 21 w 117" name="T42"/>
                <a:gd fmla="*/ 105 h 118" name="T43"/>
                <a:gd fmla="*/ 21 w 117" name="T44"/>
                <a:gd fmla="*/ 31 h 118" name="T45"/>
                <a:gd fmla="*/ 39 w 117" name="T46"/>
                <a:gd fmla="*/ 31 h 118" name="T47"/>
                <a:gd fmla="*/ 78 w 117" name="T48"/>
                <a:gd fmla="*/ 31 h 118" name="T49"/>
                <a:gd fmla="*/ 95 w 117" name="T50"/>
                <a:gd fmla="*/ 31 h 118" name="T51"/>
                <a:gd fmla="*/ 95 w 117" name="T52"/>
                <a:gd fmla="*/ 105 h 1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8" w="117">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1529" name="Rectangle 25"/>
            <p:cNvSpPr>
              <a:spLocks noChangeArrowheads="1"/>
            </p:cNvSpPr>
            <p:nvPr/>
          </p:nvSpPr>
          <p:spPr bwMode="auto">
            <a:xfrm>
              <a:off x="36" y="48"/>
              <a:ext cx="12" cy="4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21530" name="Rectangle 26"/>
            <p:cNvSpPr>
              <a:spLocks noChangeArrowheads="1"/>
            </p:cNvSpPr>
            <p:nvPr/>
          </p:nvSpPr>
          <p:spPr bwMode="auto">
            <a:xfrm>
              <a:off x="69" y="48"/>
              <a:ext cx="11" cy="4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21531" name="Group 27"/>
          <p:cNvGrpSpPr/>
          <p:nvPr/>
        </p:nvGrpSpPr>
        <p:grpSpPr>
          <a:xfrm>
            <a:off x="900114" y="2781365"/>
            <a:ext cx="166687" cy="190559"/>
            <a:chExt cx="105" cy="120"/>
          </a:xfrm>
        </p:grpSpPr>
        <p:sp>
          <p:nvSpPr>
            <p:cNvPr id="21532" name="Freeform 28"/>
            <p:cNvSpPr/>
            <p:nvPr/>
          </p:nvSpPr>
          <p:spPr bwMode="auto">
            <a:xfrm>
              <a:off x="18" y="47"/>
              <a:ext cx="53" cy="26"/>
            </a:xfrm>
            <a:custGeom>
              <a:gdLst>
                <a:gd fmla="*/ 18 w 35" name="T0"/>
                <a:gd fmla="*/ 11 h 17" name="T1"/>
                <a:gd fmla="*/ 7 w 35" name="T2"/>
                <a:gd fmla="*/ 0 h 17" name="T3"/>
                <a:gd fmla="*/ 0 w 35" name="T4"/>
                <a:gd fmla="*/ 0 h 17" name="T5"/>
                <a:gd fmla="*/ 18 w 35" name="T6"/>
                <a:gd fmla="*/ 17 h 17" name="T7"/>
                <a:gd fmla="*/ 35 w 35" name="T8"/>
                <a:gd fmla="*/ 0 h 17" name="T9"/>
                <a:gd fmla="*/ 28 w 35" name="T10"/>
                <a:gd fmla="*/ 0 h 17" name="T11"/>
                <a:gd fmla="*/ 18 w 35"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35">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1533" name="Freeform 29"/>
            <p:cNvSpPr>
              <a:spLocks noEditPoints="1"/>
            </p:cNvSpPr>
            <p:nvPr/>
          </p:nvSpPr>
          <p:spPr bwMode="auto">
            <a:xfrm>
              <a:off x="0" y="0"/>
              <a:ext cx="105" cy="120"/>
            </a:xfrm>
            <a:custGeom>
              <a:gdLst>
                <a:gd fmla="*/ 105 w 105" name="T0"/>
                <a:gd fmla="*/ 0 h 120" name="T1"/>
                <a:gd fmla="*/ 23 w 105" name="T2"/>
                <a:gd fmla="*/ 0 h 120" name="T3"/>
                <a:gd fmla="*/ 23 w 105" name="T4"/>
                <a:gd fmla="*/ 18 h 120" name="T5"/>
                <a:gd fmla="*/ 0 w 105" name="T6"/>
                <a:gd fmla="*/ 18 h 120" name="T7"/>
                <a:gd fmla="*/ 0 w 105" name="T8"/>
                <a:gd fmla="*/ 120 h 120" name="T9"/>
                <a:gd fmla="*/ 89 w 105" name="T10"/>
                <a:gd fmla="*/ 120 h 120" name="T11"/>
                <a:gd fmla="*/ 89 w 105" name="T12"/>
                <a:gd fmla="*/ 97 h 120" name="T13"/>
                <a:gd fmla="*/ 105 w 105" name="T14"/>
                <a:gd fmla="*/ 97 h 120" name="T15"/>
                <a:gd fmla="*/ 105 w 105" name="T16"/>
                <a:gd fmla="*/ 0 h 120" name="T17"/>
                <a:gd fmla="*/ 78 w 105" name="T18"/>
                <a:gd fmla="*/ 109 h 120" name="T19"/>
                <a:gd fmla="*/ 11 w 105" name="T20"/>
                <a:gd fmla="*/ 109 h 120" name="T21"/>
                <a:gd fmla="*/ 11 w 105" name="T22"/>
                <a:gd fmla="*/ 29 h 120" name="T23"/>
                <a:gd fmla="*/ 23 w 105" name="T24"/>
                <a:gd fmla="*/ 29 h 120" name="T25"/>
                <a:gd fmla="*/ 78 w 105" name="T26"/>
                <a:gd fmla="*/ 29 h 120" name="T27"/>
                <a:gd fmla="*/ 78 w 105" name="T28"/>
                <a:gd fmla="*/ 97 h 120" name="T29"/>
                <a:gd fmla="*/ 78 w 105" name="T30"/>
                <a:gd fmla="*/ 109 h 120" name="T31"/>
                <a:gd fmla="*/ 96 w 105" name="T32"/>
                <a:gd fmla="*/ 86 h 120" name="T33"/>
                <a:gd fmla="*/ 89 w 105" name="T34"/>
                <a:gd fmla="*/ 86 h 120" name="T35"/>
                <a:gd fmla="*/ 89 w 105" name="T36"/>
                <a:gd fmla="*/ 18 h 120" name="T37"/>
                <a:gd fmla="*/ 32 w 105" name="T38"/>
                <a:gd fmla="*/ 18 h 120" name="T39"/>
                <a:gd fmla="*/ 32 w 105" name="T40"/>
                <a:gd fmla="*/ 11 h 120" name="T41"/>
                <a:gd fmla="*/ 96 w 105" name="T42"/>
                <a:gd fmla="*/ 11 h 120" name="T43"/>
                <a:gd fmla="*/ 96 w 105" name="T44"/>
                <a:gd fmla="*/ 8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05">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21534" name="Text Box 30"/>
          <p:cNvSpPr txBox="1">
            <a:spLocks noChangeArrowheads="1"/>
          </p:cNvSpPr>
          <p:nvPr/>
        </p:nvSpPr>
        <p:spPr bwMode="auto">
          <a:xfrm>
            <a:off x="1116013" y="2768662"/>
            <a:ext cx="881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solidFill>
              </a:rPr>
              <a:t>YOUR TEXT HERE</a:t>
            </a:r>
          </a:p>
        </p:txBody>
      </p:sp>
      <p:sp>
        <p:nvSpPr>
          <p:cNvPr id="21535" name="Text Box 31"/>
          <p:cNvSpPr txBox="1">
            <a:spLocks noChangeArrowheads="1"/>
          </p:cNvSpPr>
          <p:nvPr/>
        </p:nvSpPr>
        <p:spPr bwMode="auto">
          <a:xfrm>
            <a:off x="3001963" y="2768662"/>
            <a:ext cx="881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solidFill>
              </a:rPr>
              <a:t>YOUR TEXT HERE</a:t>
            </a:r>
          </a:p>
        </p:txBody>
      </p:sp>
      <p:sp>
        <p:nvSpPr>
          <p:cNvPr id="21536" name="Text Box 32"/>
          <p:cNvSpPr txBox="1">
            <a:spLocks noChangeArrowheads="1"/>
          </p:cNvSpPr>
          <p:nvPr/>
        </p:nvSpPr>
        <p:spPr bwMode="auto">
          <a:xfrm>
            <a:off x="4837113" y="2768662"/>
            <a:ext cx="881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solidFill>
              </a:rPr>
              <a:t>YOUR TEXT HERE</a:t>
            </a:r>
          </a:p>
        </p:txBody>
      </p:sp>
      <p:sp>
        <p:nvSpPr>
          <p:cNvPr id="21537" name="Text Box 33"/>
          <p:cNvSpPr txBox="1">
            <a:spLocks noChangeArrowheads="1"/>
          </p:cNvSpPr>
          <p:nvPr/>
        </p:nvSpPr>
        <p:spPr bwMode="auto">
          <a:xfrm>
            <a:off x="6742114" y="2768662"/>
            <a:ext cx="881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solidFill>
              </a:rPr>
              <a:t>YOUR TEXT HERE</a:t>
            </a:r>
          </a:p>
        </p:txBody>
      </p:sp>
      <p:sp>
        <p:nvSpPr>
          <p:cNvPr id="21538" name="Rectangle 34"/>
          <p:cNvSpPr>
            <a:spLocks noChangeArrowheads="1"/>
          </p:cNvSpPr>
          <p:nvPr/>
        </p:nvSpPr>
        <p:spPr bwMode="auto">
          <a:xfrm>
            <a:off x="971551" y="1725352"/>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1539" name="Rectangle 35"/>
          <p:cNvSpPr>
            <a:spLocks noChangeArrowheads="1"/>
          </p:cNvSpPr>
          <p:nvPr/>
        </p:nvSpPr>
        <p:spPr bwMode="auto">
          <a:xfrm>
            <a:off x="4651376" y="1725352"/>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1540" name="Rectangle 36"/>
          <p:cNvSpPr>
            <a:spLocks noChangeArrowheads="1"/>
          </p:cNvSpPr>
          <p:nvPr/>
        </p:nvSpPr>
        <p:spPr bwMode="auto">
          <a:xfrm>
            <a:off x="2886076" y="3272055"/>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1541" name="Rectangle 37"/>
          <p:cNvSpPr>
            <a:spLocks noChangeArrowheads="1"/>
          </p:cNvSpPr>
          <p:nvPr/>
        </p:nvSpPr>
        <p:spPr bwMode="auto">
          <a:xfrm>
            <a:off x="6565901" y="3272055"/>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1542" name="Text Box 38"/>
          <p:cNvSpPr txBox="1">
            <a:spLocks noChangeArrowheads="1"/>
          </p:cNvSpPr>
          <p:nvPr/>
        </p:nvSpPr>
        <p:spPr bwMode="auto">
          <a:xfrm>
            <a:off x="1358900" y="3316518"/>
            <a:ext cx="6464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bg1">
                    <a:lumMod val="50000"/>
                  </a:schemeClr>
                </a:solidFill>
              </a:rPr>
              <a:t>01</a:t>
            </a:r>
          </a:p>
        </p:txBody>
      </p:sp>
      <p:sp>
        <p:nvSpPr>
          <p:cNvPr id="21543" name="Text Box 39"/>
          <p:cNvSpPr txBox="1">
            <a:spLocks noChangeArrowheads="1"/>
          </p:cNvSpPr>
          <p:nvPr/>
        </p:nvSpPr>
        <p:spPr bwMode="auto">
          <a:xfrm>
            <a:off x="5059363" y="3316518"/>
            <a:ext cx="6464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bg1">
                    <a:lumMod val="50000"/>
                  </a:schemeClr>
                </a:solidFill>
              </a:rPr>
              <a:t>03</a:t>
            </a:r>
          </a:p>
        </p:txBody>
      </p:sp>
      <p:sp>
        <p:nvSpPr>
          <p:cNvPr id="21544" name="Text Box 40"/>
          <p:cNvSpPr txBox="1">
            <a:spLocks noChangeArrowheads="1"/>
          </p:cNvSpPr>
          <p:nvPr/>
        </p:nvSpPr>
        <p:spPr bwMode="auto">
          <a:xfrm>
            <a:off x="3262313" y="1782519"/>
            <a:ext cx="6464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bg1">
                    <a:lumMod val="50000"/>
                  </a:schemeClr>
                </a:solidFill>
              </a:rPr>
              <a:t>02</a:t>
            </a:r>
          </a:p>
        </p:txBody>
      </p:sp>
      <p:sp>
        <p:nvSpPr>
          <p:cNvPr id="21545" name="Text Box 41"/>
          <p:cNvSpPr txBox="1">
            <a:spLocks noChangeArrowheads="1"/>
          </p:cNvSpPr>
          <p:nvPr/>
        </p:nvSpPr>
        <p:spPr bwMode="auto">
          <a:xfrm>
            <a:off x="6962774" y="1782519"/>
            <a:ext cx="6464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bg1">
                    <a:lumMod val="50000"/>
                  </a:schemeClr>
                </a:solidFill>
              </a:rPr>
              <a:t>04</a:t>
            </a:r>
          </a:p>
        </p:txBody>
      </p:sp>
      <p:sp>
        <p:nvSpPr>
          <p:cNvPr id="39"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40"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41" name="直接连接符 40"/>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20120802014555副本" id="22530" name="Rectangle 2"/>
          <p:cNvSpPr>
            <a:spLocks noChangeArrowheads="1"/>
          </p:cNvSpPr>
          <p:nvPr/>
        </p:nvSpPr>
        <p:spPr bwMode="auto">
          <a:xfrm>
            <a:off x="0" y="0"/>
            <a:ext cx="9145588" cy="2686879"/>
          </a:xfrm>
          <a:prstGeom prst="rect">
            <a:avLst/>
          </a:prstGeom>
          <a:blipFill dpi="0" rotWithShape="1">
            <a:blip r:embed="rId2"/>
            <a:stretch>
              <a:fillRect/>
            </a:stretch>
          </a:blipFill>
          <a:ln>
            <a:noFill/>
          </a:ln>
        </p:spPr>
        <p:txBody>
          <a:bodyPr/>
          <a:lstStyle/>
          <a:p>
            <a:endParaRPr altLang="en-US" lang="zh-CN"/>
          </a:p>
        </p:txBody>
      </p:sp>
      <p:sp>
        <p:nvSpPr>
          <p:cNvPr id="22540" name="Rectangle 12"/>
          <p:cNvSpPr>
            <a:spLocks noChangeArrowheads="1"/>
          </p:cNvSpPr>
          <p:nvPr/>
        </p:nvSpPr>
        <p:spPr bwMode="auto">
          <a:xfrm>
            <a:off x="-1588" y="2570956"/>
            <a:ext cx="9145588" cy="514509"/>
          </a:xfrm>
          <a:prstGeom prst="rect">
            <a:avLst/>
          </a:prstGeom>
          <a:solidFill>
            <a:schemeClr val="accent2"/>
          </a:solidFill>
          <a:ln>
            <a:noFill/>
          </a:ln>
        </p:spPr>
        <p:txBody>
          <a:bodyPr/>
          <a:lstStyle/>
          <a:p>
            <a:endParaRPr altLang="en-US" lang="zh-CN"/>
          </a:p>
        </p:txBody>
      </p:sp>
      <p:grpSp>
        <p:nvGrpSpPr>
          <p:cNvPr id="22542" name="Group 14"/>
          <p:cNvGrpSpPr/>
          <p:nvPr/>
        </p:nvGrpSpPr>
        <p:grpSpPr>
          <a:xfrm>
            <a:off x="569914" y="2685292"/>
            <a:ext cx="211137" cy="273134"/>
            <a:chExt cx="133" cy="172"/>
          </a:xfrm>
        </p:grpSpPr>
        <p:sp>
          <p:nvSpPr>
            <p:cNvPr id="22543" name="Freeform 15"/>
            <p:cNvSpPr/>
            <p:nvPr/>
          </p:nvSpPr>
          <p:spPr bwMode="auto">
            <a:xfrm>
              <a:off x="0" y="0"/>
              <a:ext cx="133" cy="172"/>
            </a:xfrm>
            <a:custGeom>
              <a:gdLst>
                <a:gd fmla="*/ 26 w 118" name="T0"/>
                <a:gd fmla="*/ 139 h 152" name="T1"/>
                <a:gd fmla="*/ 13 w 118" name="T2"/>
                <a:gd fmla="*/ 139 h 152" name="T3"/>
                <a:gd fmla="*/ 13 w 118" name="T4"/>
                <a:gd fmla="*/ 13 h 152" name="T5"/>
                <a:gd fmla="*/ 112 w 118" name="T6"/>
                <a:gd fmla="*/ 13 h 152" name="T7"/>
                <a:gd fmla="*/ 118 w 118" name="T8"/>
                <a:gd fmla="*/ 6 h 152" name="T9"/>
                <a:gd fmla="*/ 112 w 118" name="T10"/>
                <a:gd fmla="*/ 0 h 152" name="T11"/>
                <a:gd fmla="*/ 7 w 118" name="T12"/>
                <a:gd fmla="*/ 0 h 152" name="T13"/>
                <a:gd fmla="*/ 0 w 118" name="T14"/>
                <a:gd fmla="*/ 6 h 152" name="T15"/>
                <a:gd fmla="*/ 0 w 118" name="T16"/>
                <a:gd fmla="*/ 145 h 152" name="T17"/>
                <a:gd fmla="*/ 7 w 118" name="T18"/>
                <a:gd fmla="*/ 152 h 152" name="T19"/>
                <a:gd fmla="*/ 26 w 118" name="T20"/>
                <a:gd fmla="*/ 152 h 152" name="T21"/>
                <a:gd fmla="*/ 33 w 118" name="T22"/>
                <a:gd fmla="*/ 145 h 152" name="T23"/>
                <a:gd fmla="*/ 26 w 118" name="T24"/>
                <a:gd fmla="*/ 139 h 1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2" w="118">
                  <a:moveTo>
                    <a:pt x="26" y="139"/>
                  </a:moveTo>
                  <a:cubicBezTo>
                    <a:pt x="13" y="139"/>
                    <a:pt x="13" y="139"/>
                    <a:pt x="13" y="139"/>
                  </a:cubicBezTo>
                  <a:cubicBezTo>
                    <a:pt x="13" y="13"/>
                    <a:pt x="13" y="13"/>
                    <a:pt x="13" y="13"/>
                  </a:cubicBezTo>
                  <a:cubicBezTo>
                    <a:pt x="112" y="13"/>
                    <a:pt x="112" y="13"/>
                    <a:pt x="112" y="13"/>
                  </a:cubicBezTo>
                  <a:cubicBezTo>
                    <a:pt x="115" y="13"/>
                    <a:pt x="118" y="10"/>
                    <a:pt x="118" y="6"/>
                  </a:cubicBezTo>
                  <a:cubicBezTo>
                    <a:pt x="118" y="3"/>
                    <a:pt x="115" y="0"/>
                    <a:pt x="112" y="0"/>
                  </a:cubicBezTo>
                  <a:cubicBezTo>
                    <a:pt x="7" y="0"/>
                    <a:pt x="7" y="0"/>
                    <a:pt x="7" y="0"/>
                  </a:cubicBezTo>
                  <a:cubicBezTo>
                    <a:pt x="3" y="0"/>
                    <a:pt x="0" y="3"/>
                    <a:pt x="0" y="6"/>
                  </a:cubicBezTo>
                  <a:cubicBezTo>
                    <a:pt x="0" y="145"/>
                    <a:pt x="0" y="145"/>
                    <a:pt x="0" y="145"/>
                  </a:cubicBezTo>
                  <a:cubicBezTo>
                    <a:pt x="0" y="149"/>
                    <a:pt x="3" y="152"/>
                    <a:pt x="7" y="152"/>
                  </a:cubicBezTo>
                  <a:cubicBezTo>
                    <a:pt x="26" y="152"/>
                    <a:pt x="26" y="152"/>
                    <a:pt x="26" y="152"/>
                  </a:cubicBezTo>
                  <a:cubicBezTo>
                    <a:pt x="30" y="152"/>
                    <a:pt x="33" y="149"/>
                    <a:pt x="33" y="145"/>
                  </a:cubicBezTo>
                  <a:cubicBezTo>
                    <a:pt x="33" y="142"/>
                    <a:pt x="30" y="139"/>
                    <a:pt x="26" y="13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4" name="Freeform 16"/>
            <p:cNvSpPr/>
            <p:nvPr/>
          </p:nvSpPr>
          <p:spPr bwMode="auto">
            <a:xfrm>
              <a:off x="84" y="100"/>
              <a:ext cx="49" cy="72"/>
            </a:xfrm>
            <a:custGeom>
              <a:gdLst>
                <a:gd fmla="*/ 38 w 44" name="T0"/>
                <a:gd fmla="*/ 0 h 63" name="T1"/>
                <a:gd fmla="*/ 31 w 44" name="T2"/>
                <a:gd fmla="*/ 6 h 63" name="T3"/>
                <a:gd fmla="*/ 31 w 44" name="T4"/>
                <a:gd fmla="*/ 50 h 63" name="T5"/>
                <a:gd fmla="*/ 7 w 44" name="T6"/>
                <a:gd fmla="*/ 50 h 63" name="T7"/>
                <a:gd fmla="*/ 0 w 44" name="T8"/>
                <a:gd fmla="*/ 56 h 63" name="T9"/>
                <a:gd fmla="*/ 7 w 44" name="T10"/>
                <a:gd fmla="*/ 63 h 63" name="T11"/>
                <a:gd fmla="*/ 38 w 44" name="T12"/>
                <a:gd fmla="*/ 63 h 63" name="T13"/>
                <a:gd fmla="*/ 42 w 44" name="T14"/>
                <a:gd fmla="*/ 61 h 63" name="T15"/>
                <a:gd fmla="*/ 44 w 44" name="T16"/>
                <a:gd fmla="*/ 56 h 63" name="T17"/>
                <a:gd fmla="*/ 44 w 44" name="T18"/>
                <a:gd fmla="*/ 6 h 63" name="T19"/>
                <a:gd fmla="*/ 38 w 44" name="T20"/>
                <a:gd fmla="*/ 0 h 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2" w="44">
                  <a:moveTo>
                    <a:pt x="38" y="0"/>
                  </a:moveTo>
                  <a:cubicBezTo>
                    <a:pt x="34" y="0"/>
                    <a:pt x="31" y="3"/>
                    <a:pt x="31" y="6"/>
                  </a:cubicBezTo>
                  <a:cubicBezTo>
                    <a:pt x="31" y="50"/>
                    <a:pt x="31" y="50"/>
                    <a:pt x="31" y="50"/>
                  </a:cubicBezTo>
                  <a:cubicBezTo>
                    <a:pt x="7" y="50"/>
                    <a:pt x="7" y="50"/>
                    <a:pt x="7" y="50"/>
                  </a:cubicBezTo>
                  <a:cubicBezTo>
                    <a:pt x="3" y="50"/>
                    <a:pt x="0" y="53"/>
                    <a:pt x="0" y="56"/>
                  </a:cubicBezTo>
                  <a:cubicBezTo>
                    <a:pt x="0" y="60"/>
                    <a:pt x="3" y="63"/>
                    <a:pt x="7" y="63"/>
                  </a:cubicBezTo>
                  <a:cubicBezTo>
                    <a:pt x="38" y="63"/>
                    <a:pt x="38" y="63"/>
                    <a:pt x="38" y="63"/>
                  </a:cubicBezTo>
                  <a:cubicBezTo>
                    <a:pt x="39" y="63"/>
                    <a:pt x="41" y="62"/>
                    <a:pt x="42" y="61"/>
                  </a:cubicBezTo>
                  <a:cubicBezTo>
                    <a:pt x="43" y="60"/>
                    <a:pt x="44" y="58"/>
                    <a:pt x="44" y="56"/>
                  </a:cubicBezTo>
                  <a:cubicBezTo>
                    <a:pt x="44" y="6"/>
                    <a:pt x="44" y="6"/>
                    <a:pt x="44" y="6"/>
                  </a:cubicBezTo>
                  <a:cubicBezTo>
                    <a:pt x="44" y="3"/>
                    <a:pt x="41" y="0"/>
                    <a:pt x="38"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5" name="Freeform 17"/>
            <p:cNvSpPr>
              <a:spLocks noEditPoints="1"/>
            </p:cNvSpPr>
            <p:nvPr/>
          </p:nvSpPr>
          <p:spPr bwMode="auto">
            <a:xfrm>
              <a:off x="47" y="35"/>
              <a:ext cx="84" cy="122"/>
            </a:xfrm>
            <a:custGeom>
              <a:gdLst>
                <a:gd fmla="*/ 64 w 74" name="T0"/>
                <a:gd fmla="*/ 2 h 108" name="T1"/>
                <a:gd fmla="*/ 57 w 74" name="T2"/>
                <a:gd fmla="*/ 0 h 108" name="T3"/>
                <a:gd fmla="*/ 43 w 74" name="T4"/>
                <a:gd fmla="*/ 8 h 108" name="T5"/>
                <a:gd fmla="*/ 1 w 74" name="T6"/>
                <a:gd fmla="*/ 81 h 108" name="T7"/>
                <a:gd fmla="*/ 0 w 74" name="T8"/>
                <a:gd fmla="*/ 85 h 108" name="T9"/>
                <a:gd fmla="*/ 1 w 74" name="T10"/>
                <a:gd fmla="*/ 101 h 108" name="T11"/>
                <a:gd fmla="*/ 4 w 74" name="T12"/>
                <a:gd fmla="*/ 107 h 108" name="T13"/>
                <a:gd fmla="*/ 7 w 74" name="T14"/>
                <a:gd fmla="*/ 108 h 108" name="T15"/>
                <a:gd fmla="*/ 10 w 74" name="T16"/>
                <a:gd fmla="*/ 107 h 108" name="T17"/>
                <a:gd fmla="*/ 25 w 74" name="T18"/>
                <a:gd fmla="*/ 99 h 108" name="T19"/>
                <a:gd fmla="*/ 28 w 74" name="T20"/>
                <a:gd fmla="*/ 96 h 108" name="T21"/>
                <a:gd fmla="*/ 70 w 74" name="T22"/>
                <a:gd fmla="*/ 23 h 108" name="T23"/>
                <a:gd fmla="*/ 64 w 74" name="T24"/>
                <a:gd fmla="*/ 2 h 108" name="T25"/>
                <a:gd fmla="*/ 59 w 74" name="T26"/>
                <a:gd fmla="*/ 17 h 108" name="T27"/>
                <a:gd fmla="*/ 17 w 74" name="T28"/>
                <a:gd fmla="*/ 88 h 108" name="T29"/>
                <a:gd fmla="*/ 13 w 74" name="T30"/>
                <a:gd fmla="*/ 90 h 108" name="T31"/>
                <a:gd fmla="*/ 13 w 74" name="T32"/>
                <a:gd fmla="*/ 86 h 108" name="T33"/>
                <a:gd fmla="*/ 55 w 74" name="T34"/>
                <a:gd fmla="*/ 15 h 108" name="T35"/>
                <a:gd fmla="*/ 58 w 74" name="T36"/>
                <a:gd fmla="*/ 14 h 108" name="T37"/>
                <a:gd fmla="*/ 59 w 74" name="T38"/>
                <a:gd fmla="*/ 17 h 1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8" w="74">
                  <a:moveTo>
                    <a:pt x="64" y="2"/>
                  </a:moveTo>
                  <a:cubicBezTo>
                    <a:pt x="62" y="1"/>
                    <a:pt x="59" y="0"/>
                    <a:pt x="57" y="0"/>
                  </a:cubicBezTo>
                  <a:cubicBezTo>
                    <a:pt x="51" y="0"/>
                    <a:pt x="46" y="3"/>
                    <a:pt x="43" y="8"/>
                  </a:cubicBezTo>
                  <a:cubicBezTo>
                    <a:pt x="1" y="81"/>
                    <a:pt x="1" y="81"/>
                    <a:pt x="1" y="81"/>
                  </a:cubicBezTo>
                  <a:cubicBezTo>
                    <a:pt x="0" y="82"/>
                    <a:pt x="0" y="83"/>
                    <a:pt x="0" y="85"/>
                  </a:cubicBezTo>
                  <a:cubicBezTo>
                    <a:pt x="1" y="101"/>
                    <a:pt x="1" y="101"/>
                    <a:pt x="1" y="101"/>
                  </a:cubicBezTo>
                  <a:cubicBezTo>
                    <a:pt x="1" y="104"/>
                    <a:pt x="2" y="106"/>
                    <a:pt x="4" y="107"/>
                  </a:cubicBezTo>
                  <a:cubicBezTo>
                    <a:pt x="5" y="107"/>
                    <a:pt x="6" y="108"/>
                    <a:pt x="7" y="108"/>
                  </a:cubicBezTo>
                  <a:cubicBezTo>
                    <a:pt x="8" y="108"/>
                    <a:pt x="9" y="107"/>
                    <a:pt x="10" y="107"/>
                  </a:cubicBezTo>
                  <a:cubicBezTo>
                    <a:pt x="25" y="99"/>
                    <a:pt x="25" y="99"/>
                    <a:pt x="25" y="99"/>
                  </a:cubicBezTo>
                  <a:cubicBezTo>
                    <a:pt x="26" y="98"/>
                    <a:pt x="27" y="98"/>
                    <a:pt x="28" y="96"/>
                  </a:cubicBezTo>
                  <a:cubicBezTo>
                    <a:pt x="70" y="23"/>
                    <a:pt x="70" y="23"/>
                    <a:pt x="70" y="23"/>
                  </a:cubicBezTo>
                  <a:cubicBezTo>
                    <a:pt x="74" y="16"/>
                    <a:pt x="72" y="7"/>
                    <a:pt x="64" y="2"/>
                  </a:cubicBezTo>
                  <a:close/>
                  <a:moveTo>
                    <a:pt x="59" y="17"/>
                  </a:moveTo>
                  <a:cubicBezTo>
                    <a:pt x="17" y="88"/>
                    <a:pt x="17" y="88"/>
                    <a:pt x="17" y="88"/>
                  </a:cubicBezTo>
                  <a:cubicBezTo>
                    <a:pt x="13" y="90"/>
                    <a:pt x="13" y="90"/>
                    <a:pt x="13" y="90"/>
                  </a:cubicBezTo>
                  <a:cubicBezTo>
                    <a:pt x="13" y="86"/>
                    <a:pt x="13" y="86"/>
                    <a:pt x="13" y="86"/>
                  </a:cubicBezTo>
                  <a:cubicBezTo>
                    <a:pt x="55" y="15"/>
                    <a:pt x="55" y="15"/>
                    <a:pt x="55" y="15"/>
                  </a:cubicBezTo>
                  <a:cubicBezTo>
                    <a:pt x="55" y="14"/>
                    <a:pt x="57" y="13"/>
                    <a:pt x="58" y="14"/>
                  </a:cubicBezTo>
                  <a:cubicBezTo>
                    <a:pt x="59" y="14"/>
                    <a:pt x="59" y="16"/>
                    <a:pt x="59"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6" name="Freeform 18"/>
            <p:cNvSpPr/>
            <p:nvPr/>
          </p:nvSpPr>
          <p:spPr bwMode="auto">
            <a:xfrm>
              <a:off x="25" y="48"/>
              <a:ext cx="52" cy="15"/>
            </a:xfrm>
            <a:custGeom>
              <a:gdLst>
                <a:gd fmla="*/ 46 w 46" name="T0"/>
                <a:gd fmla="*/ 7 h 13" name="T1"/>
                <a:gd fmla="*/ 39 w 46" name="T2"/>
                <a:gd fmla="*/ 0 h 13" name="T3"/>
                <a:gd fmla="*/ 6 w 46" name="T4"/>
                <a:gd fmla="*/ 0 h 13" name="T5"/>
                <a:gd fmla="*/ 0 w 46" name="T6"/>
                <a:gd fmla="*/ 7 h 13" name="T7"/>
                <a:gd fmla="*/ 6 w 46" name="T8"/>
                <a:gd fmla="*/ 13 h 13" name="T9"/>
                <a:gd fmla="*/ 39 w 46" name="T10"/>
                <a:gd fmla="*/ 13 h 13" name="T11"/>
                <a:gd fmla="*/ 46 w 46" name="T12"/>
                <a:gd fmla="*/ 7 h 13" name="T13"/>
              </a:gdLst>
              <a:cxnLst>
                <a:cxn ang="0">
                  <a:pos x="T0" y="T1"/>
                </a:cxn>
                <a:cxn ang="0">
                  <a:pos x="T2" y="T3"/>
                </a:cxn>
                <a:cxn ang="0">
                  <a:pos x="T4" y="T5"/>
                </a:cxn>
                <a:cxn ang="0">
                  <a:pos x="T6" y="T7"/>
                </a:cxn>
                <a:cxn ang="0">
                  <a:pos x="T8" y="T9"/>
                </a:cxn>
                <a:cxn ang="0">
                  <a:pos x="T10" y="T11"/>
                </a:cxn>
                <a:cxn ang="0">
                  <a:pos x="T12" y="T13"/>
                </a:cxn>
              </a:cxnLst>
              <a:rect b="b" l="0" r="r" t="0"/>
              <a:pathLst>
                <a:path h="13" w="46">
                  <a:moveTo>
                    <a:pt x="46" y="7"/>
                  </a:moveTo>
                  <a:cubicBezTo>
                    <a:pt x="46" y="3"/>
                    <a:pt x="43" y="0"/>
                    <a:pt x="39" y="0"/>
                  </a:cubicBezTo>
                  <a:cubicBezTo>
                    <a:pt x="6" y="0"/>
                    <a:pt x="6" y="0"/>
                    <a:pt x="6" y="0"/>
                  </a:cubicBezTo>
                  <a:cubicBezTo>
                    <a:pt x="3" y="0"/>
                    <a:pt x="0" y="3"/>
                    <a:pt x="0" y="7"/>
                  </a:cubicBezTo>
                  <a:cubicBezTo>
                    <a:pt x="0" y="10"/>
                    <a:pt x="3" y="13"/>
                    <a:pt x="6" y="13"/>
                  </a:cubicBezTo>
                  <a:cubicBezTo>
                    <a:pt x="39" y="13"/>
                    <a:pt x="39" y="13"/>
                    <a:pt x="39" y="13"/>
                  </a:cubicBezTo>
                  <a:cubicBezTo>
                    <a:pt x="43" y="13"/>
                    <a:pt x="46" y="10"/>
                    <a:pt x="46"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7" name="Freeform 19"/>
            <p:cNvSpPr/>
            <p:nvPr/>
          </p:nvSpPr>
          <p:spPr bwMode="auto">
            <a:xfrm>
              <a:off x="25" y="78"/>
              <a:ext cx="33" cy="14"/>
            </a:xfrm>
            <a:custGeom>
              <a:gdLst>
                <a:gd fmla="*/ 6 w 29" name="T0"/>
                <a:gd fmla="*/ 0 h 13" name="T1"/>
                <a:gd fmla="*/ 0 w 29" name="T2"/>
                <a:gd fmla="*/ 6 h 13" name="T3"/>
                <a:gd fmla="*/ 6 w 29" name="T4"/>
                <a:gd fmla="*/ 13 h 13" name="T5"/>
                <a:gd fmla="*/ 23 w 29" name="T6"/>
                <a:gd fmla="*/ 13 h 13" name="T7"/>
                <a:gd fmla="*/ 29 w 29" name="T8"/>
                <a:gd fmla="*/ 6 h 13" name="T9"/>
                <a:gd fmla="*/ 23 w 29" name="T10"/>
                <a:gd fmla="*/ 0 h 13" name="T11"/>
                <a:gd fmla="*/ 6 w 29"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28">
                  <a:moveTo>
                    <a:pt x="6" y="0"/>
                  </a:moveTo>
                  <a:cubicBezTo>
                    <a:pt x="3" y="0"/>
                    <a:pt x="0" y="2"/>
                    <a:pt x="0" y="6"/>
                  </a:cubicBezTo>
                  <a:cubicBezTo>
                    <a:pt x="0" y="10"/>
                    <a:pt x="3" y="13"/>
                    <a:pt x="6" y="13"/>
                  </a:cubicBezTo>
                  <a:cubicBezTo>
                    <a:pt x="23" y="13"/>
                    <a:pt x="23" y="13"/>
                    <a:pt x="23" y="13"/>
                  </a:cubicBezTo>
                  <a:cubicBezTo>
                    <a:pt x="27" y="13"/>
                    <a:pt x="29" y="10"/>
                    <a:pt x="29" y="6"/>
                  </a:cubicBezTo>
                  <a:cubicBezTo>
                    <a:pt x="29" y="2"/>
                    <a:pt x="27" y="0"/>
                    <a:pt x="23" y="0"/>
                  </a:cubicBezTo>
                  <a:lnTo>
                    <a:pt x="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2548" name="Rectangle 20"/>
          <p:cNvSpPr>
            <a:spLocks noChangeArrowheads="1"/>
          </p:cNvSpPr>
          <p:nvPr/>
        </p:nvSpPr>
        <p:spPr bwMode="auto">
          <a:xfrm>
            <a:off x="4932363" y="3682550"/>
            <a:ext cx="3511550" cy="123863"/>
          </a:xfrm>
          <a:prstGeom prst="rect">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22549" name="Rectangle 21"/>
          <p:cNvSpPr>
            <a:spLocks noChangeArrowheads="1"/>
          </p:cNvSpPr>
          <p:nvPr/>
        </p:nvSpPr>
        <p:spPr bwMode="auto">
          <a:xfrm>
            <a:off x="4932364" y="3682550"/>
            <a:ext cx="2401887" cy="123863"/>
          </a:xfrm>
          <a:prstGeom prst="rect">
            <a:avLst/>
          </a:prstGeom>
          <a:solidFill>
            <a:schemeClr val="accent1">
              <a:lumMod val="75000"/>
            </a:schemeClr>
          </a:solidFill>
          <a:ln>
            <a:noFill/>
          </a:ln>
        </p:spPr>
        <p:txBody>
          <a:bodyPr/>
          <a:lstStyle/>
          <a:p>
            <a:endParaRPr altLang="en-US" lang="zh-CN">
              <a:solidFill>
                <a:schemeClr val="bg1">
                  <a:lumMod val="50000"/>
                </a:schemeClr>
              </a:solidFill>
            </a:endParaRPr>
          </a:p>
        </p:txBody>
      </p:sp>
      <p:sp>
        <p:nvSpPr>
          <p:cNvPr id="22550" name="Freeform 22"/>
          <p:cNvSpPr/>
          <p:nvPr/>
        </p:nvSpPr>
        <p:spPr bwMode="auto">
          <a:xfrm>
            <a:off x="7188200" y="3337955"/>
            <a:ext cx="292100" cy="333478"/>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lumMod val="75000"/>
            </a:schemeClr>
          </a:solidFill>
          <a:ln>
            <a:noFill/>
          </a:ln>
        </p:spPr>
        <p:txBody>
          <a:bodyPr/>
          <a:lstStyle/>
          <a:p>
            <a:endParaRPr altLang="en-US" lang="zh-CN">
              <a:solidFill>
                <a:schemeClr val="bg1">
                  <a:lumMod val="50000"/>
                </a:schemeClr>
              </a:solidFill>
            </a:endParaRPr>
          </a:p>
        </p:txBody>
      </p:sp>
      <p:sp>
        <p:nvSpPr>
          <p:cNvPr id="22551" name="Rectangle 23"/>
          <p:cNvSpPr>
            <a:spLocks noChangeArrowheads="1"/>
          </p:cNvSpPr>
          <p:nvPr/>
        </p:nvSpPr>
        <p:spPr bwMode="auto">
          <a:xfrm>
            <a:off x="4932363" y="4235170"/>
            <a:ext cx="3511550" cy="123863"/>
          </a:xfrm>
          <a:prstGeom prst="rect">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22552" name="Rectangle 24"/>
          <p:cNvSpPr>
            <a:spLocks noChangeArrowheads="1"/>
          </p:cNvSpPr>
          <p:nvPr/>
        </p:nvSpPr>
        <p:spPr bwMode="auto">
          <a:xfrm>
            <a:off x="4932363" y="4235170"/>
            <a:ext cx="2951162" cy="123863"/>
          </a:xfrm>
          <a:prstGeom prst="rect">
            <a:avLst/>
          </a:prstGeom>
          <a:solidFill>
            <a:schemeClr val="accent1"/>
          </a:solidFill>
          <a:ln>
            <a:noFill/>
          </a:ln>
        </p:spPr>
        <p:txBody>
          <a:bodyPr/>
          <a:lstStyle/>
          <a:p>
            <a:endParaRPr altLang="en-US" lang="zh-CN">
              <a:solidFill>
                <a:schemeClr val="bg1">
                  <a:lumMod val="50000"/>
                </a:schemeClr>
              </a:solidFill>
            </a:endParaRPr>
          </a:p>
        </p:txBody>
      </p:sp>
      <p:sp>
        <p:nvSpPr>
          <p:cNvPr id="22553" name="Rectangle 25"/>
          <p:cNvSpPr>
            <a:spLocks noChangeArrowheads="1"/>
          </p:cNvSpPr>
          <p:nvPr/>
        </p:nvSpPr>
        <p:spPr bwMode="auto">
          <a:xfrm>
            <a:off x="4932363" y="4770322"/>
            <a:ext cx="3511550" cy="123863"/>
          </a:xfrm>
          <a:prstGeom prst="rect">
            <a:avLst/>
          </a:pr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22554" name="Rectangle 26"/>
          <p:cNvSpPr>
            <a:spLocks noChangeArrowheads="1"/>
          </p:cNvSpPr>
          <p:nvPr/>
        </p:nvSpPr>
        <p:spPr bwMode="auto">
          <a:xfrm>
            <a:off x="4932363" y="4770322"/>
            <a:ext cx="2089150" cy="123863"/>
          </a:xfrm>
          <a:prstGeom prst="rect">
            <a:avLst/>
          </a:prstGeom>
          <a:solidFill>
            <a:schemeClr val="accent1">
              <a:lumMod val="60000"/>
              <a:lumOff val="40000"/>
            </a:schemeClr>
          </a:solidFill>
          <a:ln>
            <a:noFill/>
          </a:ln>
        </p:spPr>
        <p:txBody>
          <a:bodyPr/>
          <a:lstStyle/>
          <a:p>
            <a:endParaRPr altLang="en-US" lang="zh-CN">
              <a:solidFill>
                <a:schemeClr val="bg1">
                  <a:lumMod val="50000"/>
                </a:schemeClr>
              </a:solidFill>
            </a:endParaRPr>
          </a:p>
        </p:txBody>
      </p:sp>
      <p:sp>
        <p:nvSpPr>
          <p:cNvPr id="22555" name="Rectangle 27"/>
          <p:cNvSpPr>
            <a:spLocks noChangeArrowheads="1"/>
          </p:cNvSpPr>
          <p:nvPr/>
        </p:nvSpPr>
        <p:spPr bwMode="auto">
          <a:xfrm>
            <a:off x="7229475" y="3426882"/>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solidFill>
                <a:latin charset="-122" pitchFamily="34" typeface="微软雅黑"/>
                <a:ea charset="-122" pitchFamily="34" typeface="微软雅黑"/>
              </a:rPr>
              <a:t>75%</a:t>
            </a:r>
          </a:p>
        </p:txBody>
      </p:sp>
      <p:sp>
        <p:nvSpPr>
          <p:cNvPr id="22556" name="Freeform 28"/>
          <p:cNvSpPr/>
          <p:nvPr/>
        </p:nvSpPr>
        <p:spPr bwMode="auto">
          <a:xfrm>
            <a:off x="7739063" y="3892164"/>
            <a:ext cx="292100" cy="333478"/>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solidFill>
          <a:ln>
            <a:noFill/>
          </a:ln>
        </p:spPr>
        <p:txBody>
          <a:bodyPr/>
          <a:lstStyle/>
          <a:p>
            <a:endParaRPr altLang="en-US" lang="zh-CN">
              <a:solidFill>
                <a:schemeClr val="bg1">
                  <a:lumMod val="50000"/>
                </a:schemeClr>
              </a:solidFill>
            </a:endParaRPr>
          </a:p>
        </p:txBody>
      </p:sp>
      <p:sp>
        <p:nvSpPr>
          <p:cNvPr id="22557" name="Rectangle 29"/>
          <p:cNvSpPr>
            <a:spLocks noChangeArrowheads="1"/>
          </p:cNvSpPr>
          <p:nvPr/>
        </p:nvSpPr>
        <p:spPr bwMode="auto">
          <a:xfrm>
            <a:off x="7780339" y="3981092"/>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solidFill>
                <a:latin charset="-122" pitchFamily="34" typeface="微软雅黑"/>
                <a:ea charset="-122" pitchFamily="34" typeface="微软雅黑"/>
              </a:rPr>
              <a:t>85%</a:t>
            </a:r>
          </a:p>
        </p:txBody>
      </p:sp>
      <p:sp>
        <p:nvSpPr>
          <p:cNvPr id="22558" name="Freeform 30"/>
          <p:cNvSpPr/>
          <p:nvPr/>
        </p:nvSpPr>
        <p:spPr bwMode="auto">
          <a:xfrm>
            <a:off x="6877050" y="4425729"/>
            <a:ext cx="292100" cy="333478"/>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lumMod val="60000"/>
              <a:lumOff val="40000"/>
            </a:schemeClr>
          </a:solidFill>
          <a:ln>
            <a:noFill/>
          </a:ln>
        </p:spPr>
        <p:txBody>
          <a:bodyPr/>
          <a:lstStyle/>
          <a:p>
            <a:endParaRPr altLang="en-US" lang="zh-CN">
              <a:solidFill>
                <a:schemeClr val="bg1">
                  <a:lumMod val="50000"/>
                </a:schemeClr>
              </a:solidFill>
            </a:endParaRPr>
          </a:p>
        </p:txBody>
      </p:sp>
      <p:sp>
        <p:nvSpPr>
          <p:cNvPr id="22559" name="Rectangle 31"/>
          <p:cNvSpPr>
            <a:spLocks noChangeArrowheads="1"/>
          </p:cNvSpPr>
          <p:nvPr/>
        </p:nvSpPr>
        <p:spPr bwMode="auto">
          <a:xfrm>
            <a:off x="6918325" y="4514656"/>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chemeClr val="bg1"/>
                </a:solidFill>
                <a:latin charset="-122" pitchFamily="34" typeface="微软雅黑"/>
                <a:ea charset="-122" pitchFamily="34" typeface="微软雅黑"/>
              </a:rPr>
              <a:t>65%</a:t>
            </a:r>
          </a:p>
        </p:txBody>
      </p:sp>
      <p:sp>
        <p:nvSpPr>
          <p:cNvPr id="22560" name="Rectangle 32"/>
          <p:cNvSpPr>
            <a:spLocks noChangeArrowheads="1"/>
          </p:cNvSpPr>
          <p:nvPr/>
        </p:nvSpPr>
        <p:spPr bwMode="auto">
          <a:xfrm>
            <a:off x="4840288" y="3485639"/>
            <a:ext cx="6321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lumMod val="50000"/>
                  </a:schemeClr>
                </a:solidFill>
              </a:rPr>
              <a:t>Developer </a:t>
            </a:r>
          </a:p>
        </p:txBody>
      </p:sp>
      <p:sp>
        <p:nvSpPr>
          <p:cNvPr id="22561" name="Rectangle 33"/>
          <p:cNvSpPr>
            <a:spLocks noChangeArrowheads="1"/>
          </p:cNvSpPr>
          <p:nvPr/>
        </p:nvSpPr>
        <p:spPr bwMode="auto">
          <a:xfrm>
            <a:off x="4840288" y="4041435"/>
            <a:ext cx="5686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lumMod val="50000"/>
                  </a:schemeClr>
                </a:solidFill>
              </a:rPr>
              <a:t>Designer </a:t>
            </a:r>
          </a:p>
        </p:txBody>
      </p:sp>
      <p:sp>
        <p:nvSpPr>
          <p:cNvPr id="22562" name="Rectangle 34"/>
          <p:cNvSpPr>
            <a:spLocks noChangeArrowheads="1"/>
          </p:cNvSpPr>
          <p:nvPr/>
        </p:nvSpPr>
        <p:spPr bwMode="auto">
          <a:xfrm>
            <a:off x="4840288" y="4582940"/>
            <a:ext cx="6321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bg1">
                    <a:lumMod val="50000"/>
                  </a:schemeClr>
                </a:solidFill>
              </a:rPr>
              <a:t>Marketing </a:t>
            </a:r>
          </a:p>
        </p:txBody>
      </p:sp>
      <p:sp>
        <p:nvSpPr>
          <p:cNvPr id="22563" name="Line 35"/>
          <p:cNvSpPr>
            <a:spLocks noChangeShapeType="1"/>
          </p:cNvSpPr>
          <p:nvPr/>
        </p:nvSpPr>
        <p:spPr bwMode="auto">
          <a:xfrm flipH="1">
            <a:off x="4719638" y="3241042"/>
            <a:ext cx="0" cy="1750058"/>
          </a:xfrm>
          <a:prstGeom prst="line">
            <a:avLst/>
          </a:prstGeom>
          <a:noFill/>
          <a:ln w="6350">
            <a:solidFill>
              <a:schemeClr val="bg1">
                <a:lumMod val="50000"/>
              </a:schemeClr>
            </a:solidFill>
            <a:prstDash val="solid"/>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564" name="Rectangle 36"/>
          <p:cNvSpPr>
            <a:spLocks noChangeArrowheads="1"/>
          </p:cNvSpPr>
          <p:nvPr/>
        </p:nvSpPr>
        <p:spPr bwMode="auto">
          <a:xfrm>
            <a:off x="585788" y="3420532"/>
            <a:ext cx="3960812" cy="237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bg1">
                    <a:lumMod val="50000"/>
                  </a:schemeClr>
                </a:solidFill>
              </a:rPr>
              <a:t>WHAT MAKES US DIFFERENT ?</a:t>
            </a:r>
          </a:p>
          <a:p>
            <a:pPr>
              <a:lnSpc>
                <a:spcPct val="120000"/>
              </a:lnSpc>
              <a:buFont typeface="Arial"/>
              <a:buNone/>
            </a:pPr>
            <a:endParaRPr altLang="en-US" lang="zh-CN" sz="1000">
              <a:solidFill>
                <a:schemeClr val="bg1">
                  <a:lumMod val="50000"/>
                </a:schemeClr>
              </a:solidFill>
            </a:endParaRPr>
          </a:p>
          <a:p>
            <a:pPr>
              <a:lnSpc>
                <a:spcPct val="120000"/>
              </a:lnSpc>
              <a:buFont typeface="Arial"/>
              <a:buNone/>
            </a:pPr>
            <a:r>
              <a:rPr altLang="en-US" lang="zh-CN" sz="10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22565" name="Rectangle 37"/>
          <p:cNvSpPr>
            <a:spLocks noChangeArrowheads="1"/>
          </p:cNvSpPr>
          <p:nvPr/>
        </p:nvSpPr>
        <p:spPr bwMode="auto">
          <a:xfrm>
            <a:off x="906464" y="2681427"/>
            <a:ext cx="171672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200">
                <a:solidFill>
                  <a:schemeClr val="bg1"/>
                </a:solidFill>
              </a:rPr>
              <a:t>Insert Header Topic Here</a:t>
            </a:r>
          </a:p>
        </p:txBody>
      </p:sp>
      <p:sp>
        <p:nvSpPr>
          <p:cNvPr id="22566" name="Line 38"/>
          <p:cNvSpPr>
            <a:spLocks noChangeShapeType="1"/>
          </p:cNvSpPr>
          <p:nvPr/>
        </p:nvSpPr>
        <p:spPr bwMode="auto">
          <a:xfrm flipH="1">
            <a:off x="890588" y="2680528"/>
            <a:ext cx="0" cy="282662"/>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6"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37"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38" name="直接连接符 37"/>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60" name="Rectangle 40"/>
          <p:cNvSpPr>
            <a:spLocks noChangeArrowheads="1"/>
          </p:cNvSpPr>
          <p:nvPr/>
        </p:nvSpPr>
        <p:spPr bwMode="auto">
          <a:xfrm>
            <a:off x="1662114" y="1819367"/>
            <a:ext cx="7481887" cy="1504766"/>
          </a:xfrm>
          <a:prstGeom prst="rect">
            <a:avLst/>
          </a:prstGeom>
          <a:solidFill>
            <a:schemeClr val="bg2">
              <a:lumMod val="90000"/>
              <a:alpha val="20000"/>
            </a:schemeClr>
          </a:solidFill>
          <a:ln>
            <a:noFill/>
          </a:ln>
          <a:effectLst/>
        </p:spPr>
        <p:txBody>
          <a:bodyPr anchor="ctr" wrap="none"/>
          <a:lstStyle/>
          <a:p>
            <a:endParaRPr altLang="en-US" lang="zh-CN"/>
          </a:p>
        </p:txBody>
      </p:sp>
      <p:sp>
        <p:nvSpPr>
          <p:cNvPr id="5154" name="Freeform 34"/>
          <p:cNvSpPr/>
          <p:nvPr/>
        </p:nvSpPr>
        <p:spPr bwMode="auto">
          <a:xfrm>
            <a:off x="0" y="1819367"/>
            <a:ext cx="4103747" cy="1504766"/>
          </a:xfrm>
          <a:custGeom>
            <a:rect b="b" l="l" r="r" t="t"/>
            <a:pathLst>
              <a:path h="1504766" w="4103747">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chemeClr val="accent1"/>
          </a:solidFill>
          <a:ln>
            <a:noFill/>
          </a:ln>
        </p:spPr>
        <p:txBody>
          <a:bodyPr/>
          <a:lstStyle/>
          <a:p>
            <a:endParaRPr altLang="en-US" lang="zh-CN"/>
          </a:p>
        </p:txBody>
      </p:sp>
      <p:sp>
        <p:nvSpPr>
          <p:cNvPr id="5155" name="Oval 35"/>
          <p:cNvSpPr>
            <a:spLocks noChangeArrowheads="1"/>
          </p:cNvSpPr>
          <p:nvPr/>
        </p:nvSpPr>
        <p:spPr bwMode="auto">
          <a:xfrm>
            <a:off x="2725702" y="1943451"/>
            <a:ext cx="1279612" cy="1282202"/>
          </a:xfrm>
          <a:prstGeom prst="ellipse">
            <a:avLst/>
          </a:prstGeom>
          <a:solidFill>
            <a:schemeClr val="bg2"/>
          </a:solidFill>
          <a:ln>
            <a:noFill/>
          </a:ln>
        </p:spPr>
        <p:txBody>
          <a:bodyPr/>
          <a:lstStyle/>
          <a:p>
            <a:endParaRPr altLang="en-US" lang="zh-CN"/>
          </a:p>
        </p:txBody>
      </p:sp>
      <p:sp>
        <p:nvSpPr>
          <p:cNvPr id="12" name="矩形 11"/>
          <p:cNvSpPr/>
          <p:nvPr/>
        </p:nvSpPr>
        <p:spPr>
          <a:xfrm>
            <a:off x="4572558" y="2395796"/>
            <a:ext cx="1497330" cy="7772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研究思路</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研究方法</a:t>
            </a:r>
          </a:p>
          <a:p>
            <a:pPr indent="-171450" marL="171450">
              <a:lnSpc>
                <a:spcPct val="150000"/>
              </a:lnSpc>
              <a:buFont charset="2" pitchFamily="2" typeface="Wingdings"/>
              <a:buChar char="ü"/>
            </a:pPr>
            <a:r>
              <a:rPr altLang="en-US" lang="zh-CN" sz="1000">
                <a:ln w="6350">
                  <a:noFill/>
                </a:ln>
                <a:solidFill>
                  <a:schemeClr val="bg1">
                    <a:lumMod val="50000"/>
                  </a:schemeClr>
                </a:solidFill>
                <a:latin charset="0" pitchFamily="34" typeface="Impact"/>
                <a:ea charset="-122" pitchFamily="34" typeface="微软雅黑"/>
              </a:rPr>
              <a:t>研究方案可行性说明</a:t>
            </a:r>
          </a:p>
        </p:txBody>
      </p:sp>
      <p:sp>
        <p:nvSpPr>
          <p:cNvPr id="13" name="矩形 12"/>
          <p:cNvSpPr/>
          <p:nvPr/>
        </p:nvSpPr>
        <p:spPr>
          <a:xfrm>
            <a:off x="4572558" y="1995686"/>
            <a:ext cx="2087674" cy="396240"/>
          </a:xfrm>
          <a:prstGeom prst="rect">
            <a:avLst/>
          </a:prstGeom>
        </p:spPr>
        <p:txBody>
          <a:bodyPr wrap="square">
            <a:spAutoFit/>
          </a:bodyPr>
          <a:lstStyle/>
          <a:p>
            <a:r>
              <a:rPr altLang="en-US" b="1" lang="zh-CN" sz="2000">
                <a:ln w="6350">
                  <a:noFill/>
                </a:ln>
                <a:latin charset="0" pitchFamily="34" typeface="Impact"/>
                <a:ea charset="-122" pitchFamily="34" typeface="微软雅黑"/>
              </a:rPr>
              <a:t>研究思路与方法</a:t>
            </a:r>
          </a:p>
        </p:txBody>
      </p:sp>
      <p:sp>
        <p:nvSpPr>
          <p:cNvPr id="8" name="Freeform 10"/>
          <p:cNvSpPr>
            <a:spLocks noEditPoints="1"/>
          </p:cNvSpPr>
          <p:nvPr/>
        </p:nvSpPr>
        <p:spPr bwMode="auto">
          <a:xfrm>
            <a:off x="3043982" y="2262188"/>
            <a:ext cx="643052" cy="644728"/>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996" name="Oval 12"/>
          <p:cNvSpPr>
            <a:spLocks noChangeArrowheads="1"/>
          </p:cNvSpPr>
          <p:nvPr/>
        </p:nvSpPr>
        <p:spPr bwMode="auto">
          <a:xfrm>
            <a:off x="6135689" y="1710266"/>
            <a:ext cx="561975" cy="560560"/>
          </a:xfrm>
          <a:prstGeom prst="ellipse">
            <a:avLst/>
          </a:prstGeom>
          <a:solidFill>
            <a:srgbClr val="FF9101"/>
          </a:solidFill>
          <a:ln w="6350">
            <a:noFill/>
            <a:round/>
          </a:ln>
        </p:spPr>
        <p:txBody>
          <a:bodyPr/>
          <a:lstStyle/>
          <a:p>
            <a:endParaRPr altLang="en-US" lang="zh-CN">
              <a:solidFill>
                <a:schemeClr val="bg1">
                  <a:lumMod val="50000"/>
                </a:schemeClr>
              </a:solidFill>
            </a:endParaRPr>
          </a:p>
        </p:txBody>
      </p:sp>
      <p:sp>
        <p:nvSpPr>
          <p:cNvPr id="41997" name="Oval 13"/>
          <p:cNvSpPr>
            <a:spLocks noChangeArrowheads="1"/>
          </p:cNvSpPr>
          <p:nvPr/>
        </p:nvSpPr>
        <p:spPr bwMode="auto">
          <a:xfrm>
            <a:off x="6135689" y="2512201"/>
            <a:ext cx="561975" cy="562148"/>
          </a:xfrm>
          <a:prstGeom prst="ellipse">
            <a:avLst/>
          </a:prstGeom>
          <a:solidFill>
            <a:srgbClr val="12B789"/>
          </a:solidFill>
          <a:ln w="6350">
            <a:noFill/>
            <a:round/>
          </a:ln>
        </p:spPr>
        <p:txBody>
          <a:bodyPr/>
          <a:lstStyle/>
          <a:p>
            <a:endParaRPr altLang="en-US" lang="zh-CN">
              <a:solidFill>
                <a:schemeClr val="bg1">
                  <a:lumMod val="50000"/>
                </a:schemeClr>
              </a:solidFill>
            </a:endParaRPr>
          </a:p>
        </p:txBody>
      </p:sp>
      <p:sp>
        <p:nvSpPr>
          <p:cNvPr id="41998" name="Oval 14"/>
          <p:cNvSpPr>
            <a:spLocks noChangeArrowheads="1"/>
          </p:cNvSpPr>
          <p:nvPr/>
        </p:nvSpPr>
        <p:spPr bwMode="auto">
          <a:xfrm>
            <a:off x="6135689" y="3314136"/>
            <a:ext cx="561975" cy="562148"/>
          </a:xfrm>
          <a:prstGeom prst="ellipse">
            <a:avLst/>
          </a:prstGeom>
          <a:solidFill>
            <a:srgbClr val="FF9101"/>
          </a:solidFill>
          <a:ln w="6350">
            <a:noFill/>
            <a:round/>
          </a:ln>
        </p:spPr>
        <p:txBody>
          <a:bodyPr/>
          <a:lstStyle/>
          <a:p>
            <a:endParaRPr altLang="en-US" lang="zh-CN">
              <a:solidFill>
                <a:schemeClr val="bg1">
                  <a:lumMod val="50000"/>
                </a:schemeClr>
              </a:solidFill>
            </a:endParaRPr>
          </a:p>
        </p:txBody>
      </p:sp>
      <p:grpSp>
        <p:nvGrpSpPr>
          <p:cNvPr id="41999" name="Group 15"/>
          <p:cNvGrpSpPr/>
          <p:nvPr/>
        </p:nvGrpSpPr>
        <p:grpSpPr>
          <a:xfrm>
            <a:off x="6307138" y="3495167"/>
            <a:ext cx="220662" cy="257254"/>
            <a:chExt cx="139" cy="162"/>
          </a:xfrm>
          <a:solidFill>
            <a:schemeClr val="bg1"/>
          </a:solidFill>
        </p:grpSpPr>
        <p:sp>
          <p:nvSpPr>
            <p:cNvPr id="42000" name="Freeform 16"/>
            <p:cNvSpPr>
              <a:spLocks noEditPoints="1"/>
            </p:cNvSpPr>
            <p:nvPr/>
          </p:nvSpPr>
          <p:spPr bwMode="auto">
            <a:xfrm>
              <a:off x="0" y="0"/>
              <a:ext cx="139" cy="162"/>
            </a:xfrm>
            <a:custGeom>
              <a:gdLst>
                <a:gd fmla="*/ 139 w 139" name="T0"/>
                <a:gd fmla="*/ 0 h 162" name="T1"/>
                <a:gd fmla="*/ 0 w 139" name="T2"/>
                <a:gd fmla="*/ 0 h 162" name="T3"/>
                <a:gd fmla="*/ 0 w 139" name="T4"/>
                <a:gd fmla="*/ 141 h 162" name="T5"/>
                <a:gd fmla="*/ 21 w 139" name="T6"/>
                <a:gd fmla="*/ 141 h 162" name="T7"/>
                <a:gd fmla="*/ 21 w 139" name="T8"/>
                <a:gd fmla="*/ 162 h 162" name="T9"/>
                <a:gd fmla="*/ 60 w 139" name="T10"/>
                <a:gd fmla="*/ 162 h 162" name="T11"/>
                <a:gd fmla="*/ 60 w 139" name="T12"/>
                <a:gd fmla="*/ 141 h 162" name="T13"/>
                <a:gd fmla="*/ 78 w 139" name="T14"/>
                <a:gd fmla="*/ 141 h 162" name="T15"/>
                <a:gd fmla="*/ 78 w 139" name="T16"/>
                <a:gd fmla="*/ 162 h 162" name="T17"/>
                <a:gd fmla="*/ 117 w 139" name="T18"/>
                <a:gd fmla="*/ 162 h 162" name="T19"/>
                <a:gd fmla="*/ 117 w 139" name="T20"/>
                <a:gd fmla="*/ 141 h 162" name="T21"/>
                <a:gd fmla="*/ 139 w 139" name="T22"/>
                <a:gd fmla="*/ 141 h 162" name="T23"/>
                <a:gd fmla="*/ 139 w 139" name="T24"/>
                <a:gd fmla="*/ 0 h 162" name="T25"/>
                <a:gd fmla="*/ 125 w 139" name="T26"/>
                <a:gd fmla="*/ 126 h 162" name="T27"/>
                <a:gd fmla="*/ 117 w 139" name="T28"/>
                <a:gd fmla="*/ 126 h 162" name="T29"/>
                <a:gd fmla="*/ 78 w 139" name="T30"/>
                <a:gd fmla="*/ 126 h 162" name="T31"/>
                <a:gd fmla="*/ 60 w 139" name="T32"/>
                <a:gd fmla="*/ 126 h 162" name="T33"/>
                <a:gd fmla="*/ 21 w 139" name="T34"/>
                <a:gd fmla="*/ 126 h 162" name="T35"/>
                <a:gd fmla="*/ 13 w 139" name="T36"/>
                <a:gd fmla="*/ 126 h 162" name="T37"/>
                <a:gd fmla="*/ 13 w 139" name="T38"/>
                <a:gd fmla="*/ 15 h 162" name="T39"/>
                <a:gd fmla="*/ 125 w 139" name="T40"/>
                <a:gd fmla="*/ 15 h 162" name="T41"/>
                <a:gd fmla="*/ 125 w 139" name="T42"/>
                <a:gd fmla="*/ 126 h 16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2" w="139">
                  <a:moveTo>
                    <a:pt x="139" y="0"/>
                  </a:moveTo>
                  <a:lnTo>
                    <a:pt x="0" y="0"/>
                  </a:lnTo>
                  <a:lnTo>
                    <a:pt x="0" y="141"/>
                  </a:lnTo>
                  <a:lnTo>
                    <a:pt x="21" y="141"/>
                  </a:lnTo>
                  <a:lnTo>
                    <a:pt x="21" y="162"/>
                  </a:lnTo>
                  <a:lnTo>
                    <a:pt x="60" y="162"/>
                  </a:lnTo>
                  <a:lnTo>
                    <a:pt x="60" y="141"/>
                  </a:lnTo>
                  <a:lnTo>
                    <a:pt x="78" y="141"/>
                  </a:lnTo>
                  <a:lnTo>
                    <a:pt x="78" y="162"/>
                  </a:lnTo>
                  <a:lnTo>
                    <a:pt x="117" y="162"/>
                  </a:lnTo>
                  <a:lnTo>
                    <a:pt x="117" y="141"/>
                  </a:lnTo>
                  <a:lnTo>
                    <a:pt x="139" y="141"/>
                  </a:lnTo>
                  <a:lnTo>
                    <a:pt x="139" y="0"/>
                  </a:lnTo>
                  <a:close/>
                  <a:moveTo>
                    <a:pt x="125" y="126"/>
                  </a:moveTo>
                  <a:lnTo>
                    <a:pt x="117" y="126"/>
                  </a:lnTo>
                  <a:lnTo>
                    <a:pt x="78" y="126"/>
                  </a:lnTo>
                  <a:lnTo>
                    <a:pt x="60" y="126"/>
                  </a:lnTo>
                  <a:lnTo>
                    <a:pt x="21" y="126"/>
                  </a:lnTo>
                  <a:lnTo>
                    <a:pt x="13" y="126"/>
                  </a:lnTo>
                  <a:lnTo>
                    <a:pt x="13" y="15"/>
                  </a:lnTo>
                  <a:lnTo>
                    <a:pt x="125" y="15"/>
                  </a:lnTo>
                  <a:lnTo>
                    <a:pt x="125" y="126"/>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42001" name="Freeform 17"/>
            <p:cNvSpPr/>
            <p:nvPr/>
          </p:nvSpPr>
          <p:spPr bwMode="auto">
            <a:xfrm>
              <a:off x="42" y="44"/>
              <a:ext cx="54" cy="53"/>
            </a:xfrm>
            <a:custGeom>
              <a:gdLst>
                <a:gd fmla="*/ 20 w 54" name="T0"/>
                <a:gd fmla="*/ 53 h 53" name="T1"/>
                <a:gd fmla="*/ 35 w 54" name="T2"/>
                <a:gd fmla="*/ 53 h 53" name="T3"/>
                <a:gd fmla="*/ 35 w 54" name="T4"/>
                <a:gd fmla="*/ 33 h 53" name="T5"/>
                <a:gd fmla="*/ 54 w 54" name="T6"/>
                <a:gd fmla="*/ 33 h 53" name="T7"/>
                <a:gd fmla="*/ 54 w 54" name="T8"/>
                <a:gd fmla="*/ 20 h 53" name="T9"/>
                <a:gd fmla="*/ 35 w 54" name="T10"/>
                <a:gd fmla="*/ 20 h 53" name="T11"/>
                <a:gd fmla="*/ 35 w 54" name="T12"/>
                <a:gd fmla="*/ 0 h 53" name="T13"/>
                <a:gd fmla="*/ 20 w 54" name="T14"/>
                <a:gd fmla="*/ 0 h 53" name="T15"/>
                <a:gd fmla="*/ 20 w 54" name="T16"/>
                <a:gd fmla="*/ 20 h 53" name="T17"/>
                <a:gd fmla="*/ 0 w 54" name="T18"/>
                <a:gd fmla="*/ 20 h 53" name="T19"/>
                <a:gd fmla="*/ 0 w 54" name="T20"/>
                <a:gd fmla="*/ 33 h 53" name="T21"/>
                <a:gd fmla="*/ 20 w 54" name="T22"/>
                <a:gd fmla="*/ 33 h 53" name="T23"/>
                <a:gd fmla="*/ 20 w 54" name="T24"/>
                <a:gd fmla="*/ 53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54">
                  <a:moveTo>
                    <a:pt x="20" y="53"/>
                  </a:moveTo>
                  <a:lnTo>
                    <a:pt x="35" y="53"/>
                  </a:lnTo>
                  <a:lnTo>
                    <a:pt x="35" y="33"/>
                  </a:lnTo>
                  <a:lnTo>
                    <a:pt x="54" y="33"/>
                  </a:lnTo>
                  <a:lnTo>
                    <a:pt x="54" y="20"/>
                  </a:lnTo>
                  <a:lnTo>
                    <a:pt x="35" y="20"/>
                  </a:lnTo>
                  <a:lnTo>
                    <a:pt x="35" y="0"/>
                  </a:lnTo>
                  <a:lnTo>
                    <a:pt x="20" y="0"/>
                  </a:lnTo>
                  <a:lnTo>
                    <a:pt x="20" y="20"/>
                  </a:lnTo>
                  <a:lnTo>
                    <a:pt x="0" y="20"/>
                  </a:lnTo>
                  <a:lnTo>
                    <a:pt x="0" y="33"/>
                  </a:lnTo>
                  <a:lnTo>
                    <a:pt x="20" y="33"/>
                  </a:lnTo>
                  <a:lnTo>
                    <a:pt x="20" y="53"/>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42002" name="Rectangle 18"/>
            <p:cNvSpPr>
              <a:spLocks noChangeArrowheads="1"/>
            </p:cNvSpPr>
            <p:nvPr/>
          </p:nvSpPr>
          <p:spPr bwMode="auto">
            <a:xfrm>
              <a:off x="98" y="27"/>
              <a:ext cx="16"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42003" name="Group 19"/>
          <p:cNvGrpSpPr/>
          <p:nvPr/>
        </p:nvGrpSpPr>
        <p:grpSpPr>
          <a:xfrm>
            <a:off x="6289675" y="2664648"/>
            <a:ext cx="255588" cy="257254"/>
            <a:chExt cx="161" cy="162"/>
          </a:xfrm>
          <a:solidFill>
            <a:schemeClr val="bg1"/>
          </a:solidFill>
        </p:grpSpPr>
        <p:sp>
          <p:nvSpPr>
            <p:cNvPr id="42004" name="Freeform 20"/>
            <p:cNvSpPr/>
            <p:nvPr/>
          </p:nvSpPr>
          <p:spPr bwMode="auto">
            <a:xfrm>
              <a:off x="0" y="0"/>
              <a:ext cx="161" cy="162"/>
            </a:xfrm>
            <a:custGeom>
              <a:gdLst>
                <a:gd fmla="*/ 146 w 161" name="T0"/>
                <a:gd fmla="*/ 148 h 162" name="T1"/>
                <a:gd fmla="*/ 13 w 161" name="T2"/>
                <a:gd fmla="*/ 148 h 162" name="T3"/>
                <a:gd fmla="*/ 13 w 161" name="T4"/>
                <a:gd fmla="*/ 15 h 162" name="T5"/>
                <a:gd fmla="*/ 154 w 161" name="T6"/>
                <a:gd fmla="*/ 15 h 162" name="T7"/>
                <a:gd fmla="*/ 154 w 161" name="T8"/>
                <a:gd fmla="*/ 0 h 162" name="T9"/>
                <a:gd fmla="*/ 0 w 161" name="T10"/>
                <a:gd fmla="*/ 0 h 162" name="T11"/>
                <a:gd fmla="*/ 0 w 161" name="T12"/>
                <a:gd fmla="*/ 162 h 162" name="T13"/>
                <a:gd fmla="*/ 161 w 161" name="T14"/>
                <a:gd fmla="*/ 162 h 162" name="T15"/>
                <a:gd fmla="*/ 161 w 161" name="T16"/>
                <a:gd fmla="*/ 122 h 162" name="T17"/>
                <a:gd fmla="*/ 146 w 161" name="T18"/>
                <a:gd fmla="*/ 122 h 162" name="T19"/>
                <a:gd fmla="*/ 146 w 161" name="T20"/>
                <a:gd fmla="*/ 148 h 16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2" w="161">
                  <a:moveTo>
                    <a:pt x="146" y="148"/>
                  </a:moveTo>
                  <a:lnTo>
                    <a:pt x="13" y="148"/>
                  </a:lnTo>
                  <a:lnTo>
                    <a:pt x="13" y="15"/>
                  </a:lnTo>
                  <a:lnTo>
                    <a:pt x="154" y="15"/>
                  </a:lnTo>
                  <a:lnTo>
                    <a:pt x="154" y="0"/>
                  </a:lnTo>
                  <a:lnTo>
                    <a:pt x="0" y="0"/>
                  </a:lnTo>
                  <a:lnTo>
                    <a:pt x="0" y="162"/>
                  </a:lnTo>
                  <a:lnTo>
                    <a:pt x="161" y="162"/>
                  </a:lnTo>
                  <a:lnTo>
                    <a:pt x="161" y="122"/>
                  </a:lnTo>
                  <a:lnTo>
                    <a:pt x="146" y="122"/>
                  </a:lnTo>
                  <a:lnTo>
                    <a:pt x="146" y="148"/>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42005" name="Freeform 21"/>
            <p:cNvSpPr>
              <a:spLocks noEditPoints="1"/>
            </p:cNvSpPr>
            <p:nvPr/>
          </p:nvSpPr>
          <p:spPr bwMode="auto">
            <a:xfrm>
              <a:off x="97" y="49"/>
              <a:ext cx="64" cy="64"/>
            </a:xfrm>
            <a:custGeom>
              <a:gdLst>
                <a:gd fmla="*/ 20 w 39" name="T0"/>
                <a:gd fmla="*/ 0 h 39" name="T1"/>
                <a:gd fmla="*/ 0 w 39" name="T2"/>
                <a:gd fmla="*/ 20 h 39" name="T3"/>
                <a:gd fmla="*/ 20 w 39" name="T4"/>
                <a:gd fmla="*/ 39 h 39" name="T5"/>
                <a:gd fmla="*/ 39 w 39" name="T6"/>
                <a:gd fmla="*/ 20 h 39" name="T7"/>
                <a:gd fmla="*/ 20 w 39" name="T8"/>
                <a:gd fmla="*/ 0 h 39" name="T9"/>
                <a:gd fmla="*/ 20 w 39" name="T10"/>
                <a:gd fmla="*/ 30 h 39" name="T11"/>
                <a:gd fmla="*/ 9 w 39" name="T12"/>
                <a:gd fmla="*/ 20 h 39" name="T13"/>
                <a:gd fmla="*/ 20 w 39" name="T14"/>
                <a:gd fmla="*/ 9 h 39" name="T15"/>
                <a:gd fmla="*/ 30 w 39" name="T16"/>
                <a:gd fmla="*/ 20 h 39" name="T17"/>
                <a:gd fmla="*/ 20 w 39" name="T18"/>
                <a:gd fmla="*/ 30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39">
                  <a:moveTo>
                    <a:pt x="20" y="0"/>
                  </a:moveTo>
                  <a:cubicBezTo>
                    <a:pt x="9" y="0"/>
                    <a:pt x="0" y="9"/>
                    <a:pt x="0" y="20"/>
                  </a:cubicBezTo>
                  <a:cubicBezTo>
                    <a:pt x="0" y="30"/>
                    <a:pt x="9" y="39"/>
                    <a:pt x="20" y="39"/>
                  </a:cubicBezTo>
                  <a:cubicBezTo>
                    <a:pt x="30" y="39"/>
                    <a:pt x="39" y="30"/>
                    <a:pt x="39" y="20"/>
                  </a:cubicBezTo>
                  <a:cubicBezTo>
                    <a:pt x="39" y="9"/>
                    <a:pt x="30" y="0"/>
                    <a:pt x="20" y="0"/>
                  </a:cubicBezTo>
                  <a:moveTo>
                    <a:pt x="20" y="30"/>
                  </a:moveTo>
                  <a:cubicBezTo>
                    <a:pt x="14" y="30"/>
                    <a:pt x="9" y="26"/>
                    <a:pt x="9" y="20"/>
                  </a:cubicBezTo>
                  <a:cubicBezTo>
                    <a:pt x="9" y="14"/>
                    <a:pt x="14" y="9"/>
                    <a:pt x="20" y="9"/>
                  </a:cubicBezTo>
                  <a:cubicBezTo>
                    <a:pt x="26" y="9"/>
                    <a:pt x="30" y="14"/>
                    <a:pt x="30" y="20"/>
                  </a:cubicBezTo>
                  <a:cubicBezTo>
                    <a:pt x="30" y="26"/>
                    <a:pt x="26" y="30"/>
                    <a:pt x="20" y="30"/>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42006" name="Rectangle 22"/>
            <p:cNvSpPr>
              <a:spLocks noChangeArrowheads="1"/>
            </p:cNvSpPr>
            <p:nvPr/>
          </p:nvSpPr>
          <p:spPr bwMode="auto">
            <a:xfrm>
              <a:off x="39" y="59"/>
              <a:ext cx="37"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42007" name="Rectangle 23"/>
            <p:cNvSpPr>
              <a:spLocks noChangeArrowheads="1"/>
            </p:cNvSpPr>
            <p:nvPr/>
          </p:nvSpPr>
          <p:spPr bwMode="auto">
            <a:xfrm>
              <a:off x="39" y="88"/>
              <a:ext cx="37"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42008" name="Freeform 24"/>
          <p:cNvSpPr>
            <a:spLocks noEditPoints="1"/>
          </p:cNvSpPr>
          <p:nvPr/>
        </p:nvSpPr>
        <p:spPr bwMode="auto">
          <a:xfrm>
            <a:off x="6303964" y="1862713"/>
            <a:ext cx="225425" cy="255666"/>
          </a:xfrm>
          <a:custGeom>
            <a:gdLst>
              <a:gd fmla="*/ 87 w 142" name="T0"/>
              <a:gd fmla="*/ 3 h 161" name="T1"/>
              <a:gd fmla="*/ 48 w 142" name="T2"/>
              <a:gd fmla="*/ 23 h 161" name="T3"/>
              <a:gd fmla="*/ 0 w 142" name="T4"/>
              <a:gd fmla="*/ 0 h 161" name="T5"/>
              <a:gd fmla="*/ 0 w 142" name="T6"/>
              <a:gd fmla="*/ 135 h 161" name="T7"/>
              <a:gd fmla="*/ 48 w 142" name="T8"/>
              <a:gd fmla="*/ 158 h 161" name="T9"/>
              <a:gd fmla="*/ 88 w 142" name="T10"/>
              <a:gd fmla="*/ 138 h 161" name="T11"/>
              <a:gd fmla="*/ 142 w 142" name="T12"/>
              <a:gd fmla="*/ 161 h 161" name="T13"/>
              <a:gd fmla="*/ 142 w 142" name="T14"/>
              <a:gd fmla="*/ 26 h 161" name="T15"/>
              <a:gd fmla="*/ 87 w 142" name="T16"/>
              <a:gd fmla="*/ 3 h 161" name="T17"/>
              <a:gd fmla="*/ 54 w 142" name="T18"/>
              <a:gd fmla="*/ 36 h 161" name="T19"/>
              <a:gd fmla="*/ 80 w 142" name="T20"/>
              <a:gd fmla="*/ 23 h 161" name="T21"/>
              <a:gd fmla="*/ 80 w 142" name="T22"/>
              <a:gd fmla="*/ 127 h 161" name="T23"/>
              <a:gd fmla="*/ 54 w 142" name="T24"/>
              <a:gd fmla="*/ 140 h 161" name="T25"/>
              <a:gd fmla="*/ 54 w 142" name="T26"/>
              <a:gd fmla="*/ 36 h 161" name="T27"/>
              <a:gd fmla="*/ 13 w 142" name="T28"/>
              <a:gd fmla="*/ 23 h 161" name="T29"/>
              <a:gd fmla="*/ 41 w 142" name="T30"/>
              <a:gd fmla="*/ 36 h 161" name="T31"/>
              <a:gd fmla="*/ 41 w 142" name="T32"/>
              <a:gd fmla="*/ 140 h 161" name="T33"/>
              <a:gd fmla="*/ 13 w 142" name="T34"/>
              <a:gd fmla="*/ 125 h 161" name="T35"/>
              <a:gd fmla="*/ 13 w 142" name="T36"/>
              <a:gd fmla="*/ 23 h 161" name="T37"/>
              <a:gd fmla="*/ 129 w 142" name="T38"/>
              <a:gd fmla="*/ 140 h 161" name="T39"/>
              <a:gd fmla="*/ 95 w 142" name="T40"/>
              <a:gd fmla="*/ 125 h 161" name="T41"/>
              <a:gd fmla="*/ 95 w 142" name="T42"/>
              <a:gd fmla="*/ 21 h 161" name="T43"/>
              <a:gd fmla="*/ 129 w 142" name="T44"/>
              <a:gd fmla="*/ 36 h 161" name="T45"/>
              <a:gd fmla="*/ 129 w 142" name="T46"/>
              <a:gd fmla="*/ 140 h 16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1" w="142">
                <a:moveTo>
                  <a:pt x="87" y="3"/>
                </a:moveTo>
                <a:lnTo>
                  <a:pt x="48" y="23"/>
                </a:lnTo>
                <a:lnTo>
                  <a:pt x="0" y="0"/>
                </a:lnTo>
                <a:lnTo>
                  <a:pt x="0" y="135"/>
                </a:lnTo>
                <a:lnTo>
                  <a:pt x="48" y="158"/>
                </a:lnTo>
                <a:lnTo>
                  <a:pt x="88" y="138"/>
                </a:lnTo>
                <a:lnTo>
                  <a:pt x="142" y="161"/>
                </a:lnTo>
                <a:lnTo>
                  <a:pt x="142" y="26"/>
                </a:lnTo>
                <a:lnTo>
                  <a:pt x="87" y="3"/>
                </a:lnTo>
                <a:close/>
                <a:moveTo>
                  <a:pt x="54" y="36"/>
                </a:moveTo>
                <a:lnTo>
                  <a:pt x="80" y="23"/>
                </a:lnTo>
                <a:lnTo>
                  <a:pt x="80" y="127"/>
                </a:lnTo>
                <a:lnTo>
                  <a:pt x="54" y="140"/>
                </a:lnTo>
                <a:lnTo>
                  <a:pt x="54" y="36"/>
                </a:lnTo>
                <a:close/>
                <a:moveTo>
                  <a:pt x="13" y="23"/>
                </a:moveTo>
                <a:lnTo>
                  <a:pt x="41" y="36"/>
                </a:lnTo>
                <a:lnTo>
                  <a:pt x="41" y="140"/>
                </a:lnTo>
                <a:lnTo>
                  <a:pt x="13" y="125"/>
                </a:lnTo>
                <a:lnTo>
                  <a:pt x="13" y="23"/>
                </a:lnTo>
                <a:close/>
                <a:moveTo>
                  <a:pt x="129" y="140"/>
                </a:moveTo>
                <a:lnTo>
                  <a:pt x="95" y="125"/>
                </a:lnTo>
                <a:lnTo>
                  <a:pt x="95" y="21"/>
                </a:lnTo>
                <a:lnTo>
                  <a:pt x="129" y="36"/>
                </a:lnTo>
                <a:lnTo>
                  <a:pt x="129" y="140"/>
                </a:lnTo>
                <a:close/>
              </a:path>
            </a:pathLst>
          </a:custGeom>
          <a:solidFill>
            <a:schemeClr val="bg1"/>
          </a:solidFill>
          <a:ln>
            <a:noFill/>
          </a:ln>
        </p:spPr>
        <p:txBody>
          <a:bodyPr/>
          <a:lstStyle/>
          <a:p>
            <a:endParaRPr altLang="en-US" lang="zh-CN">
              <a:solidFill>
                <a:schemeClr val="bg1">
                  <a:lumMod val="50000"/>
                </a:schemeClr>
              </a:solidFill>
            </a:endParaRPr>
          </a:p>
        </p:txBody>
      </p:sp>
      <p:sp>
        <p:nvSpPr>
          <p:cNvPr id="42009" name="Oval 25"/>
          <p:cNvSpPr>
            <a:spLocks noChangeArrowheads="1"/>
          </p:cNvSpPr>
          <p:nvPr/>
        </p:nvSpPr>
        <p:spPr bwMode="auto">
          <a:xfrm>
            <a:off x="2439989" y="1710266"/>
            <a:ext cx="561975" cy="560560"/>
          </a:xfrm>
          <a:prstGeom prst="ellipse">
            <a:avLst/>
          </a:prstGeom>
          <a:solidFill>
            <a:srgbClr val="FF9101"/>
          </a:solidFill>
          <a:ln w="6350">
            <a:noFill/>
            <a:round/>
          </a:ln>
        </p:spPr>
        <p:txBody>
          <a:bodyPr/>
          <a:lstStyle/>
          <a:p>
            <a:endParaRPr altLang="en-US" lang="zh-CN">
              <a:solidFill>
                <a:schemeClr val="bg1">
                  <a:lumMod val="50000"/>
                </a:schemeClr>
              </a:solidFill>
            </a:endParaRPr>
          </a:p>
        </p:txBody>
      </p:sp>
      <p:sp>
        <p:nvSpPr>
          <p:cNvPr id="42010" name="Oval 26"/>
          <p:cNvSpPr>
            <a:spLocks noChangeArrowheads="1"/>
          </p:cNvSpPr>
          <p:nvPr/>
        </p:nvSpPr>
        <p:spPr bwMode="auto">
          <a:xfrm>
            <a:off x="2439989" y="2512201"/>
            <a:ext cx="561975" cy="562148"/>
          </a:xfrm>
          <a:prstGeom prst="ellipse">
            <a:avLst/>
          </a:prstGeom>
          <a:solidFill>
            <a:srgbClr val="12B789"/>
          </a:solidFill>
          <a:ln w="6350">
            <a:noFill/>
            <a:round/>
          </a:ln>
        </p:spPr>
        <p:txBody>
          <a:bodyPr/>
          <a:lstStyle/>
          <a:p>
            <a:endParaRPr altLang="en-US" lang="zh-CN">
              <a:solidFill>
                <a:schemeClr val="bg1">
                  <a:lumMod val="50000"/>
                </a:schemeClr>
              </a:solidFill>
            </a:endParaRPr>
          </a:p>
        </p:txBody>
      </p:sp>
      <p:sp>
        <p:nvSpPr>
          <p:cNvPr id="42011" name="Oval 27"/>
          <p:cNvSpPr>
            <a:spLocks noChangeArrowheads="1"/>
          </p:cNvSpPr>
          <p:nvPr/>
        </p:nvSpPr>
        <p:spPr bwMode="auto">
          <a:xfrm>
            <a:off x="2439989" y="3314136"/>
            <a:ext cx="561975" cy="562148"/>
          </a:xfrm>
          <a:prstGeom prst="ellipse">
            <a:avLst/>
          </a:prstGeom>
          <a:solidFill>
            <a:srgbClr val="FF9101"/>
          </a:solidFill>
          <a:ln w="6350">
            <a:noFill/>
            <a:round/>
          </a:ln>
        </p:spPr>
        <p:txBody>
          <a:bodyPr/>
          <a:lstStyle/>
          <a:p>
            <a:endParaRPr altLang="en-US" lang="zh-CN">
              <a:solidFill>
                <a:schemeClr val="bg1">
                  <a:lumMod val="50000"/>
                </a:schemeClr>
              </a:solidFill>
            </a:endParaRPr>
          </a:p>
        </p:txBody>
      </p:sp>
      <p:sp>
        <p:nvSpPr>
          <p:cNvPr id="42012" name="Freeform 28"/>
          <p:cNvSpPr>
            <a:spLocks noEditPoints="1"/>
          </p:cNvSpPr>
          <p:nvPr/>
        </p:nvSpPr>
        <p:spPr bwMode="auto">
          <a:xfrm>
            <a:off x="4111625" y="3517399"/>
            <a:ext cx="914400" cy="801934"/>
          </a:xfrm>
          <a:custGeom>
            <a:gdLst>
              <a:gd fmla="*/ 353 w 353" name="T0"/>
              <a:gd fmla="*/ 23 h 310" name="T1"/>
              <a:gd fmla="*/ 329 w 353" name="T2"/>
              <a:gd fmla="*/ 0 h 310" name="T3"/>
              <a:gd fmla="*/ 323 w 353" name="T4"/>
              <a:gd fmla="*/ 0 h 310" name="T5"/>
              <a:gd fmla="*/ 299 w 353" name="T6"/>
              <a:gd fmla="*/ 0 h 310" name="T7"/>
              <a:gd fmla="*/ 54 w 353" name="T8"/>
              <a:gd fmla="*/ 0 h 310" name="T9"/>
              <a:gd fmla="*/ 30 w 353" name="T10"/>
              <a:gd fmla="*/ 0 h 310" name="T11"/>
              <a:gd fmla="*/ 24 w 353" name="T12"/>
              <a:gd fmla="*/ 0 h 310" name="T13"/>
              <a:gd fmla="*/ 0 w 353" name="T14"/>
              <a:gd fmla="*/ 23 h 310" name="T15"/>
              <a:gd fmla="*/ 24 w 353" name="T16"/>
              <a:gd fmla="*/ 47 h 310" name="T17"/>
              <a:gd fmla="*/ 0 w 353" name="T18"/>
              <a:gd fmla="*/ 71 h 310" name="T19"/>
              <a:gd fmla="*/ 24 w 353" name="T20"/>
              <a:gd fmla="*/ 95 h 310" name="T21"/>
              <a:gd fmla="*/ 0 w 353" name="T22"/>
              <a:gd fmla="*/ 119 h 310" name="T23"/>
              <a:gd fmla="*/ 24 w 353" name="T24"/>
              <a:gd fmla="*/ 143 h 310" name="T25"/>
              <a:gd fmla="*/ 31 w 353" name="T26"/>
              <a:gd fmla="*/ 143 h 310" name="T27"/>
              <a:gd fmla="*/ 8 w 353" name="T28"/>
              <a:gd fmla="*/ 166 h 310" name="T29"/>
              <a:gd fmla="*/ 31 w 353" name="T30"/>
              <a:gd fmla="*/ 190 h 310" name="T31"/>
              <a:gd fmla="*/ 41 w 353" name="T32"/>
              <a:gd fmla="*/ 190 h 310" name="T33"/>
              <a:gd fmla="*/ 20 w 353" name="T34"/>
              <a:gd fmla="*/ 214 h 310" name="T35"/>
              <a:gd fmla="*/ 41 w 353" name="T36"/>
              <a:gd fmla="*/ 238 h 310" name="T37"/>
              <a:gd fmla="*/ 107 w 353" name="T38"/>
              <a:gd fmla="*/ 238 h 310" name="T39"/>
              <a:gd fmla="*/ 106 w 353" name="T40"/>
              <a:gd fmla="*/ 240 h 310" name="T41"/>
              <a:gd fmla="*/ 176 w 353" name="T42"/>
              <a:gd fmla="*/ 310 h 310" name="T43"/>
              <a:gd fmla="*/ 246 w 353" name="T44"/>
              <a:gd fmla="*/ 240 h 310" name="T45"/>
              <a:gd fmla="*/ 246 w 353" name="T46"/>
              <a:gd fmla="*/ 238 h 310" name="T47"/>
              <a:gd fmla="*/ 314 w 353" name="T48"/>
              <a:gd fmla="*/ 238 h 310" name="T49"/>
              <a:gd fmla="*/ 335 w 353" name="T50"/>
              <a:gd fmla="*/ 214 h 310" name="T51"/>
              <a:gd fmla="*/ 314 w 353" name="T52"/>
              <a:gd fmla="*/ 190 h 310" name="T53"/>
              <a:gd fmla="*/ 322 w 353" name="T54"/>
              <a:gd fmla="*/ 190 h 310" name="T55"/>
              <a:gd fmla="*/ 345 w 353" name="T56"/>
              <a:gd fmla="*/ 166 h 310" name="T57"/>
              <a:gd fmla="*/ 322 w 353" name="T58"/>
              <a:gd fmla="*/ 143 h 310" name="T59"/>
              <a:gd fmla="*/ 329 w 353" name="T60"/>
              <a:gd fmla="*/ 143 h 310" name="T61"/>
              <a:gd fmla="*/ 353 w 353" name="T62"/>
              <a:gd fmla="*/ 119 h 310" name="T63"/>
              <a:gd fmla="*/ 329 w 353" name="T64"/>
              <a:gd fmla="*/ 95 h 310" name="T65"/>
              <a:gd fmla="*/ 353 w 353" name="T66"/>
              <a:gd fmla="*/ 71 h 310" name="T67"/>
              <a:gd fmla="*/ 329 w 353" name="T68"/>
              <a:gd fmla="*/ 47 h 310" name="T69"/>
              <a:gd fmla="*/ 353 w 353" name="T70"/>
              <a:gd fmla="*/ 23 h 310" name="T71"/>
              <a:gd fmla="*/ 176 w 353" name="T72"/>
              <a:gd fmla="*/ 286 h 310" name="T73"/>
              <a:gd fmla="*/ 130 w 353" name="T74"/>
              <a:gd fmla="*/ 240 h 310" name="T75"/>
              <a:gd fmla="*/ 131 w 353" name="T76"/>
              <a:gd fmla="*/ 238 h 310" name="T77"/>
              <a:gd fmla="*/ 222 w 353" name="T78"/>
              <a:gd fmla="*/ 238 h 310" name="T79"/>
              <a:gd fmla="*/ 222 w 353" name="T80"/>
              <a:gd fmla="*/ 240 h 310" name="T81"/>
              <a:gd fmla="*/ 176 w 353" name="T82"/>
              <a:gd fmla="*/ 286 h 31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0" w="353">
                <a:moveTo>
                  <a:pt x="353" y="23"/>
                </a:moveTo>
                <a:cubicBezTo>
                  <a:pt x="353" y="10"/>
                  <a:pt x="342" y="0"/>
                  <a:pt x="329" y="0"/>
                </a:cubicBezTo>
                <a:cubicBezTo>
                  <a:pt x="323" y="0"/>
                  <a:pt x="323" y="0"/>
                  <a:pt x="323" y="0"/>
                </a:cubicBezTo>
                <a:cubicBezTo>
                  <a:pt x="299" y="0"/>
                  <a:pt x="299" y="0"/>
                  <a:pt x="299" y="0"/>
                </a:cubicBezTo>
                <a:cubicBezTo>
                  <a:pt x="54" y="0"/>
                  <a:pt x="54" y="0"/>
                  <a:pt x="54" y="0"/>
                </a:cubicBezTo>
                <a:cubicBezTo>
                  <a:pt x="30" y="0"/>
                  <a:pt x="30" y="0"/>
                  <a:pt x="30" y="0"/>
                </a:cubicBezTo>
                <a:cubicBezTo>
                  <a:pt x="24" y="0"/>
                  <a:pt x="24" y="0"/>
                  <a:pt x="24" y="0"/>
                </a:cubicBezTo>
                <a:cubicBezTo>
                  <a:pt x="11" y="0"/>
                  <a:pt x="0" y="10"/>
                  <a:pt x="0" y="23"/>
                </a:cubicBezTo>
                <a:cubicBezTo>
                  <a:pt x="0" y="37"/>
                  <a:pt x="11" y="47"/>
                  <a:pt x="24" y="47"/>
                </a:cubicBezTo>
                <a:cubicBezTo>
                  <a:pt x="11" y="47"/>
                  <a:pt x="0" y="58"/>
                  <a:pt x="0" y="71"/>
                </a:cubicBezTo>
                <a:cubicBezTo>
                  <a:pt x="0" y="84"/>
                  <a:pt x="11" y="95"/>
                  <a:pt x="24" y="95"/>
                </a:cubicBezTo>
                <a:cubicBezTo>
                  <a:pt x="11" y="95"/>
                  <a:pt x="0" y="106"/>
                  <a:pt x="0" y="119"/>
                </a:cubicBezTo>
                <a:cubicBezTo>
                  <a:pt x="0" y="132"/>
                  <a:pt x="11" y="143"/>
                  <a:pt x="24" y="143"/>
                </a:cubicBezTo>
                <a:cubicBezTo>
                  <a:pt x="31" y="143"/>
                  <a:pt x="31" y="143"/>
                  <a:pt x="31" y="143"/>
                </a:cubicBezTo>
                <a:cubicBezTo>
                  <a:pt x="18" y="143"/>
                  <a:pt x="8" y="153"/>
                  <a:pt x="8" y="166"/>
                </a:cubicBezTo>
                <a:cubicBezTo>
                  <a:pt x="8" y="180"/>
                  <a:pt x="18" y="190"/>
                  <a:pt x="31" y="190"/>
                </a:cubicBezTo>
                <a:cubicBezTo>
                  <a:pt x="41" y="190"/>
                  <a:pt x="41" y="190"/>
                  <a:pt x="41" y="190"/>
                </a:cubicBezTo>
                <a:cubicBezTo>
                  <a:pt x="29" y="190"/>
                  <a:pt x="20" y="201"/>
                  <a:pt x="20" y="214"/>
                </a:cubicBezTo>
                <a:cubicBezTo>
                  <a:pt x="20" y="227"/>
                  <a:pt x="29" y="238"/>
                  <a:pt x="41" y="238"/>
                </a:cubicBezTo>
                <a:cubicBezTo>
                  <a:pt x="107" y="238"/>
                  <a:pt x="107" y="238"/>
                  <a:pt x="107" y="238"/>
                </a:cubicBezTo>
                <a:cubicBezTo>
                  <a:pt x="107" y="239"/>
                  <a:pt x="106" y="240"/>
                  <a:pt x="106" y="240"/>
                </a:cubicBezTo>
                <a:cubicBezTo>
                  <a:pt x="106" y="279"/>
                  <a:pt x="138" y="310"/>
                  <a:pt x="176" y="310"/>
                </a:cubicBezTo>
                <a:cubicBezTo>
                  <a:pt x="215" y="310"/>
                  <a:pt x="246" y="279"/>
                  <a:pt x="246" y="240"/>
                </a:cubicBezTo>
                <a:cubicBezTo>
                  <a:pt x="246" y="240"/>
                  <a:pt x="246" y="239"/>
                  <a:pt x="246" y="238"/>
                </a:cubicBezTo>
                <a:cubicBezTo>
                  <a:pt x="314" y="238"/>
                  <a:pt x="314" y="238"/>
                  <a:pt x="314" y="238"/>
                </a:cubicBezTo>
                <a:cubicBezTo>
                  <a:pt x="325" y="238"/>
                  <a:pt x="335" y="227"/>
                  <a:pt x="335" y="214"/>
                </a:cubicBezTo>
                <a:cubicBezTo>
                  <a:pt x="335" y="201"/>
                  <a:pt x="325" y="190"/>
                  <a:pt x="314" y="190"/>
                </a:cubicBezTo>
                <a:cubicBezTo>
                  <a:pt x="322" y="190"/>
                  <a:pt x="322" y="190"/>
                  <a:pt x="322" y="190"/>
                </a:cubicBezTo>
                <a:cubicBezTo>
                  <a:pt x="335" y="190"/>
                  <a:pt x="345" y="180"/>
                  <a:pt x="345" y="166"/>
                </a:cubicBezTo>
                <a:cubicBezTo>
                  <a:pt x="345" y="153"/>
                  <a:pt x="335" y="143"/>
                  <a:pt x="322" y="143"/>
                </a:cubicBezTo>
                <a:cubicBezTo>
                  <a:pt x="329" y="143"/>
                  <a:pt x="329" y="143"/>
                  <a:pt x="329" y="143"/>
                </a:cubicBezTo>
                <a:cubicBezTo>
                  <a:pt x="342" y="143"/>
                  <a:pt x="353" y="132"/>
                  <a:pt x="353" y="119"/>
                </a:cubicBezTo>
                <a:cubicBezTo>
                  <a:pt x="353" y="106"/>
                  <a:pt x="342" y="95"/>
                  <a:pt x="329" y="95"/>
                </a:cubicBezTo>
                <a:cubicBezTo>
                  <a:pt x="342" y="95"/>
                  <a:pt x="353" y="84"/>
                  <a:pt x="353" y="71"/>
                </a:cubicBezTo>
                <a:cubicBezTo>
                  <a:pt x="353" y="58"/>
                  <a:pt x="342" y="47"/>
                  <a:pt x="329" y="47"/>
                </a:cubicBezTo>
                <a:cubicBezTo>
                  <a:pt x="342" y="47"/>
                  <a:pt x="353" y="37"/>
                  <a:pt x="353" y="23"/>
                </a:cubicBezTo>
                <a:close/>
                <a:moveTo>
                  <a:pt x="176" y="286"/>
                </a:moveTo>
                <a:cubicBezTo>
                  <a:pt x="151" y="286"/>
                  <a:pt x="130" y="266"/>
                  <a:pt x="130" y="240"/>
                </a:cubicBezTo>
                <a:cubicBezTo>
                  <a:pt x="130" y="240"/>
                  <a:pt x="131" y="239"/>
                  <a:pt x="131" y="238"/>
                </a:cubicBezTo>
                <a:cubicBezTo>
                  <a:pt x="222" y="238"/>
                  <a:pt x="222" y="238"/>
                  <a:pt x="222" y="238"/>
                </a:cubicBezTo>
                <a:cubicBezTo>
                  <a:pt x="222" y="239"/>
                  <a:pt x="222" y="240"/>
                  <a:pt x="222" y="240"/>
                </a:cubicBezTo>
                <a:cubicBezTo>
                  <a:pt x="222" y="266"/>
                  <a:pt x="202" y="286"/>
                  <a:pt x="176" y="286"/>
                </a:cubicBezTo>
                <a:close/>
              </a:path>
            </a:pathLst>
          </a:custGeom>
          <a:solidFill>
            <a:schemeClr val="bg2">
              <a:lumMod val="10000"/>
              <a:alpha val="20000"/>
            </a:schemeClr>
          </a:solidFill>
          <a:ln>
            <a:noFill/>
          </a:ln>
        </p:spPr>
        <p:txBody>
          <a:bodyPr/>
          <a:lstStyle/>
          <a:p>
            <a:endParaRPr altLang="en-US" lang="zh-CN">
              <a:solidFill>
                <a:schemeClr val="bg1">
                  <a:lumMod val="50000"/>
                </a:schemeClr>
              </a:solidFill>
            </a:endParaRPr>
          </a:p>
        </p:txBody>
      </p:sp>
      <p:sp>
        <p:nvSpPr>
          <p:cNvPr id="42013" name="Freeform 29"/>
          <p:cNvSpPr/>
          <p:nvPr/>
        </p:nvSpPr>
        <p:spPr bwMode="auto">
          <a:xfrm>
            <a:off x="4016376" y="3009242"/>
            <a:ext cx="538163" cy="484336"/>
          </a:xfrm>
          <a:custGeom>
            <a:gdLst>
              <a:gd fmla="*/ 64 w 208" name="T0"/>
              <a:gd fmla="*/ 163 h 187" name="T1"/>
              <a:gd fmla="*/ 64 w 208" name="T2"/>
              <a:gd fmla="*/ 163 h 187" name="T3"/>
              <a:gd fmla="*/ 88 w 208" name="T4"/>
              <a:gd fmla="*/ 187 h 187" name="T5"/>
              <a:gd fmla="*/ 208 w 208" name="T6"/>
              <a:gd fmla="*/ 187 h 187" name="T7"/>
              <a:gd fmla="*/ 208 w 208" name="T8"/>
              <a:gd fmla="*/ 0 h 187" name="T9"/>
              <a:gd fmla="*/ 0 w 208" name="T10"/>
              <a:gd fmla="*/ 0 h 187" name="T11"/>
              <a:gd fmla="*/ 64 w 208" name="T12"/>
              <a:gd fmla="*/ 163 h 187" name="T13"/>
            </a:gdLst>
            <a:cxnLst>
              <a:cxn ang="0">
                <a:pos x="T0" y="T1"/>
              </a:cxn>
              <a:cxn ang="0">
                <a:pos x="T2" y="T3"/>
              </a:cxn>
              <a:cxn ang="0">
                <a:pos x="T4" y="T5"/>
              </a:cxn>
              <a:cxn ang="0">
                <a:pos x="T6" y="T7"/>
              </a:cxn>
              <a:cxn ang="0">
                <a:pos x="T8" y="T9"/>
              </a:cxn>
              <a:cxn ang="0">
                <a:pos x="T10" y="T11"/>
              </a:cxn>
              <a:cxn ang="0">
                <a:pos x="T12" y="T13"/>
              </a:cxn>
            </a:cxnLst>
            <a:rect b="b" l="0" r="r" t="0"/>
            <a:pathLst>
              <a:path h="187" w="208">
                <a:moveTo>
                  <a:pt x="64" y="163"/>
                </a:moveTo>
                <a:cubicBezTo>
                  <a:pt x="64" y="163"/>
                  <a:pt x="64" y="163"/>
                  <a:pt x="64" y="163"/>
                </a:cubicBezTo>
                <a:cubicBezTo>
                  <a:pt x="64" y="176"/>
                  <a:pt x="75" y="187"/>
                  <a:pt x="88" y="187"/>
                </a:cubicBezTo>
                <a:cubicBezTo>
                  <a:pt x="208" y="187"/>
                  <a:pt x="208" y="187"/>
                  <a:pt x="208" y="187"/>
                </a:cubicBezTo>
                <a:cubicBezTo>
                  <a:pt x="208" y="0"/>
                  <a:pt x="208" y="0"/>
                  <a:pt x="208" y="0"/>
                </a:cubicBezTo>
                <a:cubicBezTo>
                  <a:pt x="0" y="0"/>
                  <a:pt x="0" y="0"/>
                  <a:pt x="0" y="0"/>
                </a:cubicBezTo>
                <a:cubicBezTo>
                  <a:pt x="23" y="36"/>
                  <a:pt x="56" y="96"/>
                  <a:pt x="64" y="163"/>
                </a:cubicBezTo>
                <a:close/>
              </a:path>
            </a:pathLst>
          </a:custGeom>
          <a:solidFill>
            <a:schemeClr val="accent2"/>
          </a:solidFill>
          <a:ln>
            <a:noFill/>
          </a:ln>
        </p:spPr>
        <p:txBody>
          <a:bodyPr/>
          <a:lstStyle/>
          <a:p>
            <a:endParaRPr altLang="en-US" lang="zh-CN">
              <a:solidFill>
                <a:schemeClr val="bg1">
                  <a:lumMod val="50000"/>
                </a:schemeClr>
              </a:solidFill>
            </a:endParaRPr>
          </a:p>
        </p:txBody>
      </p:sp>
      <p:sp>
        <p:nvSpPr>
          <p:cNvPr id="42014" name="Freeform 30"/>
          <p:cNvSpPr/>
          <p:nvPr/>
        </p:nvSpPr>
        <p:spPr bwMode="auto">
          <a:xfrm>
            <a:off x="3703638" y="2450269"/>
            <a:ext cx="850900" cy="530389"/>
          </a:xfrm>
          <a:custGeom>
            <a:gdLst>
              <a:gd fmla="*/ 0 w 329" name="T0"/>
              <a:gd fmla="*/ 0 h 205" name="T1"/>
              <a:gd fmla="*/ 96 w 329" name="T2"/>
              <a:gd fmla="*/ 181 h 205" name="T3"/>
              <a:gd fmla="*/ 113 w 329" name="T4"/>
              <a:gd fmla="*/ 205 h 205" name="T5"/>
              <a:gd fmla="*/ 329 w 329" name="T6"/>
              <a:gd fmla="*/ 205 h 205" name="T7"/>
              <a:gd fmla="*/ 329 w 329" name="T8"/>
              <a:gd fmla="*/ 0 h 205" name="T9"/>
              <a:gd fmla="*/ 0 w 329" name="T10"/>
              <a:gd fmla="*/ 0 h 205" name="T11"/>
            </a:gdLst>
            <a:cxnLst>
              <a:cxn ang="0">
                <a:pos x="T0" y="T1"/>
              </a:cxn>
              <a:cxn ang="0">
                <a:pos x="T2" y="T3"/>
              </a:cxn>
              <a:cxn ang="0">
                <a:pos x="T4" y="T5"/>
              </a:cxn>
              <a:cxn ang="0">
                <a:pos x="T6" y="T7"/>
              </a:cxn>
              <a:cxn ang="0">
                <a:pos x="T8" y="T9"/>
              </a:cxn>
              <a:cxn ang="0">
                <a:pos x="T10" y="T11"/>
              </a:cxn>
            </a:cxnLst>
            <a:rect b="b" l="0" r="r" t="0"/>
            <a:pathLst>
              <a:path h="205" w="329">
                <a:moveTo>
                  <a:pt x="0" y="0"/>
                </a:moveTo>
                <a:cubicBezTo>
                  <a:pt x="13" y="63"/>
                  <a:pt x="45" y="124"/>
                  <a:pt x="96" y="181"/>
                </a:cubicBezTo>
                <a:cubicBezTo>
                  <a:pt x="96" y="181"/>
                  <a:pt x="103" y="190"/>
                  <a:pt x="113" y="205"/>
                </a:cubicBezTo>
                <a:cubicBezTo>
                  <a:pt x="329" y="205"/>
                  <a:pt x="329" y="205"/>
                  <a:pt x="329" y="205"/>
                </a:cubicBezTo>
                <a:cubicBezTo>
                  <a:pt x="329" y="0"/>
                  <a:pt x="329" y="0"/>
                  <a:pt x="329" y="0"/>
                </a:cubicBezTo>
                <a:lnTo>
                  <a:pt x="0" y="0"/>
                </a:lnTo>
                <a:close/>
              </a:path>
            </a:pathLst>
          </a:custGeom>
          <a:solidFill>
            <a:schemeClr val="accent1"/>
          </a:solidFill>
          <a:ln>
            <a:noFill/>
          </a:ln>
        </p:spPr>
        <p:txBody>
          <a:bodyPr/>
          <a:lstStyle/>
          <a:p>
            <a:endParaRPr altLang="en-US" lang="zh-CN">
              <a:solidFill>
                <a:schemeClr val="bg1">
                  <a:lumMod val="50000"/>
                </a:schemeClr>
              </a:solidFill>
            </a:endParaRPr>
          </a:p>
        </p:txBody>
      </p:sp>
      <p:sp>
        <p:nvSpPr>
          <p:cNvPr id="42015" name="Freeform 31"/>
          <p:cNvSpPr/>
          <p:nvPr/>
        </p:nvSpPr>
        <p:spPr bwMode="auto">
          <a:xfrm>
            <a:off x="3687764" y="1410135"/>
            <a:ext cx="866775" cy="1011550"/>
          </a:xfrm>
          <a:custGeom>
            <a:gdLst>
              <a:gd fmla="*/ 335 w 335" name="T0"/>
              <a:gd fmla="*/ 391 h 391" name="T1"/>
              <a:gd fmla="*/ 335 w 335" name="T2"/>
              <a:gd fmla="*/ 0 h 391" name="T3"/>
              <a:gd fmla="*/ 0 w 335" name="T4"/>
              <a:gd fmla="*/ 341 h 391" name="T5"/>
              <a:gd fmla="*/ 4 w 335" name="T6"/>
              <a:gd fmla="*/ 391 h 391" name="T7"/>
              <a:gd fmla="*/ 335 w 335" name="T8"/>
              <a:gd fmla="*/ 391 h 391" name="T9"/>
            </a:gdLst>
            <a:cxnLst>
              <a:cxn ang="0">
                <a:pos x="T0" y="T1"/>
              </a:cxn>
              <a:cxn ang="0">
                <a:pos x="T2" y="T3"/>
              </a:cxn>
              <a:cxn ang="0">
                <a:pos x="T4" y="T5"/>
              </a:cxn>
              <a:cxn ang="0">
                <a:pos x="T6" y="T7"/>
              </a:cxn>
              <a:cxn ang="0">
                <a:pos x="T8" y="T9"/>
              </a:cxn>
            </a:cxnLst>
            <a:rect b="b" l="0" r="r" t="0"/>
            <a:pathLst>
              <a:path h="391" w="335">
                <a:moveTo>
                  <a:pt x="335" y="391"/>
                </a:moveTo>
                <a:cubicBezTo>
                  <a:pt x="335" y="0"/>
                  <a:pt x="335" y="0"/>
                  <a:pt x="335" y="0"/>
                </a:cubicBezTo>
                <a:cubicBezTo>
                  <a:pt x="150" y="3"/>
                  <a:pt x="0" y="155"/>
                  <a:pt x="0" y="341"/>
                </a:cubicBezTo>
                <a:cubicBezTo>
                  <a:pt x="0" y="358"/>
                  <a:pt x="1" y="374"/>
                  <a:pt x="4" y="391"/>
                </a:cubicBezTo>
                <a:lnTo>
                  <a:pt x="335" y="391"/>
                </a:lnTo>
                <a:close/>
              </a:path>
            </a:pathLst>
          </a:custGeom>
          <a:solidFill>
            <a:schemeClr val="accent2"/>
          </a:solidFill>
          <a:ln>
            <a:noFill/>
          </a:ln>
        </p:spPr>
        <p:txBody>
          <a:bodyPr/>
          <a:lstStyle/>
          <a:p>
            <a:endParaRPr altLang="en-US" lang="zh-CN">
              <a:solidFill>
                <a:schemeClr val="bg1">
                  <a:lumMod val="50000"/>
                </a:schemeClr>
              </a:solidFill>
            </a:endParaRPr>
          </a:p>
        </p:txBody>
      </p:sp>
      <p:sp>
        <p:nvSpPr>
          <p:cNvPr id="42016" name="Freeform 32"/>
          <p:cNvSpPr/>
          <p:nvPr/>
        </p:nvSpPr>
        <p:spPr bwMode="auto">
          <a:xfrm>
            <a:off x="4583114" y="2450269"/>
            <a:ext cx="852487" cy="1043309"/>
          </a:xfrm>
          <a:custGeom>
            <a:gdLst>
              <a:gd fmla="*/ 0 w 329" name="T0"/>
              <a:gd fmla="*/ 0 h 403" name="T1"/>
              <a:gd fmla="*/ 0 w 329" name="T2"/>
              <a:gd fmla="*/ 403 h 403" name="T3"/>
              <a:gd fmla="*/ 118 w 329" name="T4"/>
              <a:gd fmla="*/ 403 h 403" name="T5"/>
              <a:gd fmla="*/ 118 w 329" name="T6"/>
              <a:gd fmla="*/ 403 h 403" name="T7"/>
              <a:gd fmla="*/ 120 w 329" name="T8"/>
              <a:gd fmla="*/ 403 h 403" name="T9"/>
              <a:gd fmla="*/ 120 w 329" name="T10"/>
              <a:gd fmla="*/ 403 h 403" name="T11"/>
              <a:gd fmla="*/ 120 w 329" name="T12"/>
              <a:gd fmla="*/ 403 h 403" name="T13"/>
              <a:gd fmla="*/ 144 w 329" name="T14"/>
              <a:gd fmla="*/ 379 h 403" name="T15"/>
              <a:gd fmla="*/ 144 w 329" name="T16"/>
              <a:gd fmla="*/ 379 h 403" name="T17"/>
              <a:gd fmla="*/ 233 w 329" name="T18"/>
              <a:gd fmla="*/ 181 h 403" name="T19"/>
              <a:gd fmla="*/ 329 w 329" name="T20"/>
              <a:gd fmla="*/ 0 h 403" name="T21"/>
              <a:gd fmla="*/ 0 w 329" name="T22"/>
              <a:gd fmla="*/ 0 h 40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02" w="329">
                <a:moveTo>
                  <a:pt x="0" y="0"/>
                </a:moveTo>
                <a:cubicBezTo>
                  <a:pt x="0" y="403"/>
                  <a:pt x="0" y="403"/>
                  <a:pt x="0" y="403"/>
                </a:cubicBezTo>
                <a:cubicBezTo>
                  <a:pt x="118" y="403"/>
                  <a:pt x="118" y="403"/>
                  <a:pt x="118" y="403"/>
                </a:cubicBezTo>
                <a:cubicBezTo>
                  <a:pt x="118" y="403"/>
                  <a:pt x="118" y="403"/>
                  <a:pt x="118" y="403"/>
                </a:cubicBezTo>
                <a:cubicBezTo>
                  <a:pt x="118" y="403"/>
                  <a:pt x="119" y="403"/>
                  <a:pt x="120" y="403"/>
                </a:cubicBezTo>
                <a:cubicBezTo>
                  <a:pt x="120" y="403"/>
                  <a:pt x="120" y="403"/>
                  <a:pt x="120" y="403"/>
                </a:cubicBezTo>
                <a:cubicBezTo>
                  <a:pt x="120" y="403"/>
                  <a:pt x="120" y="403"/>
                  <a:pt x="120" y="403"/>
                </a:cubicBezTo>
                <a:cubicBezTo>
                  <a:pt x="133" y="403"/>
                  <a:pt x="144" y="392"/>
                  <a:pt x="144" y="379"/>
                </a:cubicBezTo>
                <a:cubicBezTo>
                  <a:pt x="144" y="379"/>
                  <a:pt x="144" y="379"/>
                  <a:pt x="144" y="379"/>
                </a:cubicBezTo>
                <a:cubicBezTo>
                  <a:pt x="157" y="273"/>
                  <a:pt x="233" y="182"/>
                  <a:pt x="233" y="181"/>
                </a:cubicBezTo>
                <a:cubicBezTo>
                  <a:pt x="284" y="124"/>
                  <a:pt x="316" y="63"/>
                  <a:pt x="329" y="0"/>
                </a:cubicBezTo>
                <a:lnTo>
                  <a:pt x="0" y="0"/>
                </a:lnTo>
                <a:close/>
              </a:path>
            </a:pathLst>
          </a:custGeom>
          <a:solidFill>
            <a:schemeClr val="accent1"/>
          </a:solidFill>
          <a:ln>
            <a:noFill/>
          </a:ln>
        </p:spPr>
        <p:txBody>
          <a:bodyPr/>
          <a:lstStyle/>
          <a:p>
            <a:endParaRPr altLang="en-US" lang="zh-CN">
              <a:solidFill>
                <a:schemeClr val="bg1">
                  <a:lumMod val="50000"/>
                </a:schemeClr>
              </a:solidFill>
            </a:endParaRPr>
          </a:p>
        </p:txBody>
      </p:sp>
      <p:sp>
        <p:nvSpPr>
          <p:cNvPr id="42017" name="Freeform 33"/>
          <p:cNvSpPr/>
          <p:nvPr/>
        </p:nvSpPr>
        <p:spPr bwMode="auto">
          <a:xfrm>
            <a:off x="4583113" y="1410136"/>
            <a:ext cx="766762" cy="473221"/>
          </a:xfrm>
          <a:custGeom>
            <a:gdLst>
              <a:gd fmla="*/ 296 w 296" name="T0"/>
              <a:gd fmla="*/ 183 h 183" name="T1"/>
              <a:gd fmla="*/ 0 w 296" name="T2"/>
              <a:gd fmla="*/ 0 h 183" name="T3"/>
              <a:gd fmla="*/ 0 w 296" name="T4"/>
              <a:gd fmla="*/ 183 h 183" name="T5"/>
              <a:gd fmla="*/ 296 w 296" name="T6"/>
              <a:gd fmla="*/ 183 h 183" name="T7"/>
            </a:gdLst>
            <a:cxnLst>
              <a:cxn ang="0">
                <a:pos x="T0" y="T1"/>
              </a:cxn>
              <a:cxn ang="0">
                <a:pos x="T2" y="T3"/>
              </a:cxn>
              <a:cxn ang="0">
                <a:pos x="T4" y="T5"/>
              </a:cxn>
              <a:cxn ang="0">
                <a:pos x="T6" y="T7"/>
              </a:cxn>
            </a:cxnLst>
            <a:rect b="b" l="0" r="r" t="0"/>
            <a:pathLst>
              <a:path h="183" w="296">
                <a:moveTo>
                  <a:pt x="296" y="183"/>
                </a:moveTo>
                <a:cubicBezTo>
                  <a:pt x="240" y="76"/>
                  <a:pt x="129" y="2"/>
                  <a:pt x="0" y="0"/>
                </a:cubicBezTo>
                <a:cubicBezTo>
                  <a:pt x="0" y="183"/>
                  <a:pt x="0" y="183"/>
                  <a:pt x="0" y="183"/>
                </a:cubicBezTo>
                <a:lnTo>
                  <a:pt x="296" y="183"/>
                </a:lnTo>
                <a:close/>
              </a:path>
            </a:pathLst>
          </a:custGeom>
          <a:solidFill>
            <a:schemeClr val="accent1"/>
          </a:solidFill>
          <a:ln>
            <a:noFill/>
          </a:ln>
        </p:spPr>
        <p:txBody>
          <a:bodyPr/>
          <a:lstStyle/>
          <a:p>
            <a:endParaRPr altLang="en-US" lang="zh-CN">
              <a:solidFill>
                <a:schemeClr val="bg1">
                  <a:lumMod val="50000"/>
                </a:schemeClr>
              </a:solidFill>
            </a:endParaRPr>
          </a:p>
        </p:txBody>
      </p:sp>
      <p:sp>
        <p:nvSpPr>
          <p:cNvPr id="42018" name="Freeform 34"/>
          <p:cNvSpPr/>
          <p:nvPr/>
        </p:nvSpPr>
        <p:spPr bwMode="auto">
          <a:xfrm>
            <a:off x="4583114" y="1915117"/>
            <a:ext cx="866775" cy="506569"/>
          </a:xfrm>
          <a:custGeom>
            <a:gdLst>
              <a:gd fmla="*/ 0 w 335" name="T0"/>
              <a:gd fmla="*/ 0 h 196" name="T1"/>
              <a:gd fmla="*/ 0 w 335" name="T2"/>
              <a:gd fmla="*/ 196 h 196" name="T3"/>
              <a:gd fmla="*/ 331 w 335" name="T4"/>
              <a:gd fmla="*/ 196 h 196" name="T5"/>
              <a:gd fmla="*/ 335 w 335" name="T6"/>
              <a:gd fmla="*/ 146 h 196" name="T7"/>
              <a:gd fmla="*/ 302 w 335" name="T8"/>
              <a:gd fmla="*/ 0 h 196" name="T9"/>
              <a:gd fmla="*/ 0 w 335" name="T10"/>
              <a:gd fmla="*/ 0 h 196" name="T11"/>
            </a:gdLst>
            <a:cxnLst>
              <a:cxn ang="0">
                <a:pos x="T0" y="T1"/>
              </a:cxn>
              <a:cxn ang="0">
                <a:pos x="T2" y="T3"/>
              </a:cxn>
              <a:cxn ang="0">
                <a:pos x="T4" y="T5"/>
              </a:cxn>
              <a:cxn ang="0">
                <a:pos x="T6" y="T7"/>
              </a:cxn>
              <a:cxn ang="0">
                <a:pos x="T8" y="T9"/>
              </a:cxn>
              <a:cxn ang="0">
                <a:pos x="T10" y="T11"/>
              </a:cxn>
            </a:cxnLst>
            <a:rect b="b" l="0" r="r" t="0"/>
            <a:pathLst>
              <a:path h="196" w="335">
                <a:moveTo>
                  <a:pt x="0" y="0"/>
                </a:moveTo>
                <a:cubicBezTo>
                  <a:pt x="0" y="196"/>
                  <a:pt x="0" y="196"/>
                  <a:pt x="0" y="196"/>
                </a:cubicBezTo>
                <a:cubicBezTo>
                  <a:pt x="331" y="196"/>
                  <a:pt x="331" y="196"/>
                  <a:pt x="331" y="196"/>
                </a:cubicBezTo>
                <a:cubicBezTo>
                  <a:pt x="334" y="179"/>
                  <a:pt x="335" y="163"/>
                  <a:pt x="335" y="146"/>
                </a:cubicBezTo>
                <a:cubicBezTo>
                  <a:pt x="335" y="93"/>
                  <a:pt x="323" y="44"/>
                  <a:pt x="302" y="0"/>
                </a:cubicBezTo>
                <a:lnTo>
                  <a:pt x="0" y="0"/>
                </a:lnTo>
                <a:close/>
              </a:path>
            </a:pathLst>
          </a:custGeom>
          <a:solidFill>
            <a:schemeClr val="accent2"/>
          </a:solidFill>
          <a:ln>
            <a:noFill/>
          </a:ln>
        </p:spPr>
        <p:txBody>
          <a:bodyPr/>
          <a:lstStyle/>
          <a:p>
            <a:endParaRPr altLang="en-US" lang="zh-CN">
              <a:solidFill>
                <a:schemeClr val="bg1">
                  <a:lumMod val="50000"/>
                </a:schemeClr>
              </a:solidFill>
            </a:endParaRPr>
          </a:p>
        </p:txBody>
      </p:sp>
      <p:sp>
        <p:nvSpPr>
          <p:cNvPr id="42019" name="Rectangle 35"/>
          <p:cNvSpPr>
            <a:spLocks noChangeArrowheads="1"/>
          </p:cNvSpPr>
          <p:nvPr/>
        </p:nvSpPr>
        <p:spPr bwMode="auto">
          <a:xfrm>
            <a:off x="3886201" y="1883357"/>
            <a:ext cx="55086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2100">
                <a:solidFill>
                  <a:schemeClr val="bg1"/>
                </a:solidFill>
                <a:latin charset="-122" pitchFamily="34" typeface="微软雅黑"/>
                <a:ea charset="-122" pitchFamily="34" typeface="微软雅黑"/>
              </a:rPr>
              <a:t>85%</a:t>
            </a:r>
          </a:p>
        </p:txBody>
      </p:sp>
      <p:sp>
        <p:nvSpPr>
          <p:cNvPr id="42020" name="Rectangle 36"/>
          <p:cNvSpPr>
            <a:spLocks noChangeArrowheads="1"/>
          </p:cNvSpPr>
          <p:nvPr/>
        </p:nvSpPr>
        <p:spPr bwMode="auto">
          <a:xfrm>
            <a:off x="4802188" y="2053271"/>
            <a:ext cx="392112"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500">
                <a:solidFill>
                  <a:schemeClr val="bg1"/>
                </a:solidFill>
                <a:latin charset="-122" pitchFamily="34" typeface="微软雅黑"/>
                <a:ea charset="-122" pitchFamily="34" typeface="微软雅黑"/>
              </a:rPr>
              <a:t>10%</a:t>
            </a:r>
          </a:p>
        </p:txBody>
      </p:sp>
      <p:sp>
        <p:nvSpPr>
          <p:cNvPr id="42021" name="Rectangle 37"/>
          <p:cNvSpPr>
            <a:spLocks noChangeArrowheads="1"/>
          </p:cNvSpPr>
          <p:nvPr/>
        </p:nvSpPr>
        <p:spPr bwMode="auto">
          <a:xfrm>
            <a:off x="4264026" y="3166452"/>
            <a:ext cx="1873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000">
                <a:solidFill>
                  <a:schemeClr val="bg1"/>
                </a:solidFill>
                <a:latin charset="-122" pitchFamily="34" typeface="微软雅黑"/>
                <a:ea charset="-122" pitchFamily="34" typeface="微软雅黑"/>
              </a:rPr>
              <a:t>5%</a:t>
            </a:r>
          </a:p>
        </p:txBody>
      </p:sp>
      <p:sp>
        <p:nvSpPr>
          <p:cNvPr id="42022" name="Freeform 38"/>
          <p:cNvSpPr>
            <a:spLocks noEditPoints="1"/>
          </p:cNvSpPr>
          <p:nvPr/>
        </p:nvSpPr>
        <p:spPr bwMode="auto">
          <a:xfrm>
            <a:off x="2611439" y="3485639"/>
            <a:ext cx="219075" cy="219143"/>
          </a:xfrm>
          <a:custGeom>
            <a:gdLst>
              <a:gd fmla="*/ 125 w 138" name="T0"/>
              <a:gd fmla="*/ 50 h 138" name="T1"/>
              <a:gd fmla="*/ 125 w 138" name="T2"/>
              <a:gd fmla="*/ 0 h 138" name="T3"/>
              <a:gd fmla="*/ 21 w 138" name="T4"/>
              <a:gd fmla="*/ 0 h 138" name="T5"/>
              <a:gd fmla="*/ 21 w 138" name="T6"/>
              <a:gd fmla="*/ 26 h 138" name="T7"/>
              <a:gd fmla="*/ 0 w 138" name="T8"/>
              <a:gd fmla="*/ 26 h 138" name="T9"/>
              <a:gd fmla="*/ 0 w 138" name="T10"/>
              <a:gd fmla="*/ 138 h 138" name="T11"/>
              <a:gd fmla="*/ 138 w 138" name="T12"/>
              <a:gd fmla="*/ 138 h 138" name="T13"/>
              <a:gd fmla="*/ 138 w 138" name="T14"/>
              <a:gd fmla="*/ 50 h 138" name="T15"/>
              <a:gd fmla="*/ 125 w 138" name="T16"/>
              <a:gd fmla="*/ 50 h 138" name="T17"/>
              <a:gd fmla="*/ 32 w 138" name="T18"/>
              <a:gd fmla="*/ 13 h 138" name="T19"/>
              <a:gd fmla="*/ 112 w 138" name="T20"/>
              <a:gd fmla="*/ 13 h 138" name="T21"/>
              <a:gd fmla="*/ 112 w 138" name="T22"/>
              <a:gd fmla="*/ 50 h 138" name="T23"/>
              <a:gd fmla="*/ 75 w 138" name="T24"/>
              <a:gd fmla="*/ 50 h 138" name="T25"/>
              <a:gd fmla="*/ 75 w 138" name="T26"/>
              <a:gd fmla="*/ 26 h 138" name="T27"/>
              <a:gd fmla="*/ 32 w 138" name="T28"/>
              <a:gd fmla="*/ 26 h 138" name="T29"/>
              <a:gd fmla="*/ 32 w 138" name="T30"/>
              <a:gd fmla="*/ 13 h 138" name="T31"/>
              <a:gd fmla="*/ 127 w 138" name="T32"/>
              <a:gd fmla="*/ 125 h 138" name="T33"/>
              <a:gd fmla="*/ 13 w 138" name="T34"/>
              <a:gd fmla="*/ 125 h 138" name="T35"/>
              <a:gd fmla="*/ 13 w 138" name="T36"/>
              <a:gd fmla="*/ 37 h 138" name="T37"/>
              <a:gd fmla="*/ 63 w 138" name="T38"/>
              <a:gd fmla="*/ 37 h 138" name="T39"/>
              <a:gd fmla="*/ 63 w 138" name="T40"/>
              <a:gd fmla="*/ 62 h 138" name="T41"/>
              <a:gd fmla="*/ 127 w 138" name="T42"/>
              <a:gd fmla="*/ 62 h 138" name="T43"/>
              <a:gd fmla="*/ 127 w 138" name="T44"/>
              <a:gd fmla="*/ 125 h 1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8" w="138">
                <a:moveTo>
                  <a:pt x="125" y="50"/>
                </a:moveTo>
                <a:lnTo>
                  <a:pt x="125" y="0"/>
                </a:lnTo>
                <a:lnTo>
                  <a:pt x="21" y="0"/>
                </a:lnTo>
                <a:lnTo>
                  <a:pt x="21" y="26"/>
                </a:lnTo>
                <a:lnTo>
                  <a:pt x="0" y="26"/>
                </a:lnTo>
                <a:lnTo>
                  <a:pt x="0" y="138"/>
                </a:lnTo>
                <a:lnTo>
                  <a:pt x="138" y="138"/>
                </a:lnTo>
                <a:lnTo>
                  <a:pt x="138" y="50"/>
                </a:lnTo>
                <a:lnTo>
                  <a:pt x="125" y="50"/>
                </a:lnTo>
                <a:close/>
                <a:moveTo>
                  <a:pt x="32" y="13"/>
                </a:moveTo>
                <a:lnTo>
                  <a:pt x="112" y="13"/>
                </a:lnTo>
                <a:lnTo>
                  <a:pt x="112" y="50"/>
                </a:lnTo>
                <a:lnTo>
                  <a:pt x="75" y="50"/>
                </a:lnTo>
                <a:lnTo>
                  <a:pt x="75" y="26"/>
                </a:lnTo>
                <a:lnTo>
                  <a:pt x="32" y="26"/>
                </a:lnTo>
                <a:lnTo>
                  <a:pt x="32" y="13"/>
                </a:lnTo>
                <a:close/>
                <a:moveTo>
                  <a:pt x="127" y="125"/>
                </a:moveTo>
                <a:lnTo>
                  <a:pt x="13" y="125"/>
                </a:lnTo>
                <a:lnTo>
                  <a:pt x="13" y="37"/>
                </a:lnTo>
                <a:lnTo>
                  <a:pt x="63" y="37"/>
                </a:lnTo>
                <a:lnTo>
                  <a:pt x="63" y="62"/>
                </a:lnTo>
                <a:lnTo>
                  <a:pt x="127" y="62"/>
                </a:lnTo>
                <a:lnTo>
                  <a:pt x="127" y="125"/>
                </a:lnTo>
                <a:close/>
              </a:path>
            </a:pathLst>
          </a:custGeom>
          <a:solidFill>
            <a:schemeClr val="bg1"/>
          </a:solidFill>
          <a:ln>
            <a:noFill/>
          </a:ln>
        </p:spPr>
        <p:txBody>
          <a:bodyPr/>
          <a:lstStyle/>
          <a:p>
            <a:endParaRPr altLang="en-US" lang="zh-CN">
              <a:solidFill>
                <a:schemeClr val="bg1">
                  <a:lumMod val="50000"/>
                </a:schemeClr>
              </a:solidFill>
            </a:endParaRPr>
          </a:p>
        </p:txBody>
      </p:sp>
      <p:grpSp>
        <p:nvGrpSpPr>
          <p:cNvPr id="42023" name="Group 39"/>
          <p:cNvGrpSpPr/>
          <p:nvPr/>
        </p:nvGrpSpPr>
        <p:grpSpPr>
          <a:xfrm>
            <a:off x="2616201" y="2677351"/>
            <a:ext cx="212725" cy="230259"/>
            <a:chExt cx="134" cy="145"/>
          </a:xfrm>
          <a:solidFill>
            <a:schemeClr val="bg1"/>
          </a:solidFill>
        </p:grpSpPr>
        <p:sp>
          <p:nvSpPr>
            <p:cNvPr id="42024" name="Freeform 40"/>
            <p:cNvSpPr>
              <a:spLocks noEditPoints="1"/>
            </p:cNvSpPr>
            <p:nvPr/>
          </p:nvSpPr>
          <p:spPr bwMode="auto">
            <a:xfrm>
              <a:off x="0" y="0"/>
              <a:ext cx="90" cy="145"/>
            </a:xfrm>
            <a:custGeom>
              <a:gdLst>
                <a:gd fmla="*/ 0 w 90" name="T0"/>
                <a:gd fmla="*/ 36 h 145" name="T1"/>
                <a:gd fmla="*/ 0 w 90" name="T2"/>
                <a:gd fmla="*/ 72 h 145" name="T3"/>
                <a:gd fmla="*/ 0 w 90" name="T4"/>
                <a:gd fmla="*/ 74 h 145" name="T5"/>
                <a:gd fmla="*/ 0 w 90" name="T6"/>
                <a:gd fmla="*/ 110 h 145" name="T7"/>
                <a:gd fmla="*/ 36 w 90" name="T8"/>
                <a:gd fmla="*/ 110 h 145" name="T9"/>
                <a:gd fmla="*/ 90 w 90" name="T10"/>
                <a:gd fmla="*/ 145 h 145" name="T11"/>
                <a:gd fmla="*/ 90 w 90" name="T12"/>
                <a:gd fmla="*/ 74 h 145" name="T13"/>
                <a:gd fmla="*/ 90 w 90" name="T14"/>
                <a:gd fmla="*/ 72 h 145" name="T15"/>
                <a:gd fmla="*/ 90 w 90" name="T16"/>
                <a:gd fmla="*/ 0 h 145" name="T17"/>
                <a:gd fmla="*/ 36 w 90" name="T18"/>
                <a:gd fmla="*/ 36 h 145" name="T19"/>
                <a:gd fmla="*/ 0 w 90" name="T20"/>
                <a:gd fmla="*/ 36 h 145" name="T21"/>
                <a:gd fmla="*/ 78 w 90" name="T22"/>
                <a:gd fmla="*/ 23 h 145" name="T23"/>
                <a:gd fmla="*/ 78 w 90" name="T24"/>
                <a:gd fmla="*/ 72 h 145" name="T25"/>
                <a:gd fmla="*/ 78 w 90" name="T26"/>
                <a:gd fmla="*/ 74 h 145" name="T27"/>
                <a:gd fmla="*/ 78 w 90" name="T28"/>
                <a:gd fmla="*/ 123 h 145" name="T29"/>
                <a:gd fmla="*/ 39 w 90" name="T30"/>
                <a:gd fmla="*/ 98 h 145" name="T31"/>
                <a:gd fmla="*/ 12 w 90" name="T32"/>
                <a:gd fmla="*/ 98 h 145" name="T33"/>
                <a:gd fmla="*/ 12 w 90" name="T34"/>
                <a:gd fmla="*/ 74 h 145" name="T35"/>
                <a:gd fmla="*/ 12 w 90" name="T36"/>
                <a:gd fmla="*/ 72 h 145" name="T37"/>
                <a:gd fmla="*/ 12 w 90" name="T38"/>
                <a:gd fmla="*/ 49 h 145" name="T39"/>
                <a:gd fmla="*/ 39 w 90" name="T40"/>
                <a:gd fmla="*/ 49 h 145" name="T41"/>
                <a:gd fmla="*/ 78 w 90" name="T42"/>
                <a:gd fmla="*/ 23 h 14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5" w="90">
                  <a:moveTo>
                    <a:pt x="0" y="36"/>
                  </a:moveTo>
                  <a:lnTo>
                    <a:pt x="0" y="72"/>
                  </a:lnTo>
                  <a:lnTo>
                    <a:pt x="0" y="74"/>
                  </a:lnTo>
                  <a:lnTo>
                    <a:pt x="0" y="110"/>
                  </a:lnTo>
                  <a:lnTo>
                    <a:pt x="36" y="110"/>
                  </a:lnTo>
                  <a:lnTo>
                    <a:pt x="90" y="145"/>
                  </a:lnTo>
                  <a:lnTo>
                    <a:pt x="90" y="74"/>
                  </a:lnTo>
                  <a:lnTo>
                    <a:pt x="90" y="72"/>
                  </a:lnTo>
                  <a:lnTo>
                    <a:pt x="90" y="0"/>
                  </a:lnTo>
                  <a:lnTo>
                    <a:pt x="36" y="36"/>
                  </a:lnTo>
                  <a:lnTo>
                    <a:pt x="0" y="36"/>
                  </a:lnTo>
                  <a:close/>
                  <a:moveTo>
                    <a:pt x="78" y="23"/>
                  </a:moveTo>
                  <a:lnTo>
                    <a:pt x="78" y="72"/>
                  </a:lnTo>
                  <a:lnTo>
                    <a:pt x="78" y="74"/>
                  </a:lnTo>
                  <a:lnTo>
                    <a:pt x="78" y="123"/>
                  </a:lnTo>
                  <a:lnTo>
                    <a:pt x="39" y="98"/>
                  </a:lnTo>
                  <a:lnTo>
                    <a:pt x="12" y="98"/>
                  </a:lnTo>
                  <a:lnTo>
                    <a:pt x="12" y="74"/>
                  </a:lnTo>
                  <a:lnTo>
                    <a:pt x="12" y="72"/>
                  </a:lnTo>
                  <a:lnTo>
                    <a:pt x="12" y="49"/>
                  </a:lnTo>
                  <a:lnTo>
                    <a:pt x="39" y="49"/>
                  </a:lnTo>
                  <a:lnTo>
                    <a:pt x="78" y="23"/>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42025" name="Freeform 41"/>
            <p:cNvSpPr/>
            <p:nvPr/>
          </p:nvSpPr>
          <p:spPr bwMode="auto">
            <a:xfrm>
              <a:off x="104" y="44"/>
              <a:ext cx="30" cy="57"/>
            </a:xfrm>
            <a:custGeom>
              <a:gdLst>
                <a:gd fmla="*/ 0 w 18" name="T0"/>
                <a:gd fmla="*/ 0 h 35" name="T1"/>
                <a:gd fmla="*/ 0 w 18" name="T2"/>
                <a:gd fmla="*/ 8 h 35" name="T3"/>
                <a:gd fmla="*/ 10 w 18" name="T4"/>
                <a:gd fmla="*/ 18 h 35" name="T5"/>
                <a:gd fmla="*/ 0 w 18" name="T6"/>
                <a:gd fmla="*/ 27 h 35" name="T7"/>
                <a:gd fmla="*/ 0 w 18" name="T8"/>
                <a:gd fmla="*/ 35 h 35" name="T9"/>
                <a:gd fmla="*/ 18 w 18" name="T10"/>
                <a:gd fmla="*/ 18 h 35" name="T11"/>
                <a:gd fmla="*/ 0 w 18" name="T12"/>
                <a:gd fmla="*/ 0 h 35" name="T13"/>
              </a:gdLst>
              <a:cxnLst>
                <a:cxn ang="0">
                  <a:pos x="T0" y="T1"/>
                </a:cxn>
                <a:cxn ang="0">
                  <a:pos x="T2" y="T3"/>
                </a:cxn>
                <a:cxn ang="0">
                  <a:pos x="T4" y="T5"/>
                </a:cxn>
                <a:cxn ang="0">
                  <a:pos x="T6" y="T7"/>
                </a:cxn>
                <a:cxn ang="0">
                  <a:pos x="T8" y="T9"/>
                </a:cxn>
                <a:cxn ang="0">
                  <a:pos x="T10" y="T11"/>
                </a:cxn>
                <a:cxn ang="0">
                  <a:pos x="T12" y="T13"/>
                </a:cxn>
              </a:cxnLst>
              <a:rect b="b" l="0" r="r" t="0"/>
              <a:pathLst>
                <a:path h="35" w="18">
                  <a:moveTo>
                    <a:pt x="0" y="0"/>
                  </a:moveTo>
                  <a:cubicBezTo>
                    <a:pt x="0" y="8"/>
                    <a:pt x="0" y="8"/>
                    <a:pt x="0" y="8"/>
                  </a:cubicBezTo>
                  <a:cubicBezTo>
                    <a:pt x="6" y="8"/>
                    <a:pt x="10" y="12"/>
                    <a:pt x="10" y="18"/>
                  </a:cubicBezTo>
                  <a:cubicBezTo>
                    <a:pt x="10" y="23"/>
                    <a:pt x="6" y="27"/>
                    <a:pt x="0" y="27"/>
                  </a:cubicBezTo>
                  <a:cubicBezTo>
                    <a:pt x="0" y="35"/>
                    <a:pt x="0" y="35"/>
                    <a:pt x="0" y="35"/>
                  </a:cubicBezTo>
                  <a:cubicBezTo>
                    <a:pt x="10" y="35"/>
                    <a:pt x="18" y="27"/>
                    <a:pt x="18" y="18"/>
                  </a:cubicBezTo>
                  <a:cubicBezTo>
                    <a:pt x="18" y="8"/>
                    <a:pt x="10" y="0"/>
                    <a:pt x="0" y="0"/>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42026" name="Group 42"/>
          <p:cNvGrpSpPr/>
          <p:nvPr/>
        </p:nvGrpSpPr>
        <p:grpSpPr>
          <a:xfrm>
            <a:off x="2606675" y="1891296"/>
            <a:ext cx="230188" cy="209615"/>
            <a:chExt cx="145" cy="132"/>
          </a:xfrm>
          <a:solidFill>
            <a:schemeClr val="bg1"/>
          </a:solidFill>
        </p:grpSpPr>
        <p:sp>
          <p:nvSpPr>
            <p:cNvPr id="42027" name="Freeform 43"/>
            <p:cNvSpPr>
              <a:spLocks noEditPoints="1"/>
            </p:cNvSpPr>
            <p:nvPr/>
          </p:nvSpPr>
          <p:spPr bwMode="auto">
            <a:xfrm>
              <a:off x="0" y="0"/>
              <a:ext cx="145" cy="132"/>
            </a:xfrm>
            <a:custGeom>
              <a:gdLst>
                <a:gd fmla="*/ 123 w 145" name="T0"/>
                <a:gd fmla="*/ 45 h 132" name="T1"/>
                <a:gd fmla="*/ 123 w 145" name="T2"/>
                <a:gd fmla="*/ 0 h 132" name="T3"/>
                <a:gd fmla="*/ 0 w 145" name="T4"/>
                <a:gd fmla="*/ 0 h 132" name="T5"/>
                <a:gd fmla="*/ 0 w 145" name="T6"/>
                <a:gd fmla="*/ 99 h 132" name="T7"/>
                <a:gd fmla="*/ 31 w 145" name="T8"/>
                <a:gd fmla="*/ 99 h 132" name="T9"/>
                <a:gd fmla="*/ 31 w 145" name="T10"/>
                <a:gd fmla="*/ 132 h 132" name="T11"/>
                <a:gd fmla="*/ 68 w 145" name="T12"/>
                <a:gd fmla="*/ 99 h 132" name="T13"/>
                <a:gd fmla="*/ 70 w 145" name="T14"/>
                <a:gd fmla="*/ 99 h 132" name="T15"/>
                <a:gd fmla="*/ 70 w 145" name="T16"/>
                <a:gd fmla="*/ 120 h 132" name="T17"/>
                <a:gd fmla="*/ 73 w 145" name="T18"/>
                <a:gd fmla="*/ 120 h 132" name="T19"/>
                <a:gd fmla="*/ 145 w 145" name="T20"/>
                <a:gd fmla="*/ 120 h 132" name="T21"/>
                <a:gd fmla="*/ 145 w 145" name="T22"/>
                <a:gd fmla="*/ 52 h 132" name="T23"/>
                <a:gd fmla="*/ 145 w 145" name="T24"/>
                <a:gd fmla="*/ 45 h 132" name="T25"/>
                <a:gd fmla="*/ 123 w 145" name="T26"/>
                <a:gd fmla="*/ 45 h 132" name="T27"/>
                <a:gd fmla="*/ 63 w 145" name="T28"/>
                <a:gd fmla="*/ 88 h 132" name="T29"/>
                <a:gd fmla="*/ 44 w 145" name="T30"/>
                <a:gd fmla="*/ 106 h 132" name="T31"/>
                <a:gd fmla="*/ 44 w 145" name="T32"/>
                <a:gd fmla="*/ 88 h 132" name="T33"/>
                <a:gd fmla="*/ 13 w 145" name="T34"/>
                <a:gd fmla="*/ 88 h 132" name="T35"/>
                <a:gd fmla="*/ 13 w 145" name="T36"/>
                <a:gd fmla="*/ 13 h 132" name="T37"/>
                <a:gd fmla="*/ 110 w 145" name="T38"/>
                <a:gd fmla="*/ 13 h 132" name="T39"/>
                <a:gd fmla="*/ 110 w 145" name="T40"/>
                <a:gd fmla="*/ 45 h 132" name="T41"/>
                <a:gd fmla="*/ 70 w 145" name="T42"/>
                <a:gd fmla="*/ 45 h 132" name="T43"/>
                <a:gd fmla="*/ 70 w 145" name="T44"/>
                <a:gd fmla="*/ 88 h 132" name="T45"/>
                <a:gd fmla="*/ 63 w 145" name="T46"/>
                <a:gd fmla="*/ 88 h 132" name="T47"/>
                <a:gd fmla="*/ 132 w 145" name="T48"/>
                <a:gd fmla="*/ 107 h 132" name="T49"/>
                <a:gd fmla="*/ 83 w 145" name="T50"/>
                <a:gd fmla="*/ 107 h 132" name="T51"/>
                <a:gd fmla="*/ 83 w 145" name="T52"/>
                <a:gd fmla="*/ 58 h 132" name="T53"/>
                <a:gd fmla="*/ 132 w 145" name="T54"/>
                <a:gd fmla="*/ 58 h 132" name="T55"/>
                <a:gd fmla="*/ 132 w 145" name="T56"/>
                <a:gd fmla="*/ 107 h 13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32" w="145">
                  <a:moveTo>
                    <a:pt x="123" y="45"/>
                  </a:moveTo>
                  <a:lnTo>
                    <a:pt x="123" y="0"/>
                  </a:lnTo>
                  <a:lnTo>
                    <a:pt x="0" y="0"/>
                  </a:lnTo>
                  <a:lnTo>
                    <a:pt x="0" y="99"/>
                  </a:lnTo>
                  <a:lnTo>
                    <a:pt x="31" y="99"/>
                  </a:lnTo>
                  <a:lnTo>
                    <a:pt x="31" y="132"/>
                  </a:lnTo>
                  <a:lnTo>
                    <a:pt x="68" y="99"/>
                  </a:lnTo>
                  <a:lnTo>
                    <a:pt x="70" y="99"/>
                  </a:lnTo>
                  <a:lnTo>
                    <a:pt x="70" y="120"/>
                  </a:lnTo>
                  <a:lnTo>
                    <a:pt x="73" y="120"/>
                  </a:lnTo>
                  <a:lnTo>
                    <a:pt x="145" y="120"/>
                  </a:lnTo>
                  <a:lnTo>
                    <a:pt x="145" y="52"/>
                  </a:lnTo>
                  <a:lnTo>
                    <a:pt x="145" y="45"/>
                  </a:lnTo>
                  <a:lnTo>
                    <a:pt x="123" y="45"/>
                  </a:lnTo>
                  <a:close/>
                  <a:moveTo>
                    <a:pt x="63" y="88"/>
                  </a:moveTo>
                  <a:lnTo>
                    <a:pt x="44" y="106"/>
                  </a:lnTo>
                  <a:lnTo>
                    <a:pt x="44" y="88"/>
                  </a:lnTo>
                  <a:lnTo>
                    <a:pt x="13" y="88"/>
                  </a:lnTo>
                  <a:lnTo>
                    <a:pt x="13" y="13"/>
                  </a:lnTo>
                  <a:lnTo>
                    <a:pt x="110" y="13"/>
                  </a:lnTo>
                  <a:lnTo>
                    <a:pt x="110" y="45"/>
                  </a:lnTo>
                  <a:lnTo>
                    <a:pt x="70" y="45"/>
                  </a:lnTo>
                  <a:lnTo>
                    <a:pt x="70" y="88"/>
                  </a:lnTo>
                  <a:lnTo>
                    <a:pt x="63" y="88"/>
                  </a:lnTo>
                  <a:close/>
                  <a:moveTo>
                    <a:pt x="132" y="107"/>
                  </a:moveTo>
                  <a:lnTo>
                    <a:pt x="83" y="107"/>
                  </a:lnTo>
                  <a:lnTo>
                    <a:pt x="83" y="58"/>
                  </a:lnTo>
                  <a:lnTo>
                    <a:pt x="132" y="58"/>
                  </a:lnTo>
                  <a:lnTo>
                    <a:pt x="132" y="107"/>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42028" name="Rectangle 44"/>
            <p:cNvSpPr>
              <a:spLocks noChangeArrowheads="1"/>
            </p:cNvSpPr>
            <p:nvPr/>
          </p:nvSpPr>
          <p:spPr bwMode="auto">
            <a:xfrm>
              <a:off x="93" y="76"/>
              <a:ext cx="11" cy="13"/>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42029" name="Rectangle 45"/>
            <p:cNvSpPr>
              <a:spLocks noChangeArrowheads="1"/>
            </p:cNvSpPr>
            <p:nvPr/>
          </p:nvSpPr>
          <p:spPr bwMode="auto">
            <a:xfrm>
              <a:off x="110" y="76"/>
              <a:ext cx="12" cy="13"/>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42030" name="Rectangle 46"/>
          <p:cNvSpPr>
            <a:spLocks noChangeArrowheads="1"/>
          </p:cNvSpPr>
          <p:nvPr/>
        </p:nvSpPr>
        <p:spPr bwMode="auto">
          <a:xfrm>
            <a:off x="395289" y="1776962"/>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Head Title</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42031" name="Rectangle 47"/>
          <p:cNvSpPr>
            <a:spLocks noChangeArrowheads="1"/>
          </p:cNvSpPr>
          <p:nvPr/>
        </p:nvSpPr>
        <p:spPr bwMode="auto">
          <a:xfrm>
            <a:off x="395289" y="2588424"/>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Head Title</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42032" name="Rectangle 48"/>
          <p:cNvSpPr>
            <a:spLocks noChangeArrowheads="1"/>
          </p:cNvSpPr>
          <p:nvPr/>
        </p:nvSpPr>
        <p:spPr bwMode="auto">
          <a:xfrm>
            <a:off x="395289" y="3393536"/>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Head Title</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42033" name="Rectangle 49"/>
          <p:cNvSpPr>
            <a:spLocks noChangeArrowheads="1"/>
          </p:cNvSpPr>
          <p:nvPr/>
        </p:nvSpPr>
        <p:spPr bwMode="auto">
          <a:xfrm>
            <a:off x="6878639" y="1776962"/>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a:t>
            </a:r>
          </a:p>
        </p:txBody>
      </p:sp>
      <p:sp>
        <p:nvSpPr>
          <p:cNvPr id="42034" name="Rectangle 50"/>
          <p:cNvSpPr>
            <a:spLocks noChangeArrowheads="1"/>
          </p:cNvSpPr>
          <p:nvPr/>
        </p:nvSpPr>
        <p:spPr bwMode="auto">
          <a:xfrm>
            <a:off x="6878639" y="2588424"/>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a:t>
            </a:r>
          </a:p>
        </p:txBody>
      </p:sp>
      <p:sp>
        <p:nvSpPr>
          <p:cNvPr id="42035" name="Rectangle 51"/>
          <p:cNvSpPr>
            <a:spLocks noChangeArrowheads="1"/>
          </p:cNvSpPr>
          <p:nvPr/>
        </p:nvSpPr>
        <p:spPr bwMode="auto">
          <a:xfrm>
            <a:off x="6878639" y="3393536"/>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a:t>
            </a:r>
          </a:p>
        </p:txBody>
      </p:sp>
      <p:sp>
        <p:nvSpPr>
          <p:cNvPr id="48" name="Text Box 42"/>
          <p:cNvSpPr txBox="1">
            <a:spLocks noChangeArrowheads="1"/>
          </p:cNvSpPr>
          <p:nvPr/>
        </p:nvSpPr>
        <p:spPr bwMode="auto">
          <a:xfrm>
            <a:off x="3566160" y="290122"/>
            <a:ext cx="2011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en-US" b="1" lang="zh-CN" smtClean="0">
                <a:solidFill>
                  <a:schemeClr val="bg1">
                    <a:lumMod val="50000"/>
                  </a:schemeClr>
                </a:solidFill>
              </a:rPr>
              <a:t>此处添加标题文本</a:t>
            </a:r>
          </a:p>
        </p:txBody>
      </p:sp>
      <p:sp>
        <p:nvSpPr>
          <p:cNvPr id="49" name="Text Box 43"/>
          <p:cNvSpPr txBox="1">
            <a:spLocks noChangeArrowheads="1"/>
          </p:cNvSpPr>
          <p:nvPr/>
        </p:nvSpPr>
        <p:spPr bwMode="auto">
          <a:xfrm>
            <a:off x="3675557" y="567934"/>
            <a:ext cx="17846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lumMod val="50000"/>
                  </a:schemeClr>
                </a:solidFill>
              </a:rPr>
              <a:t>This is a good space for a short subtitle</a:t>
            </a:r>
          </a:p>
        </p:txBody>
      </p:sp>
      <p:cxnSp>
        <p:nvCxnSpPr>
          <p:cNvPr id="50" name="直接连接符 49"/>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rgbClr val="333333"/>
      </a:dk1>
      <a:lt1>
        <a:srgbClr val="FFFFFF"/>
      </a:lt1>
      <a:dk2>
        <a:srgbClr val="333333"/>
      </a:dk2>
      <a:lt2>
        <a:srgbClr val="FEFAEE"/>
      </a:lt2>
      <a:accent1>
        <a:srgbClr val="12B789"/>
      </a:accent1>
      <a:accent2>
        <a:srgbClr val="FF9101"/>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243</Paragraphs>
  <Slides>28</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28</vt:i4>
      </vt:variant>
    </vt:vector>
  </HeadingPairs>
  <TitlesOfParts>
    <vt:vector baseType="lpstr" size="36">
      <vt:lpstr>Arial</vt:lpstr>
      <vt:lpstr>Calibri</vt:lpstr>
      <vt:lpstr>Calibri Light</vt:lpstr>
      <vt:lpstr>宋体</vt:lpstr>
      <vt:lpstr>微软雅黑</vt:lpstr>
      <vt:lpstr>Wingdings</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2021-08-22T11:48:20Z</dcterms:created>
  <cp:lastPrinted>2021-08-22T11:48:20Z</cp:lastPrinted>
  <dcterms:modified xsi:type="dcterms:W3CDTF">2021-08-22T05:34:41Z</dcterms:modified>
  <cp:revision>1</cp:revision>
</cp:coreProperties>
</file>