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96" r:id="rId5"/>
    <p:sldId id="314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28" r:id="rId15"/>
    <p:sldId id="304" r:id="rId16"/>
    <p:sldId id="305" r:id="rId17"/>
    <p:sldId id="307" r:id="rId18"/>
    <p:sldId id="308" r:id="rId19"/>
    <p:sldId id="309" r:id="rId20"/>
    <p:sldId id="310" r:id="rId21"/>
    <p:sldId id="329" r:id="rId22"/>
    <p:sldId id="306" r:id="rId23"/>
    <p:sldId id="311" r:id="rId24"/>
    <p:sldId id="312" r:id="rId25"/>
    <p:sldId id="313" r:id="rId26"/>
    <p:sldId id="318" r:id="rId27"/>
    <p:sldId id="320" r:id="rId28"/>
    <p:sldId id="330" r:id="rId29"/>
    <p:sldId id="321" r:id="rId30"/>
    <p:sldId id="322" r:id="rId31"/>
    <p:sldId id="319" r:id="rId32"/>
    <p:sldId id="324" r:id="rId33"/>
    <p:sldId id="325" r:id="rId34"/>
    <p:sldId id="323" r:id="rId35"/>
    <p:sldId id="326" r:id="rId36"/>
    <p:sldId id="331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13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6141802072525024"/>
                  <c:y val="0.242932200431823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fld id="{706CB938-0E8C-43F4-AC4E-9E248BF65610}" type="VALUE">
                      <a:rPr lang="en-US" altLang="zh-CN" sz="2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defRPr>
                      </a:pPr>
                      <a:t>[值]</a:t>
                    </a:fld>
                    <a:r>
                      <a:rPr lang="en-US" altLang="zh-CN" sz="1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2319025993347168"/>
                  <c:y val="-0.010798966512084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fld id="{706CB938-0E8C-43F4-AC4E-9E248BF65610}" type="VALUE">
                      <a:rPr lang="en-US" altLang="zh-CN" sz="2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defRPr>
                      </a:pPr>
                      <a:t>[值]</a:t>
                    </a:fld>
                    <a:r>
                      <a:rPr lang="en-US" altLang="zh-CN" sz="1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6494224965572357"/>
                  <c:y val="-0.36236253380775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fld id="{706CB938-0E8C-43F4-AC4E-9E248BF65610}" type="VALUE">
                      <a:rPr lang="en-US" altLang="zh-CN" sz="2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defRPr>
                      </a:pPr>
                      <a:t>[值]</a:t>
                    </a:fld>
                    <a:r>
                      <a:rPr lang="en-US" altLang="zh-CN" sz="1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9489818811416626"/>
                  <c:y val="-0.226912423968315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fld id="{706CB938-0E8C-43F4-AC4E-9E248BF65610}" type="VALUE">
                      <a:rPr lang="en-US" altLang="zh-CN" sz="2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  <a:latin typeface="Impact" panose="020b0806030902050204" pitchFamily="34" charset="0"/>
                        </a:defRPr>
                      </a:pPr>
                      <a:t>[值]</a:t>
                    </a:fld>
                    <a:r>
                      <a:rPr lang="en-US" altLang="zh-CN" sz="1800" smtClean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6"/>
                      <c:h val="0.3361423"/>
                    </c:manualLayout>
                  </c15:layout>
                </c:ext>
              </c:extLst>
            </c:dLbl>
            <c:dLbl>
              <c:idx val="2"/>
              <c:delete val="1"/>
              <c:extLst/>
            </c:dLbl>
            <c:dLbl>
              <c:idx val="3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EF12-7AF1-42E8-B44C-7A8CFDDC7752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A9AE-2F5F-4437-BDF6-3524E3761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058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718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600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3091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887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585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019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131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7183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728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1792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0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914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11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8776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231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63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5318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9169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459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9094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161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269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2892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1772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3541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4985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506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84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563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407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354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1292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870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85439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291699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17121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568693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84535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8647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735080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790607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036796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74292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340113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8662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43721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131341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20016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25278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50445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21462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73807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193767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14154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100094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437639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862D-6DB7-47BA-BB5F-DF729827552A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2C5-E0F4-4D5E-AC9C-C3A3FF1428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9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45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Relationship Id="rId5" Target="../media/image6.jpeg" Type="http://schemas.openxmlformats.org/officeDocument/2006/relationships/image"/><Relationship Id="rId6" Target="../media/image3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Relationship Id="rId7" Target="../media/image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8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9.pn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6.jpeg" Type="http://schemas.openxmlformats.org/officeDocument/2006/relationships/image"/><Relationship Id="rId4" Target="../media/image5.jpeg" Type="http://schemas.openxmlformats.org/officeDocument/2006/relationships/image"/><Relationship Id="rId5" Target="../media/image7.jpeg" Type="http://schemas.openxmlformats.org/officeDocument/2006/relationships/image"/><Relationship Id="rId6" Target="../media/image3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8.xml" Type="http://schemas.openxmlformats.org/officeDocument/2006/relationships/tags"/><Relationship Id="rId11" Target="../tags/tag9.xml" Type="http://schemas.openxmlformats.org/officeDocument/2006/relationships/tags"/><Relationship Id="rId12" Target="../tags/tag10.xml" Type="http://schemas.openxmlformats.org/officeDocument/2006/relationships/tags"/><Relationship Id="rId13" Target="../tags/tag11.xml" Type="http://schemas.openxmlformats.org/officeDocument/2006/relationships/tags"/><Relationship Id="rId14" Target="../tags/tag12.xml" Type="http://schemas.openxmlformats.org/officeDocument/2006/relationships/tags"/><Relationship Id="rId15" Target="../media/image4.jpeg" Type="http://schemas.openxmlformats.org/officeDocument/2006/relationships/image"/><Relationship Id="rId16" Target="../media/image3.jpeg" Type="http://schemas.openxmlformats.org/officeDocument/2006/relationships/image"/><Relationship Id="rId2" Target="../notesSlides/notesSlide8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Relationship Id="rId9" Target="../tags/tag7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48030" cy="1310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2</a:t>
              </a: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6033550" y="5951786"/>
            <a:ext cx="3748331" cy="51816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20503030404060203" pitchFamily="18" typeface="Kartika"/>
                <a:ea charset="-122" panose="02010601030101010101" pitchFamily="2" typeface="方正姚体"/>
                <a:cs charset="0" panose="02020503030404060203" pitchFamily="18" typeface="Kartika"/>
              </a:rPr>
              <a:t>BUSINESS   REPORT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2" y="2009236"/>
              <a:ext cx="606743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6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0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104010" y="4937563"/>
            <a:ext cx="6278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清新气球创意总结汇报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19" y="1447046"/>
              <a:ext cx="690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72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2" y="2012414"/>
              <a:ext cx="748030" cy="1310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7</a:t>
              </a:r>
            </a:p>
          </p:txBody>
        </p:sp>
      </p:grpSp>
    </p:spTree>
    <p:extLst>
      <p:ext uri="{BB962C8B-B14F-4D97-AF65-F5344CB8AC3E}">
        <p14:creationId val="3894841581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3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3"/>
      <p:bldP grpId="0" spid="5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37938" y="3021389"/>
            <a:ext cx="946779" cy="2499530"/>
            <a:chOff x="6237938" y="3021389"/>
            <a:chExt cx="946779" cy="2499530"/>
          </a:xfrm>
        </p:grpSpPr>
        <p:sp>
          <p:nvSpPr>
            <p:cNvPr id="8" name="任意多边形 7"/>
            <p:cNvSpPr/>
            <p:nvPr/>
          </p:nvSpPr>
          <p:spPr>
            <a:xfrm>
              <a:off x="6237938" y="3021389"/>
              <a:ext cx="946779" cy="2499530"/>
            </a:xfrm>
            <a:custGeom>
              <a:gdLst>
                <a:gd fmla="*/ 682678 w 946779" name="connsiteX0"/>
                <a:gd fmla="*/ 0 h 2499530" name="connsiteY0"/>
                <a:gd fmla="*/ 931046 w 946779" name="connsiteX1"/>
                <a:gd fmla="*/ 37550 h 2499530" name="connsiteY1"/>
                <a:gd fmla="*/ 946779 w 946779" name="connsiteX2"/>
                <a:gd fmla="*/ 43308 h 2499530" name="connsiteY2"/>
                <a:gd fmla="*/ 946779 w 946779" name="connsiteX3"/>
                <a:gd fmla="*/ 2499530 h 2499530" name="connsiteY3"/>
                <a:gd fmla="*/ 0 w 946779" name="connsiteX4"/>
                <a:gd fmla="*/ 2499530 h 2499530" name="connsiteY4"/>
                <a:gd fmla="*/ 0 w 946779" name="connsiteX5"/>
                <a:gd fmla="*/ 29284 h 2499530" name="connsiteY5"/>
                <a:gd fmla="*/ 13866 w 946779" name="connsiteX6"/>
                <a:gd fmla="*/ 41886 h 2499530" name="connsiteY6"/>
                <a:gd fmla="*/ 145075 w 946779" name="connsiteX7"/>
                <a:gd fmla="*/ 200913 h 2499530" name="connsiteY7"/>
                <a:gd fmla="*/ 215699 w 946779" name="connsiteX8"/>
                <a:gd fmla="*/ 142642 h 2499530" name="connsiteY8"/>
                <a:gd fmla="*/ 682678 w 946779" name="connsiteX9"/>
                <a:gd fmla="*/ 0 h 249953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499530" w="946779">
                  <a:moveTo>
                    <a:pt x="682678" y="0"/>
                  </a:moveTo>
                  <a:cubicBezTo>
                    <a:pt x="769167" y="0"/>
                    <a:pt x="852587" y="13147"/>
                    <a:pt x="931046" y="37550"/>
                  </a:cubicBezTo>
                  <a:lnTo>
                    <a:pt x="946779" y="43308"/>
                  </a:lnTo>
                  <a:lnTo>
                    <a:pt x="946779" y="2499530"/>
                  </a:lnTo>
                  <a:lnTo>
                    <a:pt x="0" y="2499530"/>
                  </a:lnTo>
                  <a:lnTo>
                    <a:pt x="0" y="29284"/>
                  </a:lnTo>
                  <a:lnTo>
                    <a:pt x="13866" y="41886"/>
                  </a:lnTo>
                  <a:lnTo>
                    <a:pt x="145075" y="200913"/>
                  </a:lnTo>
                  <a:lnTo>
                    <a:pt x="215699" y="142642"/>
                  </a:lnTo>
                  <a:cubicBezTo>
                    <a:pt x="349001" y="52585"/>
                    <a:pt x="509698" y="0"/>
                    <a:pt x="682678" y="0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2521" y="3393991"/>
              <a:ext cx="538480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10601030101010101" pitchFamily="2" typeface="FZYaoTi"/>
                  <a:ea charset="-122" panose="02010601030101010101" pitchFamily="2" typeface="FZYaoTi"/>
                </a:rPr>
                <a:t>03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524244" y="4280700"/>
              <a:ext cx="425286" cy="445836"/>
              <a:chOff x="7002627" y="828237"/>
              <a:chExt cx="444697" cy="466185"/>
            </a:xfrm>
            <a:solidFill>
              <a:srgbClr val="FEFEFE"/>
            </a:solidFill>
          </p:grpSpPr>
          <p:sp>
            <p:nvSpPr>
              <p:cNvPr id="11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fmla="*/ 24 w 40" name="T0"/>
                  <a:gd fmla="*/ 1 h 40" name="T1"/>
                  <a:gd fmla="*/ 20 w 40" name="T2"/>
                  <a:gd fmla="*/ 0 h 40" name="T3"/>
                  <a:gd fmla="*/ 0 w 40" name="T4"/>
                  <a:gd fmla="*/ 20 h 40" name="T5"/>
                  <a:gd fmla="*/ 20 w 40" name="T6"/>
                  <a:gd fmla="*/ 40 h 40" name="T7"/>
                  <a:gd fmla="*/ 40 w 40" name="T8"/>
                  <a:gd fmla="*/ 20 h 40" name="T9"/>
                  <a:gd fmla="*/ 39 w 40" name="T10"/>
                  <a:gd fmla="*/ 15 h 40" name="T11"/>
                  <a:gd fmla="*/ 15 w 40" name="T12"/>
                  <a:gd fmla="*/ 26 h 40" name="T13"/>
                  <a:gd fmla="*/ 24 w 40" name="T14"/>
                  <a:gd fmla="*/ 1 h 4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" w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fmla="*/ 131 w 159" name="T0"/>
                  <a:gd fmla="*/ 41 h 159" name="T1"/>
                  <a:gd fmla="*/ 144 w 159" name="T2"/>
                  <a:gd fmla="*/ 79 h 159" name="T3"/>
                  <a:gd fmla="*/ 79 w 159" name="T4"/>
                  <a:gd fmla="*/ 144 h 159" name="T5"/>
                  <a:gd fmla="*/ 15 w 159" name="T6"/>
                  <a:gd fmla="*/ 79 h 159" name="T7"/>
                  <a:gd fmla="*/ 79 w 159" name="T8"/>
                  <a:gd fmla="*/ 15 h 159" name="T9"/>
                  <a:gd fmla="*/ 112 w 159" name="T10"/>
                  <a:gd fmla="*/ 24 h 159" name="T11"/>
                  <a:gd fmla="*/ 122 w 159" name="T12"/>
                  <a:gd fmla="*/ 13 h 159" name="T13"/>
                  <a:gd fmla="*/ 79 w 159" name="T14"/>
                  <a:gd fmla="*/ 0 h 159" name="T15"/>
                  <a:gd fmla="*/ 0 w 159" name="T16"/>
                  <a:gd fmla="*/ 79 h 159" name="T17"/>
                  <a:gd fmla="*/ 79 w 159" name="T18"/>
                  <a:gd fmla="*/ 159 h 159" name="T19"/>
                  <a:gd fmla="*/ 159 w 159" name="T20"/>
                  <a:gd fmla="*/ 79 h 159" name="T21"/>
                  <a:gd fmla="*/ 141 w 159" name="T22"/>
                  <a:gd fmla="*/ 30 h 159" name="T23"/>
                  <a:gd fmla="*/ 131 w 159" name="T24"/>
                  <a:gd fmla="*/ 41 h 15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59" w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fmla="*/ 71 w 71" name="T0"/>
                  <a:gd fmla="*/ 30 h 73" name="T1"/>
                  <a:gd fmla="*/ 38 w 71" name="T2"/>
                  <a:gd fmla="*/ 0 h 73" name="T3"/>
                  <a:gd fmla="*/ 19 w 71" name="T4"/>
                  <a:gd fmla="*/ 19 h 73" name="T5"/>
                  <a:gd fmla="*/ 0 w 71" name="T6"/>
                  <a:gd fmla="*/ 73 h 73" name="T7"/>
                  <a:gd fmla="*/ 55 w 71" name="T8"/>
                  <a:gd fmla="*/ 49 h 73" name="T9"/>
                  <a:gd fmla="*/ 71 w 71" name="T10"/>
                  <a:gd fmla="*/ 30 h 7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3" w="71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fmla="*/ 121 w 154" name="T0"/>
                  <a:gd fmla="*/ 0 h 163" name="T1"/>
                  <a:gd fmla="*/ 0 w 154" name="T2"/>
                  <a:gd fmla="*/ 132 h 163" name="T3"/>
                  <a:gd fmla="*/ 33 w 154" name="T4"/>
                  <a:gd fmla="*/ 163 h 163" name="T5"/>
                  <a:gd fmla="*/ 154 w 154" name="T6"/>
                  <a:gd fmla="*/ 31 h 163" name="T7"/>
                  <a:gd fmla="*/ 121 w 154" name="T8"/>
                  <a:gd fmla="*/ 35 h 163" name="T9"/>
                  <a:gd fmla="*/ 121 w 154" name="T10"/>
                  <a:gd fmla="*/ 0 h 16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3" w="154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fmla="*/ 14 w 61" name="T0"/>
                  <a:gd fmla="*/ 48 h 64" name="T1"/>
                  <a:gd fmla="*/ 14 w 61" name="T2"/>
                  <a:gd fmla="*/ 12 h 64" name="T3"/>
                  <a:gd fmla="*/ 0 w 61" name="T4"/>
                  <a:gd fmla="*/ 0 h 64" name="T5"/>
                  <a:gd fmla="*/ 0 w 61" name="T6"/>
                  <a:gd fmla="*/ 0 h 64" name="T7"/>
                  <a:gd fmla="*/ 0 w 61" name="T8"/>
                  <a:gd fmla="*/ 64 h 64" name="T9"/>
                  <a:gd fmla="*/ 61 w 61" name="T10"/>
                  <a:gd fmla="*/ 55 h 64" name="T11"/>
                  <a:gd fmla="*/ 61 w 61" name="T12"/>
                  <a:gd fmla="*/ 55 h 64" name="T13"/>
                  <a:gd fmla="*/ 50 w 61" name="T14"/>
                  <a:gd fmla="*/ 43 h 64" name="T15"/>
                  <a:gd fmla="*/ 14 w 61" name="T16"/>
                  <a:gd fmla="*/ 48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1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fmla="*/ 14 w 64" name="T0"/>
                  <a:gd fmla="*/ 49 h 66" name="T1"/>
                  <a:gd fmla="*/ 14 w 64" name="T2"/>
                  <a:gd fmla="*/ 11 h 66" name="T3"/>
                  <a:gd fmla="*/ 2 w 64" name="T4"/>
                  <a:gd fmla="*/ 0 h 66" name="T5"/>
                  <a:gd fmla="*/ 2 w 64" name="T6"/>
                  <a:gd fmla="*/ 0 h 66" name="T7"/>
                  <a:gd fmla="*/ 0 w 64" name="T8"/>
                  <a:gd fmla="*/ 66 h 66" name="T9"/>
                  <a:gd fmla="*/ 64 w 64" name="T10"/>
                  <a:gd fmla="*/ 56 h 66" name="T11"/>
                  <a:gd fmla="*/ 64 w 64" name="T12"/>
                  <a:gd fmla="*/ 56 h 66" name="T13"/>
                  <a:gd fmla="*/ 50 w 64" name="T14"/>
                  <a:gd fmla="*/ 44 h 66" name="T15"/>
                  <a:gd fmla="*/ 14 w 64" name="T16"/>
                  <a:gd fmla="*/ 49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64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fmla="*/ 50 w 100" name="T0"/>
                  <a:gd fmla="*/ 0 h 99" name="T1"/>
                  <a:gd fmla="*/ 0 w 100" name="T2"/>
                  <a:gd fmla="*/ 49 h 99" name="T3"/>
                  <a:gd fmla="*/ 50 w 100" name="T4"/>
                  <a:gd fmla="*/ 99 h 99" name="T5"/>
                  <a:gd fmla="*/ 100 w 100" name="T6"/>
                  <a:gd fmla="*/ 49 h 99" name="T7"/>
                  <a:gd fmla="*/ 92 w 100" name="T8"/>
                  <a:gd fmla="*/ 22 h 99" name="T9"/>
                  <a:gd fmla="*/ 83 w 100" name="T10"/>
                  <a:gd fmla="*/ 32 h 99" name="T11"/>
                  <a:gd fmla="*/ 81 w 100" name="T12"/>
                  <a:gd fmla="*/ 34 h 99" name="T13"/>
                  <a:gd fmla="*/ 85 w 100" name="T14"/>
                  <a:gd fmla="*/ 49 h 99" name="T15"/>
                  <a:gd fmla="*/ 50 w 100" name="T16"/>
                  <a:gd fmla="*/ 84 h 99" name="T17"/>
                  <a:gd fmla="*/ 15 w 100" name="T18"/>
                  <a:gd fmla="*/ 49 h 99" name="T19"/>
                  <a:gd fmla="*/ 50 w 100" name="T20"/>
                  <a:gd fmla="*/ 15 h 99" name="T21"/>
                  <a:gd fmla="*/ 62 w 100" name="T22"/>
                  <a:gd fmla="*/ 17 h 99" name="T23"/>
                  <a:gd fmla="*/ 64 w 100" name="T24"/>
                  <a:gd fmla="*/ 14 h 99" name="T25"/>
                  <a:gd fmla="*/ 73 w 100" name="T26"/>
                  <a:gd fmla="*/ 5 h 99" name="T27"/>
                  <a:gd fmla="*/ 50 w 100" name="T28"/>
                  <a:gd fmla="*/ 0 h 9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9" w="100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fmla="*/ 50 w 62" name="T0"/>
                  <a:gd fmla="*/ 43 h 64" name="T1"/>
                  <a:gd fmla="*/ 15 w 62" name="T2"/>
                  <a:gd fmla="*/ 47 h 64" name="T3"/>
                  <a:gd fmla="*/ 15 w 62" name="T4"/>
                  <a:gd fmla="*/ 12 h 64" name="T5"/>
                  <a:gd fmla="*/ 0 w 62" name="T6"/>
                  <a:gd fmla="*/ 0 h 64" name="T7"/>
                  <a:gd fmla="*/ 0 w 62" name="T8"/>
                  <a:gd fmla="*/ 0 h 64" name="T9"/>
                  <a:gd fmla="*/ 0 w 62" name="T10"/>
                  <a:gd fmla="*/ 64 h 64" name="T11"/>
                  <a:gd fmla="*/ 62 w 62" name="T12"/>
                  <a:gd fmla="*/ 55 h 64" name="T13"/>
                  <a:gd fmla="*/ 62 w 62" name="T14"/>
                  <a:gd fmla="*/ 55 h 64" name="T15"/>
                  <a:gd fmla="*/ 50 w 62" name="T16"/>
                  <a:gd fmla="*/ 43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62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988758" y="2872999"/>
            <a:ext cx="946779" cy="2647921"/>
            <a:chOff x="3988758" y="2872999"/>
            <a:chExt cx="946779" cy="2647921"/>
          </a:xfrm>
        </p:grpSpPr>
        <p:sp>
          <p:nvSpPr>
            <p:cNvPr id="21" name="任意多边形 20"/>
            <p:cNvSpPr/>
            <p:nvPr/>
          </p:nvSpPr>
          <p:spPr>
            <a:xfrm>
              <a:off x="3988758" y="2872999"/>
              <a:ext cx="946779" cy="2647921"/>
            </a:xfrm>
            <a:custGeom>
              <a:gdLst>
                <a:gd fmla="*/ 946779 w 946779" name="connsiteX0"/>
                <a:gd fmla="*/ 0 h 2647921" name="connsiteY0"/>
                <a:gd fmla="*/ 946779 w 946779" name="connsiteX1"/>
                <a:gd fmla="*/ 2647921 h 2647921" name="connsiteY1"/>
                <a:gd fmla="*/ 297536 w 946779" name="connsiteX2"/>
                <a:gd fmla="*/ 2647921 h 2647921" name="connsiteY2"/>
                <a:gd fmla="*/ 297536 w 946779" name="connsiteX3"/>
                <a:gd fmla="*/ 2639981 h 2647921" name="connsiteY3"/>
                <a:gd fmla="*/ 194235 w 946779" name="connsiteX4"/>
                <a:gd fmla="*/ 2629567 h 2647921" name="connsiteY4"/>
                <a:gd fmla="*/ 56307 w 946779" name="connsiteX5"/>
                <a:gd fmla="*/ 2588602 h 2647921" name="connsiteY5"/>
                <a:gd fmla="*/ 0 w 946779" name="connsiteX6"/>
                <a:gd fmla="*/ 2560642 h 2647921" name="connsiteY6"/>
                <a:gd fmla="*/ 0 w 946779" name="connsiteX7"/>
                <a:gd fmla="*/ 1062063 h 2647921" name="connsiteY7"/>
                <a:gd fmla="*/ 37456 w 946779" name="connsiteX8"/>
                <a:gd fmla="*/ 1041732 h 2647921" name="connsiteY8"/>
                <a:gd fmla="*/ 362561 w 946779" name="connsiteX9"/>
                <a:gd fmla="*/ 976097 h 2647921" name="connsiteY9"/>
                <a:gd fmla="*/ 362701 w 946779" name="connsiteX10"/>
                <a:gd fmla="*/ 976106 h 2647921" name="connsiteY10"/>
                <a:gd fmla="*/ 385179 w 946779" name="connsiteX11"/>
                <a:gd fmla="*/ 753118 h 2647921" name="connsiteY11"/>
                <a:gd fmla="*/ 921697 w 946779" name="connsiteX12"/>
                <a:gd fmla="*/ 11702 h 2647921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647921" w="946779">
                  <a:moveTo>
                    <a:pt x="946779" y="0"/>
                  </a:moveTo>
                  <a:lnTo>
                    <a:pt x="946779" y="2647921"/>
                  </a:lnTo>
                  <a:lnTo>
                    <a:pt x="297536" y="2647921"/>
                  </a:lnTo>
                  <a:lnTo>
                    <a:pt x="297536" y="2639981"/>
                  </a:lnTo>
                  <a:lnTo>
                    <a:pt x="194235" y="2629567"/>
                  </a:lnTo>
                  <a:cubicBezTo>
                    <a:pt x="146661" y="2619832"/>
                    <a:pt x="100560" y="2606052"/>
                    <a:pt x="56307" y="2588602"/>
                  </a:cubicBezTo>
                  <a:lnTo>
                    <a:pt x="0" y="2560642"/>
                  </a:lnTo>
                  <a:lnTo>
                    <a:pt x="0" y="1062063"/>
                  </a:lnTo>
                  <a:lnTo>
                    <a:pt x="37456" y="1041732"/>
                  </a:lnTo>
                  <a:cubicBezTo>
                    <a:pt x="137381" y="999468"/>
                    <a:pt x="247242" y="976097"/>
                    <a:pt x="362561" y="976097"/>
                  </a:cubicBezTo>
                  <a:lnTo>
                    <a:pt x="362701" y="976106"/>
                  </a:lnTo>
                  <a:lnTo>
                    <a:pt x="385179" y="753118"/>
                  </a:lnTo>
                  <a:cubicBezTo>
                    <a:pt x="450060" y="436055"/>
                    <a:pt x="649726" y="168089"/>
                    <a:pt x="921697" y="11702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01122" y="3978766"/>
              <a:ext cx="538480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10601030101010101" pitchFamily="2" typeface="FZYaoTi"/>
                  <a:ea charset="-122" panose="02010601030101010101" pitchFamily="2" typeface="FZYaoTi"/>
                </a:rPr>
                <a:t>01</a:t>
              </a: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4262695" y="4706878"/>
              <a:ext cx="350058" cy="391480"/>
              <a:chOff x="5999255" y="3275006"/>
              <a:chExt cx="402656" cy="450303"/>
            </a:xfrm>
            <a:solidFill>
              <a:srgbClr val="FEFEFE"/>
            </a:solidFill>
          </p:grpSpPr>
          <p:sp>
            <p:nvSpPr>
              <p:cNvPr id="2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362528" y="3150427"/>
            <a:ext cx="946779" cy="2370493"/>
            <a:chOff x="7362528" y="3150427"/>
            <a:chExt cx="946779" cy="2370493"/>
          </a:xfrm>
        </p:grpSpPr>
        <p:sp>
          <p:nvSpPr>
            <p:cNvPr id="34" name="任意多边形 33"/>
            <p:cNvSpPr/>
            <p:nvPr/>
          </p:nvSpPr>
          <p:spPr>
            <a:xfrm>
              <a:off x="7362528" y="3150427"/>
              <a:ext cx="946779" cy="2370493"/>
            </a:xfrm>
            <a:custGeom>
              <a:gdLst>
                <a:gd fmla="*/ 0 w 946779" name="connsiteX0"/>
                <a:gd fmla="*/ 0 h 2370493" name="connsiteY0"/>
                <a:gd fmla="*/ 25067 w 946779" name="connsiteX1"/>
                <a:gd fmla="*/ 13606 h 2370493" name="connsiteY1"/>
                <a:gd fmla="*/ 393307 w 946779" name="connsiteX2"/>
                <a:gd fmla="*/ 706183 h 2370493" name="connsiteY2"/>
                <a:gd fmla="*/ 327671 w 946779" name="connsiteX3"/>
                <a:gd fmla="*/ 1031287 h 2370493" name="connsiteY3"/>
                <a:gd fmla="*/ 308584 w 946779" name="connsiteX4"/>
                <a:gd fmla="*/ 1066452 h 2370493" name="connsiteY4"/>
                <a:gd fmla="*/ 393307 w 946779" name="connsiteX5"/>
                <a:gd fmla="*/ 1057913 h 2370493" name="connsiteY5"/>
                <a:gd fmla="*/ 937513 w 946779" name="connsiteX6"/>
                <a:gd fmla="*/ 1347265 h 2370493" name="connsiteY6"/>
                <a:gd fmla="*/ 946779 w 946779" name="connsiteX7"/>
                <a:gd fmla="*/ 1364336 h 2370493" name="connsiteY7"/>
                <a:gd fmla="*/ 946779 w 946779" name="connsiteX8"/>
                <a:gd fmla="*/ 2370493 h 2370493" name="connsiteY8"/>
                <a:gd fmla="*/ 393307 w 946779" name="connsiteX9"/>
                <a:gd fmla="*/ 2370493 h 2370493" name="connsiteY9"/>
                <a:gd fmla="*/ 0 w 946779" name="connsiteX10"/>
                <a:gd fmla="*/ 2370493 h 2370493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370493" w="946779">
                  <a:moveTo>
                    <a:pt x="0" y="0"/>
                  </a:moveTo>
                  <a:lnTo>
                    <a:pt x="25067" y="13606"/>
                  </a:lnTo>
                  <a:cubicBezTo>
                    <a:pt x="247236" y="163701"/>
                    <a:pt x="393307" y="417883"/>
                    <a:pt x="393307" y="706183"/>
                  </a:cubicBezTo>
                  <a:cubicBezTo>
                    <a:pt x="393307" y="821503"/>
                    <a:pt x="369937" y="931363"/>
                    <a:pt x="327671" y="1031287"/>
                  </a:cubicBezTo>
                  <a:lnTo>
                    <a:pt x="308584" y="1066452"/>
                  </a:lnTo>
                  <a:lnTo>
                    <a:pt x="393307" y="1057913"/>
                  </a:lnTo>
                  <a:cubicBezTo>
                    <a:pt x="619844" y="1057913"/>
                    <a:pt x="819573" y="1172690"/>
                    <a:pt x="937513" y="1347265"/>
                  </a:cubicBezTo>
                  <a:lnTo>
                    <a:pt x="946779" y="1364336"/>
                  </a:lnTo>
                  <a:lnTo>
                    <a:pt x="946779" y="2370493"/>
                  </a:lnTo>
                  <a:lnTo>
                    <a:pt x="393307" y="2370493"/>
                  </a:lnTo>
                  <a:lnTo>
                    <a:pt x="0" y="2370493"/>
                  </a:ln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57111" y="4349742"/>
              <a:ext cx="538480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10601030101010101" pitchFamily="2" typeface="FZYaoTi"/>
                  <a:ea charset="-122" panose="02010601030101010101" pitchFamily="2" typeface="FZYaoTi"/>
                </a:rPr>
                <a:t>04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675385" y="5007428"/>
              <a:ext cx="321063" cy="317751"/>
              <a:chOff x="6967126" y="4092464"/>
              <a:chExt cx="453105" cy="448433"/>
            </a:xfrm>
            <a:solidFill>
              <a:srgbClr val="FEFEFE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13348" y="2737203"/>
            <a:ext cx="946779" cy="2783716"/>
            <a:chOff x="5113348" y="2737203"/>
            <a:chExt cx="946779" cy="2783716"/>
          </a:xfrm>
        </p:grpSpPr>
        <p:sp>
          <p:nvSpPr>
            <p:cNvPr id="40" name="任意多边形 39"/>
            <p:cNvSpPr/>
            <p:nvPr/>
          </p:nvSpPr>
          <p:spPr>
            <a:xfrm>
              <a:off x="5113348" y="2737203"/>
              <a:ext cx="946779" cy="2783716"/>
            </a:xfrm>
            <a:custGeom>
              <a:gdLst>
                <a:gd fmla="*/ 351249 w 946779" name="connsiteX0"/>
                <a:gd fmla="*/ 0 h 2783716" name="connsiteY0"/>
                <a:gd fmla="*/ 881904 w 946779" name="connsiteX1"/>
                <a:gd fmla="*/ 134367 h 2783716" name="connsiteY1"/>
                <a:gd fmla="*/ 946779 w 946779" name="connsiteX2"/>
                <a:gd fmla="*/ 173780 h 2783716" name="connsiteY2"/>
                <a:gd fmla="*/ 946779 w 946779" name="connsiteX3"/>
                <a:gd fmla="*/ 2783716 h 2783716" name="connsiteY3"/>
                <a:gd fmla="*/ 0 w 946779" name="connsiteX4"/>
                <a:gd fmla="*/ 2783716 h 2783716" name="connsiteY4"/>
                <a:gd fmla="*/ 0 w 946779" name="connsiteX5"/>
                <a:gd fmla="*/ 57535 h 2783716" name="connsiteY5"/>
                <a:gd fmla="*/ 59717 w 946779" name="connsiteX6"/>
                <a:gd fmla="*/ 38561 h 2783716" name="connsiteY6"/>
                <a:gd fmla="*/ 351249 w 946779" name="connsiteX7"/>
                <a:gd fmla="*/ 0 h 278371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783716" w="946779">
                  <a:moveTo>
                    <a:pt x="351249" y="0"/>
                  </a:moveTo>
                  <a:cubicBezTo>
                    <a:pt x="543389" y="0"/>
                    <a:pt x="724160" y="48675"/>
                    <a:pt x="881904" y="134367"/>
                  </a:cubicBezTo>
                  <a:lnTo>
                    <a:pt x="946779" y="173780"/>
                  </a:lnTo>
                  <a:lnTo>
                    <a:pt x="946779" y="2783716"/>
                  </a:lnTo>
                  <a:lnTo>
                    <a:pt x="0" y="2783716"/>
                  </a:lnTo>
                  <a:lnTo>
                    <a:pt x="0" y="57535"/>
                  </a:lnTo>
                  <a:lnTo>
                    <a:pt x="59717" y="38561"/>
                  </a:lnTo>
                  <a:cubicBezTo>
                    <a:pt x="152636" y="13416"/>
                    <a:pt x="250376" y="0"/>
                    <a:pt x="351249" y="0"/>
                  </a:cubicBez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7930" y="3221181"/>
              <a:ext cx="538480" cy="5181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anose="02010601030101010101" pitchFamily="2" typeface="FZYaoTi"/>
                  <a:ea charset="-122" panose="02010601030101010101" pitchFamily="2" typeface="FZYaoTi"/>
                </a:rPr>
                <a:t>02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445213" y="4312710"/>
              <a:ext cx="334415" cy="359883"/>
              <a:chOff x="7005429" y="4859473"/>
              <a:chExt cx="466184" cy="501686"/>
            </a:xfrm>
            <a:solidFill>
              <a:srgbClr val="FEFEFE"/>
            </a:solidFill>
          </p:grpSpPr>
          <p:sp>
            <p:nvSpPr>
              <p:cNvPr id="43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967043" y="2490475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38220" y="5230669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023789" y="2490475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994966" y="5230669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2" name="任意多边形 51"/>
          <p:cNvSpPr/>
          <p:nvPr/>
        </p:nvSpPr>
        <p:spPr>
          <a:xfrm>
            <a:off x="3516099" y="2737203"/>
            <a:ext cx="5265866" cy="2783716"/>
          </a:xfrm>
          <a:custGeom>
            <a:gdLst>
              <a:gd fmla="*/ 1411207 w 3813826" name="connsiteX0"/>
              <a:gd fmla="*/ 0 h 2016118" name="connsiteY0"/>
              <a:gd fmla="*/ 1981345 w 3813826" name="connsiteX1"/>
              <a:gd fmla="*/ 236159 h 2016118" name="connsiteY1"/>
              <a:gd fmla="*/ 2076374 w 3813826" name="connsiteX2"/>
              <a:gd fmla="*/ 351335 h 2016118" name="connsiteY2"/>
              <a:gd fmla="*/ 2127524 w 3813826" name="connsiteX3"/>
              <a:gd fmla="*/ 309132 h 2016118" name="connsiteY3"/>
              <a:gd fmla="*/ 2465735 w 3813826" name="connsiteX4"/>
              <a:gd fmla="*/ 205823 h 2016118" name="connsiteY4"/>
              <a:gd fmla="*/ 3070646 w 3813826" name="connsiteX5"/>
              <a:gd fmla="*/ 810734 h 2016118" name="connsiteY5"/>
              <a:gd fmla="*/ 3023109 w 3813826" name="connsiteX6"/>
              <a:gd fmla="*/ 1046192 h 2016118" name="connsiteY6"/>
              <a:gd fmla="*/ 3009285 w 3813826" name="connsiteX7"/>
              <a:gd fmla="*/ 1071661 h 2016118" name="connsiteY7"/>
              <a:gd fmla="*/ 3070646 w 3813826" name="connsiteX8"/>
              <a:gd fmla="*/ 1065476 h 2016118" name="connsiteY8"/>
              <a:gd fmla="*/ 3545967 w 3813826" name="connsiteX9"/>
              <a:gd fmla="*/ 1540797 h 2016118" name="connsiteY9"/>
              <a:gd fmla="*/ 3540944 w 3813826" name="connsiteX10"/>
              <a:gd fmla="*/ 1590624 h 2016118" name="connsiteY10"/>
              <a:gd fmla="*/ 3553772 w 3813826" name="connsiteX11"/>
              <a:gd fmla="*/ 1586642 h 2016118" name="connsiteY11"/>
              <a:gd fmla="*/ 3597391 w 3813826" name="connsiteX12"/>
              <a:gd fmla="*/ 1582245 h 2016118" name="connsiteY12"/>
              <a:gd fmla="*/ 3813826 w 3813826" name="connsiteX13"/>
              <a:gd fmla="*/ 1798680 h 2016118" name="connsiteY13"/>
              <a:gd fmla="*/ 3641011 w 3813826" name="connsiteX14"/>
              <a:gd fmla="*/ 2010718 h 2016118" name="connsiteY14"/>
              <a:gd fmla="*/ 3618297 w 3813826" name="connsiteX15"/>
              <a:gd fmla="*/ 2013008 h 2016118" name="connsiteY15"/>
              <a:gd fmla="*/ 3618297 w 3813826" name="connsiteX16"/>
              <a:gd fmla="*/ 2016118 h 2016118" name="connsiteY16"/>
              <a:gd fmla="*/ 3070646 w 3813826" name="connsiteX17"/>
              <a:gd fmla="*/ 2016118 h 2016118" name="connsiteY17"/>
              <a:gd fmla="*/ 557816 w 3813826" name="connsiteX18"/>
              <a:gd fmla="*/ 2016118 h 2016118" name="connsiteY18"/>
              <a:gd fmla="*/ 557816 w 3813826" name="connsiteX19"/>
              <a:gd fmla="*/ 2010367 h 2016118" name="connsiteY19"/>
              <a:gd fmla="*/ 483000 w 3813826" name="connsiteX20"/>
              <a:gd fmla="*/ 2002825 h 2016118" name="connsiteY20"/>
              <a:gd fmla="*/ 0 w 3813826" name="connsiteX21"/>
              <a:gd fmla="*/ 1410203 h 2016118" name="connsiteY21"/>
              <a:gd fmla="*/ 604911 w 3813826" name="connsiteX22"/>
              <a:gd fmla="*/ 805292 h 2016118" name="connsiteY22"/>
              <a:gd fmla="*/ 605012 w 3813826" name="connsiteX23"/>
              <a:gd fmla="*/ 805299 h 2016118" name="connsiteY23"/>
              <a:gd fmla="*/ 621292 w 3813826" name="connsiteX24"/>
              <a:gd fmla="*/ 643799 h 2016118" name="connsiteY24"/>
              <a:gd fmla="*/ 1411207 w 3813826" name="connsiteX25"/>
              <a:gd fmla="*/ 0 h 2016118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016118" w="3813826">
                <a:moveTo>
                  <a:pt x="1411207" y="0"/>
                </a:moveTo>
                <a:cubicBezTo>
                  <a:pt x="1633860" y="0"/>
                  <a:pt x="1835434" y="90248"/>
                  <a:pt x="1981345" y="236159"/>
                </a:cubicBezTo>
                <a:lnTo>
                  <a:pt x="2076374" y="351335"/>
                </a:lnTo>
                <a:lnTo>
                  <a:pt x="2127524" y="309132"/>
                </a:lnTo>
                <a:cubicBezTo>
                  <a:pt x="2224068" y="243908"/>
                  <a:pt x="2340454" y="205823"/>
                  <a:pt x="2465735" y="205823"/>
                </a:cubicBezTo>
                <a:cubicBezTo>
                  <a:pt x="2799818" y="205823"/>
                  <a:pt x="3070646" y="476651"/>
                  <a:pt x="3070646" y="810734"/>
                </a:cubicBezTo>
                <a:cubicBezTo>
                  <a:pt x="3070646" y="894255"/>
                  <a:pt x="3053720" y="973822"/>
                  <a:pt x="3023109" y="1046192"/>
                </a:cubicBezTo>
                <a:lnTo>
                  <a:pt x="3009285" y="1071661"/>
                </a:lnTo>
                <a:lnTo>
                  <a:pt x="3070646" y="1065476"/>
                </a:lnTo>
                <a:cubicBezTo>
                  <a:pt x="3333159" y="1065476"/>
                  <a:pt x="3545967" y="1278284"/>
                  <a:pt x="3545967" y="1540797"/>
                </a:cubicBezTo>
                <a:lnTo>
                  <a:pt x="3540944" y="1590624"/>
                </a:lnTo>
                <a:lnTo>
                  <a:pt x="3553772" y="1586642"/>
                </a:lnTo>
                <a:cubicBezTo>
                  <a:pt x="3567861" y="1583759"/>
                  <a:pt x="3582449" y="1582245"/>
                  <a:pt x="3597391" y="1582245"/>
                </a:cubicBezTo>
                <a:cubicBezTo>
                  <a:pt x="3716925" y="1582245"/>
                  <a:pt x="3813826" y="1679146"/>
                  <a:pt x="3813826" y="1798680"/>
                </a:cubicBezTo>
                <a:cubicBezTo>
                  <a:pt x="3813826" y="1903273"/>
                  <a:pt x="3739636" y="1990536"/>
                  <a:pt x="3641011" y="2010718"/>
                </a:cubicBezTo>
                <a:lnTo>
                  <a:pt x="3618297" y="2013008"/>
                </a:lnTo>
                <a:lnTo>
                  <a:pt x="3618297" y="2016118"/>
                </a:lnTo>
                <a:lnTo>
                  <a:pt x="3070646" y="2016118"/>
                </a:lnTo>
                <a:lnTo>
                  <a:pt x="557816" y="2016118"/>
                </a:lnTo>
                <a:lnTo>
                  <a:pt x="557816" y="2010367"/>
                </a:lnTo>
                <a:lnTo>
                  <a:pt x="483000" y="2002825"/>
                </a:lnTo>
                <a:cubicBezTo>
                  <a:pt x="207353" y="1946419"/>
                  <a:pt x="0" y="1702526"/>
                  <a:pt x="0" y="1410203"/>
                </a:cubicBezTo>
                <a:cubicBezTo>
                  <a:pt x="0" y="1076120"/>
                  <a:pt x="270828" y="805292"/>
                  <a:pt x="604911" y="805292"/>
                </a:cubicBezTo>
                <a:lnTo>
                  <a:pt x="605012" y="805299"/>
                </a:lnTo>
                <a:lnTo>
                  <a:pt x="621292" y="643799"/>
                </a:lnTo>
                <a:cubicBezTo>
                  <a:pt x="696476" y="276384"/>
                  <a:pt x="1021565" y="0"/>
                  <a:pt x="1411207" y="0"/>
                </a:cubicBezTo>
                <a:close/>
              </a:path>
            </a:pathLst>
          </a:custGeom>
          <a:noFill/>
          <a:ln w="127000">
            <a:gradFill>
              <a:gsLst>
                <a:gs pos="0">
                  <a:srgbClr val="E7E7E7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281161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5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283838" y="4728483"/>
            <a:ext cx="6619346" cy="1040378"/>
          </a:xfrm>
          <a:prstGeom prst="roundRect">
            <a:avLst>
              <a:gd fmla="val 10215" name="adj"/>
            </a:avLst>
          </a:prstGeom>
          <a:gradFill flip="none" rotWithShape="1">
            <a:gsLst>
              <a:gs pos="100000">
                <a:sysClr lastClr="FFFFFF" val="window">
                  <a:lumMod val="85000"/>
                </a:sysClr>
              </a:gs>
              <a:gs pos="0">
                <a:sysClr lastClr="FFFFFF" val="window"/>
              </a:gs>
            </a:gsLst>
            <a:lin ang="0" scaled="1"/>
          </a:gradFill>
          <a:ln algn="ctr" cap="flat" cmpd="sng" w="25400">
            <a:gradFill>
              <a:gsLst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5400000" scaled="0"/>
            </a:gradFill>
            <a:prstDash val="solid"/>
          </a:ln>
          <a:effectLst>
            <a:outerShdw algn="tl" blurRad="342900" dir="2700000" dist="241300" rotWithShape="0">
              <a:prstClr val="black">
                <a:alpha val="40000"/>
              </a:prstClr>
            </a:outerShdw>
          </a:effectLst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07912" y="4756337"/>
            <a:ext cx="1553952" cy="1040378"/>
          </a:xfrm>
          <a:prstGeom prst="roundRect">
            <a:avLst>
              <a:gd fmla="val 10215" name="adj"/>
            </a:avLst>
          </a:prstGeom>
          <a:solidFill>
            <a:srgbClr val="4093DA"/>
          </a:solidFill>
          <a:ln algn="ctr" cap="flat" cmpd="sng" w="25400">
            <a:noFill/>
            <a:prstDash val="solid"/>
          </a:ln>
          <a:effectLst/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9" name="组合 19"/>
          <p:cNvGrpSpPr/>
          <p:nvPr/>
        </p:nvGrpSpPr>
        <p:grpSpPr>
          <a:xfrm>
            <a:off x="2293922" y="4356918"/>
            <a:ext cx="1783268" cy="1783508"/>
            <a:chOff x="3733576" y="3930057"/>
            <a:chExt cx="1800000" cy="1800000"/>
          </a:xfrm>
        </p:grpSpPr>
        <p:sp>
          <p:nvSpPr>
            <p:cNvPr id="10" name="椭圆 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100000">
                    <a:sysClr lastClr="FFFFFF" val="window"/>
                  </a:gs>
                  <a:gs pos="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fmla="*/ 900000 w 1800000" name="connsiteX0"/>
                <a:gd fmla="*/ 0 h 1800000" name="connsiteY0"/>
                <a:gd fmla="*/ 1800000 w 1800000" name="connsiteX1"/>
                <a:gd fmla="*/ 900000 h 1800000" name="connsiteY1"/>
                <a:gd fmla="*/ 900000 w 1800000" name="connsiteX2"/>
                <a:gd fmla="*/ 1800000 h 1800000" name="connsiteY2"/>
                <a:gd fmla="*/ 0 w 1800000" name="connsiteX3"/>
                <a:gd fmla="*/ 900000 h 1800000" name="connsiteY3"/>
                <a:gd fmla="*/ 900000 w 1800000" name="connsiteX4"/>
                <a:gd fmla="*/ 0 h 1800000" name="connsiteY4"/>
                <a:gd fmla="*/ 900000 w 1800000" name="connsiteX5"/>
                <a:gd fmla="*/ 270000 h 1800000" name="connsiteY5"/>
                <a:gd fmla="*/ 270000 w 1800000" name="connsiteX6"/>
                <a:gd fmla="*/ 900000 h 1800000" name="connsiteY6"/>
                <a:gd fmla="*/ 900000 w 1800000" name="connsiteX7"/>
                <a:gd fmla="*/ 1530000 h 1800000" name="connsiteY7"/>
                <a:gd fmla="*/ 1530000 w 1800000" name="connsiteX8"/>
                <a:gd fmla="*/ 900000 h 1800000" name="connsiteY8"/>
                <a:gd fmla="*/ 900000 w 1800000" name="connsiteX9"/>
                <a:gd fmla="*/ 270000 h 1800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lastClr="FFFFFF" val="window"/>
                </a:gs>
                <a:gs pos="100000">
                  <a:srgbClr val="DBDBDB"/>
                </a:gs>
              </a:gsLst>
              <a:lin ang="2700000" scaled="1"/>
            </a:gradFill>
            <a:ln algn="ctr" cap="flat" cmpd="sng" w="25400">
              <a:noFill/>
              <a:prstDash val="solid"/>
            </a:ln>
            <a:effectLst>
              <a:outerShdw algn="tl" blurRad="88900" dir="2700000" dist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0">
                    <a:sysClr lastClr="FFFFFF" val="window"/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690154" y="4955975"/>
            <a:ext cx="964209" cy="578801"/>
          </a:xfrm>
          <a:prstGeom prst="rect">
            <a:avLst/>
          </a:prstGeom>
        </p:spPr>
        <p:txBody>
          <a:bodyPr bIns="45713" lIns="91424" rIns="91424" tIns="45713" wrap="square">
            <a:spAutoFit/>
          </a:bodyPr>
          <a:lstStyle/>
          <a:p>
            <a:pPr algn="ctr" defTabSz="1218804"/>
            <a:r>
              <a:rPr altLang="en-US" b="1" kern="100" lang="zh-CN" sz="1599">
                <a:solidFill>
                  <a:sysClr lastClr="FFFFFF" val="window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文字标题内容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283838" y="1632190"/>
            <a:ext cx="6619346" cy="1040378"/>
          </a:xfrm>
          <a:prstGeom prst="roundRect">
            <a:avLst>
              <a:gd fmla="val 10215" name="adj"/>
            </a:avLst>
          </a:prstGeom>
          <a:gradFill flip="none" rotWithShape="1">
            <a:gsLst>
              <a:gs pos="100000">
                <a:sysClr lastClr="FFFFFF" val="window">
                  <a:lumMod val="85000"/>
                </a:sysClr>
              </a:gs>
              <a:gs pos="0">
                <a:sysClr lastClr="FFFFFF" val="window"/>
              </a:gs>
            </a:gsLst>
            <a:lin ang="0" scaled="1"/>
          </a:gradFill>
          <a:ln algn="ctr" cap="flat" cmpd="sng" w="25400">
            <a:gradFill>
              <a:gsLst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5400000" scaled="0"/>
            </a:gradFill>
            <a:prstDash val="solid"/>
          </a:ln>
          <a:effectLst>
            <a:outerShdw algn="tl" blurRad="342900" dir="2700000" dist="241300" rotWithShape="0">
              <a:prstClr val="black">
                <a:alpha val="40000"/>
              </a:prstClr>
            </a:outerShdw>
          </a:effectLst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407912" y="1632190"/>
            <a:ext cx="1553952" cy="1040378"/>
          </a:xfrm>
          <a:prstGeom prst="roundRect">
            <a:avLst>
              <a:gd fmla="val 10215" name="adj"/>
            </a:avLst>
          </a:prstGeom>
          <a:solidFill>
            <a:srgbClr val="4093DA"/>
          </a:solidFill>
          <a:ln algn="ctr" cap="flat" cmpd="sng" w="25400">
            <a:noFill/>
            <a:prstDash val="solid"/>
          </a:ln>
          <a:effectLst/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17" name="组合 19"/>
          <p:cNvGrpSpPr/>
          <p:nvPr/>
        </p:nvGrpSpPr>
        <p:grpSpPr>
          <a:xfrm>
            <a:off x="2293922" y="1260625"/>
            <a:ext cx="1783268" cy="1783508"/>
            <a:chOff x="3733576" y="3930057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100000">
                    <a:sysClr lastClr="FFFFFF" val="window"/>
                  </a:gs>
                  <a:gs pos="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fmla="*/ 900000 w 1800000" name="connsiteX0"/>
                <a:gd fmla="*/ 0 h 1800000" name="connsiteY0"/>
                <a:gd fmla="*/ 1800000 w 1800000" name="connsiteX1"/>
                <a:gd fmla="*/ 900000 h 1800000" name="connsiteY1"/>
                <a:gd fmla="*/ 900000 w 1800000" name="connsiteX2"/>
                <a:gd fmla="*/ 1800000 h 1800000" name="connsiteY2"/>
                <a:gd fmla="*/ 0 w 1800000" name="connsiteX3"/>
                <a:gd fmla="*/ 900000 h 1800000" name="connsiteY3"/>
                <a:gd fmla="*/ 900000 w 1800000" name="connsiteX4"/>
                <a:gd fmla="*/ 0 h 1800000" name="connsiteY4"/>
                <a:gd fmla="*/ 900000 w 1800000" name="connsiteX5"/>
                <a:gd fmla="*/ 270000 h 1800000" name="connsiteY5"/>
                <a:gd fmla="*/ 270000 w 1800000" name="connsiteX6"/>
                <a:gd fmla="*/ 900000 h 1800000" name="connsiteY6"/>
                <a:gd fmla="*/ 900000 w 1800000" name="connsiteX7"/>
                <a:gd fmla="*/ 1530000 h 1800000" name="connsiteY7"/>
                <a:gd fmla="*/ 1530000 w 1800000" name="connsiteX8"/>
                <a:gd fmla="*/ 900000 h 1800000" name="connsiteY8"/>
                <a:gd fmla="*/ 900000 w 1800000" name="connsiteX9"/>
                <a:gd fmla="*/ 270000 h 1800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lastClr="FFFFFF" val="window"/>
                </a:gs>
                <a:gs pos="100000">
                  <a:srgbClr val="DBDBDB"/>
                </a:gs>
              </a:gsLst>
              <a:lin ang="2700000" scaled="1"/>
            </a:gradFill>
            <a:ln algn="ctr" cap="flat" cmpd="sng" w="25400">
              <a:noFill/>
              <a:prstDash val="solid"/>
            </a:ln>
            <a:effectLst>
              <a:outerShdw algn="tl" blurRad="88900" dir="2700000" dist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0">
                    <a:sysClr lastClr="FFFFFF" val="window"/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0155" y="1838887"/>
            <a:ext cx="1052503" cy="578801"/>
          </a:xfrm>
          <a:prstGeom prst="rect">
            <a:avLst/>
          </a:prstGeom>
        </p:spPr>
        <p:txBody>
          <a:bodyPr bIns="45713" lIns="91424" rIns="91424" tIns="45713" wrap="square">
            <a:spAutoFit/>
          </a:bodyPr>
          <a:lstStyle/>
          <a:p>
            <a:pPr algn="ctr" defTabSz="1218804">
              <a:defRPr/>
            </a:pPr>
            <a:r>
              <a:rPr altLang="en-US" b="1" kern="100" lang="zh-CN" sz="1599">
                <a:solidFill>
                  <a:sysClr lastClr="FFFFFF" val="window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文字标题内容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3795803" y="3101462"/>
            <a:ext cx="6619344" cy="1039098"/>
          </a:xfrm>
          <a:prstGeom prst="roundRect">
            <a:avLst>
              <a:gd fmla="val 10215" name="adj"/>
            </a:avLst>
          </a:prstGeom>
          <a:gradFill flip="none" rotWithShape="1">
            <a:gsLst>
              <a:gs pos="0">
                <a:sysClr lastClr="FFFFFF" val="window">
                  <a:lumMod val="85000"/>
                </a:sysClr>
              </a:gs>
              <a:gs pos="100000">
                <a:sysClr lastClr="FFFFFF" val="window">
                  <a:lumMod val="95000"/>
                </a:sysClr>
              </a:gs>
            </a:gsLst>
            <a:lin ang="0" scaled="1"/>
          </a:gradFill>
          <a:ln algn="ctr" cap="flat" cmpd="sng" w="25400">
            <a:gradFill>
              <a:gsLst>
                <a:gs pos="100000">
                  <a:sysClr lastClr="FFFFFF" val="window">
                    <a:lumMod val="85000"/>
                  </a:sysClr>
                </a:gs>
                <a:gs pos="0">
                  <a:sysClr lastClr="FFFFFF" val="window"/>
                </a:gs>
              </a:gsLst>
              <a:lin ang="5400000" scaled="0"/>
            </a:gradFill>
            <a:prstDash val="solid"/>
          </a:ln>
          <a:effectLst>
            <a:outerShdw algn="tl" blurRad="342900" dir="2700000" dist="241300" rotWithShape="0">
              <a:prstClr val="black">
                <a:alpha val="40000"/>
              </a:prstClr>
            </a:outerShdw>
          </a:effectLst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26425" y="3106156"/>
            <a:ext cx="1553950" cy="1039098"/>
          </a:xfrm>
          <a:prstGeom prst="roundRect">
            <a:avLst>
              <a:gd fmla="val 10215" name="adj"/>
            </a:avLst>
          </a:prstGeom>
          <a:solidFill>
            <a:srgbClr val="D7529E"/>
          </a:solidFill>
          <a:ln algn="ctr" cap="flat" cmpd="sng" w="25400">
            <a:noFill/>
            <a:prstDash val="solid"/>
          </a:ln>
          <a:effectLst/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en-US" kern="0" lang="zh-CN" sz="2399">
              <a:solidFill>
                <a:sysClr lastClr="FFFFFF" val="window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595462" y="2734590"/>
            <a:ext cx="1781986" cy="1782229"/>
            <a:chOff x="3733576" y="3930057"/>
            <a:chExt cx="1800000" cy="1800000"/>
          </a:xfrm>
        </p:grpSpPr>
        <p:sp>
          <p:nvSpPr>
            <p:cNvPr id="25" name="椭圆 24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100000">
                    <a:sysClr lastClr="FFFFFF" val="window"/>
                  </a:gs>
                  <a:gs pos="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fmla="*/ 900000 w 1800000" name="connsiteX0"/>
                <a:gd fmla="*/ 0 h 1800000" name="connsiteY0"/>
                <a:gd fmla="*/ 1800000 w 1800000" name="connsiteX1"/>
                <a:gd fmla="*/ 900000 h 1800000" name="connsiteY1"/>
                <a:gd fmla="*/ 900000 w 1800000" name="connsiteX2"/>
                <a:gd fmla="*/ 1800000 h 1800000" name="connsiteY2"/>
                <a:gd fmla="*/ 0 w 1800000" name="connsiteX3"/>
                <a:gd fmla="*/ 900000 h 1800000" name="connsiteY3"/>
                <a:gd fmla="*/ 900000 w 1800000" name="connsiteX4"/>
                <a:gd fmla="*/ 0 h 1800000" name="connsiteY4"/>
                <a:gd fmla="*/ 900000 w 1800000" name="connsiteX5"/>
                <a:gd fmla="*/ 270000 h 1800000" name="connsiteY5"/>
                <a:gd fmla="*/ 270000 w 1800000" name="connsiteX6"/>
                <a:gd fmla="*/ 900000 h 1800000" name="connsiteY6"/>
                <a:gd fmla="*/ 900000 w 1800000" name="connsiteX7"/>
                <a:gd fmla="*/ 1530000 h 1800000" name="connsiteY7"/>
                <a:gd fmla="*/ 1530000 w 1800000" name="connsiteX8"/>
                <a:gd fmla="*/ 900000 h 1800000" name="connsiteY8"/>
                <a:gd fmla="*/ 900000 w 1800000" name="connsiteX9"/>
                <a:gd fmla="*/ 270000 h 1800000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lastClr="FFFFFF" val="window"/>
                </a:gs>
                <a:gs pos="100000">
                  <a:srgbClr val="DBDBDB"/>
                </a:gs>
              </a:gsLst>
              <a:lin ang="2700000" scaled="1"/>
            </a:gradFill>
            <a:ln algn="ctr" cap="flat" cmpd="sng" w="25400">
              <a:noFill/>
              <a:prstDash val="solid"/>
            </a:ln>
            <a:effectLst>
              <a:outerShdw algn="tl" blurRad="88900" dir="2700000" dist="635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algn="ctr" cap="flat" cmpd="sng" w="25400">
              <a:gradFill flip="none" rotWithShape="1">
                <a:gsLst>
                  <a:gs pos="0">
                    <a:sysClr lastClr="FFFFFF" val="window"/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804">
                <a:defRPr/>
              </a:pPr>
              <a:endParaRPr altLang="en-US" kern="0" lang="zh-CN" sz="2399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9001379" y="3324297"/>
            <a:ext cx="983335" cy="578801"/>
          </a:xfrm>
          <a:prstGeom prst="rect">
            <a:avLst/>
          </a:prstGeom>
        </p:spPr>
        <p:txBody>
          <a:bodyPr bIns="45713" lIns="91424" rIns="91424" tIns="45713" wrap="square">
            <a:spAutoFit/>
          </a:bodyPr>
          <a:lstStyle/>
          <a:p>
            <a:pPr algn="ctr" defTabSz="1218804"/>
            <a:r>
              <a:rPr altLang="en-US" b="1" kern="100" lang="zh-CN" sz="1599">
                <a:solidFill>
                  <a:sysClr lastClr="FFFFFF" val="window"/>
                </a:solidFill>
                <a:latin charset="-122" pitchFamily="34" typeface="微软雅黑"/>
                <a:ea charset="-122" pitchFamily="34" typeface="微软雅黑"/>
                <a:cs charset="0" panose="02020603050405020304" pitchFamily="18" typeface="Times New Roman"/>
              </a:rPr>
              <a:t>文字标题内容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4272360" y="1722339"/>
            <a:ext cx="4459797" cy="860081"/>
          </a:xfrm>
          <a:prstGeom prst="roundRect">
            <a:avLst>
              <a:gd fmla="val 50000" name="adj"/>
            </a:avLst>
          </a:prstGeom>
          <a:solidFill>
            <a:srgbClr val="4093DA"/>
          </a:solidFill>
          <a:ln cap="flat" w="28575">
            <a:noFill/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45713" compatLnSpc="1" lIns="91424" numCol="1" rIns="91424" tIns="45713" vert="horz" wrap="square">
            <a:prstTxWarp prst="textNoShape">
              <a:avLst/>
            </a:prstTxWarp>
          </a:bodyPr>
          <a:lstStyle/>
          <a:p>
            <a:pPr defTabSz="1218804"/>
            <a:endParaRPr altLang="en-US" kern="0" lang="zh-CN" sz="2399">
              <a:solidFill>
                <a:prstClr val="black"/>
              </a:solidFill>
            </a:endParaRPr>
          </a:p>
        </p:txBody>
      </p:sp>
      <p:sp>
        <p:nvSpPr>
          <p:cNvPr id="34" name="矩形 34"/>
          <p:cNvSpPr>
            <a:spLocks noChangeArrowheads="1"/>
          </p:cNvSpPr>
          <p:nvPr/>
        </p:nvSpPr>
        <p:spPr bwMode="auto">
          <a:xfrm>
            <a:off x="4536840" y="1861021"/>
            <a:ext cx="4033267" cy="578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/>
          <a:p>
            <a:pPr defTabSz="1218804">
              <a:lnSpc>
                <a:spcPct val="120000"/>
              </a:lnSpc>
              <a:defRPr/>
            </a:pPr>
            <a:r>
              <a:rPr altLang="en-US" kern="0" lang="zh-CN" sz="1333">
                <a:solidFill>
                  <a:sysClr lastClr="FFFFFF" val="window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3939748" y="3195663"/>
            <a:ext cx="4459797" cy="860081"/>
          </a:xfrm>
          <a:prstGeom prst="roundRect">
            <a:avLst>
              <a:gd fmla="val 43332" name="adj"/>
            </a:avLst>
          </a:prstGeom>
          <a:solidFill>
            <a:srgbClr val="D7529E"/>
          </a:solidFill>
          <a:ln cap="flat" w="28575">
            <a:noFill/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45713" compatLnSpc="1" lIns="91424" numCol="1" rIns="91424" tIns="45713" vert="horz" wrap="square">
            <a:prstTxWarp prst="textNoShape">
              <a:avLst/>
            </a:prstTxWarp>
          </a:bodyPr>
          <a:lstStyle/>
          <a:p>
            <a:pPr defTabSz="1218804"/>
            <a:endParaRPr altLang="en-US" kern="0" lang="zh-CN" sz="2399">
              <a:solidFill>
                <a:prstClr val="black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323672" y="4814138"/>
            <a:ext cx="4459797" cy="860081"/>
          </a:xfrm>
          <a:prstGeom prst="roundRect">
            <a:avLst>
              <a:gd fmla="val 44691" name="adj"/>
            </a:avLst>
          </a:prstGeom>
          <a:solidFill>
            <a:srgbClr val="4093DA"/>
          </a:solidFill>
          <a:ln cap="flat" w="28575">
            <a:noFill/>
            <a:prstDash val="solid"/>
            <a:miter lim="800000"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txBody>
          <a:bodyPr anchor="t" anchorCtr="0" bIns="45713" compatLnSpc="1" lIns="91424" numCol="1" rIns="91424" tIns="45713" vert="horz" wrap="square">
            <a:prstTxWarp prst="textNoShape">
              <a:avLst/>
            </a:prstTxWarp>
          </a:bodyPr>
          <a:lstStyle/>
          <a:p>
            <a:pPr defTabSz="1218804"/>
            <a:endParaRPr altLang="en-US" kern="0" lang="zh-CN" sz="2399">
              <a:solidFill>
                <a:prstClr val="black"/>
              </a:solidFill>
            </a:endParaRPr>
          </a:p>
        </p:txBody>
      </p:sp>
      <p:sp>
        <p:nvSpPr>
          <p:cNvPr id="37" name="矩形 34"/>
          <p:cNvSpPr>
            <a:spLocks noChangeArrowheads="1"/>
          </p:cNvSpPr>
          <p:nvPr/>
        </p:nvSpPr>
        <p:spPr bwMode="auto">
          <a:xfrm>
            <a:off x="4153014" y="3347906"/>
            <a:ext cx="4033267" cy="578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/>
          <a:p>
            <a:pPr defTabSz="1218804">
              <a:lnSpc>
                <a:spcPct val="120000"/>
              </a:lnSpc>
              <a:defRPr/>
            </a:pPr>
            <a:r>
              <a:rPr altLang="en-US" kern="0" lang="zh-CN" sz="1333">
                <a:solidFill>
                  <a:sysClr lastClr="FFFFFF" val="window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8" name="矩形 34"/>
          <p:cNvSpPr>
            <a:spLocks noChangeArrowheads="1"/>
          </p:cNvSpPr>
          <p:nvPr/>
        </p:nvSpPr>
        <p:spPr bwMode="auto">
          <a:xfrm>
            <a:off x="4536937" y="4952821"/>
            <a:ext cx="4033267" cy="578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/>
          <a:p>
            <a:pPr defTabSz="1218804">
              <a:lnSpc>
                <a:spcPct val="120000"/>
              </a:lnSpc>
              <a:defRPr/>
            </a:pPr>
            <a:r>
              <a:rPr altLang="en-US" kern="0" lang="zh-CN" sz="1333">
                <a:solidFill>
                  <a:sysClr lastClr="FFFFFF" val="window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</p:spTree>
    <p:extLst>
      <p:ext uri="{BB962C8B-B14F-4D97-AF65-F5344CB8AC3E}">
        <p14:creationId val="232764886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3"/>
      <p:bldP grpId="0" spid="14"/>
      <p:bldP grpId="0" spid="16"/>
      <p:bldP grpId="0" spid="21"/>
      <p:bldP grpId="0" spid="22"/>
      <p:bldP grpId="0" spid="23"/>
      <p:bldP grpId="0" spid="32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/>
                  </a:gs>
                  <a:gs pos="100000">
                    <a:srgbClr val="D4D4D4"/>
                  </a:gs>
                </a:gsLst>
                <a:lin ang="13200000" scaled="0"/>
              </a:gradFill>
              <a:ln algn="ctr" cap="flat" cmpd="sng"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r" blurRad="508000" dir="8100000" dist="254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algn="ctr" cap="flat" cmpd="sng" w="50800">
                <a:noFill/>
                <a:prstDash val="solid"/>
                <a:miter lim="800000"/>
              </a:ln>
              <a:effectLst>
                <a:innerShdw blurRad="50800" dir="13500000" dist="25400">
                  <a:prstClr val="black">
                    <a:alpha val="50000"/>
                  </a:prstClr>
                </a:inn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538605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9600">
                  <a:solidFill>
                    <a:srgbClr val="EFF6FC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02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632264" y="5612200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</p:spTree>
    <p:extLst>
      <p:ext uri="{BB962C8B-B14F-4D97-AF65-F5344CB8AC3E}">
        <p14:creationId val="54227756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8"/>
      <p:bldP grpId="0" spid="59"/>
      <p:bldP grpId="0" spid="60"/>
      <p:bldP grpId="0" spid="61"/>
      <p:bldP grpId="0" spid="62"/>
      <p:bldP grpId="0" spid="63"/>
      <p:bldP grpId="0" spid="3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五边形 6"/>
          <p:cNvSpPr/>
          <p:nvPr/>
        </p:nvSpPr>
        <p:spPr>
          <a:xfrm flipH="1" rot="16200000">
            <a:off x="8766908" y="2060350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8083809" y="2865726"/>
            <a:ext cx="2213221" cy="3449593"/>
            <a:chOff x="8083809" y="2865726"/>
            <a:chExt cx="2213221" cy="3449593"/>
          </a:xfrm>
        </p:grpSpPr>
        <p:sp>
          <p:nvSpPr>
            <p:cNvPr id="9" name="五边形 8"/>
            <p:cNvSpPr/>
            <p:nvPr/>
          </p:nvSpPr>
          <p:spPr>
            <a:xfrm flipH="1" rot="16200000">
              <a:off x="8787919" y="4806209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83809" y="2865726"/>
              <a:ext cx="2213220" cy="3338834"/>
            </a:xfrm>
            <a:custGeom>
              <a:gdLst>
                <a:gd fmla="*/ 0 w 2424214" name="connsiteX0"/>
                <a:gd fmla="*/ 0 h 3657136" name="connsiteY0"/>
                <a:gd fmla="*/ 2424214 w 2424214" name="connsiteX1"/>
                <a:gd fmla="*/ 0 h 3657136" name="connsiteY1"/>
                <a:gd fmla="*/ 2424214 w 2424214" name="connsiteX2"/>
                <a:gd fmla="*/ 2775392 h 3657136" name="connsiteY2"/>
                <a:gd fmla="*/ 2424214 w 2424214" name="connsiteX3"/>
                <a:gd fmla="*/ 2838918 h 3657136" name="connsiteY3"/>
                <a:gd fmla="*/ 2424214 w 2424214" name="connsiteX4"/>
                <a:gd fmla="*/ 3216264 h 3657136" name="connsiteY4"/>
                <a:gd fmla="*/ 1212107 w 2424214" name="connsiteX5"/>
                <a:gd fmla="*/ 3657136 h 3657136" name="connsiteY5"/>
                <a:gd fmla="*/ 0 w 2424214" name="connsiteX6"/>
                <a:gd fmla="*/ 3216264 h 3657136" name="connsiteY6"/>
                <a:gd fmla="*/ 0 w 2424214" name="connsiteX7"/>
                <a:gd fmla="*/ 2838918 h 3657136" name="connsiteY7"/>
                <a:gd fmla="*/ 0 w 2424214" name="connsiteX8"/>
                <a:gd fmla="*/ 2775392 h 365713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657136" w="2424214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42515" y="4369320"/>
              <a:ext cx="32308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此处输入标题</a:t>
              </a: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endPara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  <p:sp>
          <p:nvSpPr>
            <p:cNvPr id="12" name="Freeform 223"/>
            <p:cNvSpPr/>
            <p:nvPr/>
          </p:nvSpPr>
          <p:spPr bwMode="auto">
            <a:xfrm>
              <a:off x="8975923" y="3681967"/>
              <a:ext cx="431472" cy="349933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3" name="五边形 12"/>
          <p:cNvSpPr/>
          <p:nvPr/>
        </p:nvSpPr>
        <p:spPr>
          <a:xfrm flipH="1" rot="16200000">
            <a:off x="2613537" y="2045883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1930438" y="2851259"/>
            <a:ext cx="2213221" cy="3449594"/>
            <a:chOff x="1930438" y="2851259"/>
            <a:chExt cx="2213221" cy="3449594"/>
          </a:xfrm>
        </p:grpSpPr>
        <p:sp>
          <p:nvSpPr>
            <p:cNvPr id="16" name="五边形 15"/>
            <p:cNvSpPr/>
            <p:nvPr/>
          </p:nvSpPr>
          <p:spPr>
            <a:xfrm flipH="1" rot="16200000">
              <a:off x="2634548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930438" y="2851259"/>
              <a:ext cx="2213220" cy="3338834"/>
            </a:xfrm>
            <a:custGeom>
              <a:gdLst>
                <a:gd fmla="*/ 0 w 2424214" name="connsiteX0"/>
                <a:gd fmla="*/ 0 h 3657136" name="connsiteY0"/>
                <a:gd fmla="*/ 2424214 w 2424214" name="connsiteX1"/>
                <a:gd fmla="*/ 0 h 3657136" name="connsiteY1"/>
                <a:gd fmla="*/ 2424214 w 2424214" name="connsiteX2"/>
                <a:gd fmla="*/ 2775392 h 3657136" name="connsiteY2"/>
                <a:gd fmla="*/ 2424214 w 2424214" name="connsiteX3"/>
                <a:gd fmla="*/ 2838918 h 3657136" name="connsiteY3"/>
                <a:gd fmla="*/ 2424214 w 2424214" name="connsiteX4"/>
                <a:gd fmla="*/ 3216264 h 3657136" name="connsiteY4"/>
                <a:gd fmla="*/ 1212107 w 2424214" name="connsiteX5"/>
                <a:gd fmla="*/ 3657136 h 3657136" name="connsiteY5"/>
                <a:gd fmla="*/ 0 w 2424214" name="connsiteX6"/>
                <a:gd fmla="*/ 3216264 h 3657136" name="connsiteY6"/>
                <a:gd fmla="*/ 0 w 2424214" name="connsiteX7"/>
                <a:gd fmla="*/ 2838918 h 3657136" name="connsiteY7"/>
                <a:gd fmla="*/ 0 w 2424214" name="connsiteX8"/>
                <a:gd fmla="*/ 2775392 h 365713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657136" w="2424214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37785" y="4415397"/>
              <a:ext cx="32308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此处输入标题</a:t>
              </a:r>
            </a:p>
            <a:p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endParaRPr altLang="en-US" lang="zh-CN" smtClean="0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mtClean="0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857983" y="3634434"/>
              <a:ext cx="400094" cy="384764"/>
              <a:chOff x="9791183" y="5224434"/>
              <a:chExt cx="645684" cy="62094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20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五边形 21"/>
          <p:cNvSpPr/>
          <p:nvPr/>
        </p:nvSpPr>
        <p:spPr>
          <a:xfrm flipH="1" rot="16200000">
            <a:off x="5690223" y="2045883"/>
            <a:ext cx="847023" cy="2465003"/>
          </a:xfrm>
          <a:prstGeom prst="homePlate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5007124" y="2851259"/>
            <a:ext cx="2213221" cy="3449594"/>
            <a:chOff x="5007124" y="2851259"/>
            <a:chExt cx="2213221" cy="3449594"/>
          </a:xfrm>
        </p:grpSpPr>
        <p:sp>
          <p:nvSpPr>
            <p:cNvPr id="24" name="五边形 23"/>
            <p:cNvSpPr/>
            <p:nvPr/>
          </p:nvSpPr>
          <p:spPr>
            <a:xfrm flipH="1" rot="16200000">
              <a:off x="5711234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007124" y="2851259"/>
              <a:ext cx="2213220" cy="3338834"/>
            </a:xfrm>
            <a:custGeom>
              <a:gdLst>
                <a:gd fmla="*/ 0 w 2424214" name="connsiteX0"/>
                <a:gd fmla="*/ 0 h 3657136" name="connsiteY0"/>
                <a:gd fmla="*/ 2424214 w 2424214" name="connsiteX1"/>
                <a:gd fmla="*/ 0 h 3657136" name="connsiteY1"/>
                <a:gd fmla="*/ 2424214 w 2424214" name="connsiteX2"/>
                <a:gd fmla="*/ 2775392 h 3657136" name="connsiteY2"/>
                <a:gd fmla="*/ 2424214 w 2424214" name="connsiteX3"/>
                <a:gd fmla="*/ 2838918 h 3657136" name="connsiteY3"/>
                <a:gd fmla="*/ 2424214 w 2424214" name="connsiteX4"/>
                <a:gd fmla="*/ 3216264 h 3657136" name="connsiteY4"/>
                <a:gd fmla="*/ 1212107 w 2424214" name="connsiteX5"/>
                <a:gd fmla="*/ 3657136 h 3657136" name="connsiteY5"/>
                <a:gd fmla="*/ 0 w 2424214" name="connsiteX6"/>
                <a:gd fmla="*/ 3216264 h 3657136" name="connsiteY6"/>
                <a:gd fmla="*/ 0 w 2424214" name="connsiteX7"/>
                <a:gd fmla="*/ 2838918 h 3657136" name="connsiteY7"/>
                <a:gd fmla="*/ 0 w 2424214" name="connsiteX8"/>
                <a:gd fmla="*/ 2775392 h 365713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657136" w="2424214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31069" y="4398057"/>
              <a:ext cx="32308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此处输入标题</a:t>
              </a: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输入您的主要叙述内容</a:t>
              </a:r>
            </a:p>
            <a:p>
              <a:endPara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925120" y="3640266"/>
              <a:ext cx="341867" cy="43720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3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57918" y="2231573"/>
            <a:ext cx="2465003" cy="1186088"/>
            <a:chOff x="7957918" y="2231573"/>
            <a:chExt cx="2465003" cy="1186088"/>
          </a:xfrm>
          <a:solidFill>
            <a:srgbClr val="4093DA"/>
          </a:solidFill>
        </p:grpSpPr>
        <p:sp>
          <p:nvSpPr>
            <p:cNvPr id="36" name="任意多边形 35"/>
            <p:cNvSpPr/>
            <p:nvPr/>
          </p:nvSpPr>
          <p:spPr>
            <a:xfrm flipV="1">
              <a:off x="7957918" y="2231573"/>
              <a:ext cx="2465003" cy="1186088"/>
            </a:xfrm>
            <a:custGeom>
              <a:gdLst>
                <a:gd fmla="*/ 0 w 2700000" name="connsiteX0"/>
                <a:gd fmla="*/ 1299162 h 1299162" name="connsiteY0"/>
                <a:gd fmla="*/ 2700000 w 2700000" name="connsiteX1"/>
                <a:gd fmla="*/ 1299162 h 1299162" name="connsiteY1"/>
                <a:gd fmla="*/ 2700000 w 2700000" name="connsiteX2"/>
                <a:gd fmla="*/ 982054 h 1299162" name="connsiteY2"/>
                <a:gd fmla="*/ 2700000 w 2700000" name="connsiteX3"/>
                <a:gd fmla="*/ 927772 h 1299162" name="connsiteY3"/>
                <a:gd fmla="*/ 2700000 w 2700000" name="connsiteX4"/>
                <a:gd fmla="*/ 491027 h 1299162" name="connsiteY4"/>
                <a:gd fmla="*/ 1350000 w 2700000" name="connsiteX5"/>
                <a:gd fmla="*/ 0 h 1299162" name="connsiteY5"/>
                <a:gd fmla="*/ 0 w 2700000" name="connsiteX6"/>
                <a:gd fmla="*/ 491027 h 1299162" name="connsiteY6"/>
                <a:gd fmla="*/ 0 w 2700000" name="connsiteX7"/>
                <a:gd fmla="*/ 927772 h 1299162" name="connsiteY7"/>
                <a:gd fmla="*/ 0 w 2700000" name="connsiteX8"/>
                <a:gd fmla="*/ 982054 h 129916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99162" w="2700000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1524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36310" y="2546999"/>
              <a:ext cx="1579880" cy="39624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PART     03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04547" y="2217106"/>
            <a:ext cx="2465003" cy="1186088"/>
            <a:chOff x="1804547" y="2217106"/>
            <a:chExt cx="2465003" cy="1186088"/>
          </a:xfrm>
          <a:solidFill>
            <a:srgbClr val="4093DA"/>
          </a:solidFill>
        </p:grpSpPr>
        <p:sp>
          <p:nvSpPr>
            <p:cNvPr id="39" name="任意多边形 38"/>
            <p:cNvSpPr/>
            <p:nvPr/>
          </p:nvSpPr>
          <p:spPr>
            <a:xfrm flipV="1">
              <a:off x="1804547" y="2217106"/>
              <a:ext cx="2465003" cy="1186088"/>
            </a:xfrm>
            <a:custGeom>
              <a:gdLst>
                <a:gd fmla="*/ 0 w 2700000" name="connsiteX0"/>
                <a:gd fmla="*/ 1299162 h 1299162" name="connsiteY0"/>
                <a:gd fmla="*/ 2700000 w 2700000" name="connsiteX1"/>
                <a:gd fmla="*/ 1299162 h 1299162" name="connsiteY1"/>
                <a:gd fmla="*/ 2700000 w 2700000" name="connsiteX2"/>
                <a:gd fmla="*/ 982054 h 1299162" name="connsiteY2"/>
                <a:gd fmla="*/ 2700000 w 2700000" name="connsiteX3"/>
                <a:gd fmla="*/ 927772 h 1299162" name="connsiteY3"/>
                <a:gd fmla="*/ 2700000 w 2700000" name="connsiteX4"/>
                <a:gd fmla="*/ 491027 h 1299162" name="connsiteY4"/>
                <a:gd fmla="*/ 1350000 w 2700000" name="connsiteX5"/>
                <a:gd fmla="*/ 0 h 1299162" name="connsiteY5"/>
                <a:gd fmla="*/ 0 w 2700000" name="connsiteX6"/>
                <a:gd fmla="*/ 491027 h 1299162" name="connsiteY6"/>
                <a:gd fmla="*/ 0 w 2700000" name="connsiteX7"/>
                <a:gd fmla="*/ 927772 h 1299162" name="connsiteY7"/>
                <a:gd fmla="*/ 0 w 2700000" name="connsiteX8"/>
                <a:gd fmla="*/ 982054 h 129916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99162" w="2700000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1524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201598" y="2511675"/>
              <a:ext cx="1579880" cy="39624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PART     01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81232" y="2217106"/>
            <a:ext cx="2465003" cy="1186088"/>
            <a:chOff x="4881232" y="2217106"/>
            <a:chExt cx="2465003" cy="1186088"/>
          </a:xfrm>
          <a:solidFill>
            <a:srgbClr val="D7529E"/>
          </a:solidFill>
        </p:grpSpPr>
        <p:sp>
          <p:nvSpPr>
            <p:cNvPr id="42" name="任意多边形 41"/>
            <p:cNvSpPr/>
            <p:nvPr/>
          </p:nvSpPr>
          <p:spPr>
            <a:xfrm flipV="1">
              <a:off x="4881232" y="2217106"/>
              <a:ext cx="2465003" cy="1186088"/>
            </a:xfrm>
            <a:custGeom>
              <a:gdLst>
                <a:gd fmla="*/ 0 w 2700000" name="connsiteX0"/>
                <a:gd fmla="*/ 1299162 h 1299162" name="connsiteY0"/>
                <a:gd fmla="*/ 2700000 w 2700000" name="connsiteX1"/>
                <a:gd fmla="*/ 1299162 h 1299162" name="connsiteY1"/>
                <a:gd fmla="*/ 2700000 w 2700000" name="connsiteX2"/>
                <a:gd fmla="*/ 982054 h 1299162" name="connsiteY2"/>
                <a:gd fmla="*/ 2700000 w 2700000" name="connsiteX3"/>
                <a:gd fmla="*/ 927772 h 1299162" name="connsiteY3"/>
                <a:gd fmla="*/ 2700000 w 2700000" name="connsiteX4"/>
                <a:gd fmla="*/ 491027 h 1299162" name="connsiteY4"/>
                <a:gd fmla="*/ 1350000 w 2700000" name="connsiteX5"/>
                <a:gd fmla="*/ 0 h 1299162" name="connsiteY5"/>
                <a:gd fmla="*/ 0 w 2700000" name="connsiteX6"/>
                <a:gd fmla="*/ 491027 h 1299162" name="connsiteY6"/>
                <a:gd fmla="*/ 0 w 2700000" name="connsiteX7"/>
                <a:gd fmla="*/ 927772 h 1299162" name="connsiteY7"/>
                <a:gd fmla="*/ 0 w 2700000" name="connsiteX8"/>
                <a:gd fmla="*/ 982054 h 129916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299162" w="2700000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1524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236655" y="2530672"/>
              <a:ext cx="1579880" cy="39624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PART     02</a:t>
              </a:r>
            </a:p>
          </p:txBody>
        </p:sp>
      </p:grpSp>
    </p:spTree>
    <p:extLst>
      <p:ext uri="{BB962C8B-B14F-4D97-AF65-F5344CB8AC3E}">
        <p14:creationId val="1520453404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3"/>
      <p:bldP grpId="0" spid="2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4598144" y="2170066"/>
            <a:ext cx="3006383" cy="4416446"/>
          </a:xfrm>
          <a:custGeom>
            <a:gdLst>
              <a:gd fmla="*/ 1702525 w 3405050" name="connsiteX0"/>
              <a:gd fmla="*/ 0 h 5002097" name="connsiteY0"/>
              <a:gd fmla="*/ 3405050 w 3405050" name="connsiteX1"/>
              <a:gd fmla="*/ 1702525 h 5002097" name="connsiteY1"/>
              <a:gd fmla="*/ 2045644 w 3405050" name="connsiteX2"/>
              <a:gd fmla="*/ 3370461 h 5002097" name="connsiteY2"/>
              <a:gd fmla="*/ 1888857 w 3405050" name="connsiteX3"/>
              <a:gd fmla="*/ 3394389 h 5002097" name="connsiteY3"/>
              <a:gd fmla="*/ 1968137 w 3405050" name="connsiteX4"/>
              <a:gd fmla="*/ 4789713 h 5002097" name="connsiteY4"/>
              <a:gd fmla="*/ 1471748 w 3405050" name="connsiteX5"/>
              <a:gd fmla="*/ 4789713 h 5002097" name="connsiteY5"/>
              <a:gd fmla="*/ 1549536 w 3405050" name="connsiteX6"/>
              <a:gd fmla="*/ 3397325 h 5002097" name="connsiteY6"/>
              <a:gd fmla="*/ 1528452 w 3405050" name="connsiteX7"/>
              <a:gd fmla="*/ 3396260 h 5002097" name="connsiteY7"/>
              <a:gd fmla="*/ 0 w 3405050" name="connsiteX8"/>
              <a:gd fmla="*/ 1702525 h 5002097" name="connsiteY8"/>
              <a:gd fmla="*/ 1702525 w 3405050" name="connsiteX9"/>
              <a:gd fmla="*/ 0 h 500209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002097" w="3405049">
                <a:moveTo>
                  <a:pt x="1702525" y="0"/>
                </a:moveTo>
                <a:cubicBezTo>
                  <a:pt x="2642804" y="0"/>
                  <a:pt x="3405050" y="762246"/>
                  <a:pt x="3405050" y="1702525"/>
                </a:cubicBezTo>
                <a:cubicBezTo>
                  <a:pt x="3405050" y="2525269"/>
                  <a:pt x="2821456" y="3211707"/>
                  <a:pt x="2045644" y="3370461"/>
                </a:cubicBezTo>
                <a:lnTo>
                  <a:pt x="1888857" y="3394389"/>
                </a:lnTo>
                <a:lnTo>
                  <a:pt x="1968137" y="4789713"/>
                </a:lnTo>
                <a:cubicBezTo>
                  <a:pt x="1976846" y="5085805"/>
                  <a:pt x="1463039" y="5059679"/>
                  <a:pt x="1471748" y="4789713"/>
                </a:cubicBezTo>
                <a:lnTo>
                  <a:pt x="1549536" y="3397325"/>
                </a:lnTo>
                <a:lnTo>
                  <a:pt x="1528452" y="3396260"/>
                </a:lnTo>
                <a:cubicBezTo>
                  <a:pt x="669943" y="3309074"/>
                  <a:pt x="0" y="2584037"/>
                  <a:pt x="0" y="1702525"/>
                </a:cubicBezTo>
                <a:cubicBezTo>
                  <a:pt x="0" y="762246"/>
                  <a:pt x="762246" y="0"/>
                  <a:pt x="1702525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algn="tl" blurRad="190500" dir="2700000" dist="889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12960" y="2606414"/>
            <a:ext cx="2133687" cy="2133687"/>
            <a:chOff x="5012960" y="2606414"/>
            <a:chExt cx="2133687" cy="2133687"/>
          </a:xfrm>
        </p:grpSpPr>
        <p:sp>
          <p:nvSpPr>
            <p:cNvPr id="9" name="椭圆 8"/>
            <p:cNvSpPr/>
            <p:nvPr/>
          </p:nvSpPr>
          <p:spPr>
            <a:xfrm>
              <a:off x="5012960" y="2606414"/>
              <a:ext cx="2133687" cy="2133687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r="13500000" dist="381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757376" y="2985151"/>
              <a:ext cx="601441" cy="578397"/>
              <a:chOff x="5602055" y="3208869"/>
              <a:chExt cx="895089" cy="860794"/>
            </a:xfrm>
          </p:grpSpPr>
          <p:sp>
            <p:nvSpPr>
              <p:cNvPr id="12" name="Oval 131"/>
              <p:cNvSpPr>
                <a:spLocks noChangeArrowheads="1"/>
              </p:cNvSpPr>
              <p:nvPr/>
            </p:nvSpPr>
            <p:spPr bwMode="auto">
              <a:xfrm>
                <a:off x="5848204" y="3208869"/>
                <a:ext cx="402790" cy="4079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4"/>
              <p:cNvSpPr/>
              <p:nvPr/>
            </p:nvSpPr>
            <p:spPr bwMode="auto">
              <a:xfrm>
                <a:off x="5602055" y="3680434"/>
                <a:ext cx="895089" cy="389229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378700" y="3715315"/>
              <a:ext cx="15036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16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4301" y="2135702"/>
            <a:ext cx="1617273" cy="1204832"/>
            <a:chOff x="3764301" y="2135702"/>
            <a:chExt cx="1617273" cy="1204832"/>
          </a:xfrm>
        </p:grpSpPr>
        <p:sp>
          <p:nvSpPr>
            <p:cNvPr id="16" name="任意多边形 15"/>
            <p:cNvSpPr/>
            <p:nvPr/>
          </p:nvSpPr>
          <p:spPr>
            <a:xfrm>
              <a:off x="5087851" y="3248056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764301" y="2135702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00000">
              <a:off x="3896848" y="2535823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13119" y="3112904"/>
            <a:ext cx="1617273" cy="1187266"/>
            <a:chOff x="3513119" y="3112904"/>
            <a:chExt cx="1617273" cy="1187266"/>
          </a:xfrm>
        </p:grpSpPr>
        <p:sp>
          <p:nvSpPr>
            <p:cNvPr id="20" name="任意多边形 19"/>
            <p:cNvSpPr/>
            <p:nvPr/>
          </p:nvSpPr>
          <p:spPr>
            <a:xfrm rot="19800000">
              <a:off x="5045207" y="3873616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9800000">
              <a:off x="3513119" y="3112904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96164" y="3511363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7367" y="3823001"/>
            <a:ext cx="1478471" cy="1617273"/>
            <a:chOff x="3957367" y="3823001"/>
            <a:chExt cx="1478471" cy="1617273"/>
          </a:xfrm>
        </p:grpSpPr>
        <p:sp>
          <p:nvSpPr>
            <p:cNvPr id="24" name="任意多边形 23"/>
            <p:cNvSpPr/>
            <p:nvPr/>
          </p:nvSpPr>
          <p:spPr>
            <a:xfrm rot="18000000">
              <a:off x="5352609" y="4389918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8000000">
              <a:off x="3815741" y="4038005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9800000">
              <a:off x="3956317" y="4421264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62352" y="2135702"/>
            <a:ext cx="1617273" cy="1204832"/>
            <a:chOff x="6762352" y="2135702"/>
            <a:chExt cx="1617273" cy="1204832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6982096" y="3248056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6762352" y="2135702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9800000">
              <a:off x="6958681" y="2486540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549" y="3823001"/>
            <a:ext cx="1457343" cy="1617273"/>
            <a:chOff x="6714549" y="3823001"/>
            <a:chExt cx="1457343" cy="1617273"/>
          </a:xfrm>
        </p:grpSpPr>
        <p:sp>
          <p:nvSpPr>
            <p:cNvPr id="36" name="任意多边形 35"/>
            <p:cNvSpPr/>
            <p:nvPr/>
          </p:nvSpPr>
          <p:spPr>
            <a:xfrm flipH="1" rot="3600000">
              <a:off x="6723798" y="4389918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flipH="1" rot="3600000">
              <a:off x="6717372" y="4038005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1800000">
              <a:off x="6838310" y="4436530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22842" y="3112904"/>
            <a:ext cx="1617273" cy="1187266"/>
            <a:chOff x="7022842" y="3112904"/>
            <a:chExt cx="1617273" cy="1187266"/>
          </a:xfrm>
        </p:grpSpPr>
        <p:sp>
          <p:nvSpPr>
            <p:cNvPr id="40" name="任意多边形 39"/>
            <p:cNvSpPr/>
            <p:nvPr/>
          </p:nvSpPr>
          <p:spPr>
            <a:xfrm flipH="1" rot="1800000">
              <a:off x="7034047" y="3873616"/>
              <a:ext cx="73980" cy="92478"/>
            </a:xfrm>
            <a:custGeom>
              <a:gdLst>
                <a:gd fmla="*/ 73865 w 83790" name="connsiteX0"/>
                <a:gd fmla="*/ 81175 h 104741" name="connsiteY0"/>
                <a:gd fmla="*/ 0 w 83790" name="connsiteX1"/>
                <a:gd fmla="*/ 93910 h 104741" name="connsiteY1"/>
                <a:gd fmla="*/ 41085 w 83790" name="connsiteX2"/>
                <a:gd fmla="*/ 0 h 104741" name="connsiteY2"/>
                <a:gd fmla="*/ 73865 w 83790" name="connsiteX3"/>
                <a:gd fmla="*/ 81175 h 10474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04740" w="8379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 flipH="1" rot="1800000">
              <a:off x="7022842" y="3112904"/>
              <a:ext cx="1617273" cy="1187266"/>
            </a:xfrm>
            <a:custGeom>
              <a:gdLst>
                <a:gd fmla="*/ 1571385 w 1831734" name="connsiteX0"/>
                <a:gd fmla="*/ 1344706 h 1344706" name="connsiteY0"/>
                <a:gd fmla="*/ 1536807 w 1831734" name="connsiteX1"/>
                <a:gd fmla="*/ 1264024 h 1344706" name="connsiteY1"/>
                <a:gd fmla="*/ 172891 w 1831734" name="connsiteX2"/>
                <a:gd fmla="*/ 480252 h 1344706" name="connsiteY2"/>
                <a:gd fmla="*/ 115260 w 1831734" name="connsiteX3"/>
                <a:gd fmla="*/ 537882 h 1344706" name="connsiteY3"/>
                <a:gd fmla="*/ 0 w 1831734" name="connsiteX4"/>
                <a:gd fmla="*/ 111418 h 1344706" name="connsiteY4"/>
                <a:gd fmla="*/ 426464 w 1831734" name="connsiteX5"/>
                <a:gd fmla="*/ 0 h 1344706" name="connsiteY5"/>
                <a:gd fmla="*/ 391886 w 1831734" name="connsiteX6"/>
                <a:gd fmla="*/ 53788 h 1344706" name="connsiteY6"/>
                <a:gd fmla="*/ 1782696 w 1831734" name="connsiteX7"/>
                <a:gd fmla="*/ 860612 h 1344706" name="connsiteY7"/>
                <a:gd fmla="*/ 1828800 w 1831734" name="connsiteX8"/>
                <a:gd fmla="*/ 929768 h 1344706" name="connsiteY8"/>
                <a:gd fmla="*/ 1571385 w 1831734" name="connsiteX9"/>
                <a:gd fmla="*/ 1344706 h 1344706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344706" w="1831734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85293" y="3504671"/>
              <a:ext cx="13385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14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CONTENT TITLE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10998" y="196948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01814" y="3376761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91978" y="4740101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78031" y="476368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120016" y="3390923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869454" y="1969487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38608392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3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32743" y="2595669"/>
            <a:ext cx="3104759" cy="3067143"/>
            <a:chOff x="4532743" y="2256464"/>
            <a:chExt cx="3104759" cy="3067143"/>
          </a:xfrm>
        </p:grpSpPr>
        <p:sp>
          <p:nvSpPr>
            <p:cNvPr id="8" name="矩形 7"/>
            <p:cNvSpPr/>
            <p:nvPr/>
          </p:nvSpPr>
          <p:spPr>
            <a:xfrm flipH="1" flipV="1" rot="3963385">
              <a:off x="5108012" y="477120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V="1" rot="17636616">
              <a:off x="6650875" y="477072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0276358">
              <a:off x="4532743" y="270015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flipV="1" rot="1323642">
              <a:off x="4547835" y="419954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rot="1323642">
              <a:off x="7226420" y="269897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V="1" rot="20276358">
              <a:off x="7211051" y="421123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rot="3963385">
              <a:off x="6654071" y="2115144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17636616">
              <a:off x="5105091" y="211632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84153" y="4252313"/>
            <a:ext cx="2402979" cy="1688682"/>
            <a:chOff x="4884153" y="3913108"/>
            <a:chExt cx="2402979" cy="1688682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4884153" y="3913108"/>
              <a:ext cx="2402979" cy="1688682"/>
            </a:xfrm>
            <a:custGeom>
              <a:gdLst>
                <a:gd fmla="*/ 1611974 w 3223947" name="connsiteX0"/>
                <a:gd fmla="*/ 0 h 2265614" name="connsiteY0"/>
                <a:gd fmla="*/ 3165527 w 3223947" name="connsiteX1"/>
                <a:gd fmla="*/ 557711 h 2265614" name="connsiteY1"/>
                <a:gd fmla="*/ 3223947 w 3223947" name="connsiteX2"/>
                <a:gd fmla="*/ 610806 h 2265614" name="connsiteY2"/>
                <a:gd fmla="*/ 1611973 w 3223947" name="connsiteX3"/>
                <a:gd fmla="*/ 2265614 h 2265614" name="connsiteY3"/>
                <a:gd fmla="*/ 0 w 3223947" name="connsiteX4"/>
                <a:gd fmla="*/ 610808 h 2265614" name="connsiteY4"/>
                <a:gd fmla="*/ 58422 w 3223947" name="connsiteX5"/>
                <a:gd fmla="*/ 557711 h 2265614" name="connsiteY5"/>
                <a:gd fmla="*/ 1611974 w 3223947" name="connsiteX6"/>
                <a:gd fmla="*/ 0 h 226561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265614" w="3223947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931176" y="4945073"/>
              <a:ext cx="354153" cy="396060"/>
              <a:chOff x="5999255" y="3275006"/>
              <a:chExt cx="402656" cy="450303"/>
            </a:xfrm>
            <a:solidFill>
              <a:schemeClr val="bg1"/>
            </a:solidFill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73982" y="2934079"/>
            <a:ext cx="1688683" cy="2402978"/>
            <a:chOff x="4273982" y="2594874"/>
            <a:chExt cx="1688683" cy="2402978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3916835" y="2952021"/>
              <a:ext cx="2402978" cy="1688683"/>
            </a:xfrm>
            <a:custGeom>
              <a:gdLst>
                <a:gd fmla="*/ 1611974 w 3223947" name="connsiteX0"/>
                <a:gd fmla="*/ 0 h 2265614" name="connsiteY0"/>
                <a:gd fmla="*/ 3165527 w 3223947" name="connsiteX1"/>
                <a:gd fmla="*/ 557711 h 2265614" name="connsiteY1"/>
                <a:gd fmla="*/ 3223947 w 3223947" name="connsiteX2"/>
                <a:gd fmla="*/ 610806 h 2265614" name="connsiteY2"/>
                <a:gd fmla="*/ 1611973 w 3223947" name="connsiteX3"/>
                <a:gd fmla="*/ 2265614 h 2265614" name="connsiteY3"/>
                <a:gd fmla="*/ 0 w 3223947" name="connsiteX4"/>
                <a:gd fmla="*/ 610808 h 2265614" name="connsiteY4"/>
                <a:gd fmla="*/ 58422 w 3223947" name="connsiteX5"/>
                <a:gd fmla="*/ 557711 h 2265614" name="connsiteY5"/>
                <a:gd fmla="*/ 1611974 w 3223947" name="connsiteX6"/>
                <a:gd fmla="*/ 0 h 226561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265614" w="3223947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528570" y="3539288"/>
              <a:ext cx="336043" cy="380077"/>
              <a:chOff x="4994016" y="4872552"/>
              <a:chExt cx="406393" cy="459645"/>
            </a:xfrm>
            <a:solidFill>
              <a:schemeClr val="bg1"/>
            </a:solidFill>
          </p:grpSpPr>
          <p:sp>
            <p:nvSpPr>
              <p:cNvPr id="32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gdLst>
                  <a:gd fmla="*/ 157 w 159" name="T0"/>
                  <a:gd fmla="*/ 185 h 207" name="T1"/>
                  <a:gd fmla="*/ 89 w 159" name="T2"/>
                  <a:gd fmla="*/ 79 h 207" name="T3"/>
                  <a:gd fmla="*/ 92 w 159" name="T4"/>
                  <a:gd fmla="*/ 24 h 207" name="T5"/>
                  <a:gd fmla="*/ 42 w 159" name="T6"/>
                  <a:gd fmla="*/ 4 h 207" name="T7"/>
                  <a:gd fmla="*/ 70 w 159" name="T8"/>
                  <a:gd fmla="*/ 48 h 207" name="T9"/>
                  <a:gd fmla="*/ 37 w 159" name="T10"/>
                  <a:gd fmla="*/ 69 h 207" name="T11"/>
                  <a:gd fmla="*/ 10 w 159" name="T12"/>
                  <a:gd fmla="*/ 27 h 207" name="T13"/>
                  <a:gd fmla="*/ 10 w 159" name="T14"/>
                  <a:gd fmla="*/ 77 h 207" name="T15"/>
                  <a:gd fmla="*/ 62 w 159" name="T16"/>
                  <a:gd fmla="*/ 96 h 207" name="T17"/>
                  <a:gd fmla="*/ 130 w 159" name="T18"/>
                  <a:gd fmla="*/ 202 h 207" name="T19"/>
                  <a:gd fmla="*/ 143 w 159" name="T20"/>
                  <a:gd fmla="*/ 205 h 207" name="T21"/>
                  <a:gd fmla="*/ 154 w 159" name="T22"/>
                  <a:gd fmla="*/ 197 h 207" name="T23"/>
                  <a:gd fmla="*/ 157 w 159" name="T24"/>
                  <a:gd fmla="*/ 185 h 207" name="T25"/>
                  <a:gd fmla="*/ 144 w 159" name="T26"/>
                  <a:gd fmla="*/ 193 h 207" name="T27"/>
                  <a:gd fmla="*/ 134 w 159" name="T28"/>
                  <a:gd fmla="*/ 191 h 207" name="T29"/>
                  <a:gd fmla="*/ 137 w 159" name="T30"/>
                  <a:gd fmla="*/ 182 h 207" name="T31"/>
                  <a:gd fmla="*/ 146 w 159" name="T32"/>
                  <a:gd fmla="*/ 184 h 207" name="T33"/>
                  <a:gd fmla="*/ 144 w 159" name="T34"/>
                  <a:gd fmla="*/ 193 h 20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06" w="159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gdLst>
                  <a:gd fmla="*/ 91 w 105" name="T0"/>
                  <a:gd fmla="*/ 26 h 103" name="T1"/>
                  <a:gd fmla="*/ 97 w 105" name="T2"/>
                  <a:gd fmla="*/ 20 h 103" name="T3"/>
                  <a:gd fmla="*/ 84 w 105" name="T4"/>
                  <a:gd fmla="*/ 7 h 103" name="T5"/>
                  <a:gd fmla="*/ 78 w 105" name="T6"/>
                  <a:gd fmla="*/ 13 h 103" name="T7"/>
                  <a:gd fmla="*/ 62 w 105" name="T8"/>
                  <a:gd fmla="*/ 7 h 103" name="T9"/>
                  <a:gd fmla="*/ 62 w 105" name="T10"/>
                  <a:gd fmla="*/ 0 h 103" name="T11"/>
                  <a:gd fmla="*/ 43 w 105" name="T12"/>
                  <a:gd fmla="*/ 0 h 103" name="T13"/>
                  <a:gd fmla="*/ 43 w 105" name="T14"/>
                  <a:gd fmla="*/ 7 h 103" name="T15"/>
                  <a:gd fmla="*/ 28 w 105" name="T16"/>
                  <a:gd fmla="*/ 13 h 103" name="T17"/>
                  <a:gd fmla="*/ 22 w 105" name="T18"/>
                  <a:gd fmla="*/ 7 h 103" name="T19"/>
                  <a:gd fmla="*/ 8 w 105" name="T20"/>
                  <a:gd fmla="*/ 20 h 103" name="T21"/>
                  <a:gd fmla="*/ 15 w 105" name="T22"/>
                  <a:gd fmla="*/ 27 h 103" name="T23"/>
                  <a:gd fmla="*/ 8 w 105" name="T24"/>
                  <a:gd fmla="*/ 42 h 103" name="T25"/>
                  <a:gd fmla="*/ 0 w 105" name="T26"/>
                  <a:gd fmla="*/ 42 h 103" name="T27"/>
                  <a:gd fmla="*/ 0 w 105" name="T28"/>
                  <a:gd fmla="*/ 61 h 103" name="T29"/>
                  <a:gd fmla="*/ 9 w 105" name="T30"/>
                  <a:gd fmla="*/ 61 h 103" name="T31"/>
                  <a:gd fmla="*/ 15 w 105" name="T32"/>
                  <a:gd fmla="*/ 76 h 103" name="T33"/>
                  <a:gd fmla="*/ 9 w 105" name="T34"/>
                  <a:gd fmla="*/ 82 h 103" name="T35"/>
                  <a:gd fmla="*/ 22 w 105" name="T36"/>
                  <a:gd fmla="*/ 95 h 103" name="T37"/>
                  <a:gd fmla="*/ 28 w 105" name="T38"/>
                  <a:gd fmla="*/ 89 h 103" name="T39"/>
                  <a:gd fmla="*/ 43 w 105" name="T40"/>
                  <a:gd fmla="*/ 95 h 103" name="T41"/>
                  <a:gd fmla="*/ 43 w 105" name="T42"/>
                  <a:gd fmla="*/ 103 h 103" name="T43"/>
                  <a:gd fmla="*/ 62 w 105" name="T44"/>
                  <a:gd fmla="*/ 103 h 103" name="T45"/>
                  <a:gd fmla="*/ 62 w 105" name="T46"/>
                  <a:gd fmla="*/ 95 h 103" name="T47"/>
                  <a:gd fmla="*/ 77 w 105" name="T48"/>
                  <a:gd fmla="*/ 89 h 103" name="T49"/>
                  <a:gd fmla="*/ 83 w 105" name="T50"/>
                  <a:gd fmla="*/ 95 h 103" name="T51"/>
                  <a:gd fmla="*/ 96 w 105" name="T52"/>
                  <a:gd fmla="*/ 82 h 103" name="T53"/>
                  <a:gd fmla="*/ 91 w 105" name="T54"/>
                  <a:gd fmla="*/ 76 h 103" name="T55"/>
                  <a:gd fmla="*/ 97 w 105" name="T56"/>
                  <a:gd fmla="*/ 61 h 103" name="T57"/>
                  <a:gd fmla="*/ 105 w 105" name="T58"/>
                  <a:gd fmla="*/ 61 h 103" name="T59"/>
                  <a:gd fmla="*/ 105 w 105" name="T60"/>
                  <a:gd fmla="*/ 42 h 103" name="T61"/>
                  <a:gd fmla="*/ 97 w 105" name="T62"/>
                  <a:gd fmla="*/ 42 h 103" name="T63"/>
                  <a:gd fmla="*/ 91 w 105" name="T64"/>
                  <a:gd fmla="*/ 26 h 103" name="T65"/>
                  <a:gd fmla="*/ 53 w 105" name="T66"/>
                  <a:gd fmla="*/ 83 h 103" name="T67"/>
                  <a:gd fmla="*/ 21 w 105" name="T68"/>
                  <a:gd fmla="*/ 51 h 103" name="T69"/>
                  <a:gd fmla="*/ 53 w 105" name="T70"/>
                  <a:gd fmla="*/ 19 h 103" name="T71"/>
                  <a:gd fmla="*/ 85 w 105" name="T72"/>
                  <a:gd fmla="*/ 51 h 103" name="T73"/>
                  <a:gd fmla="*/ 53 w 105" name="T74"/>
                  <a:gd fmla="*/ 83 h 103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5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17361" y="2934079"/>
            <a:ext cx="1688683" cy="2402978"/>
            <a:chOff x="6217361" y="2594874"/>
            <a:chExt cx="1688683" cy="2402978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5860214" y="2952021"/>
              <a:ext cx="2402978" cy="1688683"/>
            </a:xfrm>
            <a:custGeom>
              <a:gdLst>
                <a:gd fmla="*/ 1611974 w 3223947" name="connsiteX0"/>
                <a:gd fmla="*/ 0 h 2265614" name="connsiteY0"/>
                <a:gd fmla="*/ 3165527 w 3223947" name="connsiteX1"/>
                <a:gd fmla="*/ 557711 h 2265614" name="connsiteY1"/>
                <a:gd fmla="*/ 3223947 w 3223947" name="connsiteX2"/>
                <a:gd fmla="*/ 610806 h 2265614" name="connsiteY2"/>
                <a:gd fmla="*/ 1611973 w 3223947" name="connsiteX3"/>
                <a:gd fmla="*/ 2265614 h 2265614" name="connsiteY3"/>
                <a:gd fmla="*/ 0 w 3223947" name="connsiteX4"/>
                <a:gd fmla="*/ 610808 h 2265614" name="connsiteY4"/>
                <a:gd fmla="*/ 58422 w 3223947" name="connsiteX5"/>
                <a:gd fmla="*/ 557711 h 2265614" name="connsiteY5"/>
                <a:gd fmla="*/ 1611974 w 3223947" name="connsiteX6"/>
                <a:gd fmla="*/ 0 h 226561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265614" w="3223947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72664" y="3539288"/>
              <a:ext cx="338326" cy="364091"/>
              <a:chOff x="7005429" y="4859473"/>
              <a:chExt cx="466184" cy="501686"/>
            </a:xfrm>
            <a:solidFill>
              <a:schemeClr val="bg1"/>
            </a:soli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84153" y="2299688"/>
            <a:ext cx="2402979" cy="1688682"/>
            <a:chOff x="4884153" y="1960483"/>
            <a:chExt cx="2402979" cy="1688682"/>
          </a:xfrm>
        </p:grpSpPr>
        <p:sp>
          <p:nvSpPr>
            <p:cNvPr id="44" name="任意多边形 43"/>
            <p:cNvSpPr/>
            <p:nvPr/>
          </p:nvSpPr>
          <p:spPr>
            <a:xfrm>
              <a:off x="4884153" y="1960483"/>
              <a:ext cx="2402979" cy="1688682"/>
            </a:xfrm>
            <a:custGeom>
              <a:gdLst>
                <a:gd fmla="*/ 1611974 w 3223947" name="connsiteX0"/>
                <a:gd fmla="*/ 0 h 2265614" name="connsiteY0"/>
                <a:gd fmla="*/ 3165527 w 3223947" name="connsiteX1"/>
                <a:gd fmla="*/ 557711 h 2265614" name="connsiteY1"/>
                <a:gd fmla="*/ 3223947 w 3223947" name="connsiteX2"/>
                <a:gd fmla="*/ 610806 h 2265614" name="connsiteY2"/>
                <a:gd fmla="*/ 1611973 w 3223947" name="connsiteX3"/>
                <a:gd fmla="*/ 2265614 h 2265614" name="connsiteY3"/>
                <a:gd fmla="*/ 0 w 3223947" name="connsiteX4"/>
                <a:gd fmla="*/ 610808 h 2265614" name="connsiteY4"/>
                <a:gd fmla="*/ 58422 w 3223947" name="connsiteX5"/>
                <a:gd fmla="*/ 557711 h 2265614" name="connsiteY5"/>
                <a:gd fmla="*/ 1611974 w 3223947" name="connsiteX6"/>
                <a:gd fmla="*/ 0 h 226561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265614" w="3223947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26478" y="2301271"/>
              <a:ext cx="324818" cy="321468"/>
              <a:chOff x="6967126" y="4092464"/>
              <a:chExt cx="453105" cy="448433"/>
            </a:xfrm>
            <a:solidFill>
              <a:schemeClr val="bg1"/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任意多边形 47"/>
          <p:cNvSpPr/>
          <p:nvPr/>
        </p:nvSpPr>
        <p:spPr>
          <a:xfrm>
            <a:off x="4419570" y="2472644"/>
            <a:ext cx="3335479" cy="3308751"/>
          </a:xfrm>
          <a:custGeom>
            <a:gdLst>
              <a:gd fmla="*/ 882295 w 4475031" name="connsiteX0"/>
              <a:gd fmla="*/ 0 h 4439173" name="connsiteY0"/>
              <a:gd fmla="*/ 924124 w 4475031" name="connsiteX1"/>
              <a:gd fmla="*/ 114284 h 4439173" name="connsiteY1"/>
              <a:gd fmla="*/ 2239693 w 4475031" name="connsiteX2"/>
              <a:gd fmla="*/ 986302 h 4439173" name="connsiteY2"/>
              <a:gd fmla="*/ 3555263 w 4475031" name="connsiteX3"/>
              <a:gd fmla="*/ 114284 h 4439173" name="connsiteY3"/>
              <a:gd fmla="*/ 3595644 w 4475031" name="connsiteX4"/>
              <a:gd fmla="*/ 3953 h 4439173" name="connsiteY4"/>
              <a:gd fmla="*/ 3744970 w 4475031" name="connsiteX5"/>
              <a:gd fmla="*/ 97147 h 4439173" name="connsiteY5"/>
              <a:gd fmla="*/ 4396926 w 4475031" name="connsiteX6"/>
              <a:gd fmla="*/ 764906 h 4439173" name="connsiteY6"/>
              <a:gd fmla="*/ 4475031 w 4475031" name="connsiteX7"/>
              <a:gd fmla="*/ 893469 h 4439173" name="connsiteY7"/>
              <a:gd fmla="*/ 4380164 w 4475031" name="connsiteX8"/>
              <a:gd fmla="*/ 928191 h 4439173" name="connsiteY8"/>
              <a:gd fmla="*/ 3508146 w 4475031" name="connsiteX9"/>
              <a:gd fmla="*/ 2243760 h 4439173" name="connsiteY9"/>
              <a:gd fmla="*/ 4380164 w 4475031" name="connsiteX10"/>
              <a:gd fmla="*/ 3559330 h 4439173" name="connsiteY10"/>
              <a:gd fmla="*/ 4452461 w 4475031" name="connsiteX11"/>
              <a:gd fmla="*/ 3585791 h 4439173" name="connsiteY11"/>
              <a:gd fmla="*/ 4396926 w 4475031" name="connsiteX12"/>
              <a:gd fmla="*/ 3677203 h 4439173" name="connsiteY12"/>
              <a:gd fmla="*/ 3744970 w 4475031" name="connsiteX13"/>
              <a:gd fmla="*/ 4344962 h 4439173" name="connsiteY13"/>
              <a:gd fmla="*/ 3594015 w 4475031" name="connsiteX14"/>
              <a:gd fmla="*/ 4439173 h 4439173" name="connsiteY14"/>
              <a:gd fmla="*/ 3550848 w 4475031" name="connsiteX15"/>
              <a:gd fmla="*/ 4321231 h 4439173" name="connsiteY15"/>
              <a:gd fmla="*/ 2235278 w 4475031" name="connsiteX16"/>
              <a:gd fmla="*/ 3449213 h 4439173" name="connsiteY16"/>
              <a:gd fmla="*/ 919709 w 4475031" name="connsiteX17"/>
              <a:gd fmla="*/ 4321231 h 4439173" name="connsiteY17"/>
              <a:gd fmla="*/ 877298 w 4475031" name="connsiteX18"/>
              <a:gd fmla="*/ 4437107 h 4439173" name="connsiteY18"/>
              <a:gd fmla="*/ 729653 w 4475031" name="connsiteX19"/>
              <a:gd fmla="*/ 4344962 h 4439173" name="connsiteY19"/>
              <a:gd fmla="*/ 77696 w 4475031" name="connsiteX20"/>
              <a:gd fmla="*/ 3677203 h 4439173" name="connsiteY20"/>
              <a:gd fmla="*/ 21422 w 4475031" name="connsiteX21"/>
              <a:gd fmla="*/ 3584573 h 4439173" name="connsiteY21"/>
              <a:gd fmla="*/ 90394 w 4475031" name="connsiteX22"/>
              <a:gd fmla="*/ 3559329 h 4439173" name="connsiteY22"/>
              <a:gd fmla="*/ 962412 w 4475031" name="connsiteX23"/>
              <a:gd fmla="*/ 2243759 h 4439173" name="connsiteY23"/>
              <a:gd fmla="*/ 90394 w 4475031" name="connsiteX24"/>
              <a:gd fmla="*/ 928189 h 4439173" name="connsiteY24"/>
              <a:gd fmla="*/ 0 w 4475031" name="connsiteX25"/>
              <a:gd fmla="*/ 895105 h 4439173" name="connsiteY25"/>
              <a:gd fmla="*/ 113404 w 4475031" name="connsiteX26"/>
              <a:gd fmla="*/ 713396 h 4439173" name="connsiteY26"/>
              <a:gd fmla="*/ 781163 w 4475031" name="connsiteX27"/>
              <a:gd fmla="*/ 61439 h 443917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4439173" w="4475031">
                <a:moveTo>
                  <a:pt x="882295" y="0"/>
                </a:moveTo>
                <a:lnTo>
                  <a:pt x="924124" y="114284"/>
                </a:lnTo>
                <a:cubicBezTo>
                  <a:pt x="1140871" y="626733"/>
                  <a:pt x="1648291" y="986302"/>
                  <a:pt x="2239693" y="986302"/>
                </a:cubicBezTo>
                <a:cubicBezTo>
                  <a:pt x="2831095" y="986302"/>
                  <a:pt x="3338515" y="626733"/>
                  <a:pt x="3555263" y="114284"/>
                </a:cubicBezTo>
                <a:lnTo>
                  <a:pt x="3595644" y="3953"/>
                </a:lnTo>
                <a:lnTo>
                  <a:pt x="3744970" y="97147"/>
                </a:lnTo>
                <a:cubicBezTo>
                  <a:pt x="4000261" y="278693"/>
                  <a:pt x="4221415" y="505115"/>
                  <a:pt x="4396926" y="764906"/>
                </a:cubicBezTo>
                <a:lnTo>
                  <a:pt x="4475031" y="893469"/>
                </a:lnTo>
                <a:lnTo>
                  <a:pt x="4380164" y="928191"/>
                </a:lnTo>
                <a:cubicBezTo>
                  <a:pt x="3867716" y="1144938"/>
                  <a:pt x="3508146" y="1652358"/>
                  <a:pt x="3508146" y="2243760"/>
                </a:cubicBezTo>
                <a:cubicBezTo>
                  <a:pt x="3508146" y="2835162"/>
                  <a:pt x="3867716" y="3342582"/>
                  <a:pt x="4380164" y="3559330"/>
                </a:cubicBezTo>
                <a:lnTo>
                  <a:pt x="4452461" y="3585791"/>
                </a:lnTo>
                <a:lnTo>
                  <a:pt x="4396926" y="3677203"/>
                </a:lnTo>
                <a:cubicBezTo>
                  <a:pt x="4221415" y="3936995"/>
                  <a:pt x="4000261" y="4163416"/>
                  <a:pt x="3744970" y="4344962"/>
                </a:cubicBezTo>
                <a:lnTo>
                  <a:pt x="3594015" y="4439173"/>
                </a:lnTo>
                <a:lnTo>
                  <a:pt x="3550848" y="4321231"/>
                </a:lnTo>
                <a:cubicBezTo>
                  <a:pt x="3334100" y="3808783"/>
                  <a:pt x="2826680" y="3449213"/>
                  <a:pt x="2235278" y="3449213"/>
                </a:cubicBezTo>
                <a:cubicBezTo>
                  <a:pt x="1643876" y="3449213"/>
                  <a:pt x="1136456" y="3808783"/>
                  <a:pt x="919709" y="4321231"/>
                </a:cubicBezTo>
                <a:lnTo>
                  <a:pt x="877298" y="4437107"/>
                </a:lnTo>
                <a:lnTo>
                  <a:pt x="729653" y="4344962"/>
                </a:lnTo>
                <a:cubicBezTo>
                  <a:pt x="474362" y="4163416"/>
                  <a:pt x="253208" y="3936995"/>
                  <a:pt x="77696" y="3677203"/>
                </a:cubicBezTo>
                <a:lnTo>
                  <a:pt x="21422" y="3584573"/>
                </a:lnTo>
                <a:lnTo>
                  <a:pt x="90394" y="3559329"/>
                </a:lnTo>
                <a:cubicBezTo>
                  <a:pt x="602843" y="3342581"/>
                  <a:pt x="962412" y="2835161"/>
                  <a:pt x="962412" y="2243759"/>
                </a:cubicBezTo>
                <a:cubicBezTo>
                  <a:pt x="962412" y="1652357"/>
                  <a:pt x="602843" y="1144937"/>
                  <a:pt x="90394" y="928189"/>
                </a:cubicBezTo>
                <a:lnTo>
                  <a:pt x="0" y="895105"/>
                </a:lnTo>
                <a:lnTo>
                  <a:pt x="113404" y="713396"/>
                </a:lnTo>
                <a:cubicBezTo>
                  <a:pt x="294950" y="458105"/>
                  <a:pt x="521372" y="236951"/>
                  <a:pt x="781163" y="61439"/>
                </a:cubicBez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5212047" y="3927970"/>
            <a:ext cx="1910080" cy="3352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1600">
                <a:solidFill>
                  <a:srgbClr val="4093DA"/>
                </a:solidFill>
                <a:latin charset="-122" panose="02010601030101010101" pitchFamily="2" typeface="方正姚体"/>
              </a:rPr>
              <a:t>YOUR  TITLE  HERE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6090" y="2546477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59910" y="502103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897126" y="2513144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880948" y="4987704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29769203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1" y="0"/>
            <a:ext cx="5913247" cy="6856326"/>
          </a:xfrm>
          <a:custGeom>
            <a:gdLst>
              <a:gd fmla="*/ 0 w 5913247" name="connsiteX0"/>
              <a:gd fmla="*/ 0 h 6856326" name="connsiteY0"/>
              <a:gd fmla="*/ 5913247 w 5913247" name="connsiteX1"/>
              <a:gd fmla="*/ 0 h 6856326" name="connsiteY1"/>
              <a:gd fmla="*/ 3086951 w 5913247" name="connsiteX2"/>
              <a:gd fmla="*/ 6856326 h 6856326" name="connsiteY2"/>
              <a:gd fmla="*/ 0 w 5913247" name="connsiteX3"/>
              <a:gd fmla="*/ 6856326 h 685632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6326" w="5913247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0412786" y="566999"/>
            <a:ext cx="1221409" cy="1221409"/>
          </a:xfrm>
          <a:prstGeom prst="ellipse">
            <a:avLst/>
          </a:prstGeom>
          <a:solidFill>
            <a:srgbClr val="4093DA"/>
          </a:soli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9454658" y="1481070"/>
            <a:ext cx="958127" cy="958127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8975373" y="566999"/>
            <a:ext cx="660784" cy="660784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0556204" y="2206904"/>
            <a:ext cx="494333" cy="494333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9806676" y="921582"/>
            <a:ext cx="350643" cy="350643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8669146" y="1617692"/>
            <a:ext cx="262624" cy="262624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9050349" y="2228929"/>
            <a:ext cx="151199" cy="151199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algn="tr" blurRad="190500" dir="81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6879180" y="3939418"/>
            <a:ext cx="5872480" cy="30175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bg1"/>
                </a:solidFill>
                <a:latin charset="-122" panose="02010600040101010101" pitchFamily="2" typeface="华文宋体"/>
                <a:ea charset="-122" panose="02010600040101010101" pitchFamily="2" typeface="华文宋体"/>
              </a:rPr>
              <a:t>          </a:t>
            </a:r>
          </a:p>
          <a:p>
            <a:r>
              <a:rPr altLang="zh-CN" b="1" lang="en-US" smtClean="0" sz="3200">
                <a:solidFill>
                  <a:schemeClr val="bg1"/>
                </a:solidFill>
                <a:latin charset="-122" panose="02010600040101010101" pitchFamily="2" typeface="华文宋体"/>
                <a:ea charset="-122" panose="02010600040101010101" pitchFamily="2" typeface="华文宋体"/>
              </a:rPr>
              <a:t>单击此处输入标题</a:t>
            </a:r>
          </a:p>
          <a:p>
            <a:r>
              <a:rPr altLang="zh-CN" b="1" lang="en-US" smtClean="0" sz="3200">
                <a:solidFill>
                  <a:schemeClr val="bg1"/>
                </a:solidFill>
                <a:latin charset="-122" panose="02010600040101010101" pitchFamily="2" typeface="华文宋体"/>
                <a:ea charset="-122" panose="02010600040101010101" pitchFamily="2" typeface="华文宋体"/>
              </a:rPr>
              <a:t>请在这里输入您的主要叙述内容</a:t>
            </a:r>
          </a:p>
          <a:p>
            <a:r>
              <a:rPr altLang="zh-CN" b="1" lang="en-US" smtClean="0" sz="3200">
                <a:solidFill>
                  <a:schemeClr val="bg1"/>
                </a:solidFill>
                <a:latin charset="-122" panose="02010600040101010101" pitchFamily="2" typeface="华文宋体"/>
                <a:ea charset="-122" panose="02010600040101010101" pitchFamily="2" typeface="华文宋体"/>
              </a:rPr>
              <a:t>请在这里输入您的主要叙述内容</a:t>
            </a:r>
          </a:p>
          <a:p>
            <a:endParaRPr altLang="zh-CN" b="1" lang="en-US" smtClean="0" sz="3200">
              <a:solidFill>
                <a:schemeClr val="bg1"/>
              </a:solidFill>
              <a:latin charset="-122" panose="02010600040101010101" pitchFamily="2" typeface="华文宋体"/>
              <a:ea charset="-122" panose="02010600040101010101" pitchFamily="2" typeface="华文宋体"/>
            </a:endParaRPr>
          </a:p>
          <a:p>
            <a:r>
              <a:rPr altLang="zh-CN" b="1" lang="en-US" smtClean="0" sz="3200">
                <a:solidFill>
                  <a:schemeClr val="bg1"/>
                </a:solidFill>
                <a:latin charset="-122" panose="02010600040101010101" pitchFamily="2" typeface="华文宋体"/>
                <a:ea charset="-122" panose="02010600040101010101" pitchFamily="2" typeface="华文宋体"/>
              </a:rPr>
              <a:t>。</a:t>
            </a:r>
          </a:p>
        </p:txBody>
      </p:sp>
      <p:sp>
        <p:nvSpPr>
          <p:cNvPr id="18" name="任意多边形 17"/>
          <p:cNvSpPr/>
          <p:nvPr/>
        </p:nvSpPr>
        <p:spPr>
          <a:xfrm rot="1344138">
            <a:off x="5077540" y="-333372"/>
            <a:ext cx="796216" cy="4813865"/>
          </a:xfrm>
          <a:custGeom>
            <a:gdLst>
              <a:gd fmla="*/ 0 w 796216" name="connsiteX0"/>
              <a:gd fmla="*/ 328215 h 4813865" name="connsiteY0"/>
              <a:gd fmla="*/ 796216 w 796216" name="connsiteX1"/>
              <a:gd fmla="*/ 0 h 4813865" name="connsiteY1"/>
              <a:gd fmla="*/ 796216 w 796216" name="connsiteX2"/>
              <a:gd fmla="*/ 4485651 h 4813865" name="connsiteY2"/>
              <a:gd fmla="*/ 0 w 796216" name="connsiteX3"/>
              <a:gd fmla="*/ 4813865 h 481386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813865" w="796216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  <a:effectLst>
            <a:outerShdw algn="tl" blurRad="177800" dir="27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任意多边形 18"/>
          <p:cNvSpPr/>
          <p:nvPr/>
        </p:nvSpPr>
        <p:spPr>
          <a:xfrm rot="1344138">
            <a:off x="6324366" y="-224544"/>
            <a:ext cx="530372" cy="3272305"/>
          </a:xfrm>
          <a:custGeom>
            <a:gdLst>
              <a:gd fmla="*/ 0 w 530372" name="connsiteX0"/>
              <a:gd fmla="*/ 218629 h 3272305" name="connsiteY0"/>
              <a:gd fmla="*/ 530372 w 530372" name="connsiteX1"/>
              <a:gd fmla="*/ 0 h 3272305" name="connsiteY1"/>
              <a:gd fmla="*/ 530372 w 530372" name="connsiteX2"/>
              <a:gd fmla="*/ 3053676 h 3272305" name="connsiteY2"/>
              <a:gd fmla="*/ 0 w 530372" name="connsiteX3"/>
              <a:gd fmla="*/ 3272305 h 32723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272304" w="530372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  <a:effectLst>
            <a:outerShdw algn="tl" blurRad="177800" dir="27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2175415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 flipV="1" rot="17113112">
            <a:off x="5427162" y="45530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90267" y="5086367"/>
            <a:ext cx="5061858" cy="2359746"/>
            <a:chOff x="4390267" y="5086367"/>
            <a:chExt cx="5061858" cy="2359746"/>
          </a:xfrm>
        </p:grpSpPr>
        <p:sp>
          <p:nvSpPr>
            <p:cNvPr id="9" name="任意多边形 8"/>
            <p:cNvSpPr/>
            <p:nvPr/>
          </p:nvSpPr>
          <p:spPr>
            <a:xfrm flipH="1">
              <a:off x="4390267" y="5086367"/>
              <a:ext cx="5061858" cy="1130346"/>
            </a:xfrm>
            <a:custGeom>
              <a:gdLst>
                <a:gd fmla="*/ 5061858 w 5061858" name="connsiteX0"/>
                <a:gd fmla="*/ 0 h 1130346" name="connsiteY0"/>
                <a:gd fmla="*/ 565173 w 5061858" name="connsiteX1"/>
                <a:gd fmla="*/ 0 h 1130346" name="connsiteY1"/>
                <a:gd fmla="*/ 562794 w 5061858" name="connsiteX2"/>
                <a:gd fmla="*/ 0 h 1130346" name="connsiteY2"/>
                <a:gd fmla="*/ 562794 w 5061858" name="connsiteX3"/>
                <a:gd fmla="*/ 240 h 1130346" name="connsiteY3"/>
                <a:gd fmla="*/ 451271 w 5061858" name="connsiteX4"/>
                <a:gd fmla="*/ 11482 h 1130346" name="connsiteY4"/>
                <a:gd fmla="*/ 0 w 5061858" name="connsiteX5"/>
                <a:gd fmla="*/ 565173 h 1130346" name="connsiteY5"/>
                <a:gd fmla="*/ 451271 w 5061858" name="connsiteX6"/>
                <a:gd fmla="*/ 1118864 h 1130346" name="connsiteY6"/>
                <a:gd fmla="*/ 562794 w 5061858" name="connsiteX7"/>
                <a:gd fmla="*/ 1130106 h 1130346" name="connsiteY7"/>
                <a:gd fmla="*/ 562794 w 5061858" name="connsiteX8"/>
                <a:gd fmla="*/ 1130345 h 1130346" name="connsiteY8"/>
                <a:gd fmla="*/ 565163 w 5061858" name="connsiteX9"/>
                <a:gd fmla="*/ 1130345 h 1130346" name="connsiteY9"/>
                <a:gd fmla="*/ 565173 w 5061858" name="connsiteX10"/>
                <a:gd fmla="*/ 1130346 h 1130346" name="connsiteY10"/>
                <a:gd fmla="*/ 565183 w 5061858" name="connsiteX11"/>
                <a:gd fmla="*/ 1130345 h 1130346" name="connsiteY11"/>
                <a:gd fmla="*/ 5061858 w 5061858" name="connsiteX12"/>
                <a:gd fmla="*/ 1130345 h 113034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30346" w="5061858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8407098" y="5208773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4731074" y="5404667"/>
              <a:ext cx="359355" cy="45957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8562377" y="5328433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04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99664" y="5307066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 flipV="1" rot="17113112">
            <a:off x="4139324" y="34254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102429" y="3958767"/>
            <a:ext cx="5061858" cy="1795952"/>
            <a:chOff x="3102429" y="3958767"/>
            <a:chExt cx="5061858" cy="1795952"/>
          </a:xfrm>
        </p:grpSpPr>
        <p:sp>
          <p:nvSpPr>
            <p:cNvPr id="20" name="任意多边形 19"/>
            <p:cNvSpPr/>
            <p:nvPr/>
          </p:nvSpPr>
          <p:spPr>
            <a:xfrm flipH="1">
              <a:off x="3102429" y="3958767"/>
              <a:ext cx="5061858" cy="1130346"/>
            </a:xfrm>
            <a:custGeom>
              <a:gdLst>
                <a:gd fmla="*/ 5061858 w 5061858" name="connsiteX0"/>
                <a:gd fmla="*/ 0 h 1130346" name="connsiteY0"/>
                <a:gd fmla="*/ 565173 w 5061858" name="connsiteX1"/>
                <a:gd fmla="*/ 0 h 1130346" name="connsiteY1"/>
                <a:gd fmla="*/ 562794 w 5061858" name="connsiteX2"/>
                <a:gd fmla="*/ 0 h 1130346" name="connsiteY2"/>
                <a:gd fmla="*/ 562794 w 5061858" name="connsiteX3"/>
                <a:gd fmla="*/ 240 h 1130346" name="connsiteY3"/>
                <a:gd fmla="*/ 451271 w 5061858" name="connsiteX4"/>
                <a:gd fmla="*/ 11482 h 1130346" name="connsiteY4"/>
                <a:gd fmla="*/ 0 w 5061858" name="connsiteX5"/>
                <a:gd fmla="*/ 565173 h 1130346" name="connsiteY5"/>
                <a:gd fmla="*/ 451271 w 5061858" name="connsiteX6"/>
                <a:gd fmla="*/ 1118864 h 1130346" name="connsiteY6"/>
                <a:gd fmla="*/ 562794 w 5061858" name="connsiteX7"/>
                <a:gd fmla="*/ 1130106 h 1130346" name="connsiteY7"/>
                <a:gd fmla="*/ 562794 w 5061858" name="connsiteX8"/>
                <a:gd fmla="*/ 1130345 h 1130346" name="connsiteY8"/>
                <a:gd fmla="*/ 565163 w 5061858" name="connsiteX9"/>
                <a:gd fmla="*/ 1130345 h 1130346" name="connsiteY9"/>
                <a:gd fmla="*/ 565173 w 5061858" name="connsiteX10"/>
                <a:gd fmla="*/ 1130346 h 1130346" name="connsiteY10"/>
                <a:gd fmla="*/ 565183 w 5061858" name="connsiteX11"/>
                <a:gd fmla="*/ 1130345 h 1130346" name="connsiteY11"/>
                <a:gd fmla="*/ 5061858 w 5061858" name="connsiteX12"/>
                <a:gd fmla="*/ 1130345 h 113034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30346" w="5061858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7119260" y="4081173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83481" y="4316889"/>
              <a:ext cx="418417" cy="414101"/>
              <a:chOff x="6967126" y="4092464"/>
              <a:chExt cx="453105" cy="44843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5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4092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274540" y="4200832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03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23936" y="4172747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sp>
        <p:nvSpPr>
          <p:cNvPr id="27" name="矩形 26"/>
          <p:cNvSpPr/>
          <p:nvPr/>
        </p:nvSpPr>
        <p:spPr>
          <a:xfrm flipV="1" rot="17113112">
            <a:off x="5427165" y="23088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390270" y="2842214"/>
            <a:ext cx="5061858" cy="2335261"/>
            <a:chOff x="4390270" y="2842214"/>
            <a:chExt cx="5061858" cy="2335261"/>
          </a:xfrm>
        </p:grpSpPr>
        <p:sp>
          <p:nvSpPr>
            <p:cNvPr id="33" name="任意多边形 32"/>
            <p:cNvSpPr/>
            <p:nvPr/>
          </p:nvSpPr>
          <p:spPr>
            <a:xfrm flipH="1">
              <a:off x="4390270" y="2842214"/>
              <a:ext cx="5061858" cy="1130346"/>
            </a:xfrm>
            <a:custGeom>
              <a:gdLst>
                <a:gd fmla="*/ 5061858 w 5061858" name="connsiteX0"/>
                <a:gd fmla="*/ 0 h 1130346" name="connsiteY0"/>
                <a:gd fmla="*/ 565173 w 5061858" name="connsiteX1"/>
                <a:gd fmla="*/ 0 h 1130346" name="connsiteY1"/>
                <a:gd fmla="*/ 562794 w 5061858" name="connsiteX2"/>
                <a:gd fmla="*/ 0 h 1130346" name="connsiteY2"/>
                <a:gd fmla="*/ 562794 w 5061858" name="connsiteX3"/>
                <a:gd fmla="*/ 240 h 1130346" name="connsiteY3"/>
                <a:gd fmla="*/ 451271 w 5061858" name="connsiteX4"/>
                <a:gd fmla="*/ 11482 h 1130346" name="connsiteY4"/>
                <a:gd fmla="*/ 0 w 5061858" name="connsiteX5"/>
                <a:gd fmla="*/ 565173 h 1130346" name="connsiteY5"/>
                <a:gd fmla="*/ 451271 w 5061858" name="connsiteX6"/>
                <a:gd fmla="*/ 1118864 h 1130346" name="connsiteY6"/>
                <a:gd fmla="*/ 562794 w 5061858" name="connsiteX7"/>
                <a:gd fmla="*/ 1130106 h 1130346" name="connsiteY7"/>
                <a:gd fmla="*/ 562794 w 5061858" name="connsiteX8"/>
                <a:gd fmla="*/ 1130345 h 1130346" name="connsiteY8"/>
                <a:gd fmla="*/ 565163 w 5061858" name="connsiteX9"/>
                <a:gd fmla="*/ 1130345 h 1130346" name="connsiteY9"/>
                <a:gd fmla="*/ 565173 w 5061858" name="connsiteX10"/>
                <a:gd fmla="*/ 1130346 h 1130346" name="connsiteY10"/>
                <a:gd fmla="*/ 565183 w 5061858" name="connsiteX11"/>
                <a:gd fmla="*/ 1130345 h 1130346" name="connsiteY11"/>
                <a:gd fmla="*/ 5061858 w 5061858" name="connsiteX12"/>
                <a:gd fmla="*/ 1130345 h 113034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30346" w="5061858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8407101" y="2964620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22649" y="3212230"/>
              <a:ext cx="435817" cy="469007"/>
              <a:chOff x="7005429" y="4859473"/>
              <a:chExt cx="466184" cy="5016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595632" y="3084279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86985" y="3038428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sp>
        <p:nvSpPr>
          <p:cNvPr id="43" name="矩形 42"/>
          <p:cNvSpPr/>
          <p:nvPr/>
        </p:nvSpPr>
        <p:spPr>
          <a:xfrm flipV="1" rot="17113112">
            <a:off x="4139324" y="11812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02429" y="1714614"/>
            <a:ext cx="5061858" cy="1988521"/>
            <a:chOff x="3102429" y="1714614"/>
            <a:chExt cx="5061858" cy="1988521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3102429" y="1714614"/>
              <a:ext cx="5061858" cy="1130346"/>
            </a:xfrm>
            <a:custGeom>
              <a:gdLst>
                <a:gd fmla="*/ 5061858 w 5061858" name="connsiteX0"/>
                <a:gd fmla="*/ 0 h 1130346" name="connsiteY0"/>
                <a:gd fmla="*/ 565173 w 5061858" name="connsiteX1"/>
                <a:gd fmla="*/ 0 h 1130346" name="connsiteY1"/>
                <a:gd fmla="*/ 562794 w 5061858" name="connsiteX2"/>
                <a:gd fmla="*/ 0 h 1130346" name="connsiteY2"/>
                <a:gd fmla="*/ 562794 w 5061858" name="connsiteX3"/>
                <a:gd fmla="*/ 240 h 1130346" name="connsiteY3"/>
                <a:gd fmla="*/ 451271 w 5061858" name="connsiteX4"/>
                <a:gd fmla="*/ 11482 h 1130346" name="connsiteY4"/>
                <a:gd fmla="*/ 0 w 5061858" name="connsiteX5"/>
                <a:gd fmla="*/ 565173 h 1130346" name="connsiteY5"/>
                <a:gd fmla="*/ 451271 w 5061858" name="connsiteX6"/>
                <a:gd fmla="*/ 1118864 h 1130346" name="connsiteY6"/>
                <a:gd fmla="*/ 562794 w 5061858" name="connsiteX7"/>
                <a:gd fmla="*/ 1130106 h 1130346" name="connsiteY7"/>
                <a:gd fmla="*/ 562794 w 5061858" name="connsiteX8"/>
                <a:gd fmla="*/ 1130345 h 1130346" name="connsiteY8"/>
                <a:gd fmla="*/ 565163 w 5061858" name="connsiteX9"/>
                <a:gd fmla="*/ 1130345 h 1130346" name="connsiteY9"/>
                <a:gd fmla="*/ 565173 w 5061858" name="connsiteX10"/>
                <a:gd fmla="*/ 1130346 h 1130346" name="connsiteY10"/>
                <a:gd fmla="*/ 565183 w 5061858" name="connsiteX11"/>
                <a:gd fmla="*/ 1130345 h 1130346" name="connsiteY11"/>
                <a:gd fmla="*/ 5061858 w 5061858" name="connsiteX12"/>
                <a:gd fmla="*/ 1130345 h 1130346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30346" w="5061858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algn="tl" blurRad="127000" dir="2700000" dist="635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7119260" y="1837020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3370928" y="2071209"/>
              <a:ext cx="420489" cy="470246"/>
              <a:chOff x="5999255" y="3275006"/>
              <a:chExt cx="402656" cy="45030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7291166" y="1956680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prstClr val="white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01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411826" y="1918031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</p:spTree>
    <p:extLst>
      <p:ext uri="{BB962C8B-B14F-4D97-AF65-F5344CB8AC3E}">
        <p14:creationId val="30501983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8"/>
      <p:bldP grpId="0" spid="27"/>
      <p:bldP grpId="0" spid="4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6434" y="3822793"/>
            <a:ext cx="2944723" cy="2530315"/>
            <a:chOff x="1036434" y="3822793"/>
            <a:chExt cx="2944723" cy="2530315"/>
          </a:xfrm>
        </p:grpSpPr>
        <p:sp>
          <p:nvSpPr>
            <p:cNvPr id="8" name="圆角矩形 7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fmla="val 7594" name="adj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254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24480" y="4426427"/>
              <a:ext cx="44500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4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6786" y="3822793"/>
            <a:ext cx="2944723" cy="2354222"/>
            <a:chOff x="4606786" y="3822793"/>
            <a:chExt cx="2944723" cy="2354222"/>
          </a:xfrm>
        </p:grpSpPr>
        <p:sp>
          <p:nvSpPr>
            <p:cNvPr id="11" name="圆角矩形 10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fmla="val 7594" name="adj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254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29737" y="4410378"/>
              <a:ext cx="44500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4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4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4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4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77138" y="3822793"/>
            <a:ext cx="2944723" cy="2511849"/>
            <a:chOff x="8177138" y="3822793"/>
            <a:chExt cx="2944723" cy="2511849"/>
          </a:xfrm>
        </p:grpSpPr>
        <p:sp>
          <p:nvSpPr>
            <p:cNvPr id="14" name="圆角矩形 13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fmla="val 7594" name="adj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254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05002" y="4426426"/>
              <a:ext cx="4450080" cy="19202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4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4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98019" y="1744395"/>
            <a:ext cx="984738" cy="984738"/>
            <a:chOff x="5598019" y="1744395"/>
            <a:chExt cx="984738" cy="984738"/>
          </a:xfrm>
        </p:grpSpPr>
        <p:sp>
          <p:nvSpPr>
            <p:cNvPr id="18" name="椭圆 17"/>
            <p:cNvSpPr/>
            <p:nvPr/>
          </p:nvSpPr>
          <p:spPr>
            <a:xfrm>
              <a:off x="5598019" y="1744395"/>
              <a:ext cx="984738" cy="98473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2540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874764" y="1986367"/>
              <a:ext cx="391589" cy="50079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084997" y="2746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507231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691736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725549" y="3420588"/>
            <a:ext cx="720000" cy="720000"/>
            <a:chOff x="5725549" y="3420588"/>
            <a:chExt cx="720000" cy="720000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5725549" y="3420588"/>
              <a:ext cx="720000" cy="720000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863309" y="3612149"/>
              <a:ext cx="443375" cy="336878"/>
              <a:chOff x="4268086" y="4221191"/>
              <a:chExt cx="509646" cy="387231"/>
            </a:xfrm>
            <a:solidFill>
              <a:schemeClr val="bg1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147231" y="3420588"/>
            <a:ext cx="720000" cy="720000"/>
            <a:chOff x="2147231" y="3420588"/>
            <a:chExt cx="720000" cy="720000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2147231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340788" y="3642718"/>
              <a:ext cx="332886" cy="318365"/>
              <a:chOff x="1004888" y="993775"/>
              <a:chExt cx="2438400" cy="2332038"/>
            </a:xfrm>
            <a:solidFill>
              <a:schemeClr val="bg1"/>
            </a:solidFill>
            <a:effectLst/>
          </p:grpSpPr>
          <p:sp>
            <p:nvSpPr>
              <p:cNvPr id="3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302763" y="3420588"/>
            <a:ext cx="720000" cy="720000"/>
            <a:chOff x="9302763" y="3420588"/>
            <a:chExt cx="720000" cy="720000"/>
          </a:xfrm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9302763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Freeform 223"/>
            <p:cNvSpPr>
              <a:spLocks noChangeAspect="1"/>
            </p:cNvSpPr>
            <p:nvPr/>
          </p:nvSpPr>
          <p:spPr bwMode="auto">
            <a:xfrm>
              <a:off x="9495826" y="3631642"/>
              <a:ext cx="367305" cy="297892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192318122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/>
                  </a:gs>
                  <a:gs pos="100000">
                    <a:srgbClr val="D4D4D4"/>
                  </a:gs>
                </a:gsLst>
                <a:lin ang="13200000" scaled="0"/>
              </a:gradFill>
              <a:ln algn="ctr" cap="flat" cmpd="sng"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r" blurRad="508000" dir="8100000" dist="254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algn="ctr" cap="flat" cmpd="sng" w="50800">
                <a:noFill/>
                <a:prstDash val="solid"/>
                <a:miter lim="800000"/>
              </a:ln>
              <a:effectLst>
                <a:innerShdw blurRad="50800" dir="13500000" dist="25400">
                  <a:prstClr val="black">
                    <a:alpha val="50000"/>
                  </a:prstClr>
                </a:inn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538605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9600">
                  <a:solidFill>
                    <a:srgbClr val="EFF6FC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03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632264" y="5612200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</p:spTree>
    <p:extLst>
      <p:ext uri="{BB962C8B-B14F-4D97-AF65-F5344CB8AC3E}">
        <p14:creationId val="291438072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8"/>
      <p:bldP grpId="0" spid="59"/>
      <p:bldP grpId="0" spid="60"/>
      <p:bldP grpId="0" spid="61"/>
      <p:bldP grpId="0" spid="62"/>
      <p:bldP grpId="0" spid="63"/>
      <p:bldP grpId="0" spid="3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7" name="组合 36"/>
          <p:cNvGrpSpPr/>
          <p:nvPr/>
        </p:nvGrpSpPr>
        <p:grpSpPr>
          <a:xfrm>
            <a:off x="7979136" y="1330352"/>
            <a:ext cx="3479325" cy="684000"/>
            <a:chOff x="7314113" y="1330352"/>
            <a:chExt cx="3479325" cy="684000"/>
          </a:xfrm>
        </p:grpSpPr>
        <p:sp>
          <p:nvSpPr>
            <p:cNvPr id="40" name="圆角矩形 39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algn="tl" blurRad="1524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TextBox 35"/>
            <p:cNvSpPr txBox="1"/>
            <p:nvPr/>
          </p:nvSpPr>
          <p:spPr>
            <a:xfrm>
              <a:off x="7968910" y="1407086"/>
              <a:ext cx="249010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8804">
                <a:defRPr/>
              </a:pPr>
              <a:r>
                <a:rPr altLang="en-US" kern="0" lang="zh-CN" sz="2800">
                  <a:solidFill>
                    <a:sysClr lastClr="FFFFFF" val="window">
                      <a:lumMod val="50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年度工作概述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79135" y="2632865"/>
            <a:ext cx="3479325" cy="684000"/>
            <a:chOff x="7314112" y="2632865"/>
            <a:chExt cx="3479325" cy="684000"/>
          </a:xfrm>
        </p:grpSpPr>
        <p:sp>
          <p:nvSpPr>
            <p:cNvPr id="43" name="圆角矩形 42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algn="tl" blurRad="1524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7989594" y="2713255"/>
              <a:ext cx="241815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8804">
                <a:defRPr/>
              </a:pPr>
              <a:r>
                <a:rPr altLang="en-US" kern="0" lang="zh-CN" sz="2800">
                  <a:solidFill>
                    <a:sysClr lastClr="FFFFFF" val="window">
                      <a:lumMod val="50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工作完成情况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79134" y="3987137"/>
            <a:ext cx="3479325" cy="684000"/>
            <a:chOff x="7314111" y="3987137"/>
            <a:chExt cx="3479325" cy="684000"/>
          </a:xfrm>
        </p:grpSpPr>
        <p:sp>
          <p:nvSpPr>
            <p:cNvPr id="48" name="圆角矩形 47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algn="tl" blurRad="1524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8014934" y="4063551"/>
              <a:ext cx="24440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8804">
                <a:defRPr/>
              </a:pPr>
              <a:r>
                <a:rPr altLang="en-US" kern="0" lang="zh-CN" sz="2800">
                  <a:solidFill>
                    <a:sysClr lastClr="FFFFFF" val="window">
                      <a:lumMod val="50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成功项目展示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74628" y="5278390"/>
            <a:ext cx="3479325" cy="684000"/>
            <a:chOff x="7309605" y="5278390"/>
            <a:chExt cx="3479325" cy="684000"/>
          </a:xfrm>
        </p:grpSpPr>
        <p:sp>
          <p:nvSpPr>
            <p:cNvPr id="56" name="圆角矩形 55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algn="tl" blurRad="1524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TextBox 38"/>
            <p:cNvSpPr txBox="1"/>
            <p:nvPr/>
          </p:nvSpPr>
          <p:spPr>
            <a:xfrm>
              <a:off x="7989592" y="5363258"/>
              <a:ext cx="246941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218804">
                <a:defRPr/>
              </a:pPr>
              <a:r>
                <a:rPr altLang="en-US" kern="0" lang="zh-CN" sz="2800">
                  <a:solidFill>
                    <a:sysClr lastClr="FFFFFF" val="window">
                      <a:lumMod val="50000"/>
                    </a:sysClr>
                  </a:solidFill>
                  <a:latin charset="-122" pitchFamily="34" typeface="微软雅黑"/>
                  <a:ea charset="-122" pitchFamily="34" typeface="微软雅黑"/>
                </a:rPr>
                <a:t>明年工作计划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451579" y="1225982"/>
            <a:ext cx="956652" cy="956778"/>
            <a:chOff x="4827922" y="1186802"/>
            <a:chExt cx="576000" cy="576076"/>
          </a:xfrm>
        </p:grpSpPr>
        <p:sp>
          <p:nvSpPr>
            <p:cNvPr id="61" name="椭圆 60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7451579" y="2531322"/>
            <a:ext cx="956652" cy="956778"/>
            <a:chOff x="4827922" y="1186802"/>
            <a:chExt cx="576000" cy="576076"/>
          </a:xfrm>
        </p:grpSpPr>
        <p:sp>
          <p:nvSpPr>
            <p:cNvPr id="68" name="椭圆 67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7451577" y="3836662"/>
            <a:ext cx="956652" cy="956778"/>
            <a:chOff x="4827922" y="1186802"/>
            <a:chExt cx="576000" cy="576076"/>
          </a:xfrm>
        </p:grpSpPr>
        <p:sp>
          <p:nvSpPr>
            <p:cNvPr id="75" name="椭圆 74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451577" y="5142002"/>
            <a:ext cx="956652" cy="956778"/>
            <a:chOff x="4827922" y="1186802"/>
            <a:chExt cx="576000" cy="576076"/>
          </a:xfrm>
        </p:grpSpPr>
        <p:sp>
          <p:nvSpPr>
            <p:cNvPr id="82" name="椭圆 81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127000" dir="8100000" dist="635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013773" y="2804100"/>
            <a:ext cx="3479325" cy="684000"/>
            <a:chOff x="2013773" y="2804100"/>
            <a:chExt cx="3479325" cy="684000"/>
          </a:xfrm>
        </p:grpSpPr>
        <p:sp>
          <p:nvSpPr>
            <p:cNvPr id="106" name="圆角矩形 105"/>
            <p:cNvSpPr/>
            <p:nvPr/>
          </p:nvSpPr>
          <p:spPr>
            <a:xfrm flipV="1">
              <a:off x="2013773" y="2804100"/>
              <a:ext cx="3479325" cy="6840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algn="tl" blurRad="2540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TextBox 15"/>
            <p:cNvSpPr txBox="1"/>
            <p:nvPr/>
          </p:nvSpPr>
          <p:spPr>
            <a:xfrm>
              <a:off x="2782860" y="2818675"/>
              <a:ext cx="2147652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目      录</a:t>
              </a:r>
            </a:p>
          </p:txBody>
        </p:sp>
      </p:grpSp>
      <p:sp>
        <p:nvSpPr>
          <p:cNvPr id="108" name="椭圆 107"/>
          <p:cNvSpPr>
            <a:spLocks noChangeAspect="1"/>
          </p:cNvSpPr>
          <p:nvPr/>
        </p:nvSpPr>
        <p:spPr>
          <a:xfrm flipV="1">
            <a:off x="5883952" y="4099270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 flipV="1">
            <a:off x="3928541" y="4473506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 flipV="1">
            <a:off x="1410427" y="4300605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 flipV="1">
            <a:off x="2704432" y="4268949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椭圆 111"/>
          <p:cNvSpPr>
            <a:spLocks noChangeAspect="1"/>
          </p:cNvSpPr>
          <p:nvPr/>
        </p:nvSpPr>
        <p:spPr>
          <a:xfrm flipV="1">
            <a:off x="3362953" y="4143273"/>
            <a:ext cx="396000" cy="39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椭圆 112"/>
          <p:cNvSpPr>
            <a:spLocks noChangeAspect="1"/>
          </p:cNvSpPr>
          <p:nvPr/>
        </p:nvSpPr>
        <p:spPr>
          <a:xfrm flipV="1">
            <a:off x="5405431" y="4071302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4" name="椭圆 113"/>
          <p:cNvSpPr>
            <a:spLocks noChangeAspect="1"/>
          </p:cNvSpPr>
          <p:nvPr/>
        </p:nvSpPr>
        <p:spPr>
          <a:xfrm flipV="1">
            <a:off x="5746156" y="3766859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5" name="椭圆 114"/>
          <p:cNvSpPr>
            <a:spLocks noChangeAspect="1"/>
          </p:cNvSpPr>
          <p:nvPr/>
        </p:nvSpPr>
        <p:spPr>
          <a:xfrm flipV="1">
            <a:off x="1504359" y="3844613"/>
            <a:ext cx="360000" cy="360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6" name="椭圆 115"/>
          <p:cNvSpPr>
            <a:spLocks noChangeAspect="1"/>
          </p:cNvSpPr>
          <p:nvPr/>
        </p:nvSpPr>
        <p:spPr>
          <a:xfrm flipV="1">
            <a:off x="1997172" y="4052949"/>
            <a:ext cx="432000" cy="432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椭圆 116"/>
          <p:cNvSpPr>
            <a:spLocks noChangeAspect="1"/>
          </p:cNvSpPr>
          <p:nvPr/>
        </p:nvSpPr>
        <p:spPr>
          <a:xfrm flipV="1">
            <a:off x="4502327" y="4251302"/>
            <a:ext cx="324000" cy="32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椭圆 117"/>
          <p:cNvSpPr>
            <a:spLocks noChangeAspect="1"/>
          </p:cNvSpPr>
          <p:nvPr/>
        </p:nvSpPr>
        <p:spPr>
          <a:xfrm flipV="1">
            <a:off x="4936650" y="4413302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椭圆 118"/>
          <p:cNvSpPr>
            <a:spLocks noChangeAspect="1"/>
          </p:cNvSpPr>
          <p:nvPr/>
        </p:nvSpPr>
        <p:spPr>
          <a:xfrm flipV="1">
            <a:off x="3879800" y="4190684"/>
            <a:ext cx="216000" cy="21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椭圆 119"/>
          <p:cNvSpPr>
            <a:spLocks noChangeAspect="1"/>
          </p:cNvSpPr>
          <p:nvPr/>
        </p:nvSpPr>
        <p:spPr>
          <a:xfrm flipV="1">
            <a:off x="1174651" y="4801567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椭圆 120"/>
          <p:cNvSpPr>
            <a:spLocks noChangeAspect="1"/>
          </p:cNvSpPr>
          <p:nvPr/>
        </p:nvSpPr>
        <p:spPr>
          <a:xfrm flipV="1">
            <a:off x="1059458" y="4226684"/>
            <a:ext cx="144000" cy="14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2" name="椭圆 121"/>
          <p:cNvSpPr>
            <a:spLocks noChangeAspect="1"/>
          </p:cNvSpPr>
          <p:nvPr/>
        </p:nvSpPr>
        <p:spPr>
          <a:xfrm flipV="1">
            <a:off x="1191049" y="3844613"/>
            <a:ext cx="108000" cy="108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33227858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750" id="5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25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25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250" id="5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25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25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250" id="6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7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25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25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250" id="7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4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25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25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250" id="8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id="9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8"/>
      <p:bldP grpId="0" spid="109"/>
      <p:bldP grpId="0" spid="110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40" name="任意多边形 39"/>
          <p:cNvSpPr/>
          <p:nvPr/>
        </p:nvSpPr>
        <p:spPr>
          <a:xfrm rot="2700000">
            <a:off x="4575507" y="2408468"/>
            <a:ext cx="3093962" cy="3093544"/>
          </a:xfrm>
          <a:custGeom>
            <a:gdLst>
              <a:gd fmla="*/ 1102132 w 2204265" name="connsiteX0"/>
              <a:gd fmla="*/ 321083 h 2204265" name="connsiteY0"/>
              <a:gd fmla="*/ 311557 w 2204265" name="connsiteX1"/>
              <a:gd fmla="*/ 1111658 h 2204265" name="connsiteY1"/>
              <a:gd fmla="*/ 1102132 w 2204265" name="connsiteX2"/>
              <a:gd fmla="*/ 1902233 h 2204265" name="connsiteY2"/>
              <a:gd fmla="*/ 1892707 w 2204265" name="connsiteX3"/>
              <a:gd fmla="*/ 1111658 h 2204265" name="connsiteY3"/>
              <a:gd fmla="*/ 1102132 w 2204265" name="connsiteX4"/>
              <a:gd fmla="*/ 321083 h 2204265" name="connsiteY4"/>
              <a:gd fmla="*/ 977042 w 2204265" name="connsiteX5"/>
              <a:gd fmla="*/ 0 h 2204265" name="connsiteY5"/>
              <a:gd fmla="*/ 1227224 w 2204265" name="connsiteX6"/>
              <a:gd fmla="*/ 0 h 2204265" name="connsiteY6"/>
              <a:gd fmla="*/ 1276006 w 2204265" name="connsiteX7"/>
              <a:gd fmla="*/ 227584 h 2204265" name="connsiteY7"/>
              <a:gd fmla="*/ 1287791 w 2204265" name="connsiteX8"/>
              <a:gd fmla="*/ 229382 h 2204265" name="connsiteY8"/>
              <a:gd fmla="*/ 1387705 w 2204265" name="connsiteX9"/>
              <a:gd fmla="*/ 259057 h 2204265" name="connsiteY9"/>
              <a:gd fmla="*/ 1544868 w 2204265" name="connsiteX10"/>
              <a:gd fmla="*/ 85113 h 2204265" name="connsiteY10"/>
              <a:gd fmla="*/ 1761531 w 2204265" name="connsiteX11"/>
              <a:gd fmla="*/ 210203 h 2204265" name="connsiteY11"/>
              <a:gd fmla="*/ 1691902 w 2204265" name="connsiteX12"/>
              <a:gd fmla="*/ 425756 h 2204265" name="connsiteY12"/>
              <a:gd fmla="*/ 1705003 w 2204265" name="connsiteX13"/>
              <a:gd fmla="*/ 435309 h 2204265" name="connsiteY13"/>
              <a:gd fmla="*/ 1774668 w 2204265" name="connsiteX14"/>
              <a:gd fmla="*/ 502325 h 2204265" name="connsiteY14"/>
              <a:gd fmla="*/ 1782142 w 2204265" name="connsiteX15"/>
              <a:gd fmla="*/ 511190 h 2204265" name="connsiteY15"/>
              <a:gd fmla="*/ 1994063 w 2204265" name="connsiteX16"/>
              <a:gd fmla="*/ 442735 h 2204265" name="connsiteY16"/>
              <a:gd fmla="*/ 2119154 w 2204265" name="connsiteX17"/>
              <a:gd fmla="*/ 659399 h 2204265" name="connsiteY17"/>
              <a:gd fmla="*/ 1961265 w 2204265" name="connsiteX18"/>
              <a:gd fmla="*/ 802053 h 2204265" name="connsiteY18"/>
              <a:gd fmla="*/ 1974042 w 2204265" name="connsiteX19"/>
              <a:gd fmla="*/ 833752 h 2204265" name="connsiteY19"/>
              <a:gd fmla="*/ 1999140 w 2204265" name="connsiteX20"/>
              <a:gd fmla="*/ 933073 h 2204265" name="connsiteY20"/>
              <a:gd fmla="*/ 2204265 w 2204265" name="connsiteX21"/>
              <a:gd fmla="*/ 977042 h 2204265" name="connsiteY21"/>
              <a:gd fmla="*/ 2204265 w 2204265" name="connsiteX22"/>
              <a:gd fmla="*/ 1227224 h 2204265" name="connsiteY22"/>
              <a:gd fmla="*/ 2012137 w 2204265" name="connsiteX23"/>
              <a:gd fmla="*/ 1268406 h 2204265" name="connsiteY23"/>
              <a:gd fmla="*/ 2004638 w 2204265" name="connsiteX24"/>
              <a:gd fmla="*/ 1317545 h 2204265" name="connsiteY24"/>
              <a:gd fmla="*/ 1985237 w 2204265" name="connsiteX25"/>
              <a:gd fmla="*/ 1394985 h 2204265" name="connsiteY25"/>
              <a:gd fmla="*/ 1977636 w 2204265" name="connsiteX26"/>
              <a:gd fmla="*/ 1417004 h 2204265" name="connsiteY26"/>
              <a:gd fmla="*/ 2119154 w 2204265" name="connsiteX27"/>
              <a:gd fmla="*/ 1544868 h 2204265" name="connsiteY27"/>
              <a:gd fmla="*/ 1994063 w 2204265" name="connsiteX28"/>
              <a:gd fmla="*/ 1761531 h 2204265" name="connsiteY28"/>
              <a:gd fmla="*/ 1820151 w 2204265" name="connsiteX29"/>
              <a:gd fmla="*/ 1705353 h 2204265" name="connsiteY29"/>
              <a:gd fmla="*/ 1798711 w 2204265" name="connsiteX30"/>
              <a:gd fmla="*/ 1734758 h 2204265" name="connsiteY30"/>
              <a:gd fmla="*/ 1731696 w 2204265" name="connsiteX31"/>
              <a:gd fmla="*/ 1804423 h 2204265" name="connsiteY31"/>
              <a:gd fmla="*/ 1706998 w 2204265" name="connsiteX32"/>
              <a:gd fmla="*/ 1825242 h 2204265" name="connsiteY32"/>
              <a:gd fmla="*/ 1761531 w 2204265" name="connsiteX33"/>
              <a:gd fmla="*/ 1994062 h 2204265" name="connsiteY33"/>
              <a:gd fmla="*/ 1544868 w 2204265" name="connsiteX34"/>
              <a:gd fmla="*/ 2119153 h 2204265" name="connsiteY34"/>
              <a:gd fmla="*/ 1429863 w 2204265" name="connsiteX35"/>
              <a:gd fmla="*/ 1991868 h 2204265" name="connsiteY35"/>
              <a:gd fmla="*/ 1400268 w 2204265" name="connsiteX36"/>
              <a:gd fmla="*/ 2003797 h 2204265" name="connsiteY36"/>
              <a:gd fmla="*/ 1262745 w 2204265" name="connsiteX37"/>
              <a:gd fmla="*/ 2038549 h 2204265" name="connsiteY37"/>
              <a:gd fmla="*/ 1227224 w 2204265" name="connsiteX38"/>
              <a:gd fmla="*/ 2204265 h 2204265" name="connsiteY38"/>
              <a:gd fmla="*/ 977042 w 2204265" name="connsiteX39"/>
              <a:gd fmla="*/ 2204265 h 2204265" name="connsiteY39"/>
              <a:gd fmla="*/ 941447 w 2204265" name="connsiteX40"/>
              <a:gd fmla="*/ 2038203 h 2204265" name="connsiteY40"/>
              <a:gd fmla="*/ 916475 w 2204265" name="connsiteX41"/>
              <a:gd fmla="*/ 2034392 h 2204265" name="connsiteY41"/>
              <a:gd fmla="*/ 774169 w 2204265" name="connsiteX42"/>
              <a:gd fmla="*/ 1992127 h 2204265" name="connsiteY42"/>
              <a:gd fmla="*/ 659399 w 2204265" name="connsiteX43"/>
              <a:gd fmla="*/ 2119153 h 2204265" name="connsiteY43"/>
              <a:gd fmla="*/ 442735 w 2204265" name="connsiteX44"/>
              <a:gd fmla="*/ 1994062 h 2204265" name="connsiteY44"/>
              <a:gd fmla="*/ 496981 w 2204265" name="connsiteX45"/>
              <a:gd fmla="*/ 1826130 h 2204265" name="connsiteY45"/>
              <a:gd fmla="*/ 391274 w 2204265" name="connsiteX46"/>
              <a:gd fmla="*/ 1717869 h 2204265" name="connsiteY46"/>
              <a:gd fmla="*/ 382878 w 2204265" name="connsiteX47"/>
              <a:gd fmla="*/ 1705753 h 2204265" name="connsiteY47"/>
              <a:gd fmla="*/ 210204 w 2204265" name="connsiteX48"/>
              <a:gd fmla="*/ 1761531 h 2204265" name="connsiteY48"/>
              <a:gd fmla="*/ 85113 w 2204265" name="connsiteX49"/>
              <a:gd fmla="*/ 1544868 h 2204265" name="connsiteY49"/>
              <a:gd fmla="*/ 226733 w 2204265" name="connsiteX50"/>
              <a:gd fmla="*/ 1416912 h 2204265" name="connsiteY50"/>
              <a:gd fmla="*/ 212821 w 2204265" name="connsiteX51"/>
              <a:gd fmla="*/ 1373126 h 2204265" name="connsiteY51"/>
              <a:gd fmla="*/ 191748 w 2204265" name="connsiteX52"/>
              <a:gd fmla="*/ 1268325 h 2204265" name="connsiteY52"/>
              <a:gd fmla="*/ 0 w 2204265" name="connsiteX53"/>
              <a:gd fmla="*/ 1227224 h 2204265" name="connsiteY53"/>
              <a:gd fmla="*/ 0 w 2204265" name="connsiteX54"/>
              <a:gd fmla="*/ 977042 h 2204265" name="connsiteY54"/>
              <a:gd fmla="*/ 203220 w 2204265" name="connsiteX55"/>
              <a:gd fmla="*/ 933481 h 2204265" name="connsiteY55"/>
              <a:gd fmla="*/ 212821 w 2204265" name="connsiteX56"/>
              <a:gd fmla="*/ 890649 h 2204265" name="connsiteY56"/>
              <a:gd fmla="*/ 243470 w 2204265" name="connsiteX57"/>
              <a:gd fmla="*/ 802476 h 2204265" name="connsiteY57"/>
              <a:gd fmla="*/ 85113 w 2204265" name="connsiteX58"/>
              <a:gd fmla="*/ 659399 h 2204265" name="connsiteY58"/>
              <a:gd fmla="*/ 210204 w 2204265" name="connsiteX59"/>
              <a:gd fmla="*/ 442735 h 2204265" name="connsiteY59"/>
              <a:gd fmla="*/ 423776 w 2204265" name="connsiteX60"/>
              <a:gd fmla="*/ 511723 h 2204265" name="connsiteY60"/>
              <a:gd fmla="*/ 470557 w 2204265" name="connsiteX61"/>
              <a:gd fmla="*/ 461243 h 2204265" name="connsiteY61"/>
              <a:gd fmla="*/ 512656 w 2204265" name="connsiteX62"/>
              <a:gd fmla="*/ 426662 h 2204265" name="connsiteY62"/>
              <a:gd fmla="*/ 442735 w 2204265" name="connsiteX63"/>
              <a:gd fmla="*/ 210203 h 2204265" name="connsiteY63"/>
              <a:gd fmla="*/ 659399 w 2204265" name="connsiteX64"/>
              <a:gd fmla="*/ 85113 h 2204265" name="connsiteY64"/>
              <a:gd fmla="*/ 815299 w 2204265" name="connsiteX65"/>
              <a:gd fmla="*/ 257661 h 2204265" name="connsiteY65"/>
              <a:gd fmla="*/ 916475 w 2204265" name="connsiteX66"/>
              <a:gd fmla="*/ 229382 h 2204265" name="connsiteY66"/>
              <a:gd fmla="*/ 928259 w 2204265" name="connsiteX67"/>
              <a:gd fmla="*/ 227584 h 2204265" name="connsiteY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b="b" l="l" r="r" t="t"/>
            <a:pathLst>
              <a:path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3" lIns="91424" rIns="91424" rtlCol="0" tIns="45713"/>
          <a:lstStyle/>
          <a:p>
            <a:pPr algn="ctr"/>
            <a:endParaRPr altLang="en-US" lang="zh-CN" sz="2399"/>
          </a:p>
        </p:txBody>
      </p:sp>
      <p:grpSp>
        <p:nvGrpSpPr>
          <p:cNvPr id="41" name="Group 181"/>
          <p:cNvGrpSpPr>
            <a:grpSpLocks noChangeAspect="1"/>
          </p:cNvGrpSpPr>
          <p:nvPr/>
        </p:nvGrpSpPr>
        <p:grpSpPr>
          <a:xfrm>
            <a:off x="5797521" y="3216992"/>
            <a:ext cx="667147" cy="662368"/>
            <a:chOff x="2160" y="2262"/>
            <a:chExt cx="411" cy="408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42" name="Freeform 189"/>
            <p:cNvSpPr/>
            <p:nvPr/>
          </p:nvSpPr>
          <p:spPr bwMode="auto">
            <a:xfrm>
              <a:off x="2280" y="2262"/>
              <a:ext cx="163" cy="163"/>
            </a:xfrm>
            <a:custGeom>
              <a:gdLst>
                <a:gd fmla="*/ 6 w 68" name="T0"/>
                <a:gd fmla="*/ 44 h 68" name="T1"/>
                <a:gd fmla="*/ 34 w 68" name="T2"/>
                <a:gd fmla="*/ 68 h 68" name="T3"/>
                <a:gd fmla="*/ 62 w 68" name="T4"/>
                <a:gd fmla="*/ 44 h 68" name="T5"/>
                <a:gd fmla="*/ 68 w 68" name="T6"/>
                <a:gd fmla="*/ 33 h 68" name="T7"/>
                <a:gd fmla="*/ 63 w 68" name="T8"/>
                <a:gd fmla="*/ 28 h 68" name="T9"/>
                <a:gd fmla="*/ 34 w 68" name="T10"/>
                <a:gd fmla="*/ 0 h 68" name="T11"/>
                <a:gd fmla="*/ 5 w 68" name="T12"/>
                <a:gd fmla="*/ 28 h 68" name="T13"/>
                <a:gd fmla="*/ 0 w 68" name="T14"/>
                <a:gd fmla="*/ 33 h 68" name="T15"/>
                <a:gd fmla="*/ 6 w 68" name="T16"/>
                <a:gd fmla="*/ 44 h 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" w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3" name="Freeform 190"/>
            <p:cNvSpPr/>
            <p:nvPr/>
          </p:nvSpPr>
          <p:spPr bwMode="auto">
            <a:xfrm>
              <a:off x="2258" y="2437"/>
              <a:ext cx="214" cy="62"/>
            </a:xfrm>
            <a:custGeom>
              <a:gdLst>
                <a:gd fmla="*/ 42 w 89" name="T0"/>
                <a:gd fmla="*/ 26 h 26" name="T1"/>
                <a:gd fmla="*/ 48 w 89" name="T2"/>
                <a:gd fmla="*/ 26 h 26" name="T3"/>
                <a:gd fmla="*/ 52 w 89" name="T4"/>
                <a:gd fmla="*/ 26 h 26" name="T5"/>
                <a:gd fmla="*/ 89 w 89" name="T6"/>
                <a:gd fmla="*/ 9 h 26" name="T7"/>
                <a:gd fmla="*/ 66 w 89" name="T8"/>
                <a:gd fmla="*/ 0 h 26" name="T9"/>
                <a:gd fmla="*/ 56 w 89" name="T10"/>
                <a:gd fmla="*/ 0 h 26" name="T11"/>
                <a:gd fmla="*/ 48 w 89" name="T12"/>
                <a:gd fmla="*/ 0 h 26" name="T13"/>
                <a:gd fmla="*/ 42 w 89" name="T14"/>
                <a:gd fmla="*/ 0 h 26" name="T15"/>
                <a:gd fmla="*/ 33 w 89" name="T16"/>
                <a:gd fmla="*/ 0 h 26" name="T17"/>
                <a:gd fmla="*/ 24 w 89" name="T18"/>
                <a:gd fmla="*/ 0 h 26" name="T19"/>
                <a:gd fmla="*/ 0 w 89" name="T20"/>
                <a:gd fmla="*/ 9 h 26" name="T21"/>
                <a:gd fmla="*/ 38 w 89" name="T22"/>
                <a:gd fmla="*/ 26 h 26" name="T23"/>
                <a:gd fmla="*/ 42 w 89" name="T24"/>
                <a:gd fmla="*/ 26 h 2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6" w="89">
                  <a:moveTo>
                    <a:pt x="42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8"/>
                    <a:pt x="76" y="2"/>
                    <a:pt x="66" y="0"/>
                  </a:cubicBezTo>
                  <a:cubicBezTo>
                    <a:pt x="65" y="0"/>
                    <a:pt x="58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5" y="0"/>
                    <a:pt x="24" y="0"/>
                  </a:cubicBezTo>
                  <a:cubicBezTo>
                    <a:pt x="14" y="2"/>
                    <a:pt x="1" y="8"/>
                    <a:pt x="0" y="9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4" name="Freeform 191"/>
            <p:cNvSpPr/>
            <p:nvPr/>
          </p:nvSpPr>
          <p:spPr bwMode="auto">
            <a:xfrm>
              <a:off x="2354" y="2513"/>
              <a:ext cx="22" cy="157"/>
            </a:xfrm>
            <a:custGeom>
              <a:gdLst>
                <a:gd fmla="*/ 3 w 22" name="T0"/>
                <a:gd fmla="*/ 157 h 157" name="T1"/>
                <a:gd fmla="*/ 20 w 22" name="T2"/>
                <a:gd fmla="*/ 157 h 157" name="T3"/>
                <a:gd fmla="*/ 22 w 22" name="T4"/>
                <a:gd fmla="*/ 0 h 157" name="T5"/>
                <a:gd fmla="*/ 0 w 22" name="T6"/>
                <a:gd fmla="*/ 0 h 157" name="T7"/>
                <a:gd fmla="*/ 3 w 22" name="T8"/>
                <a:gd fmla="*/ 157 h 1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7" w="22">
                  <a:moveTo>
                    <a:pt x="3" y="157"/>
                  </a:moveTo>
                  <a:lnTo>
                    <a:pt x="20" y="15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5" name="Freeform 192"/>
            <p:cNvSpPr/>
            <p:nvPr/>
          </p:nvSpPr>
          <p:spPr bwMode="auto">
            <a:xfrm>
              <a:off x="2210" y="2470"/>
              <a:ext cx="139" cy="200"/>
            </a:xfrm>
            <a:custGeom>
              <a:gdLst>
                <a:gd fmla="*/ 0 w 58" name="T0"/>
                <a:gd fmla="*/ 0 h 84" name="T1"/>
                <a:gd fmla="*/ 2 w 58" name="T2"/>
                <a:gd fmla="*/ 20 h 84" name="T3"/>
                <a:gd fmla="*/ 9 w 58" name="T4"/>
                <a:gd fmla="*/ 23 h 84" name="T5"/>
                <a:gd fmla="*/ 18 w 58" name="T6"/>
                <a:gd fmla="*/ 32 h 84" name="T7"/>
                <a:gd fmla="*/ 17 w 58" name="T8"/>
                <a:gd fmla="*/ 44 h 84" name="T9"/>
                <a:gd fmla="*/ 5 w 58" name="T10"/>
                <a:gd fmla="*/ 53 h 84" name="T11"/>
                <a:gd fmla="*/ 6 w 58" name="T12"/>
                <a:gd fmla="*/ 66 h 84" name="T13"/>
                <a:gd fmla="*/ 58 w 58" name="T14"/>
                <a:gd fmla="*/ 84 h 84" name="T15"/>
                <a:gd fmla="*/ 57 w 58" name="T16"/>
                <a:gd fmla="*/ 18 h 84" name="T17"/>
                <a:gd fmla="*/ 0 w 58" name="T18"/>
                <a:gd fmla="*/ 0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57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6" name="Freeform 193"/>
            <p:cNvSpPr/>
            <p:nvPr/>
          </p:nvSpPr>
          <p:spPr bwMode="auto">
            <a:xfrm>
              <a:off x="2160" y="2496"/>
              <a:ext cx="86" cy="93"/>
            </a:xfrm>
            <a:custGeom>
              <a:gdLst>
                <a:gd fmla="*/ 33 w 36" name="T0"/>
                <a:gd fmla="*/ 31 h 39" name="T1"/>
                <a:gd fmla="*/ 28 w 36" name="T2"/>
                <a:gd fmla="*/ 17 h 39" name="T3"/>
                <a:gd fmla="*/ 20 w 36" name="T4"/>
                <a:gd fmla="*/ 14 h 39" name="T5"/>
                <a:gd fmla="*/ 19 w 36" name="T6"/>
                <a:gd fmla="*/ 0 h 39" name="T7"/>
                <a:gd fmla="*/ 3 w 36" name="T8"/>
                <a:gd fmla="*/ 18 h 39" name="T9"/>
                <a:gd fmla="*/ 8 w 36" name="T10"/>
                <a:gd fmla="*/ 32 h 39" name="T11"/>
                <a:gd fmla="*/ 19 w 36" name="T12"/>
                <a:gd fmla="*/ 36 h 39" name="T13"/>
                <a:gd fmla="*/ 33 w 36" name="T14"/>
                <a:gd fmla="*/ 31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36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7" name="Freeform 194"/>
            <p:cNvSpPr/>
            <p:nvPr/>
          </p:nvSpPr>
          <p:spPr bwMode="auto">
            <a:xfrm>
              <a:off x="2381" y="2470"/>
              <a:ext cx="139" cy="200"/>
            </a:xfrm>
            <a:custGeom>
              <a:gdLst>
                <a:gd fmla="*/ 41 w 58" name="T0"/>
                <a:gd fmla="*/ 44 h 84" name="T1"/>
                <a:gd fmla="*/ 41 w 58" name="T2"/>
                <a:gd fmla="*/ 32 h 84" name="T3"/>
                <a:gd fmla="*/ 50 w 58" name="T4"/>
                <a:gd fmla="*/ 23 h 84" name="T5"/>
                <a:gd fmla="*/ 57 w 58" name="T6"/>
                <a:gd fmla="*/ 20 h 84" name="T7"/>
                <a:gd fmla="*/ 58 w 58" name="T8"/>
                <a:gd fmla="*/ 0 h 84" name="T9"/>
                <a:gd fmla="*/ 2 w 58" name="T10"/>
                <a:gd fmla="*/ 18 h 84" name="T11"/>
                <a:gd fmla="*/ 0 w 58" name="T12"/>
                <a:gd fmla="*/ 84 h 84" name="T13"/>
                <a:gd fmla="*/ 53 w 58" name="T14"/>
                <a:gd fmla="*/ 66 h 84" name="T15"/>
                <a:gd fmla="*/ 54 w 58" name="T16"/>
                <a:gd fmla="*/ 53 h 84" name="T17"/>
                <a:gd fmla="*/ 41 w 58" name="T18"/>
                <a:gd fmla="*/ 44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57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  <p:sp>
          <p:nvSpPr>
            <p:cNvPr id="48" name="Freeform 195"/>
            <p:cNvSpPr/>
            <p:nvPr/>
          </p:nvSpPr>
          <p:spPr bwMode="auto">
            <a:xfrm>
              <a:off x="2487" y="2496"/>
              <a:ext cx="84" cy="93"/>
            </a:xfrm>
            <a:custGeom>
              <a:gdLst>
                <a:gd fmla="*/ 33 w 35" name="T0"/>
                <a:gd fmla="*/ 18 h 39" name="T1"/>
                <a:gd fmla="*/ 17 w 35" name="T2"/>
                <a:gd fmla="*/ 0 h 39" name="T3"/>
                <a:gd fmla="*/ 16 w 35" name="T4"/>
                <a:gd fmla="*/ 14 h 39" name="T5"/>
                <a:gd fmla="*/ 8 w 35" name="T6"/>
                <a:gd fmla="*/ 17 h 39" name="T7"/>
                <a:gd fmla="*/ 2 w 35" name="T8"/>
                <a:gd fmla="*/ 31 h 39" name="T9"/>
                <a:gd fmla="*/ 17 w 35" name="T10"/>
                <a:gd fmla="*/ 36 h 39" name="T11"/>
                <a:gd fmla="*/ 27 w 35" name="T12"/>
                <a:gd fmla="*/ 32 h 39" name="T13"/>
                <a:gd fmla="*/ 33 w 35" name="T14"/>
                <a:gd fmla="*/ 18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35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41" compatLnSpc="1" lIns="121882" numCol="1" rIns="121882" tIns="60941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prstClr val="black"/>
                </a:solidFill>
              </a:endParaRPr>
            </a:p>
          </p:txBody>
        </p:sp>
      </p:grpSp>
      <p:sp>
        <p:nvSpPr>
          <p:cNvPr id="49" name="文本框 113"/>
          <p:cNvSpPr txBox="1"/>
          <p:nvPr/>
        </p:nvSpPr>
        <p:spPr>
          <a:xfrm>
            <a:off x="5218881" y="3884488"/>
            <a:ext cx="1794422" cy="822641"/>
          </a:xfrm>
          <a:prstGeom prst="rect">
            <a:avLst/>
          </a:prstGeom>
          <a:noFill/>
        </p:spPr>
        <p:txBody>
          <a:bodyPr bIns="45713" lIns="91424" rIns="91424" rtlCol="0" tIns="45713" wrap="square">
            <a:spAutoFit/>
          </a:bodyPr>
          <a:lstStyle/>
          <a:p>
            <a:pPr algn="ctr"/>
            <a:r>
              <a:rPr altLang="en-US" b="1" lang="zh-CN" sz="2399" u="sng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文字标题</a:t>
            </a:r>
          </a:p>
          <a:p>
            <a:pPr algn="ctr"/>
            <a:r>
              <a:rPr altLang="en-US" b="1" lang="zh-CN" sz="2399" u="sng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内容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2159177" y="1929577"/>
            <a:ext cx="2164528" cy="1044451"/>
            <a:chOff x="4504186" y="3198627"/>
            <a:chExt cx="1767184" cy="1044450"/>
          </a:xfrm>
        </p:grpSpPr>
        <p:sp>
          <p:nvSpPr>
            <p:cNvPr id="54" name="文本框 118"/>
            <p:cNvSpPr txBox="1"/>
            <p:nvPr/>
          </p:nvSpPr>
          <p:spPr>
            <a:xfrm>
              <a:off x="4504186" y="3198627"/>
              <a:ext cx="1767184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55" name="文本框 119"/>
            <p:cNvSpPr txBox="1"/>
            <p:nvPr/>
          </p:nvSpPr>
          <p:spPr>
            <a:xfrm>
              <a:off x="4521185" y="3658686"/>
              <a:ext cx="1537469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243278" y="5070474"/>
            <a:ext cx="2016189" cy="1060891"/>
            <a:chOff x="4504186" y="3198627"/>
            <a:chExt cx="1702936" cy="1060890"/>
          </a:xfrm>
        </p:grpSpPr>
        <p:sp>
          <p:nvSpPr>
            <p:cNvPr id="60" name="文本框 124"/>
            <p:cNvSpPr txBox="1"/>
            <p:nvPr/>
          </p:nvSpPr>
          <p:spPr>
            <a:xfrm>
              <a:off x="4504186" y="3198626"/>
              <a:ext cx="1702936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61" name="文本框 125"/>
            <p:cNvSpPr txBox="1"/>
            <p:nvPr/>
          </p:nvSpPr>
          <p:spPr>
            <a:xfrm>
              <a:off x="4522381" y="3675126"/>
              <a:ext cx="1537469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4467" y="3504475"/>
            <a:ext cx="2122818" cy="1014144"/>
            <a:chOff x="4504185" y="3198627"/>
            <a:chExt cx="1814091" cy="1014143"/>
          </a:xfrm>
        </p:grpSpPr>
        <p:sp>
          <p:nvSpPr>
            <p:cNvPr id="66" name="文本框 130"/>
            <p:cNvSpPr txBox="1"/>
            <p:nvPr/>
          </p:nvSpPr>
          <p:spPr>
            <a:xfrm>
              <a:off x="4504185" y="3198626"/>
              <a:ext cx="1814091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67" name="文本框 131"/>
            <p:cNvSpPr txBox="1"/>
            <p:nvPr/>
          </p:nvSpPr>
          <p:spPr>
            <a:xfrm>
              <a:off x="4534200" y="3628379"/>
              <a:ext cx="1537468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1918" y="1929577"/>
            <a:ext cx="2226363" cy="1030364"/>
            <a:chOff x="4504185" y="3198627"/>
            <a:chExt cx="1746343" cy="1030363"/>
          </a:xfrm>
        </p:grpSpPr>
        <p:sp>
          <p:nvSpPr>
            <p:cNvPr id="78" name="文本框 160"/>
            <p:cNvSpPr txBox="1"/>
            <p:nvPr/>
          </p:nvSpPr>
          <p:spPr>
            <a:xfrm>
              <a:off x="4504186" y="3198627"/>
              <a:ext cx="1746343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79" name="文本框 161"/>
            <p:cNvSpPr txBox="1"/>
            <p:nvPr/>
          </p:nvSpPr>
          <p:spPr>
            <a:xfrm>
              <a:off x="4527486" y="3644599"/>
              <a:ext cx="1537469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930877" y="3504475"/>
            <a:ext cx="2236795" cy="1014145"/>
            <a:chOff x="4504186" y="3198627"/>
            <a:chExt cx="1772452" cy="1014144"/>
          </a:xfrm>
        </p:grpSpPr>
        <p:sp>
          <p:nvSpPr>
            <p:cNvPr id="81" name="文本框 163"/>
            <p:cNvSpPr txBox="1"/>
            <p:nvPr/>
          </p:nvSpPr>
          <p:spPr>
            <a:xfrm>
              <a:off x="4504187" y="3198626"/>
              <a:ext cx="1772452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82" name="文本框 164"/>
            <p:cNvSpPr txBox="1"/>
            <p:nvPr/>
          </p:nvSpPr>
          <p:spPr>
            <a:xfrm>
              <a:off x="4517530" y="3628380"/>
              <a:ext cx="1537469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000702" y="5070475"/>
            <a:ext cx="2387482" cy="847352"/>
            <a:chOff x="4504186" y="3198627"/>
            <a:chExt cx="1757561" cy="847351"/>
          </a:xfrm>
        </p:grpSpPr>
        <p:sp>
          <p:nvSpPr>
            <p:cNvPr id="84" name="文本框 166"/>
            <p:cNvSpPr txBox="1"/>
            <p:nvPr/>
          </p:nvSpPr>
          <p:spPr>
            <a:xfrm>
              <a:off x="4504186" y="3198627"/>
              <a:ext cx="1757561" cy="457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399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85" name="文本框 167"/>
            <p:cNvSpPr txBox="1"/>
            <p:nvPr/>
          </p:nvSpPr>
          <p:spPr>
            <a:xfrm>
              <a:off x="4512442" y="3625607"/>
              <a:ext cx="1464790" cy="4163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z="1066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中国最大的原创PPT素材站有中国最强的PPT制作团队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600067" y="1803233"/>
            <a:ext cx="1127405" cy="1133036"/>
            <a:chOff x="3450497" y="1117023"/>
            <a:chExt cx="845815" cy="850039"/>
          </a:xfrm>
        </p:grpSpPr>
        <p:grpSp>
          <p:nvGrpSpPr>
            <p:cNvPr id="87" name="组合 86"/>
            <p:cNvGrpSpPr/>
            <p:nvPr/>
          </p:nvGrpSpPr>
          <p:grpSpPr>
            <a:xfrm>
              <a:off x="3450497" y="1117023"/>
              <a:ext cx="845815" cy="850039"/>
              <a:chOff x="5413827" y="2743515"/>
              <a:chExt cx="1364344" cy="1370972"/>
            </a:xfrm>
          </p:grpSpPr>
          <p:sp>
            <p:nvSpPr>
              <p:cNvPr id="93" name="任意多边形 9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grpSp>
          <p:nvGrpSpPr>
            <p:cNvPr id="88" name="Group 909"/>
            <p:cNvGrpSpPr>
              <a:grpSpLocks noChangeAspect="1"/>
            </p:cNvGrpSpPr>
            <p:nvPr/>
          </p:nvGrpSpPr>
          <p:grpSpPr>
            <a:xfrm>
              <a:off x="3748242" y="1416567"/>
              <a:ext cx="265296" cy="22628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89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gdLst>
                  <a:gd fmla="*/ 2 w 23" name="T0"/>
                  <a:gd fmla="*/ 40 h 40" name="T1"/>
                  <a:gd fmla="*/ 21 w 23" name="T2"/>
                  <a:gd fmla="*/ 40 h 40" name="T3"/>
                  <a:gd fmla="*/ 23 w 23" name="T4"/>
                  <a:gd fmla="*/ 38 h 40" name="T5"/>
                  <a:gd fmla="*/ 23 w 23" name="T6"/>
                  <a:gd fmla="*/ 2 h 40" name="T7"/>
                  <a:gd fmla="*/ 21 w 23" name="T8"/>
                  <a:gd fmla="*/ 0 h 40" name="T9"/>
                  <a:gd fmla="*/ 2 w 23" name="T10"/>
                  <a:gd fmla="*/ 0 h 40" name="T11"/>
                  <a:gd fmla="*/ 0 w 23" name="T12"/>
                  <a:gd fmla="*/ 2 h 40" name="T13"/>
                  <a:gd fmla="*/ 0 w 23" name="T14"/>
                  <a:gd fmla="*/ 38 h 40" name="T15"/>
                  <a:gd fmla="*/ 2 w 23" name="T16"/>
                  <a:gd fmla="*/ 40 h 4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0" w="23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gdLst>
                  <a:gd fmla="*/ 2 w 22" name="T0"/>
                  <a:gd fmla="*/ 54 h 54" name="T1"/>
                  <a:gd fmla="*/ 20 w 22" name="T2"/>
                  <a:gd fmla="*/ 54 h 54" name="T3"/>
                  <a:gd fmla="*/ 22 w 22" name="T4"/>
                  <a:gd fmla="*/ 52 h 54" name="T5"/>
                  <a:gd fmla="*/ 22 w 22" name="T6"/>
                  <a:gd fmla="*/ 2 h 54" name="T7"/>
                  <a:gd fmla="*/ 20 w 22" name="T8"/>
                  <a:gd fmla="*/ 0 h 54" name="T9"/>
                  <a:gd fmla="*/ 2 w 22" name="T10"/>
                  <a:gd fmla="*/ 0 h 54" name="T11"/>
                  <a:gd fmla="*/ 0 w 22" name="T12"/>
                  <a:gd fmla="*/ 2 h 54" name="T13"/>
                  <a:gd fmla="*/ 0 w 22" name="T14"/>
                  <a:gd fmla="*/ 52 h 54" name="T15"/>
                  <a:gd fmla="*/ 2 w 22" name="T16"/>
                  <a:gd fmla="*/ 54 h 5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4" w="22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gdLst>
                  <a:gd fmla="*/ 2 w 23" name="T0"/>
                  <a:gd fmla="*/ 66 h 66" name="T1"/>
                  <a:gd fmla="*/ 21 w 23" name="T2"/>
                  <a:gd fmla="*/ 66 h 66" name="T3"/>
                  <a:gd fmla="*/ 23 w 23" name="T4"/>
                  <a:gd fmla="*/ 64 h 66" name="T5"/>
                  <a:gd fmla="*/ 23 w 23" name="T6"/>
                  <a:gd fmla="*/ 2 h 66" name="T7"/>
                  <a:gd fmla="*/ 21 w 23" name="T8"/>
                  <a:gd fmla="*/ 0 h 66" name="T9"/>
                  <a:gd fmla="*/ 2 w 23" name="T10"/>
                  <a:gd fmla="*/ 0 h 66" name="T11"/>
                  <a:gd fmla="*/ 0 w 23" name="T12"/>
                  <a:gd fmla="*/ 2 h 66" name="T13"/>
                  <a:gd fmla="*/ 0 w 23" name="T14"/>
                  <a:gd fmla="*/ 64 h 66" name="T15"/>
                  <a:gd fmla="*/ 2 w 23" name="T16"/>
                  <a:gd fmla="*/ 66 h 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6" w="23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gdLst>
                  <a:gd fmla="*/ 104 w 109" name="T0"/>
                  <a:gd fmla="*/ 85 h 94" name="T1"/>
                  <a:gd fmla="*/ 9 w 109" name="T2"/>
                  <a:gd fmla="*/ 85 h 94" name="T3"/>
                  <a:gd fmla="*/ 9 w 109" name="T4"/>
                  <a:gd fmla="*/ 85 h 94" name="T5"/>
                  <a:gd fmla="*/ 9 w 109" name="T6"/>
                  <a:gd fmla="*/ 4 h 94" name="T7"/>
                  <a:gd fmla="*/ 4 w 109" name="T8"/>
                  <a:gd fmla="*/ 0 h 94" name="T9"/>
                  <a:gd fmla="*/ 0 w 109" name="T10"/>
                  <a:gd fmla="*/ 4 h 94" name="T11"/>
                  <a:gd fmla="*/ 0 w 109" name="T12"/>
                  <a:gd fmla="*/ 85 h 94" name="T13"/>
                  <a:gd fmla="*/ 9 w 109" name="T14"/>
                  <a:gd fmla="*/ 94 h 94" name="T15"/>
                  <a:gd fmla="*/ 104 w 109" name="T16"/>
                  <a:gd fmla="*/ 94 h 94" name="T17"/>
                  <a:gd fmla="*/ 109 w 109" name="T18"/>
                  <a:gd fmla="*/ 90 h 94" name="T19"/>
                  <a:gd fmla="*/ 104 w 109" name="T20"/>
                  <a:gd fmla="*/ 85 h 9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4" w="109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3692139" y="3376022"/>
            <a:ext cx="1127405" cy="1133036"/>
            <a:chOff x="2769341" y="2296979"/>
            <a:chExt cx="845815" cy="850039"/>
          </a:xfrm>
        </p:grpSpPr>
        <p:grpSp>
          <p:nvGrpSpPr>
            <p:cNvPr id="97" name="组合 96"/>
            <p:cNvGrpSpPr/>
            <p:nvPr/>
          </p:nvGrpSpPr>
          <p:grpSpPr>
            <a:xfrm>
              <a:off x="2769341" y="2296979"/>
              <a:ext cx="845815" cy="850039"/>
              <a:chOff x="5413827" y="2743515"/>
              <a:chExt cx="1364344" cy="1370972"/>
            </a:xfrm>
          </p:grpSpPr>
          <p:sp>
            <p:nvSpPr>
              <p:cNvPr id="99" name="任意多边形 9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sp>
          <p:nvSpPr>
            <p:cNvPr id="98" name="Freeform 19"/>
            <p:cNvSpPr/>
            <p:nvPr/>
          </p:nvSpPr>
          <p:spPr bwMode="auto">
            <a:xfrm>
              <a:off x="3116323" y="2563963"/>
              <a:ext cx="157293" cy="307906"/>
            </a:xfrm>
            <a:custGeom>
              <a:gdLst>
                <a:gd fmla="*/ 38 w 96" name="T0"/>
                <a:gd fmla="*/ 191 h 191" name="T1"/>
                <a:gd fmla="*/ 38 w 96" name="T2"/>
                <a:gd fmla="*/ 168 h 191" name="T3"/>
                <a:gd fmla="*/ 0 w 96" name="T4"/>
                <a:gd fmla="*/ 158 h 191" name="T5"/>
                <a:gd fmla="*/ 6 w 96" name="T6"/>
                <a:gd fmla="*/ 136 h 191" name="T7"/>
                <a:gd fmla="*/ 43 w 96" name="T8"/>
                <a:gd fmla="*/ 146 h 191" name="T9"/>
                <a:gd fmla="*/ 67 w 96" name="T10"/>
                <a:gd fmla="*/ 128 h 191" name="T11"/>
                <a:gd fmla="*/ 42 w 96" name="T12"/>
                <a:gd fmla="*/ 104 h 191" name="T13"/>
                <a:gd fmla="*/ 2 w 96" name="T14"/>
                <a:gd fmla="*/ 63 h 191" name="T15"/>
                <a:gd fmla="*/ 39 w 96" name="T16"/>
                <a:gd fmla="*/ 23 h 191" name="T17"/>
                <a:gd fmla="*/ 39 w 96" name="T18"/>
                <a:gd fmla="*/ 0 h 191" name="T19"/>
                <a:gd fmla="*/ 58 w 96" name="T20"/>
                <a:gd fmla="*/ 0 h 191" name="T21"/>
                <a:gd fmla="*/ 58 w 96" name="T22"/>
                <a:gd fmla="*/ 22 h 191" name="T23"/>
                <a:gd fmla="*/ 90 w 96" name="T24"/>
                <a:gd fmla="*/ 30 h 191" name="T25"/>
                <a:gd fmla="*/ 84 w 96" name="T26"/>
                <a:gd fmla="*/ 51 h 191" name="T27"/>
                <a:gd fmla="*/ 52 w 96" name="T28"/>
                <a:gd fmla="*/ 43 h 191" name="T29"/>
                <a:gd fmla="*/ 30 w 96" name="T30"/>
                <a:gd fmla="*/ 59 h 191" name="T31"/>
                <a:gd fmla="*/ 59 w 96" name="T32"/>
                <a:gd fmla="*/ 82 h 191" name="T33"/>
                <a:gd fmla="*/ 96 w 96" name="T34"/>
                <a:gd fmla="*/ 125 h 191" name="T35"/>
                <a:gd fmla="*/ 57 w 96" name="T36"/>
                <a:gd fmla="*/ 167 h 191" name="T37"/>
                <a:gd fmla="*/ 57 w 96" name="T38"/>
                <a:gd fmla="*/ 191 h 191" name="T39"/>
                <a:gd fmla="*/ 38 w 96" name="T40"/>
                <a:gd fmla="*/ 191 h 19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91" w="96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13" compatLnSpc="1" lIns="91424" numCol="1" rIns="91424" tIns="45713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600067" y="4948811"/>
            <a:ext cx="1127405" cy="1133036"/>
            <a:chOff x="3450497" y="3476935"/>
            <a:chExt cx="845815" cy="85003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450497" y="3476935"/>
              <a:ext cx="845815" cy="850039"/>
              <a:chOff x="5413827" y="2743515"/>
              <a:chExt cx="1364344" cy="1370972"/>
            </a:xfrm>
          </p:grpSpPr>
          <p:sp>
            <p:nvSpPr>
              <p:cNvPr id="107" name="任意多边形 106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grpSp>
          <p:nvGrpSpPr>
            <p:cNvPr id="104" name="Group 22"/>
            <p:cNvGrpSpPr>
              <a:grpSpLocks noChangeAspect="1"/>
            </p:cNvGrpSpPr>
            <p:nvPr/>
          </p:nvGrpSpPr>
          <p:grpSpPr>
            <a:xfrm>
              <a:off x="3757005" y="3782223"/>
              <a:ext cx="247767" cy="247801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105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gdLst>
                  <a:gd fmla="*/ 93 w 186" name="T0"/>
                  <a:gd fmla="*/ 0 h 186" name="T1"/>
                  <a:gd fmla="*/ 0 w 186" name="T2"/>
                  <a:gd fmla="*/ 93 h 186" name="T3"/>
                  <a:gd fmla="*/ 93 w 186" name="T4"/>
                  <a:gd fmla="*/ 186 h 186" name="T5"/>
                  <a:gd fmla="*/ 186 w 186" name="T6"/>
                  <a:gd fmla="*/ 93 h 186" name="T7"/>
                  <a:gd fmla="*/ 93 w 186" name="T8"/>
                  <a:gd fmla="*/ 0 h 186" name="T9"/>
                  <a:gd fmla="*/ 93 w 186" name="T10"/>
                  <a:gd fmla="*/ 169 h 186" name="T11"/>
                  <a:gd fmla="*/ 18 w 186" name="T12"/>
                  <a:gd fmla="*/ 93 h 186" name="T13"/>
                  <a:gd fmla="*/ 93 w 186" name="T14"/>
                  <a:gd fmla="*/ 18 h 186" name="T15"/>
                  <a:gd fmla="*/ 169 w 186" name="T16"/>
                  <a:gd fmla="*/ 93 h 186" name="T17"/>
                  <a:gd fmla="*/ 93 w 186" name="T18"/>
                  <a:gd fmla="*/ 169 h 1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86" w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gdLst>
                  <a:gd fmla="*/ 34 w 175" name="T0"/>
                  <a:gd fmla="*/ 151 h 184" name="T1"/>
                  <a:gd fmla="*/ 34 w 175" name="T2"/>
                  <a:gd fmla="*/ 0 h 184" name="T3"/>
                  <a:gd fmla="*/ 0 w 175" name="T4"/>
                  <a:gd fmla="*/ 0 h 184" name="T5"/>
                  <a:gd fmla="*/ 0 w 175" name="T6"/>
                  <a:gd fmla="*/ 184 h 184" name="T7"/>
                  <a:gd fmla="*/ 22 w 175" name="T8"/>
                  <a:gd fmla="*/ 184 h 184" name="T9"/>
                  <a:gd fmla="*/ 34 w 175" name="T10"/>
                  <a:gd fmla="*/ 184 h 184" name="T11"/>
                  <a:gd fmla="*/ 175 w 175" name="T12"/>
                  <a:gd fmla="*/ 184 h 184" name="T13"/>
                  <a:gd fmla="*/ 175 w 175" name="T14"/>
                  <a:gd fmla="*/ 151 h 184" name="T15"/>
                  <a:gd fmla="*/ 34 w 175" name="T16"/>
                  <a:gd fmla="*/ 151 h 1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4" w="175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415921" y="1803233"/>
            <a:ext cx="1127405" cy="1133036"/>
            <a:chOff x="4812808" y="1117023"/>
            <a:chExt cx="845815" cy="85003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812808" y="1117023"/>
              <a:ext cx="845815" cy="850039"/>
              <a:chOff x="5413827" y="2743515"/>
              <a:chExt cx="1364344" cy="1370972"/>
            </a:xfrm>
          </p:grpSpPr>
          <p:sp>
            <p:nvSpPr>
              <p:cNvPr id="113" name="任意多边形 11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624512" y="2957516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5106372" y="1411142"/>
              <a:ext cx="292711" cy="237133"/>
            </a:xfrm>
            <a:custGeom>
              <a:gdLst>
                <a:gd fmla="*/ 114 w 200" name="T0"/>
                <a:gd fmla="*/ 17 h 161" name="T1"/>
                <a:gd fmla="*/ 18 w 200" name="T2"/>
                <a:gd fmla="*/ 50 h 161" name="T3"/>
                <a:gd fmla="*/ 51 w 200" name="T4"/>
                <a:gd fmla="*/ 146 h 161" name="T5"/>
                <a:gd fmla="*/ 138 w 200" name="T6"/>
                <a:gd fmla="*/ 127 h 161" name="T7"/>
                <a:gd fmla="*/ 186 w 200" name="T8"/>
                <a:gd fmla="*/ 150 h 161" name="T9"/>
                <a:gd fmla="*/ 200 w 200" name="T10"/>
                <a:gd fmla="*/ 122 h 161" name="T11"/>
                <a:gd fmla="*/ 152 w 200" name="T12"/>
                <a:gd fmla="*/ 98 h 161" name="T13"/>
                <a:gd fmla="*/ 114 w 200" name="T14"/>
                <a:gd fmla="*/ 17 h 161" name="T15"/>
                <a:gd fmla="*/ 127 w 200" name="T16"/>
                <a:gd fmla="*/ 103 h 161" name="T17"/>
                <a:gd fmla="*/ 61 w 200" name="T18"/>
                <a:gd fmla="*/ 126 h 161" name="T19"/>
                <a:gd fmla="*/ 38 w 200" name="T20"/>
                <a:gd fmla="*/ 60 h 161" name="T21"/>
                <a:gd fmla="*/ 104 w 200" name="T22"/>
                <a:gd fmla="*/ 37 h 161" name="T23"/>
                <a:gd fmla="*/ 127 w 200" name="T24"/>
                <a:gd fmla="*/ 103 h 16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1" w="200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13" compatLnSpc="1" lIns="91424" numCol="1" rIns="91424" tIns="45713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323847" y="3376022"/>
            <a:ext cx="1127405" cy="1133036"/>
            <a:chOff x="5493963" y="2296979"/>
            <a:chExt cx="845815" cy="850039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93963" y="2296979"/>
              <a:ext cx="845815" cy="850039"/>
              <a:chOff x="5413827" y="2743515"/>
              <a:chExt cx="1364344" cy="1370972"/>
            </a:xfrm>
          </p:grpSpPr>
          <p:sp>
            <p:nvSpPr>
              <p:cNvPr id="123" name="任意多边形 12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5624509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grpSp>
          <p:nvGrpSpPr>
            <p:cNvPr id="118" name="Group 36"/>
            <p:cNvGrpSpPr>
              <a:grpSpLocks noChangeAspect="1"/>
            </p:cNvGrpSpPr>
            <p:nvPr/>
          </p:nvGrpSpPr>
          <p:grpSpPr>
            <a:xfrm>
              <a:off x="5803625" y="2601278"/>
              <a:ext cx="270043" cy="233275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19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gdLst>
                  <a:gd fmla="*/ 37 w 438" name="T0"/>
                  <a:gd fmla="*/ 255 h 313" name="T1"/>
                  <a:gd fmla="*/ 20 w 438" name="T2"/>
                  <a:gd fmla="*/ 237 h 313" name="T3"/>
                  <a:gd fmla="*/ 20 w 438" name="T4"/>
                  <a:gd fmla="*/ 42 h 313" name="T5"/>
                  <a:gd fmla="*/ 37 w 438" name="T6"/>
                  <a:gd fmla="*/ 25 h 313" name="T7"/>
                  <a:gd fmla="*/ 401 w 438" name="T8"/>
                  <a:gd fmla="*/ 25 h 313" name="T9"/>
                  <a:gd fmla="*/ 418 w 438" name="T10"/>
                  <a:gd fmla="*/ 42 h 313" name="T11"/>
                  <a:gd fmla="*/ 418 w 438" name="T12"/>
                  <a:gd fmla="*/ 237 h 313" name="T13"/>
                  <a:gd fmla="*/ 401 w 438" name="T14"/>
                  <a:gd fmla="*/ 255 h 313" name="T15"/>
                  <a:gd fmla="*/ 37 w 438" name="T16"/>
                  <a:gd fmla="*/ 255 h 313" name="T17"/>
                  <a:gd fmla="*/ 424 w 438" name="T18"/>
                  <a:gd fmla="*/ 0 h 313" name="T19"/>
                  <a:gd fmla="*/ 14 w 438" name="T20"/>
                  <a:gd fmla="*/ 0 h 313" name="T21"/>
                  <a:gd fmla="*/ 0 w 438" name="T22"/>
                  <a:gd fmla="*/ 14 h 313" name="T23"/>
                  <a:gd fmla="*/ 0 w 438" name="T24"/>
                  <a:gd fmla="*/ 298 h 313" name="T25"/>
                  <a:gd fmla="*/ 14 w 438" name="T26"/>
                  <a:gd fmla="*/ 313 h 313" name="T27"/>
                  <a:gd fmla="*/ 424 w 438" name="T28"/>
                  <a:gd fmla="*/ 313 h 313" name="T29"/>
                  <a:gd fmla="*/ 438 w 438" name="T30"/>
                  <a:gd fmla="*/ 298 h 313" name="T31"/>
                  <a:gd fmla="*/ 438 w 438" name="T32"/>
                  <a:gd fmla="*/ 14 h 313" name="T33"/>
                  <a:gd fmla="*/ 424 w 438" name="T34"/>
                  <a:gd fmla="*/ 0 h 31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13" w="438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120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121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122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gdLst>
                  <a:gd fmla="*/ 761 w 771" name="T0"/>
                  <a:gd fmla="*/ 0 h 400" name="T1"/>
                  <a:gd fmla="*/ 657 w 771" name="T2"/>
                  <a:gd fmla="*/ 9 h 400" name="T3"/>
                  <a:gd fmla="*/ 697 w 771" name="T4"/>
                  <a:gd fmla="*/ 43 h 400" name="T5"/>
                  <a:gd fmla="*/ 557 w 771" name="T6"/>
                  <a:gd fmla="*/ 212 h 400" name="T7"/>
                  <a:gd fmla="*/ 419 w 771" name="T8"/>
                  <a:gd fmla="*/ 105 h 400" name="T9"/>
                  <a:gd fmla="*/ 286 w 771" name="T10"/>
                  <a:gd fmla="*/ 278 h 400" name="T11"/>
                  <a:gd fmla="*/ 152 w 771" name="T12"/>
                  <a:gd fmla="*/ 190 h 400" name="T13"/>
                  <a:gd fmla="*/ 0 w 771" name="T14"/>
                  <a:gd fmla="*/ 369 h 400" name="T15"/>
                  <a:gd fmla="*/ 36 w 771" name="T16"/>
                  <a:gd fmla="*/ 400 h 400" name="T17"/>
                  <a:gd fmla="*/ 162 w 771" name="T18"/>
                  <a:gd fmla="*/ 252 h 400" name="T19"/>
                  <a:gd fmla="*/ 298 w 771" name="T20"/>
                  <a:gd fmla="*/ 343 h 400" name="T21"/>
                  <a:gd fmla="*/ 428 w 771" name="T22"/>
                  <a:gd fmla="*/ 171 h 400" name="T23"/>
                  <a:gd fmla="*/ 564 w 771" name="T24"/>
                  <a:gd fmla="*/ 278 h 400" name="T25"/>
                  <a:gd fmla="*/ 733 w 771" name="T26"/>
                  <a:gd fmla="*/ 71 h 400" name="T27"/>
                  <a:gd fmla="*/ 771 w 771" name="T28"/>
                  <a:gd fmla="*/ 105 h 400" name="T29"/>
                  <a:gd fmla="*/ 761 w 771" name="T30"/>
                  <a:gd fmla="*/ 0 h 4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00" w="771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6415921" y="4948811"/>
            <a:ext cx="1127405" cy="1133036"/>
            <a:chOff x="4812808" y="3476935"/>
            <a:chExt cx="845815" cy="850039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812808" y="3476935"/>
              <a:ext cx="845815" cy="850039"/>
              <a:chOff x="5413827" y="2743515"/>
              <a:chExt cx="1364344" cy="1370972"/>
            </a:xfrm>
          </p:grpSpPr>
          <p:sp>
            <p:nvSpPr>
              <p:cNvPr id="129" name="任意多边形 12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fmla="*/ 2318457 w 4818756" name="connsiteX0"/>
                  <a:gd fmla="*/ 0 h 4842163" name="connsiteY0"/>
                  <a:gd fmla="*/ 2500298 w 4818756" name="connsiteX1"/>
                  <a:gd fmla="*/ 0 h 4842163" name="connsiteY1"/>
                  <a:gd fmla="*/ 2584898 w 4818756" name="connsiteX2"/>
                  <a:gd fmla="*/ 338401 h 4842163" name="connsiteY2"/>
                  <a:gd fmla="*/ 2623226 w 4818756" name="connsiteX3"/>
                  <a:gd fmla="*/ 340337 h 4842163" name="connsiteY3"/>
                  <a:gd fmla="*/ 2828678 w 4818756" name="connsiteX4"/>
                  <a:gd fmla="*/ 371692 h 4842163" name="connsiteY4"/>
                  <a:gd fmla="*/ 3004238 w 4818756" name="connsiteX5"/>
                  <a:gd fmla="*/ 72457 h 4842163" name="connsiteY5"/>
                  <a:gd fmla="*/ 3178713 w 4818756" name="connsiteX6"/>
                  <a:gd fmla="*/ 123687 h 4842163" name="connsiteY6"/>
                  <a:gd fmla="*/ 3164544 w 4818756" name="connsiteX7"/>
                  <a:gd fmla="*/ 472323 h 4842163" name="connsiteY7"/>
                  <a:gd fmla="*/ 3223501 w 4818756" name="connsiteX8"/>
                  <a:gd fmla="*/ 493902 h 4842163" name="connsiteY8"/>
                  <a:gd fmla="*/ 3388493 w 4818756" name="connsiteX9"/>
                  <a:gd fmla="*/ 573383 h 4842163" name="connsiteY9"/>
                  <a:gd fmla="*/ 3641827 w 4818756" name="connsiteX10"/>
                  <a:gd fmla="*/ 335183 h 4842163" name="connsiteY10"/>
                  <a:gd fmla="*/ 3794801 w 4818756" name="connsiteX11"/>
                  <a:gd fmla="*/ 433494 h 4842163" name="connsiteY11"/>
                  <a:gd fmla="*/ 3682809 w 4818756" name="connsiteX12"/>
                  <a:gd fmla="*/ 764532 h 4842163" name="connsiteY12"/>
                  <a:gd fmla="*/ 3739794 w 4818756" name="connsiteX13"/>
                  <a:gd fmla="*/ 807145 h 4842163" name="connsiteY13"/>
                  <a:gd fmla="*/ 3868787 w 4818756" name="connsiteX14"/>
                  <a:gd fmla="*/ 924382 h 4842163" name="connsiteY14"/>
                  <a:gd fmla="*/ 4179570 w 4818756" name="connsiteX15"/>
                  <a:gd fmla="*/ 766897 h 4842163" name="connsiteY15"/>
                  <a:gd fmla="*/ 4298650 w 4818756" name="connsiteX16"/>
                  <a:gd fmla="*/ 904323 h 4842163" name="connsiteY16"/>
                  <a:gd fmla="*/ 4097912 w 4818756" name="connsiteX17"/>
                  <a:gd fmla="*/ 1190424 h 4842163" name="connsiteY17"/>
                  <a:gd fmla="*/ 4143718 w 4818756" name="connsiteX18"/>
                  <a:gd fmla="*/ 1251680 h 4842163" name="connsiteY18"/>
                  <a:gd fmla="*/ 4231483 w 4818756" name="connsiteX19"/>
                  <a:gd fmla="*/ 1396144 h 4842163" name="connsiteY19"/>
                  <a:gd fmla="*/ 4573902 w 4818756" name="connsiteX20"/>
                  <a:gd fmla="*/ 1332624 h 4842163" name="connsiteY20"/>
                  <a:gd fmla="*/ 4649441 w 4818756" name="connsiteX21"/>
                  <a:gd fmla="*/ 1498032 h 4842163" name="connsiteY21"/>
                  <a:gd fmla="*/ 4376411 w 4818756" name="connsiteX22"/>
                  <a:gd fmla="*/ 1715846 h 4842163" name="connsiteY22"/>
                  <a:gd fmla="*/ 4406890 w 4818756" name="connsiteX23"/>
                  <a:gd fmla="*/ 1799120 h 4842163" name="connsiteY23"/>
                  <a:gd fmla="*/ 4445930 w 4818756" name="connsiteX24"/>
                  <a:gd fmla="*/ 1950955 h 4842163" name="connsiteY24"/>
                  <a:gd fmla="*/ 4792877 w 4818756" name="connsiteX25"/>
                  <a:gd fmla="*/ 1986530 h 4842163" name="connsiteY25"/>
                  <a:gd fmla="*/ 4818756 w 4818756" name="connsiteX26"/>
                  <a:gd fmla="*/ 2166520 h 4842163" name="connsiteY26"/>
                  <a:gd fmla="*/ 4494750 w 4818756" name="connsiteX27"/>
                  <a:gd fmla="*/ 2298864 h 4842163" name="connsiteY27"/>
                  <a:gd fmla="*/ 4500921 w 4818756" name="connsiteX28"/>
                  <a:gd fmla="*/ 2421081 h 4842163" name="connsiteY28"/>
                  <a:gd fmla="*/ 4494750 w 4818756" name="connsiteX29"/>
                  <a:gd fmla="*/ 2543299 h 4842163" name="connsiteY29"/>
                  <a:gd fmla="*/ 4818756 w 4818756" name="connsiteX30"/>
                  <a:gd fmla="*/ 2675642 h 4842163" name="connsiteY30"/>
                  <a:gd fmla="*/ 4792877 w 4818756" name="connsiteX31"/>
                  <a:gd fmla="*/ 2855633 h 4842163" name="connsiteY31"/>
                  <a:gd fmla="*/ 4445930 w 4818756" name="connsiteX32"/>
                  <a:gd fmla="*/ 2891207 h 4842163" name="connsiteY32"/>
                  <a:gd fmla="*/ 4406890 w 4818756" name="connsiteX33"/>
                  <a:gd fmla="*/ 3043042 h 4842163" name="connsiteY33"/>
                  <a:gd fmla="*/ 4376411 w 4818756" name="connsiteX34"/>
                  <a:gd fmla="*/ 3126316 h 4842163" name="connsiteY34"/>
                  <a:gd fmla="*/ 4649441 w 4818756" name="connsiteX35"/>
                  <a:gd fmla="*/ 3344130 h 4842163" name="connsiteY35"/>
                  <a:gd fmla="*/ 4573902 w 4818756" name="connsiteX36"/>
                  <a:gd fmla="*/ 3509539 h 4842163" name="connsiteY36"/>
                  <a:gd fmla="*/ 4231483 w 4818756" name="connsiteX37"/>
                  <a:gd fmla="*/ 3446019 h 4842163" name="connsiteY37"/>
                  <a:gd fmla="*/ 4143718 w 4818756" name="connsiteX38"/>
                  <a:gd fmla="*/ 3590483 h 4842163" name="connsiteY38"/>
                  <a:gd fmla="*/ 4097913 w 4818756" name="connsiteX39"/>
                  <a:gd fmla="*/ 3651738 h 4842163" name="connsiteY39"/>
                  <a:gd fmla="*/ 4298650 w 4818756" name="connsiteX40"/>
                  <a:gd fmla="*/ 3937839 h 4842163" name="connsiteY40"/>
                  <a:gd fmla="*/ 4179570 w 4818756" name="connsiteX41"/>
                  <a:gd fmla="*/ 4075265 h 4842163" name="connsiteY41"/>
                  <a:gd fmla="*/ 3868786 w 4818756" name="connsiteX42"/>
                  <a:gd fmla="*/ 3917781 h 4842163" name="connsiteY42"/>
                  <a:gd fmla="*/ 3739794 w 4818756" name="connsiteX43"/>
                  <a:gd fmla="*/ 4035017 h 4842163" name="connsiteY43"/>
                  <a:gd fmla="*/ 3682808 w 4818756" name="connsiteX44"/>
                  <a:gd fmla="*/ 4077630 h 4842163" name="connsiteY44"/>
                  <a:gd fmla="*/ 3794801 w 4818756" name="connsiteX45"/>
                  <a:gd fmla="*/ 4408670 h 4842163" name="connsiteY45"/>
                  <a:gd fmla="*/ 3641827 w 4818756" name="connsiteX46"/>
                  <a:gd fmla="*/ 4506981 h 4842163" name="connsiteY46"/>
                  <a:gd fmla="*/ 3388492 w 4818756" name="connsiteX47"/>
                  <a:gd fmla="*/ 4268780 h 4842163" name="connsiteY47"/>
                  <a:gd fmla="*/ 3223501 w 4818756" name="connsiteX48"/>
                  <a:gd fmla="*/ 4348260 h 4842163" name="connsiteY48"/>
                  <a:gd fmla="*/ 3164544 w 4818756" name="connsiteX49"/>
                  <a:gd fmla="*/ 4369839 h 4842163" name="connsiteY49"/>
                  <a:gd fmla="*/ 3178713 w 4818756" name="connsiteX50"/>
                  <a:gd fmla="*/ 4718477 h 4842163" name="connsiteY50"/>
                  <a:gd fmla="*/ 3004238 w 4818756" name="connsiteX51"/>
                  <a:gd fmla="*/ 4769707 h 4842163" name="connsiteY51"/>
                  <a:gd fmla="*/ 2828678 w 4818756" name="connsiteX52"/>
                  <a:gd fmla="*/ 4470470 h 4842163" name="connsiteY52"/>
                  <a:gd fmla="*/ 2623226 w 4818756" name="connsiteX53"/>
                  <a:gd fmla="*/ 4501826 h 4842163" name="connsiteY53"/>
                  <a:gd fmla="*/ 2584899 w 4818756" name="connsiteX54"/>
                  <a:gd fmla="*/ 4503761 h 4842163" name="connsiteY54"/>
                  <a:gd fmla="*/ 2500298 w 4818756" name="connsiteX55"/>
                  <a:gd fmla="*/ 4842163 h 4842163" name="connsiteY55"/>
                  <a:gd fmla="*/ 2318457 w 4818756" name="connsiteX56"/>
                  <a:gd fmla="*/ 4842163 h 4842163" name="connsiteY56"/>
                  <a:gd fmla="*/ 2233857 w 4818756" name="connsiteX57"/>
                  <a:gd fmla="*/ 4503761 h 4842163" name="connsiteY57"/>
                  <a:gd fmla="*/ 2195530 w 4818756" name="connsiteX58"/>
                  <a:gd fmla="*/ 4501826 h 4842163" name="connsiteY58"/>
                  <a:gd fmla="*/ 1990078 w 4818756" name="connsiteX59"/>
                  <a:gd fmla="*/ 4470470 h 4842163" name="connsiteY59"/>
                  <a:gd fmla="*/ 1814518 w 4818756" name="connsiteX60"/>
                  <a:gd fmla="*/ 4769707 h 4842163" name="connsiteY60"/>
                  <a:gd fmla="*/ 1640043 w 4818756" name="connsiteX61"/>
                  <a:gd fmla="*/ 4718477 h 4842163" name="connsiteY61"/>
                  <a:gd fmla="*/ 1654212 w 4818756" name="connsiteX62"/>
                  <a:gd fmla="*/ 4369839 h 4842163" name="connsiteY62"/>
                  <a:gd fmla="*/ 1595255 w 4818756" name="connsiteX63"/>
                  <a:gd fmla="*/ 4348260 h 4842163" name="connsiteY63"/>
                  <a:gd fmla="*/ 1430264 w 4818756" name="connsiteX64"/>
                  <a:gd fmla="*/ 4268780 h 4842163" name="connsiteY64"/>
                  <a:gd fmla="*/ 1176929 w 4818756" name="connsiteX65"/>
                  <a:gd fmla="*/ 4506981 h 4842163" name="connsiteY65"/>
                  <a:gd fmla="*/ 1023955 w 4818756" name="connsiteX66"/>
                  <a:gd fmla="*/ 4408670 h 4842163" name="connsiteY66"/>
                  <a:gd fmla="*/ 1135948 w 4818756" name="connsiteX67"/>
                  <a:gd fmla="*/ 4077630 h 4842163" name="connsiteY67"/>
                  <a:gd fmla="*/ 1078962 w 4818756" name="connsiteX68"/>
                  <a:gd fmla="*/ 4035017 h 4842163" name="connsiteY68"/>
                  <a:gd fmla="*/ 949970 w 4818756" name="connsiteX69"/>
                  <a:gd fmla="*/ 3917781 h 4842163" name="connsiteY69"/>
                  <a:gd fmla="*/ 639186 w 4818756" name="connsiteX70"/>
                  <a:gd fmla="*/ 4075265 h 4842163" name="connsiteY70"/>
                  <a:gd fmla="*/ 520106 w 4818756" name="connsiteX71"/>
                  <a:gd fmla="*/ 3937839 h 4842163" name="connsiteY71"/>
                  <a:gd fmla="*/ 720843 w 4818756" name="connsiteX72"/>
                  <a:gd fmla="*/ 3651738 h 4842163" name="connsiteY72"/>
                  <a:gd fmla="*/ 675038 w 4818756" name="connsiteX73"/>
                  <a:gd fmla="*/ 3590483 h 4842163" name="connsiteY73"/>
                  <a:gd fmla="*/ 587273 w 4818756" name="connsiteX74"/>
                  <a:gd fmla="*/ 3446019 h 4842163" name="connsiteY74"/>
                  <a:gd fmla="*/ 244854 w 4818756" name="connsiteX75"/>
                  <a:gd fmla="*/ 3509539 h 4842163" name="connsiteY75"/>
                  <a:gd fmla="*/ 169315 w 4818756" name="connsiteX76"/>
                  <a:gd fmla="*/ 3344130 h 4842163" name="connsiteY76"/>
                  <a:gd fmla="*/ 442345 w 4818756" name="connsiteX77"/>
                  <a:gd fmla="*/ 3126316 h 4842163" name="connsiteY77"/>
                  <a:gd fmla="*/ 411867 w 4818756" name="connsiteX78"/>
                  <a:gd fmla="*/ 3043042 h 4842163" name="connsiteY78"/>
                  <a:gd fmla="*/ 372826 w 4818756" name="connsiteX79"/>
                  <a:gd fmla="*/ 2891207 h 4842163" name="connsiteY79"/>
                  <a:gd fmla="*/ 25878 w 4818756" name="connsiteX80"/>
                  <a:gd fmla="*/ 2855633 h 4842163" name="connsiteY80"/>
                  <a:gd fmla="*/ 0 w 4818756" name="connsiteX81"/>
                  <a:gd fmla="*/ 2675642 h 4842163" name="connsiteY81"/>
                  <a:gd fmla="*/ 324006 w 4818756" name="connsiteX82"/>
                  <a:gd fmla="*/ 2543299 h 4842163" name="connsiteY82"/>
                  <a:gd fmla="*/ 317835 w 4818756" name="connsiteX83"/>
                  <a:gd fmla="*/ 2421081 h 4842163" name="connsiteY83"/>
                  <a:gd fmla="*/ 324006 w 4818756" name="connsiteX84"/>
                  <a:gd fmla="*/ 2298864 h 4842163" name="connsiteY84"/>
                  <a:gd fmla="*/ 0 w 4818756" name="connsiteX85"/>
                  <a:gd fmla="*/ 2166520 h 4842163" name="connsiteY85"/>
                  <a:gd fmla="*/ 25878 w 4818756" name="connsiteX86"/>
                  <a:gd fmla="*/ 1986530 h 4842163" name="connsiteY86"/>
                  <a:gd fmla="*/ 372826 w 4818756" name="connsiteX87"/>
                  <a:gd fmla="*/ 1950955 h 4842163" name="connsiteY87"/>
                  <a:gd fmla="*/ 411867 w 4818756" name="connsiteX88"/>
                  <a:gd fmla="*/ 1799120 h 4842163" name="connsiteY88"/>
                  <a:gd fmla="*/ 442345 w 4818756" name="connsiteX89"/>
                  <a:gd fmla="*/ 1715846 h 4842163" name="connsiteY89"/>
                  <a:gd fmla="*/ 169315 w 4818756" name="connsiteX90"/>
                  <a:gd fmla="*/ 1498032 h 4842163" name="connsiteY90"/>
                  <a:gd fmla="*/ 244854 w 4818756" name="connsiteX91"/>
                  <a:gd fmla="*/ 1332624 h 4842163" name="connsiteY91"/>
                  <a:gd fmla="*/ 587273 w 4818756" name="connsiteX92"/>
                  <a:gd fmla="*/ 1396144 h 4842163" name="connsiteY92"/>
                  <a:gd fmla="*/ 675038 w 4818756" name="connsiteX93"/>
                  <a:gd fmla="*/ 1251680 h 4842163" name="connsiteY93"/>
                  <a:gd fmla="*/ 720844 w 4818756" name="connsiteX94"/>
                  <a:gd fmla="*/ 1190424 h 4842163" name="connsiteY94"/>
                  <a:gd fmla="*/ 520106 w 4818756" name="connsiteX95"/>
                  <a:gd fmla="*/ 904323 h 4842163" name="connsiteY95"/>
                  <a:gd fmla="*/ 639186 w 4818756" name="connsiteX96"/>
                  <a:gd fmla="*/ 766896 h 4842163" name="connsiteY96"/>
                  <a:gd fmla="*/ 949970 w 4818756" name="connsiteX97"/>
                  <a:gd fmla="*/ 924381 h 4842163" name="connsiteY97"/>
                  <a:gd fmla="*/ 1078962 w 4818756" name="connsiteX98"/>
                  <a:gd fmla="*/ 807145 h 4842163" name="connsiteY98"/>
                  <a:gd fmla="*/ 1135948 w 4818756" name="connsiteX99"/>
                  <a:gd fmla="*/ 764532 h 4842163" name="connsiteY99"/>
                  <a:gd fmla="*/ 1023955 w 4818756" name="connsiteX100"/>
                  <a:gd fmla="*/ 433493 h 4842163" name="connsiteY100"/>
                  <a:gd fmla="*/ 1176929 w 4818756" name="connsiteX101"/>
                  <a:gd fmla="*/ 335182 h 4842163" name="connsiteY101"/>
                  <a:gd fmla="*/ 1430264 w 4818756" name="connsiteX102"/>
                  <a:gd fmla="*/ 573383 h 4842163" name="connsiteY102"/>
                  <a:gd fmla="*/ 1595255 w 4818756" name="connsiteX103"/>
                  <a:gd fmla="*/ 493902 h 4842163" name="connsiteY103"/>
                  <a:gd fmla="*/ 1654212 w 4818756" name="connsiteX104"/>
                  <a:gd fmla="*/ 472323 h 4842163" name="connsiteY104"/>
                  <a:gd fmla="*/ 1640043 w 4818756" name="connsiteX105"/>
                  <a:gd fmla="*/ 123686 h 4842163" name="connsiteY105"/>
                  <a:gd fmla="*/ 1814518 w 4818756" name="connsiteX106"/>
                  <a:gd fmla="*/ 72455 h 4842163" name="connsiteY106"/>
                  <a:gd fmla="*/ 1990078 w 4818756" name="connsiteX107"/>
                  <a:gd fmla="*/ 371692 h 4842163" name="connsiteY107"/>
                  <a:gd fmla="*/ 2195530 w 4818756" name="connsiteX108"/>
                  <a:gd fmla="*/ 340337 h 4842163" name="connsiteY108"/>
                  <a:gd fmla="*/ 2233857 w 4818756" name="connsiteX109"/>
                  <a:gd fmla="*/ 338401 h 4842163" name="connsiteY10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b="b" l="l" r="r" t="t"/>
                <a:pathLst>
                  <a:path h="4842163" w="4818756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0" dir="2700000" dist="635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r="13500000" dist="635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2399"/>
              </a:p>
            </p:txBody>
          </p:sp>
        </p:grpSp>
        <p:sp>
          <p:nvSpPr>
            <p:cNvPr id="128" name="Freeform 53"/>
            <p:cNvSpPr>
              <a:spLocks noEditPoints="1"/>
            </p:cNvSpPr>
            <p:nvPr/>
          </p:nvSpPr>
          <p:spPr bwMode="auto">
            <a:xfrm>
              <a:off x="5114336" y="3767713"/>
              <a:ext cx="276782" cy="276820"/>
            </a:xfrm>
            <a:custGeom>
              <a:gdLst>
                <a:gd fmla="*/ 166 w 449" name="T0"/>
                <a:gd fmla="*/ 362 h 449" name="T1"/>
                <a:gd fmla="*/ 211 w 449" name="T2"/>
                <a:gd fmla="*/ 317 h 449" name="T3"/>
                <a:gd fmla="*/ 237 w 449" name="T4"/>
                <a:gd fmla="*/ 407 h 449" name="T5"/>
                <a:gd fmla="*/ 302 w 449" name="T6"/>
                <a:gd fmla="*/ 313 h 449" name="T7"/>
                <a:gd fmla="*/ 294 w 449" name="T8"/>
                <a:gd fmla="*/ 393 h 449" name="T9"/>
                <a:gd fmla="*/ 395 w 449" name="T10"/>
                <a:gd fmla="*/ 289 h 449" name="T11"/>
                <a:gd fmla="*/ 294 w 449" name="T12"/>
                <a:gd fmla="*/ 393 h 449" name="T13"/>
                <a:gd fmla="*/ 95 w 449" name="T14"/>
                <a:gd fmla="*/ 353 h 449" name="T15"/>
                <a:gd fmla="*/ 121 w 449" name="T16"/>
                <a:gd fmla="*/ 309 h 449" name="T17"/>
                <a:gd fmla="*/ 237 w 449" name="T18"/>
                <a:gd fmla="*/ 293 h 449" name="T19"/>
                <a:gd fmla="*/ 311 w 449" name="T20"/>
                <a:gd fmla="*/ 191 h 449" name="T21"/>
                <a:gd fmla="*/ 307 w 449" name="T22"/>
                <a:gd fmla="*/ 287 h 449" name="T23"/>
                <a:gd fmla="*/ 211 w 449" name="T24"/>
                <a:gd fmla="*/ 293 h 449" name="T25"/>
                <a:gd fmla="*/ 137 w 449" name="T26"/>
                <a:gd fmla="*/ 226 h 449" name="T27"/>
                <a:gd fmla="*/ 211 w 449" name="T28"/>
                <a:gd fmla="*/ 196 h 449" name="T29"/>
                <a:gd fmla="*/ 333 w 449" name="T30"/>
                <a:gd fmla="*/ 282 h 449" name="T31"/>
                <a:gd fmla="*/ 335 w 449" name="T32"/>
                <a:gd fmla="*/ 188 h 449" name="T33"/>
                <a:gd fmla="*/ 407 w 449" name="T34"/>
                <a:gd fmla="*/ 224 h 449" name="T35"/>
                <a:gd fmla="*/ 116 w 449" name="T36"/>
                <a:gd fmla="*/ 281 h 449" name="T37"/>
                <a:gd fmla="*/ 41 w 449" name="T38"/>
                <a:gd fmla="*/ 224 h 449" name="T39"/>
                <a:gd fmla="*/ 114 w 449" name="T40"/>
                <a:gd fmla="*/ 188 h 449" name="T41"/>
                <a:gd fmla="*/ 116 w 449" name="T42"/>
                <a:gd fmla="*/ 281 h 449" name="T43"/>
                <a:gd fmla="*/ 59 w 449" name="T44"/>
                <a:gd fmla="*/ 146 h 449" name="T45"/>
                <a:gd fmla="*/ 158 w 449" name="T46"/>
                <a:gd fmla="*/ 55 h 449" name="T47"/>
                <a:gd fmla="*/ 331 w 449" name="T48"/>
                <a:gd fmla="*/ 164 h 449" name="T49"/>
                <a:gd fmla="*/ 390 w 449" name="T50"/>
                <a:gd fmla="*/ 147 h 449" name="T51"/>
                <a:gd fmla="*/ 211 w 449" name="T52"/>
                <a:gd fmla="*/ 171 h 449" name="T53"/>
                <a:gd fmla="*/ 210 w 449" name="T54"/>
                <a:gd fmla="*/ 43 h 449" name="T55"/>
                <a:gd fmla="*/ 211 w 449" name="T56"/>
                <a:gd fmla="*/ 171 h 449" name="T57"/>
                <a:gd fmla="*/ 237 w 449" name="T58"/>
                <a:gd fmla="*/ 43 h 449" name="T59"/>
                <a:gd fmla="*/ 308 w 449" name="T60"/>
                <a:gd fmla="*/ 167 h 449" name="T61"/>
                <a:gd fmla="*/ 225 w 449" name="T62"/>
                <a:gd fmla="*/ 0 h 449" name="T63"/>
                <a:gd fmla="*/ 225 w 449" name="T64"/>
                <a:gd fmla="*/ 449 h 449" name="T65"/>
                <a:gd fmla="*/ 225 w 449" name="T66"/>
                <a:gd fmla="*/ 0 h 44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49" w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13" compatLnSpc="1" lIns="91424" numCol="1" rIns="91424" tIns="45713" vert="horz" wrap="square">
              <a:prstTxWarp prst="textNoShape">
                <a:avLst/>
              </a:prstTxWarp>
            </a:bodyPr>
            <a:lstStyle/>
            <a:p>
              <a:endParaRPr altLang="en-US" lang="zh-CN" sz="2399">
                <a:solidFill>
                  <a:srgbClr val="FFB850"/>
                </a:solidFill>
              </a:endParaRPr>
            </a:p>
          </p:txBody>
        </p:sp>
      </p:grpSp>
    </p:spTree>
    <p:extLst>
      <p:ext uri="{BB962C8B-B14F-4D97-AF65-F5344CB8AC3E}">
        <p14:creationId val="161005255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1753993" y="1986546"/>
            <a:ext cx="2209211" cy="14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092313" y="1986542"/>
            <a:ext cx="2209211" cy="14400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3963203" y="3426546"/>
            <a:ext cx="6437287" cy="28690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63203" y="1986544"/>
            <a:ext cx="2129112" cy="1440002"/>
            <a:chOff x="3963203" y="1986544"/>
            <a:chExt cx="2129112" cy="1440002"/>
          </a:xfrm>
        </p:grpSpPr>
        <p:sp>
          <p:nvSpPr>
            <p:cNvPr id="11" name="矩形 10"/>
            <p:cNvSpPr/>
            <p:nvPr/>
          </p:nvSpPr>
          <p:spPr>
            <a:xfrm flipH="1">
              <a:off x="3963205" y="1986544"/>
              <a:ext cx="2129110" cy="1440002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63203" y="2364717"/>
              <a:ext cx="2697480" cy="5943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MORE  THAN  TEMPLATE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Click here to add  you to the Center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of the  Narrative  Thought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01525" y="1986542"/>
            <a:ext cx="2151117" cy="1440004"/>
            <a:chOff x="8301525" y="1986542"/>
            <a:chExt cx="2151117" cy="1440004"/>
          </a:xfrm>
        </p:grpSpPr>
        <p:sp>
          <p:nvSpPr>
            <p:cNvPr id="14" name="矩形 13"/>
            <p:cNvSpPr/>
            <p:nvPr/>
          </p:nvSpPr>
          <p:spPr>
            <a:xfrm flipH="1">
              <a:off x="8301525" y="1986542"/>
              <a:ext cx="2098966" cy="1440004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3534" y="2364717"/>
              <a:ext cx="2697480" cy="59436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MORE  THAN  TEMPLATE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Click here to add  you to the Center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of the  Narrative  Thought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53994" y="3426546"/>
            <a:ext cx="2220467" cy="3720815"/>
            <a:chOff x="1753994" y="3426546"/>
            <a:chExt cx="2220467" cy="3720815"/>
          </a:xfrm>
        </p:grpSpPr>
        <p:sp>
          <p:nvSpPr>
            <p:cNvPr id="18" name="矩形 17"/>
            <p:cNvSpPr/>
            <p:nvPr/>
          </p:nvSpPr>
          <p:spPr>
            <a:xfrm flipH="1">
              <a:off x="1753994" y="3426546"/>
              <a:ext cx="2209207" cy="286902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71614" y="3746430"/>
              <a:ext cx="2767330" cy="29413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 MORE  THAN  TEMPLATE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Click here to add  you to the Center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of the  Narrative  Thought Click here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to add  you to the Center of the 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Narrative  Thought Click here to add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you to the Center of the  Narrative 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Thought Click here to add  you to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the Center of the  Narrative  Thought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Click here to add  you to the Center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of the  Narrative  Thought Click here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to add  you to the Center of the </a:t>
              </a:r>
            </a:p>
            <a:p>
              <a:r>
                <a:rPr altLang="zh-CN" b="1" lang="en-US" smtClean="0" sz="1100">
                  <a:solidFill>
                    <a:srgbClr val="DA1F28"/>
                  </a:solidFill>
                  <a:latin charset="-122" panose="02010601030101010101" pitchFamily="2" typeface="方正姚体"/>
                  <a:ea charset="-122" panose="02010601030101010101" pitchFamily="2" typeface="方正姚体"/>
                </a:rPr>
                <a:t>Narrative  Thought</a:t>
              </a:r>
            </a:p>
            <a:p>
              <a:endParaRPr altLang="zh-CN" b="1" lang="en-US" smtClean="0" sz="1100">
                <a:solidFill>
                  <a:srgbClr val="DA1F28"/>
                </a:solidFill>
                <a:latin charset="-122" panose="02010601030101010101" pitchFamily="2" typeface="方正姚体"/>
                <a:ea charset="-122" panose="02010601030101010101" pitchFamily="2" typeface="方正姚体"/>
              </a:endParaRPr>
            </a:p>
            <a:p>
              <a:endParaRPr altLang="zh-CN" b="1" lang="en-US" smtClean="0" sz="1100">
                <a:solidFill>
                  <a:srgbClr val="DA1F28"/>
                </a:solidFill>
                <a:latin charset="-122" panose="02010601030101010101" pitchFamily="2" typeface="方正姚体"/>
                <a:ea charset="-122" panose="02010601030101010101" pitchFamily="2" typeface="方正姚体"/>
              </a:endParaRPr>
            </a:p>
            <a:p>
              <a:endParaRPr altLang="zh-CN" b="1" lang="en-US" smtClean="0" sz="1100">
                <a:solidFill>
                  <a:srgbClr val="DA1F28"/>
                </a:solidFill>
                <a:latin charset="-122" panose="02010601030101010101" pitchFamily="2" typeface="方正姚体"/>
                <a:ea charset="-122" panose="02010601030101010101" pitchFamily="2" typeface="方正姚体"/>
              </a:endParaRPr>
            </a:p>
            <a:p>
              <a:endParaRPr altLang="zh-CN" b="1" lang="en-US" smtClean="0" sz="1100">
                <a:solidFill>
                  <a:srgbClr val="DA1F28"/>
                </a:solidFill>
                <a:latin charset="-122" panose="02010601030101010101" pitchFamily="2" typeface="方正姚体"/>
                <a:ea charset="-122" panose="02010601030101010101" pitchFamily="2" typeface="方正姚体"/>
              </a:endParaRPr>
            </a:p>
            <a:p>
              <a:endParaRPr altLang="zh-CN" b="1" lang="en-US" smtClean="0" sz="1100">
                <a:solidFill>
                  <a:srgbClr val="DA1F28"/>
                </a:solidFill>
                <a:latin charset="-122" panose="02010601030101010101" pitchFamily="2" typeface="方正姚体"/>
                <a:ea charset="-122" panose="02010601030101010101" pitchFamily="2" typeface="方正姚体"/>
              </a:endParaRPr>
            </a:p>
          </p:txBody>
        </p:sp>
      </p:grpSp>
    </p:spTree>
    <p:extLst>
      <p:ext uri="{BB962C8B-B14F-4D97-AF65-F5344CB8AC3E}">
        <p14:creationId val="37630160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98839" y="2808453"/>
            <a:ext cx="1366053" cy="1618288"/>
            <a:chOff x="6198839" y="2808453"/>
            <a:chExt cx="1366053" cy="1618288"/>
          </a:xfrm>
        </p:grpSpPr>
        <p:sp>
          <p:nvSpPr>
            <p:cNvPr id="8" name="椭圆 7"/>
            <p:cNvSpPr/>
            <p:nvPr/>
          </p:nvSpPr>
          <p:spPr>
            <a:xfrm>
              <a:off x="6245841" y="2847124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198839" y="2808453"/>
              <a:ext cx="1314044" cy="794842"/>
              <a:chOff x="6198839" y="2808453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7" name="任意多边形 16"/>
              <p:cNvSpPr/>
              <p:nvPr/>
            </p:nvSpPr>
            <p:spPr>
              <a:xfrm>
                <a:off x="6198851" y="3451154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198839" y="2808453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250848" y="3631897"/>
              <a:ext cx="1314044" cy="794844"/>
              <a:chOff x="6250848" y="3631897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任意多边形 13"/>
              <p:cNvSpPr/>
              <p:nvPr/>
            </p:nvSpPr>
            <p:spPr>
              <a:xfrm rot="10800000">
                <a:off x="7504681" y="3631897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6250848" y="3674450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39089" y="3428431"/>
              <a:ext cx="320591" cy="317286"/>
              <a:chOff x="6739089" y="3428431"/>
              <a:chExt cx="320591" cy="3172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2" name="Freeform 136"/>
              <p:cNvSpPr/>
              <p:nvPr/>
            </p:nvSpPr>
            <p:spPr bwMode="auto">
              <a:xfrm>
                <a:off x="6739089" y="3606243"/>
                <a:ext cx="320591" cy="13947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7"/>
              <p:cNvSpPr>
                <a:spLocks noEditPoints="1"/>
              </p:cNvSpPr>
              <p:nvPr/>
            </p:nvSpPr>
            <p:spPr bwMode="auto">
              <a:xfrm>
                <a:off x="6739089" y="3428431"/>
                <a:ext cx="320591" cy="18442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617439" y="3889109"/>
            <a:ext cx="1366053" cy="1618288"/>
            <a:chOff x="4617439" y="3889109"/>
            <a:chExt cx="1366053" cy="1618288"/>
          </a:xfrm>
        </p:grpSpPr>
        <p:sp>
          <p:nvSpPr>
            <p:cNvPr id="20" name="椭圆 19"/>
            <p:cNvSpPr/>
            <p:nvPr/>
          </p:nvSpPr>
          <p:spPr>
            <a:xfrm>
              <a:off x="4664441" y="3927780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17439" y="3889109"/>
              <a:ext cx="1314044" cy="794842"/>
              <a:chOff x="4617439" y="3889109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6" name="任意多边形 25"/>
              <p:cNvSpPr/>
              <p:nvPr/>
            </p:nvSpPr>
            <p:spPr>
              <a:xfrm>
                <a:off x="4617451" y="4531810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4617439" y="3889109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669448" y="4712553"/>
              <a:ext cx="1314044" cy="794844"/>
              <a:chOff x="4669448" y="4712553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4" name="任意多边形 23"/>
              <p:cNvSpPr/>
              <p:nvPr/>
            </p:nvSpPr>
            <p:spPr>
              <a:xfrm rot="10800000">
                <a:off x="5923281" y="4712553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4669448" y="4755106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5152050" y="4489369"/>
              <a:ext cx="305032" cy="304062"/>
            </a:xfrm>
            <a:custGeom>
              <a:gdLst>
                <a:gd fmla="*/ 52 w 341" name="T0"/>
                <a:gd fmla="*/ 0 h 340" name="T1"/>
                <a:gd fmla="*/ 289 w 341" name="T2"/>
                <a:gd fmla="*/ 0 h 340" name="T3"/>
                <a:gd fmla="*/ 341 w 341" name="T4"/>
                <a:gd fmla="*/ 51 h 340" name="T5"/>
                <a:gd fmla="*/ 341 w 341" name="T6"/>
                <a:gd fmla="*/ 289 h 340" name="T7"/>
                <a:gd fmla="*/ 289 w 341" name="T8"/>
                <a:gd fmla="*/ 340 h 340" name="T9"/>
                <a:gd fmla="*/ 52 w 341" name="T10"/>
                <a:gd fmla="*/ 340 h 340" name="T11"/>
                <a:gd fmla="*/ 0 w 341" name="T12"/>
                <a:gd fmla="*/ 289 h 340" name="T13"/>
                <a:gd fmla="*/ 0 w 341" name="T14"/>
                <a:gd fmla="*/ 51 h 340" name="T15"/>
                <a:gd fmla="*/ 52 w 341" name="T16"/>
                <a:gd fmla="*/ 0 h 340" name="T17"/>
                <a:gd fmla="*/ 71 w 341" name="T18"/>
                <a:gd fmla="*/ 37 h 340" name="T19"/>
                <a:gd fmla="*/ 38 w 341" name="T20"/>
                <a:gd fmla="*/ 70 h 340" name="T21"/>
                <a:gd fmla="*/ 38 w 341" name="T22"/>
                <a:gd fmla="*/ 269 h 340" name="T23"/>
                <a:gd fmla="*/ 71 w 341" name="T24"/>
                <a:gd fmla="*/ 302 h 340" name="T25"/>
                <a:gd fmla="*/ 270 w 341" name="T26"/>
                <a:gd fmla="*/ 302 h 340" name="T27"/>
                <a:gd fmla="*/ 303 w 341" name="T28"/>
                <a:gd fmla="*/ 269 h 340" name="T29"/>
                <a:gd fmla="*/ 303 w 341" name="T30"/>
                <a:gd fmla="*/ 70 h 340" name="T31"/>
                <a:gd fmla="*/ 270 w 341" name="T32"/>
                <a:gd fmla="*/ 37 h 340" name="T33"/>
                <a:gd fmla="*/ 71 w 341" name="T34"/>
                <a:gd fmla="*/ 37 h 340" name="T35"/>
                <a:gd fmla="*/ 170 w 341" name="T36"/>
                <a:gd fmla="*/ 244 h 340" name="T37"/>
                <a:gd fmla="*/ 157 w 341" name="T38"/>
                <a:gd fmla="*/ 258 h 340" name="T39"/>
                <a:gd fmla="*/ 157 w 341" name="T40"/>
                <a:gd fmla="*/ 283 h 340" name="T41"/>
                <a:gd fmla="*/ 170 w 341" name="T42"/>
                <a:gd fmla="*/ 296 h 340" name="T43"/>
                <a:gd fmla="*/ 184 w 341" name="T44"/>
                <a:gd fmla="*/ 283 h 340" name="T45"/>
                <a:gd fmla="*/ 184 w 341" name="T46"/>
                <a:gd fmla="*/ 258 h 340" name="T47"/>
                <a:gd fmla="*/ 170 w 341" name="T48"/>
                <a:gd fmla="*/ 244 h 340" name="T49"/>
                <a:gd fmla="*/ 245 w 341" name="T50"/>
                <a:gd fmla="*/ 170 h 340" name="T51"/>
                <a:gd fmla="*/ 259 w 341" name="T52"/>
                <a:gd fmla="*/ 183 h 340" name="T53"/>
                <a:gd fmla="*/ 284 w 341" name="T54"/>
                <a:gd fmla="*/ 183 h 340" name="T55"/>
                <a:gd fmla="*/ 297 w 341" name="T56"/>
                <a:gd fmla="*/ 170 h 340" name="T57"/>
                <a:gd fmla="*/ 284 w 341" name="T58"/>
                <a:gd fmla="*/ 156 h 340" name="T59"/>
                <a:gd fmla="*/ 259 w 341" name="T60"/>
                <a:gd fmla="*/ 156 h 340" name="T61"/>
                <a:gd fmla="*/ 245 w 341" name="T62"/>
                <a:gd fmla="*/ 170 h 340" name="T63"/>
                <a:gd fmla="*/ 170 w 341" name="T64"/>
                <a:gd fmla="*/ 43 h 340" name="T65"/>
                <a:gd fmla="*/ 157 w 341" name="T66"/>
                <a:gd fmla="*/ 57 h 340" name="T67"/>
                <a:gd fmla="*/ 157 w 341" name="T68"/>
                <a:gd fmla="*/ 82 h 340" name="T69"/>
                <a:gd fmla="*/ 170 w 341" name="T70"/>
                <a:gd fmla="*/ 95 h 340" name="T71"/>
                <a:gd fmla="*/ 184 w 341" name="T72"/>
                <a:gd fmla="*/ 82 h 340" name="T73"/>
                <a:gd fmla="*/ 184 w 341" name="T74"/>
                <a:gd fmla="*/ 57 h 340" name="T75"/>
                <a:gd fmla="*/ 170 w 341" name="T76"/>
                <a:gd fmla="*/ 43 h 340" name="T77"/>
                <a:gd fmla="*/ 189 w 341" name="T78"/>
                <a:gd fmla="*/ 172 h 340" name="T79"/>
                <a:gd fmla="*/ 217 w 341" name="T80"/>
                <a:gd fmla="*/ 143 h 340" name="T81"/>
                <a:gd fmla="*/ 217 w 341" name="T82"/>
                <a:gd fmla="*/ 125 h 340" name="T83"/>
                <a:gd fmla="*/ 199 w 341" name="T84"/>
                <a:gd fmla="*/ 125 h 340" name="T85"/>
                <a:gd fmla="*/ 173 w 341" name="T86"/>
                <a:gd fmla="*/ 152 h 340" name="T87"/>
                <a:gd fmla="*/ 170 w 341" name="T88"/>
                <a:gd fmla="*/ 152 h 340" name="T89"/>
                <a:gd fmla="*/ 166 w 341" name="T90"/>
                <a:gd fmla="*/ 152 h 340" name="T91"/>
                <a:gd fmla="*/ 114 w 341" name="T92"/>
                <a:gd fmla="*/ 98 h 340" name="T93"/>
                <a:gd fmla="*/ 101 w 341" name="T94"/>
                <a:gd fmla="*/ 98 h 340" name="T95"/>
                <a:gd fmla="*/ 100 w 341" name="T96"/>
                <a:gd fmla="*/ 111 h 340" name="T97"/>
                <a:gd fmla="*/ 153 w 341" name="T98"/>
                <a:gd fmla="*/ 165 h 340" name="T99"/>
                <a:gd fmla="*/ 152 w 341" name="T100"/>
                <a:gd fmla="*/ 170 h 340" name="T101"/>
                <a:gd fmla="*/ 170 w 341" name="T102"/>
                <a:gd fmla="*/ 188 h 340" name="T103"/>
                <a:gd fmla="*/ 189 w 341" name="T104"/>
                <a:gd fmla="*/ 172 h 340" name="T105"/>
                <a:gd fmla="*/ 44 w 341" name="T106"/>
                <a:gd fmla="*/ 170 h 340" name="T107"/>
                <a:gd fmla="*/ 57 w 341" name="T108"/>
                <a:gd fmla="*/ 183 h 340" name="T109"/>
                <a:gd fmla="*/ 82 w 341" name="T110"/>
                <a:gd fmla="*/ 183 h 340" name="T111"/>
                <a:gd fmla="*/ 96 w 341" name="T112"/>
                <a:gd fmla="*/ 170 h 340" name="T113"/>
                <a:gd fmla="*/ 82 w 341" name="T114"/>
                <a:gd fmla="*/ 156 h 340" name="T115"/>
                <a:gd fmla="*/ 57 w 341" name="T116"/>
                <a:gd fmla="*/ 156 h 340" name="T117"/>
                <a:gd fmla="*/ 44 w 341" name="T118"/>
                <a:gd fmla="*/ 170 h 34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40" w="341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17451" y="1981127"/>
            <a:ext cx="1366053" cy="1618288"/>
            <a:chOff x="4617451" y="1981127"/>
            <a:chExt cx="1366053" cy="1618288"/>
          </a:xfrm>
        </p:grpSpPr>
        <p:sp>
          <p:nvSpPr>
            <p:cNvPr id="33" name="椭圆 32"/>
            <p:cNvSpPr/>
            <p:nvPr/>
          </p:nvSpPr>
          <p:spPr>
            <a:xfrm>
              <a:off x="4664453" y="2019799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617451" y="1981127"/>
              <a:ext cx="1314044" cy="794843"/>
              <a:chOff x="4617451" y="1981127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1" name="任意多边形 40"/>
              <p:cNvSpPr/>
              <p:nvPr/>
            </p:nvSpPr>
            <p:spPr>
              <a:xfrm>
                <a:off x="4617462" y="2623829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4617451" y="1981127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669460" y="2804572"/>
              <a:ext cx="1314044" cy="794843"/>
              <a:chOff x="4669460" y="2804572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9" name="任意多边形 38"/>
              <p:cNvSpPr/>
              <p:nvPr/>
            </p:nvSpPr>
            <p:spPr>
              <a:xfrm rot="10800000">
                <a:off x="5923293" y="2804572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4669460" y="2847124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114770" y="2563854"/>
              <a:ext cx="349568" cy="336175"/>
              <a:chOff x="5114770" y="2563854"/>
              <a:chExt cx="349568" cy="33617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7" name="Oval 131"/>
              <p:cNvSpPr>
                <a:spLocks noChangeArrowheads="1"/>
              </p:cNvSpPr>
              <p:nvPr/>
            </p:nvSpPr>
            <p:spPr bwMode="auto">
              <a:xfrm>
                <a:off x="5210901" y="2563854"/>
                <a:ext cx="157305" cy="159318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4"/>
              <p:cNvSpPr/>
              <p:nvPr/>
            </p:nvSpPr>
            <p:spPr bwMode="auto">
              <a:xfrm>
                <a:off x="5114770" y="2748020"/>
                <a:ext cx="349568" cy="152009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98827" y="4716435"/>
            <a:ext cx="1366053" cy="1618287"/>
            <a:chOff x="6198827" y="4716435"/>
            <a:chExt cx="1366053" cy="1618287"/>
          </a:xfrm>
        </p:grpSpPr>
        <p:sp>
          <p:nvSpPr>
            <p:cNvPr id="44" name="椭圆 43"/>
            <p:cNvSpPr/>
            <p:nvPr/>
          </p:nvSpPr>
          <p:spPr>
            <a:xfrm>
              <a:off x="6245830" y="4755106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198827" y="4716435"/>
              <a:ext cx="1314044" cy="794842"/>
              <a:chOff x="6198827" y="4716435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4" name="任意多边形 53"/>
              <p:cNvSpPr/>
              <p:nvPr/>
            </p:nvSpPr>
            <p:spPr>
              <a:xfrm>
                <a:off x="6198839" y="5359136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198827" y="4716435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250836" y="5539879"/>
              <a:ext cx="1314044" cy="794843"/>
              <a:chOff x="6250836" y="5539879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2" name="任意多边形 51"/>
              <p:cNvSpPr/>
              <p:nvPr/>
            </p:nvSpPr>
            <p:spPr>
              <a:xfrm rot="10800000">
                <a:off x="7504670" y="5539879"/>
                <a:ext cx="60199" cy="152141"/>
              </a:xfrm>
              <a:custGeom>
                <a:gdLst>
                  <a:gd fmla="*/ 71608 w 71608" name="connsiteX0"/>
                  <a:gd fmla="*/ 16669 h 180975" name="connsiteY0"/>
                  <a:gd fmla="*/ 54939 w 71608" name="connsiteX1"/>
                  <a:gd fmla="*/ 180975 h 180975" name="connsiteY1"/>
                  <a:gd fmla="*/ 171 w 71608" name="connsiteX2"/>
                  <a:gd fmla="*/ 109537 h 180975" name="connsiteY2"/>
                  <a:gd fmla="*/ 12077 w 71608" name="connsiteX3"/>
                  <a:gd fmla="*/ 0 h 180975" name="connsiteY3"/>
                  <a:gd fmla="*/ 71608 w 71608" name="connsiteX4"/>
                  <a:gd fmla="*/ 16669 h 18097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0975" w="71608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6250836" y="5582431"/>
                <a:ext cx="1314044" cy="752291"/>
              </a:xfrm>
              <a:custGeom>
                <a:gdLst>
                  <a:gd fmla="*/ 1563077 w 1563077" name="connsiteX0"/>
                  <a:gd fmla="*/ 242277 h 894862" name="connsiteY0"/>
                  <a:gd fmla="*/ 1563077 w 1563077" name="connsiteX1"/>
                  <a:gd fmla="*/ 0 h 894862" name="connsiteY1"/>
                  <a:gd fmla="*/ 62523 w 1563077" name="connsiteX2"/>
                  <a:gd fmla="*/ 558800 h 894862" name="connsiteY2"/>
                  <a:gd fmla="*/ 0 w 1563077" name="connsiteX3"/>
                  <a:gd fmla="*/ 625231 h 894862" name="connsiteY3"/>
                  <a:gd fmla="*/ 0 w 1563077" name="connsiteX4"/>
                  <a:gd fmla="*/ 894862 h 894862" name="connsiteY4"/>
                  <a:gd fmla="*/ 85969 w 1563077" name="connsiteX5"/>
                  <a:gd fmla="*/ 777631 h 894862" name="connsiteY5"/>
                  <a:gd fmla="*/ 1563077 w 1563077" name="connsiteX6"/>
                  <a:gd fmla="*/ 242277 h 894862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894862" w="1563077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734771" y="5308567"/>
              <a:ext cx="315996" cy="273864"/>
              <a:chOff x="6734771" y="5308567"/>
              <a:chExt cx="315996" cy="27386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8" name="Freeform 19"/>
              <p:cNvSpPr/>
              <p:nvPr/>
            </p:nvSpPr>
            <p:spPr bwMode="auto">
              <a:xfrm>
                <a:off x="6783925" y="5423931"/>
                <a:ext cx="64704" cy="113860"/>
              </a:xfrm>
              <a:custGeom>
                <a:gdLst>
                  <a:gd fmla="*/ 4 w 54" name="T0"/>
                  <a:gd fmla="*/ 95 h 95" name="T1"/>
                  <a:gd fmla="*/ 49 w 54" name="T2"/>
                  <a:gd fmla="*/ 95 h 95" name="T3"/>
                  <a:gd fmla="*/ 54 w 54" name="T4"/>
                  <a:gd fmla="*/ 90 h 95" name="T5"/>
                  <a:gd fmla="*/ 54 w 54" name="T6"/>
                  <a:gd fmla="*/ 4 h 95" name="T7"/>
                  <a:gd fmla="*/ 49 w 54" name="T8"/>
                  <a:gd fmla="*/ 0 h 95" name="T9"/>
                  <a:gd fmla="*/ 4 w 54" name="T10"/>
                  <a:gd fmla="*/ 0 h 95" name="T11"/>
                  <a:gd fmla="*/ 0 w 54" name="T12"/>
                  <a:gd fmla="*/ 4 h 95" name="T13"/>
                  <a:gd fmla="*/ 0 w 54" name="T14"/>
                  <a:gd fmla="*/ 90 h 95" name="T15"/>
                  <a:gd fmla="*/ 4 w 54" name="T16"/>
                  <a:gd fmla="*/ 95 h 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5" w="54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6877220" y="5381799"/>
                <a:ext cx="64704" cy="155992"/>
              </a:xfrm>
              <a:custGeom>
                <a:gdLst>
                  <a:gd fmla="*/ 5 w 54" name="T0"/>
                  <a:gd fmla="*/ 130 h 130" name="T1"/>
                  <a:gd fmla="*/ 50 w 54" name="T2"/>
                  <a:gd fmla="*/ 130 h 130" name="T3"/>
                  <a:gd fmla="*/ 54 w 54" name="T4"/>
                  <a:gd fmla="*/ 125 h 130" name="T5"/>
                  <a:gd fmla="*/ 54 w 54" name="T6"/>
                  <a:gd fmla="*/ 5 h 130" name="T7"/>
                  <a:gd fmla="*/ 50 w 54" name="T8"/>
                  <a:gd fmla="*/ 0 h 130" name="T9"/>
                  <a:gd fmla="*/ 5 w 54" name="T10"/>
                  <a:gd fmla="*/ 0 h 130" name="T11"/>
                  <a:gd fmla="*/ 0 w 54" name="T12"/>
                  <a:gd fmla="*/ 5 h 130" name="T13"/>
                  <a:gd fmla="*/ 0 w 54" name="T14"/>
                  <a:gd fmla="*/ 125 h 130" name="T15"/>
                  <a:gd fmla="*/ 5 w 54" name="T16"/>
                  <a:gd fmla="*/ 130 h 1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30" w="54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6971517" y="5347189"/>
                <a:ext cx="64704" cy="190602"/>
              </a:xfrm>
              <a:custGeom>
                <a:gdLst>
                  <a:gd fmla="*/ 4 w 54" name="T0"/>
                  <a:gd fmla="*/ 159 h 159" name="T1"/>
                  <a:gd fmla="*/ 49 w 54" name="T2"/>
                  <a:gd fmla="*/ 159 h 159" name="T3"/>
                  <a:gd fmla="*/ 54 w 54" name="T4"/>
                  <a:gd fmla="*/ 154 h 159" name="T5"/>
                  <a:gd fmla="*/ 54 w 54" name="T6"/>
                  <a:gd fmla="*/ 5 h 159" name="T7"/>
                  <a:gd fmla="*/ 49 w 54" name="T8"/>
                  <a:gd fmla="*/ 0 h 159" name="T9"/>
                  <a:gd fmla="*/ 4 w 54" name="T10"/>
                  <a:gd fmla="*/ 0 h 159" name="T11"/>
                  <a:gd fmla="*/ 0 w 54" name="T12"/>
                  <a:gd fmla="*/ 5 h 159" name="T13"/>
                  <a:gd fmla="*/ 0 w 54" name="T14"/>
                  <a:gd fmla="*/ 154 h 159" name="T15"/>
                  <a:gd fmla="*/ 4 w 54" name="T16"/>
                  <a:gd fmla="*/ 159 h 1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9" w="54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6734771" y="5308567"/>
                <a:ext cx="315996" cy="273864"/>
              </a:xfrm>
              <a:custGeom>
                <a:gdLst>
                  <a:gd fmla="*/ 253 w 264" name="T0"/>
                  <a:gd fmla="*/ 206 h 228" name="T1"/>
                  <a:gd fmla="*/ 23 w 264" name="T2"/>
                  <a:gd fmla="*/ 206 h 228" name="T3"/>
                  <a:gd fmla="*/ 22 w 264" name="T4"/>
                  <a:gd fmla="*/ 206 h 228" name="T5"/>
                  <a:gd fmla="*/ 22 w 264" name="T6"/>
                  <a:gd fmla="*/ 11 h 228" name="T7"/>
                  <a:gd fmla="*/ 11 w 264" name="T8"/>
                  <a:gd fmla="*/ 0 h 228" name="T9"/>
                  <a:gd fmla="*/ 0 w 264" name="T10"/>
                  <a:gd fmla="*/ 11 h 228" name="T11"/>
                  <a:gd fmla="*/ 0 w 264" name="T12"/>
                  <a:gd fmla="*/ 206 h 228" name="T13"/>
                  <a:gd fmla="*/ 23 w 264" name="T14"/>
                  <a:gd fmla="*/ 228 h 228" name="T15"/>
                  <a:gd fmla="*/ 253 w 264" name="T16"/>
                  <a:gd fmla="*/ 228 h 228" name="T17"/>
                  <a:gd fmla="*/ 264 w 264" name="T18"/>
                  <a:gd fmla="*/ 217 h 228" name="T19"/>
                  <a:gd fmla="*/ 253 w 264" name="T20"/>
                  <a:gd fmla="*/ 206 h 2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8" w="264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任意多边形 55"/>
          <p:cNvSpPr/>
          <p:nvPr/>
        </p:nvSpPr>
        <p:spPr>
          <a:xfrm>
            <a:off x="1298622" y="2637283"/>
            <a:ext cx="3345707" cy="0"/>
          </a:xfrm>
          <a:custGeom>
            <a:gdLst>
              <a:gd fmla="*/ 0 w 3707296" name="connsiteX0"/>
              <a:gd fmla="*/ 0 h 0" name="connsiteY0"/>
              <a:gd fmla="*/ 3707296 w 3707296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298622" y="4531810"/>
            <a:ext cx="3345707" cy="0"/>
          </a:xfrm>
          <a:custGeom>
            <a:gdLst>
              <a:gd fmla="*/ 0 w 3707296" name="connsiteX0"/>
              <a:gd fmla="*/ 0 h 0" name="connsiteY0"/>
              <a:gd fmla="*/ 3707296 w 3707296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7520580" y="3788374"/>
            <a:ext cx="3345707" cy="0"/>
          </a:xfrm>
          <a:custGeom>
            <a:gdLst>
              <a:gd fmla="*/ 0 w 3707296" name="connsiteX0"/>
              <a:gd fmla="*/ 0 h 0" name="connsiteY0"/>
              <a:gd fmla="*/ 3707296 w 3707296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7520580" y="5682901"/>
            <a:ext cx="3345707" cy="0"/>
          </a:xfrm>
          <a:custGeom>
            <a:gdLst>
              <a:gd fmla="*/ 0 w 3707296" name="connsiteX0"/>
              <a:gd fmla="*/ 0 h 0" name="connsiteY0"/>
              <a:gd fmla="*/ 3707296 w 3707296" name="connsiteX1"/>
              <a:gd fmla="*/ 0 h 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58958" y="2861646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514669" y="4823969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019760" y="2721550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056859" y="4755105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222032039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454532" y="4898508"/>
            <a:ext cx="1248534" cy="1248535"/>
            <a:chOff x="7454532" y="4898508"/>
            <a:chExt cx="1248534" cy="1248535"/>
          </a:xfrm>
        </p:grpSpPr>
        <p:sp>
          <p:nvSpPr>
            <p:cNvPr id="8" name="圆角矩形 7"/>
            <p:cNvSpPr/>
            <p:nvPr/>
          </p:nvSpPr>
          <p:spPr>
            <a:xfrm flipH="1" rot="18900000">
              <a:off x="7454532" y="489850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algn="l" blurRad="127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 rot="18900000">
              <a:off x="7633171" y="5077147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7854432" y="5372611"/>
              <a:ext cx="458418" cy="348310"/>
              <a:chOff x="4268086" y="4221191"/>
              <a:chExt cx="509646" cy="387231"/>
            </a:xfrm>
            <a:solidFill>
              <a:srgbClr val="FEFEFE"/>
            </a:solidFill>
          </p:grpSpPr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448361" y="2926080"/>
            <a:ext cx="1248535" cy="1248534"/>
            <a:chOff x="5448361" y="2926080"/>
            <a:chExt cx="1248535" cy="1248534"/>
          </a:xfrm>
        </p:grpSpPr>
        <p:sp>
          <p:nvSpPr>
            <p:cNvPr id="14" name="圆角矩形 13"/>
            <p:cNvSpPr/>
            <p:nvPr/>
          </p:nvSpPr>
          <p:spPr>
            <a:xfrm rot="2700000">
              <a:off x="5448362" y="2926079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7200000" scaled="0"/>
            </a:gradFill>
            <a:ln w="25400">
              <a:noFill/>
            </a:ln>
            <a:effectLst>
              <a:outerShdw algn="r" blurRad="127000" dir="10800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700000">
              <a:off x="5627001" y="3104717"/>
              <a:ext cx="891255" cy="891257"/>
            </a:xfrm>
            <a:prstGeom prst="ellipse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05278" y="3400366"/>
              <a:ext cx="368749" cy="352664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450208" y="3917702"/>
            <a:ext cx="1248534" cy="1248535"/>
            <a:chOff x="6450208" y="3917702"/>
            <a:chExt cx="1248534" cy="1248535"/>
          </a:xfrm>
        </p:grpSpPr>
        <p:sp>
          <p:nvSpPr>
            <p:cNvPr id="21" name="圆角矩形 20"/>
            <p:cNvSpPr/>
            <p:nvPr/>
          </p:nvSpPr>
          <p:spPr>
            <a:xfrm flipH="1" rot="18900000">
              <a:off x="6450208" y="3917702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algn="l" blurRad="127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H="1" rot="18900000">
              <a:off x="6628848" y="4096340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915114" y="4301743"/>
              <a:ext cx="324433" cy="414913"/>
              <a:chOff x="1605186" y="572440"/>
              <a:chExt cx="563562" cy="720725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</p:grpSpPr>
          <p:sp>
            <p:nvSpPr>
              <p:cNvPr id="2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477581" y="3923652"/>
            <a:ext cx="1248535" cy="1248534"/>
            <a:chOff x="4477581" y="3923652"/>
            <a:chExt cx="1248535" cy="1248534"/>
          </a:xfrm>
        </p:grpSpPr>
        <p:sp>
          <p:nvSpPr>
            <p:cNvPr id="32" name="圆角矩形 31"/>
            <p:cNvSpPr/>
            <p:nvPr/>
          </p:nvSpPr>
          <p:spPr>
            <a:xfrm rot="2700000">
              <a:off x="4477582" y="3923651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algn="r" blurRad="127000" dir="10800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2700000">
              <a:off x="4656221" y="4102289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>
              <a:grpSpLocks noChangeAspect="1"/>
            </p:cNvGrpSpPr>
            <p:nvPr/>
          </p:nvGrpSpPr>
          <p:grpSpPr>
            <a:xfrm>
              <a:off x="4942356" y="4341064"/>
              <a:ext cx="359293" cy="401809"/>
              <a:chOff x="5999255" y="3275006"/>
              <a:chExt cx="402656" cy="450303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  <a:effectLst/>
          </p:grpSpPr>
          <p:sp>
            <p:nvSpPr>
              <p:cNvPr id="35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473257" y="4904459"/>
            <a:ext cx="1248535" cy="1248534"/>
            <a:chOff x="3473257" y="4904459"/>
            <a:chExt cx="1248535" cy="1248534"/>
          </a:xfrm>
        </p:grpSpPr>
        <p:sp>
          <p:nvSpPr>
            <p:cNvPr id="41" name="圆角矩形 40"/>
            <p:cNvSpPr/>
            <p:nvPr/>
          </p:nvSpPr>
          <p:spPr>
            <a:xfrm rot="2700000">
              <a:off x="3473258" y="490445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algn="r" blurRad="127000" dir="10800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2700000">
              <a:off x="3651898" y="5083096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952372" y="5324627"/>
              <a:ext cx="368250" cy="396294"/>
              <a:chOff x="7005429" y="4859473"/>
              <a:chExt cx="466184" cy="501686"/>
            </a:xfrm>
            <a:solidFill>
              <a:srgbClr val="FEFEFE"/>
            </a:solidFill>
            <a:effectLst/>
          </p:grpSpPr>
          <p:sp>
            <p:nvSpPr>
              <p:cNvPr id="44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fmla="*/ 16 w 23" name="T0"/>
                  <a:gd fmla="*/ 0 h 21" name="T1"/>
                  <a:gd fmla="*/ 16 w 23" name="T2"/>
                  <a:gd fmla="*/ 4 h 21" name="T3"/>
                  <a:gd fmla="*/ 19 w 23" name="T4"/>
                  <a:gd fmla="*/ 11 h 21" name="T5"/>
                  <a:gd fmla="*/ 10 w 23" name="T6"/>
                  <a:gd fmla="*/ 17 h 21" name="T7"/>
                  <a:gd fmla="*/ 4 w 23" name="T8"/>
                  <a:gd fmla="*/ 9 h 21" name="T9"/>
                  <a:gd fmla="*/ 6 w 23" name="T10"/>
                  <a:gd fmla="*/ 5 h 21" name="T11"/>
                  <a:gd fmla="*/ 6 w 23" name="T12"/>
                  <a:gd fmla="*/ 0 h 21" name="T13"/>
                  <a:gd fmla="*/ 0 w 23" name="T14"/>
                  <a:gd fmla="*/ 10 h 21" name="T15"/>
                  <a:gd fmla="*/ 11 w 23" name="T16"/>
                  <a:gd fmla="*/ 21 h 21" name="T17"/>
                  <a:gd fmla="*/ 23 w 23" name="T18"/>
                  <a:gd fmla="*/ 10 h 21" name="T19"/>
                  <a:gd fmla="*/ 16 w 23" name="T20"/>
                  <a:gd fmla="*/ 0 h 2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fmla="*/ 24 w 118" name="T0"/>
                  <a:gd fmla="*/ 19 h 118" name="T1"/>
                  <a:gd fmla="*/ 19 w 118" name="T2"/>
                  <a:gd fmla="*/ 94 h 118" name="T3"/>
                  <a:gd fmla="*/ 94 w 118" name="T4"/>
                  <a:gd fmla="*/ 99 h 118" name="T5"/>
                  <a:gd fmla="*/ 99 w 118" name="T6"/>
                  <a:gd fmla="*/ 24 h 118" name="T7"/>
                  <a:gd fmla="*/ 24 w 118" name="T8"/>
                  <a:gd fmla="*/ 19 h 118" name="T9"/>
                  <a:gd fmla="*/ 64 w 118" name="T10"/>
                  <a:gd fmla="*/ 84 h 118" name="T11"/>
                  <a:gd fmla="*/ 64 w 118" name="T12"/>
                  <a:gd fmla="*/ 93 h 118" name="T13"/>
                  <a:gd fmla="*/ 56 w 118" name="T14"/>
                  <a:gd fmla="*/ 93 h 118" name="T15"/>
                  <a:gd fmla="*/ 56 w 118" name="T16"/>
                  <a:gd fmla="*/ 85 h 118" name="T17"/>
                  <a:gd fmla="*/ 41 w 118" name="T18"/>
                  <a:gd fmla="*/ 81 h 118" name="T19"/>
                  <a:gd fmla="*/ 43 w 118" name="T20"/>
                  <a:gd fmla="*/ 71 h 118" name="T21"/>
                  <a:gd fmla="*/ 58 w 118" name="T22"/>
                  <a:gd fmla="*/ 75 h 118" name="T23"/>
                  <a:gd fmla="*/ 66 w 118" name="T24"/>
                  <a:gd fmla="*/ 70 h 118" name="T25"/>
                  <a:gd fmla="*/ 57 w 118" name="T26"/>
                  <a:gd fmla="*/ 62 h 118" name="T27"/>
                  <a:gd fmla="*/ 41 w 118" name="T28"/>
                  <a:gd fmla="*/ 46 h 118" name="T29"/>
                  <a:gd fmla="*/ 56 w 118" name="T30"/>
                  <a:gd fmla="*/ 31 h 118" name="T31"/>
                  <a:gd fmla="*/ 56 w 118" name="T32"/>
                  <a:gd fmla="*/ 23 h 118" name="T33"/>
                  <a:gd fmla="*/ 64 w 118" name="T34"/>
                  <a:gd fmla="*/ 23 h 118" name="T35"/>
                  <a:gd fmla="*/ 64 w 118" name="T36"/>
                  <a:gd fmla="*/ 30 h 118" name="T37"/>
                  <a:gd fmla="*/ 77 w 118" name="T38"/>
                  <a:gd fmla="*/ 33 h 118" name="T39"/>
                  <a:gd fmla="*/ 74 w 118" name="T40"/>
                  <a:gd fmla="*/ 43 h 118" name="T41"/>
                  <a:gd fmla="*/ 62 w 118" name="T42"/>
                  <a:gd fmla="*/ 40 h 118" name="T43"/>
                  <a:gd fmla="*/ 55 w 118" name="T44"/>
                  <a:gd fmla="*/ 45 h 118" name="T45"/>
                  <a:gd fmla="*/ 65 w 118" name="T46"/>
                  <a:gd fmla="*/ 52 h 118" name="T47"/>
                  <a:gd fmla="*/ 79 w 118" name="T48"/>
                  <a:gd fmla="*/ 69 h 118" name="T49"/>
                  <a:gd fmla="*/ 64 w 118" name="T50"/>
                  <a:gd fmla="*/ 84 h 118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fmla="*/ 138 w 153" name="T0"/>
                  <a:gd fmla="*/ 177 h 227" name="T1"/>
                  <a:gd fmla="*/ 16 w 153" name="T2"/>
                  <a:gd fmla="*/ 177 h 227" name="T3"/>
                  <a:gd fmla="*/ 16 w 153" name="T4"/>
                  <a:gd fmla="*/ 16 h 227" name="T5"/>
                  <a:gd fmla="*/ 138 w 153" name="T6"/>
                  <a:gd fmla="*/ 16 h 227" name="T7"/>
                  <a:gd fmla="*/ 138 w 153" name="T8"/>
                  <a:gd fmla="*/ 103 h 227" name="T9"/>
                  <a:gd fmla="*/ 139 w 153" name="T10"/>
                  <a:gd fmla="*/ 102 h 227" name="T11"/>
                  <a:gd fmla="*/ 153 w 153" name="T12"/>
                  <a:gd fmla="*/ 94 h 227" name="T13"/>
                  <a:gd fmla="*/ 153 w 153" name="T14"/>
                  <a:gd fmla="*/ 13 h 227" name="T15"/>
                  <a:gd fmla="*/ 141 w 153" name="T16"/>
                  <a:gd fmla="*/ 0 h 227" name="T17"/>
                  <a:gd fmla="*/ 12 w 153" name="T18"/>
                  <a:gd fmla="*/ 0 h 227" name="T19"/>
                  <a:gd fmla="*/ 0 w 153" name="T20"/>
                  <a:gd fmla="*/ 13 h 227" name="T21"/>
                  <a:gd fmla="*/ 0 w 153" name="T22"/>
                  <a:gd fmla="*/ 215 h 227" name="T23"/>
                  <a:gd fmla="*/ 12 w 153" name="T24"/>
                  <a:gd fmla="*/ 227 h 227" name="T25"/>
                  <a:gd fmla="*/ 141 w 153" name="T26"/>
                  <a:gd fmla="*/ 227 h 227" name="T27"/>
                  <a:gd fmla="*/ 153 w 153" name="T28"/>
                  <a:gd fmla="*/ 215 h 227" name="T29"/>
                  <a:gd fmla="*/ 153 w 153" name="T30"/>
                  <a:gd fmla="*/ 176 h 227" name="T31"/>
                  <a:gd fmla="*/ 138 w 153" name="T32"/>
                  <a:gd fmla="*/ 166 h 227" name="T33"/>
                  <a:gd fmla="*/ 138 w 153" name="T34"/>
                  <a:gd fmla="*/ 177 h 227" name="T35"/>
                  <a:gd fmla="*/ 75 w 153" name="T36"/>
                  <a:gd fmla="*/ 221 h 227" name="T37"/>
                  <a:gd fmla="*/ 56 w 153" name="T38"/>
                  <a:gd fmla="*/ 201 h 227" name="T39"/>
                  <a:gd fmla="*/ 75 w 153" name="T40"/>
                  <a:gd fmla="*/ 182 h 227" name="T41"/>
                  <a:gd fmla="*/ 95 w 153" name="T42"/>
                  <a:gd fmla="*/ 201 h 227" name="T43"/>
                  <a:gd fmla="*/ 75 w 153" name="T44"/>
                  <a:gd fmla="*/ 221 h 22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26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fmla="*/ 72 w 86" name="T0"/>
                  <a:gd fmla="*/ 17 h 86" name="T1"/>
                  <a:gd fmla="*/ 18 w 86" name="T2"/>
                  <a:gd fmla="*/ 14 h 86" name="T3"/>
                  <a:gd fmla="*/ 14 w 86" name="T4"/>
                  <a:gd fmla="*/ 68 h 86" name="T5"/>
                  <a:gd fmla="*/ 69 w 86" name="T6"/>
                  <a:gd fmla="*/ 72 h 86" name="T7"/>
                  <a:gd fmla="*/ 72 w 86" name="T8"/>
                  <a:gd fmla="*/ 17 h 86" name="T9"/>
                  <a:gd fmla="*/ 46 w 86" name="T10"/>
                  <a:gd fmla="*/ 63 h 86" name="T11"/>
                  <a:gd fmla="*/ 46 w 86" name="T12"/>
                  <a:gd fmla="*/ 70 h 86" name="T13"/>
                  <a:gd fmla="*/ 40 w 86" name="T14"/>
                  <a:gd fmla="*/ 70 h 86" name="T15"/>
                  <a:gd fmla="*/ 40 w 86" name="T16"/>
                  <a:gd fmla="*/ 64 h 86" name="T17"/>
                  <a:gd fmla="*/ 28 w 86" name="T18"/>
                  <a:gd fmla="*/ 61 h 86" name="T19"/>
                  <a:gd fmla="*/ 30 w 86" name="T20"/>
                  <a:gd fmla="*/ 53 h 86" name="T21"/>
                  <a:gd fmla="*/ 41 w 86" name="T22"/>
                  <a:gd fmla="*/ 56 h 86" name="T23"/>
                  <a:gd fmla="*/ 48 w 86" name="T24"/>
                  <a:gd fmla="*/ 52 h 86" name="T25"/>
                  <a:gd fmla="*/ 41 w 86" name="T26"/>
                  <a:gd fmla="*/ 46 h 86" name="T27"/>
                  <a:gd fmla="*/ 29 w 86" name="T28"/>
                  <a:gd fmla="*/ 34 h 86" name="T29"/>
                  <a:gd fmla="*/ 40 w 86" name="T30"/>
                  <a:gd fmla="*/ 22 h 86" name="T31"/>
                  <a:gd fmla="*/ 40 w 86" name="T32"/>
                  <a:gd fmla="*/ 15 h 86" name="T33"/>
                  <a:gd fmla="*/ 47 w 86" name="T34"/>
                  <a:gd fmla="*/ 15 h 86" name="T35"/>
                  <a:gd fmla="*/ 47 w 86" name="T36"/>
                  <a:gd fmla="*/ 21 h 86" name="T37"/>
                  <a:gd fmla="*/ 56 w 86" name="T38"/>
                  <a:gd fmla="*/ 23 h 86" name="T39"/>
                  <a:gd fmla="*/ 54 w 86" name="T40"/>
                  <a:gd fmla="*/ 31 h 86" name="T41"/>
                  <a:gd fmla="*/ 45 w 86" name="T42"/>
                  <a:gd fmla="*/ 29 h 86" name="T43"/>
                  <a:gd fmla="*/ 39 w 86" name="T44"/>
                  <a:gd fmla="*/ 32 h 86" name="T45"/>
                  <a:gd fmla="*/ 47 w 86" name="T46"/>
                  <a:gd fmla="*/ 38 h 86" name="T47"/>
                  <a:gd fmla="*/ 58 w 86" name="T48"/>
                  <a:gd fmla="*/ 51 h 86" name="T49"/>
                  <a:gd fmla="*/ 46 w 86" name="T50"/>
                  <a:gd fmla="*/ 63 h 86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499048" y="5216937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chemeClr val="tx1">
                  <a:lumMod val="75000"/>
                  <a:lumOff val="2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720854" y="3779631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chemeClr val="tx1">
                  <a:lumMod val="75000"/>
                  <a:lumOff val="2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867315" y="1836370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chemeClr val="tx1">
                  <a:lumMod val="75000"/>
                  <a:lumOff val="2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8085356" y="377577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chemeClr val="tx1">
                  <a:lumMod val="75000"/>
                  <a:lumOff val="2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234028" y="5216937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chemeClr val="tx1">
                  <a:lumMod val="75000"/>
                  <a:lumOff val="2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2732027706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  <p:bldP grpId="0" spid="52"/>
      <p:bldP grpId="0" spid="5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772529" y="3446585"/>
            <a:ext cx="2167304" cy="2855741"/>
          </a:xfrm>
          <a:prstGeom prst="roundRect">
            <a:avLst>
              <a:gd fmla="val 13422" name="adj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02113" y="3446584"/>
            <a:ext cx="2167304" cy="2855741"/>
          </a:xfrm>
          <a:prstGeom prst="roundRect">
            <a:avLst>
              <a:gd fmla="val 13422" name="adj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31697" y="3446583"/>
            <a:ext cx="2167304" cy="2855741"/>
          </a:xfrm>
          <a:prstGeom prst="roundRect">
            <a:avLst>
              <a:gd fmla="val 13422" name="adj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02113" y="1969477"/>
            <a:ext cx="2167304" cy="1125415"/>
            <a:chOff x="5002113" y="1969477"/>
            <a:chExt cx="2167304" cy="1125415"/>
          </a:xfrm>
        </p:grpSpPr>
        <p:sp>
          <p:nvSpPr>
            <p:cNvPr id="11" name="任意多边形 10"/>
            <p:cNvSpPr/>
            <p:nvPr/>
          </p:nvSpPr>
          <p:spPr>
            <a:xfrm>
              <a:off x="5002113" y="1969477"/>
              <a:ext cx="2167304" cy="1125415"/>
            </a:xfrm>
            <a:custGeom>
              <a:gdLst>
                <a:gd fmla="*/ 152403 w 2167304" name="connsiteX0"/>
                <a:gd fmla="*/ 0 h 1125415" name="connsiteY0"/>
                <a:gd fmla="*/ 2014901 w 2167304" name="connsiteX1"/>
                <a:gd fmla="*/ 0 h 1125415" name="connsiteY1"/>
                <a:gd fmla="*/ 2167304 w 2167304" name="connsiteX2"/>
                <a:gd fmla="*/ 152403 h 1125415" name="connsiteY2"/>
                <a:gd fmla="*/ 2167304 w 2167304" name="connsiteX3"/>
                <a:gd fmla="*/ 761997 h 1125415" name="connsiteY3"/>
                <a:gd fmla="*/ 2014901 w 2167304" name="connsiteX4"/>
                <a:gd fmla="*/ 914400 h 1125415" name="connsiteY4"/>
                <a:gd fmla="*/ 1206041 w 2167304" name="connsiteX5"/>
                <a:gd fmla="*/ 914400 h 1125415" name="connsiteY5"/>
                <a:gd fmla="*/ 1083652 w 2167304" name="connsiteX6"/>
                <a:gd fmla="*/ 1125415 h 1125415" name="connsiteY6"/>
                <a:gd fmla="*/ 961263 w 2167304" name="connsiteX7"/>
                <a:gd fmla="*/ 914400 h 1125415" name="connsiteY7"/>
                <a:gd fmla="*/ 152403 w 2167304" name="connsiteX8"/>
                <a:gd fmla="*/ 914400 h 1125415" name="connsiteY8"/>
                <a:gd fmla="*/ 0 w 2167304" name="connsiteX9"/>
                <a:gd fmla="*/ 761997 h 1125415" name="connsiteY9"/>
                <a:gd fmla="*/ 0 w 2167304" name="connsiteX10"/>
                <a:gd fmla="*/ 152403 h 1125415" name="connsiteY10"/>
                <a:gd fmla="*/ 152403 w 2167304" name="connsiteX11"/>
                <a:gd fmla="*/ 0 h 112541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25415" w="2167304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79925" y="2216482"/>
              <a:ext cx="20116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E7F1F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  <a:cs typeface="+mn-ea"/>
                </a:rPr>
                <a:t>输入您的标题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2529" y="1969478"/>
            <a:ext cx="2167304" cy="1125415"/>
            <a:chOff x="1772529" y="1969478"/>
            <a:chExt cx="2167304" cy="1125415"/>
          </a:xfrm>
        </p:grpSpPr>
        <p:sp>
          <p:nvSpPr>
            <p:cNvPr id="14" name="任意多边形 13"/>
            <p:cNvSpPr/>
            <p:nvPr/>
          </p:nvSpPr>
          <p:spPr>
            <a:xfrm>
              <a:off x="1772529" y="1969478"/>
              <a:ext cx="2167304" cy="1125415"/>
            </a:xfrm>
            <a:custGeom>
              <a:gdLst>
                <a:gd fmla="*/ 152403 w 2167304" name="connsiteX0"/>
                <a:gd fmla="*/ 0 h 1125415" name="connsiteY0"/>
                <a:gd fmla="*/ 2014901 w 2167304" name="connsiteX1"/>
                <a:gd fmla="*/ 0 h 1125415" name="connsiteY1"/>
                <a:gd fmla="*/ 2167304 w 2167304" name="connsiteX2"/>
                <a:gd fmla="*/ 152403 h 1125415" name="connsiteY2"/>
                <a:gd fmla="*/ 2167304 w 2167304" name="connsiteX3"/>
                <a:gd fmla="*/ 761997 h 1125415" name="connsiteY3"/>
                <a:gd fmla="*/ 2014901 w 2167304" name="connsiteX4"/>
                <a:gd fmla="*/ 914400 h 1125415" name="connsiteY4"/>
                <a:gd fmla="*/ 1206041 w 2167304" name="connsiteX5"/>
                <a:gd fmla="*/ 914400 h 1125415" name="connsiteY5"/>
                <a:gd fmla="*/ 1083652 w 2167304" name="connsiteX6"/>
                <a:gd fmla="*/ 1125415 h 1125415" name="connsiteY6"/>
                <a:gd fmla="*/ 961263 w 2167304" name="connsiteX7"/>
                <a:gd fmla="*/ 914400 h 1125415" name="connsiteY7"/>
                <a:gd fmla="*/ 152403 w 2167304" name="connsiteX8"/>
                <a:gd fmla="*/ 914400 h 1125415" name="connsiteY8"/>
                <a:gd fmla="*/ 0 w 2167304" name="connsiteX9"/>
                <a:gd fmla="*/ 761997 h 1125415" name="connsiteY9"/>
                <a:gd fmla="*/ 0 w 2167304" name="connsiteX10"/>
                <a:gd fmla="*/ 152403 h 1125415" name="connsiteY10"/>
                <a:gd fmla="*/ 152403 w 2167304" name="connsiteX11"/>
                <a:gd fmla="*/ 0 h 112541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25415" w="2167304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50342" y="2213372"/>
              <a:ext cx="20116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E7F1F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  <a:cs typeface="+mn-ea"/>
                </a:rPr>
                <a:t>输入您的标题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31697" y="1969476"/>
            <a:ext cx="2167304" cy="1125415"/>
            <a:chOff x="8231697" y="1969476"/>
            <a:chExt cx="2167304" cy="1125415"/>
          </a:xfrm>
        </p:grpSpPr>
        <p:sp>
          <p:nvSpPr>
            <p:cNvPr id="18" name="任意多边形 17"/>
            <p:cNvSpPr/>
            <p:nvPr/>
          </p:nvSpPr>
          <p:spPr>
            <a:xfrm>
              <a:off x="8231697" y="1969476"/>
              <a:ext cx="2167304" cy="1125415"/>
            </a:xfrm>
            <a:custGeom>
              <a:gdLst>
                <a:gd fmla="*/ 152403 w 2167304" name="connsiteX0"/>
                <a:gd fmla="*/ 0 h 1125415" name="connsiteY0"/>
                <a:gd fmla="*/ 2014901 w 2167304" name="connsiteX1"/>
                <a:gd fmla="*/ 0 h 1125415" name="connsiteY1"/>
                <a:gd fmla="*/ 2167304 w 2167304" name="connsiteX2"/>
                <a:gd fmla="*/ 152403 h 1125415" name="connsiteY2"/>
                <a:gd fmla="*/ 2167304 w 2167304" name="connsiteX3"/>
                <a:gd fmla="*/ 761997 h 1125415" name="connsiteY3"/>
                <a:gd fmla="*/ 2014901 w 2167304" name="connsiteX4"/>
                <a:gd fmla="*/ 914400 h 1125415" name="connsiteY4"/>
                <a:gd fmla="*/ 1206041 w 2167304" name="connsiteX5"/>
                <a:gd fmla="*/ 914400 h 1125415" name="connsiteY5"/>
                <a:gd fmla="*/ 1083652 w 2167304" name="connsiteX6"/>
                <a:gd fmla="*/ 1125415 h 1125415" name="connsiteY6"/>
                <a:gd fmla="*/ 961263 w 2167304" name="connsiteX7"/>
                <a:gd fmla="*/ 914400 h 1125415" name="connsiteY7"/>
                <a:gd fmla="*/ 152403 w 2167304" name="connsiteX8"/>
                <a:gd fmla="*/ 914400 h 1125415" name="connsiteY8"/>
                <a:gd fmla="*/ 0 w 2167304" name="connsiteX9"/>
                <a:gd fmla="*/ 761997 h 1125415" name="connsiteY9"/>
                <a:gd fmla="*/ 0 w 2167304" name="connsiteX10"/>
                <a:gd fmla="*/ 152403 h 1125415" name="connsiteY10"/>
                <a:gd fmla="*/ 152403 w 2167304" name="connsiteX11"/>
                <a:gd fmla="*/ 0 h 1125415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125415" w="2167304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309508" y="2213372"/>
              <a:ext cx="2011680" cy="457200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E7F1F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  <a:cs typeface="+mn-ea"/>
                </a:rPr>
                <a:t>输入您的标题</a:t>
              </a:r>
            </a:p>
          </p:txBody>
        </p:sp>
      </p:grpSp>
    </p:spTree>
    <p:extLst>
      <p:ext uri="{BB962C8B-B14F-4D97-AF65-F5344CB8AC3E}">
        <p14:creationId val="1929472042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6890" y="1814731"/>
            <a:ext cx="3681445" cy="2714768"/>
            <a:chOff x="156890" y="1814731"/>
            <a:chExt cx="3681445" cy="2714768"/>
          </a:xfrm>
        </p:grpSpPr>
        <p:graphicFrame>
          <p:nvGraphicFramePr>
            <p:cNvPr id="8" name="图表 7"/>
            <p:cNvGraphicFramePr/>
            <p:nvPr>
              <p:extLst>
                <p:ext uri="{D42A27DB-BD31-4B8C-83A1-F6EECF244321}">
                  <p14:modId val="3933485913"/>
                </p:ext>
              </p:extLst>
            </p:nvPr>
          </p:nvGraphicFramePr>
          <p:xfrm>
            <a:off x="15689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486791" y="4029362"/>
              <a:ext cx="1285560" cy="4953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4093DA"/>
                  </a:solidFill>
                  <a:latin charset="0" panose="020b0806030902050204" pitchFamily="34" typeface="Impact"/>
                </a:rPr>
                <a:t>2011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18244" y="1814731"/>
            <a:ext cx="3681445" cy="2714768"/>
            <a:chOff x="2918244" y="1814731"/>
            <a:chExt cx="3681445" cy="2714768"/>
          </a:xfrm>
        </p:grpSpPr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val="2902991304"/>
                </p:ext>
              </p:extLst>
            </p:nvPr>
          </p:nvGraphicFramePr>
          <p:xfrm>
            <a:off x="2918244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4207581" y="4029362"/>
              <a:ext cx="1285560" cy="4953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D7529E"/>
                  </a:solidFill>
                  <a:latin charset="0" panose="020b0806030902050204" pitchFamily="34" typeface="Impact"/>
                </a:rPr>
                <a:t>2013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85898" y="1814731"/>
            <a:ext cx="3681445" cy="2714768"/>
            <a:chOff x="5685898" y="1814731"/>
            <a:chExt cx="3681445" cy="2714768"/>
          </a:xfrm>
        </p:grpSpPr>
        <p:graphicFrame>
          <p:nvGraphicFramePr>
            <p:cNvPr id="14" name="图表 13"/>
            <p:cNvGraphicFramePr/>
            <p:nvPr>
              <p:extLst>
                <p:ext uri="{D42A27DB-BD31-4B8C-83A1-F6EECF244321}">
                  <p14:modId val="1377556442"/>
                </p:ext>
              </p:extLst>
            </p:nvPr>
          </p:nvGraphicFramePr>
          <p:xfrm>
            <a:off x="5685898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6934669" y="4029362"/>
              <a:ext cx="1285560" cy="4953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4093DA"/>
                  </a:solidFill>
                  <a:latin charset="0" panose="020b0806030902050204" pitchFamily="34" typeface="Impact"/>
                </a:rPr>
                <a:t>2015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06460" y="1814731"/>
            <a:ext cx="3681445" cy="2714768"/>
            <a:chOff x="8406460" y="1814731"/>
            <a:chExt cx="3681445" cy="2714768"/>
          </a:xfrm>
        </p:grpSpPr>
        <p:graphicFrame>
          <p:nvGraphicFramePr>
            <p:cNvPr id="18" name="图表 17"/>
            <p:cNvGraphicFramePr/>
            <p:nvPr>
              <p:extLst>
                <p:ext uri="{D42A27DB-BD31-4B8C-83A1-F6EECF244321}">
                  <p14:modId val="4146512098"/>
                </p:ext>
              </p:extLst>
            </p:nvPr>
          </p:nvGraphicFramePr>
          <p:xfrm>
            <a:off x="840646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728751" y="4029362"/>
              <a:ext cx="1285560" cy="4953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D7529E"/>
                  </a:solidFill>
                  <a:latin charset="0" panose="020b0806030902050204" pitchFamily="34" typeface="Impact"/>
                </a:rPr>
                <a:t>2017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08724" y="477597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29514" y="477597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356601" y="4775977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83689" y="4775978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92069735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/>
                  </a:gs>
                  <a:gs pos="100000">
                    <a:srgbClr val="D4D4D4"/>
                  </a:gs>
                </a:gsLst>
                <a:lin ang="13200000" scaled="0"/>
              </a:gradFill>
              <a:ln algn="ctr" cap="flat" cmpd="sng"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r" blurRad="508000" dir="8100000" dist="254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algn="ctr" cap="flat" cmpd="sng" w="50800">
                <a:noFill/>
                <a:prstDash val="solid"/>
                <a:miter lim="800000"/>
              </a:ln>
              <a:effectLst>
                <a:innerShdw blurRad="50800" dir="13500000" dist="25400">
                  <a:prstClr val="black">
                    <a:alpha val="50000"/>
                  </a:prstClr>
                </a:inn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538605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9600">
                  <a:solidFill>
                    <a:srgbClr val="EFF6FC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04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632264" y="5612200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</p:spTree>
    <p:extLst>
      <p:ext uri="{BB962C8B-B14F-4D97-AF65-F5344CB8AC3E}">
        <p14:creationId val="287732660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8"/>
      <p:bldP grpId="0" spid="59"/>
      <p:bldP grpId="0" spid="60"/>
      <p:bldP grpId="0" spid="61"/>
      <p:bldP grpId="0" spid="62"/>
      <p:bldP grpId="0" spid="63"/>
      <p:bldP grpId="0" spid="3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60262" y="1937581"/>
            <a:ext cx="2620409" cy="4416361"/>
            <a:chOff x="4960262" y="1937581"/>
            <a:chExt cx="2620409" cy="4416361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" blurRad="101600" dir="54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algn="t" blurRad="139700" dir="54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" blurRad="101600" dir="54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algn="t" blurRad="139700" dir="54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algn="tr" blurRad="76200" dir="8100000" dist="38100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" blurRad="139700" dir="54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9272" y="2382331"/>
              <a:ext cx="73643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0" panose="02020503030404060203" pitchFamily="18" typeface="Kartika"/>
                  <a:ea charset="-122" pitchFamily="34" typeface="微软雅黑"/>
                  <a:cs charset="0" panose="02020503030404060203" pitchFamily="18" typeface="Kartika"/>
                </a:rPr>
                <a:t>01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489083" y="2424107"/>
              <a:ext cx="73643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0" panose="02020503030404060203" pitchFamily="18" typeface="Kartika"/>
                  <a:ea charset="-122" pitchFamily="34" typeface="微软雅黑"/>
                  <a:cs charset="0" panose="02020503030404060203" pitchFamily="18" typeface="Kartika"/>
                </a:rPr>
                <a:t>02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526497" y="3646353"/>
              <a:ext cx="73643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0" panose="02020503030404060203" pitchFamily="18" typeface="Kartika"/>
                  <a:ea charset="-122" pitchFamily="34" typeface="微软雅黑"/>
                  <a:cs charset="0" panose="02020503030404060203" pitchFamily="18" typeface="Kartika"/>
                </a:rPr>
                <a:t>03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772904" y="4252885"/>
              <a:ext cx="73643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 smtClean="0" sz="2000">
                  <a:solidFill>
                    <a:schemeClr val="bg1"/>
                  </a:solidFill>
                  <a:latin charset="0" panose="02020503030404060203" pitchFamily="18" typeface="Kartika"/>
                  <a:ea charset="-122" pitchFamily="34" typeface="微软雅黑"/>
                  <a:cs charset="0" panose="02020503030404060203" pitchFamily="18" typeface="Kartika"/>
                </a:rPr>
                <a:t>04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94715" y="2453391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7267" y="4791489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78376" y="2510979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80928" y="4849076"/>
            <a:ext cx="3738880" cy="16154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</p:spTree>
    <p:extLst>
      <p:ext uri="{BB962C8B-B14F-4D97-AF65-F5344CB8AC3E}">
        <p14:creationId val="359141607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2156524" y="1537976"/>
            <a:ext cx="8424390" cy="4232961"/>
            <a:chOff x="3650968" y="2196025"/>
            <a:chExt cx="4890106" cy="2457106"/>
          </a:xfrm>
          <a:scene3d>
            <a:camera prst="perspectiveRelaxedModerately">
              <a:rot lat="17390632" lon="0" rev="0"/>
            </a:camera>
            <a:lightRig dir="t" rig="flat">
              <a:rot lat="0" lon="0" rev="4200000"/>
            </a:lightRig>
          </a:scene3d>
        </p:grpSpPr>
        <p:grpSp>
          <p:nvGrpSpPr>
            <p:cNvPr id="87" name="组合 86"/>
            <p:cNvGrpSpPr/>
            <p:nvPr/>
          </p:nvGrpSpPr>
          <p:grpSpPr>
            <a:xfrm rot="16200000">
              <a:off x="4867468" y="979525"/>
              <a:ext cx="2457106" cy="4890106"/>
              <a:chOff x="1910354" y="1548938"/>
              <a:chExt cx="1697887" cy="3379127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3577013" y="2171625"/>
                <a:ext cx="31228" cy="265898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  <a:alpha val="99000"/>
                </a:schemeClr>
              </a:solidFill>
              <a:ln>
                <a:noFill/>
              </a:ln>
              <a:sp3d extrusionH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910364" y="2318762"/>
                <a:ext cx="23463" cy="219751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910354" y="2054578"/>
                <a:ext cx="23463" cy="219751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1958085" y="1548938"/>
                <a:ext cx="1617852" cy="3379127"/>
                <a:chOff x="1958085" y="1548938"/>
                <a:chExt cx="1617852" cy="3379127"/>
              </a:xfrm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1958085" y="1548938"/>
                  <a:ext cx="1617852" cy="3379127"/>
                </a:xfrm>
                <a:prstGeom prst="roundRect">
                  <a:avLst>
                    <a:gd fmla="val 17218" name="adj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algn="t" blurRad="571500" dir="5400000" dist="444500" rotWithShape="0">
                    <a:prstClr val="black">
                      <a:alpha val="13000"/>
                    </a:prstClr>
                  </a:outerShdw>
                </a:effectLst>
                <a:sp3d extrusionH="8890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>
                  <a:off x="1962728" y="1548938"/>
                  <a:ext cx="1608572" cy="3379127"/>
                </a:xfrm>
                <a:prstGeom prst="roundRect">
                  <a:avLst>
                    <a:gd fmla="val 16021" name="adj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93" name="矩形 92"/>
              <p:cNvSpPr/>
              <p:nvPr/>
            </p:nvSpPr>
            <p:spPr>
              <a:xfrm>
                <a:off x="2047874" y="1933575"/>
                <a:ext cx="1438275" cy="260985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2575729" y="1717911"/>
                <a:ext cx="382562" cy="39991"/>
              </a:xfrm>
              <a:prstGeom prst="roundRect">
                <a:avLst>
                  <a:gd fmla="val 50000" name="adj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18677" y="1708183"/>
                <a:ext cx="57765" cy="577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648931" y="4620359"/>
                <a:ext cx="236160" cy="236160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83898" y="2353443"/>
              <a:ext cx="3824204" cy="2151114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99" name="组合 98"/>
          <p:cNvGrpSpPr/>
          <p:nvPr/>
        </p:nvGrpSpPr>
        <p:grpSpPr>
          <a:xfrm>
            <a:off x="3536286" y="3183353"/>
            <a:ext cx="1187062" cy="691153"/>
            <a:chOff x="3536286" y="3183353"/>
            <a:chExt cx="1187062" cy="691153"/>
          </a:xfrm>
        </p:grpSpPr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3612544" y="3183353"/>
              <a:ext cx="1034548" cy="691153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algn="bl" blurRad="190500" dir="18900000" dist="63500" rotWithShape="0">
                <a:prstClr val="black">
                  <a:alpha val="30000"/>
                </a:prstClr>
              </a:outerShdw>
            </a:effectLst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36286" y="3427404"/>
              <a:ext cx="1187062" cy="3733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>
              <a:bevelT prst="angle"/>
            </a:sp3d>
          </p:spPr>
          <p:txBody>
            <a:bodyPr bIns="34290" lIns="68580" rIns="68580" rtlCol="0" tIns="34290" wrap="square">
              <a:spAutoFit/>
              <a:sp3d prstMaterial="softEdge"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0" panose="020b0806030902050204" pitchFamily="34" typeface="Impact"/>
                </a:rPr>
                <a:t>2012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948401" y="2832254"/>
            <a:ext cx="1187062" cy="1042251"/>
            <a:chOff x="4948401" y="2832254"/>
            <a:chExt cx="1187062" cy="1042251"/>
          </a:xfrm>
        </p:grpSpPr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5017311" y="2832254"/>
              <a:ext cx="1049244" cy="1042251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algn="bl" blurRad="190500" dir="18900000" dist="63500" rotWithShape="0">
                <a:prstClr val="black">
                  <a:alpha val="30000"/>
                </a:prstClr>
              </a:outerShdw>
            </a:effectLst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948401" y="3427405"/>
              <a:ext cx="1187062" cy="3733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>
              <a:bevelT prst="angle"/>
            </a:sp3d>
          </p:spPr>
          <p:txBody>
            <a:bodyPr bIns="34290" lIns="68580" rIns="68580" rtlCol="0" tIns="34290" wrap="square">
              <a:spAutoFit/>
              <a:sp3d prstMaterial="softEdge"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0" panose="020b0806030902050204" pitchFamily="34" typeface="Impact"/>
                </a:rPr>
                <a:t>2013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52245" y="2481158"/>
            <a:ext cx="1187062" cy="1393348"/>
            <a:chOff x="6352245" y="2481158"/>
            <a:chExt cx="1187062" cy="1393348"/>
          </a:xfrm>
        </p:grpSpPr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6423907" y="2481158"/>
              <a:ext cx="1049244" cy="139334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algn="bl" blurRad="190500" dir="18900000" dist="63500" rotWithShape="0">
                <a:prstClr val="black">
                  <a:alpha val="30000"/>
                </a:prstClr>
              </a:outerShdw>
            </a:effectLst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352246" y="3427404"/>
              <a:ext cx="1187062" cy="3733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>
              <a:bevelT prst="angle"/>
            </a:sp3d>
          </p:spPr>
          <p:txBody>
            <a:bodyPr bIns="34290" lIns="68580" rIns="68580" rtlCol="0" tIns="34290" wrap="square">
              <a:spAutoFit/>
              <a:sp3d prstMaterial="softEdge"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0" panose="020b0806030902050204" pitchFamily="34" typeface="Impact"/>
                </a:rPr>
                <a:t>2014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112" y="2141102"/>
            <a:ext cx="1187062" cy="1733404"/>
            <a:chOff x="7767112" y="2141102"/>
            <a:chExt cx="1187062" cy="1733404"/>
          </a:xfrm>
        </p:grpSpPr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7843370" y="2141102"/>
              <a:ext cx="1034548" cy="1733404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algn="bl" blurRad="190500" dir="18900000" dist="63500" rotWithShape="0">
                <a:prstClr val="black">
                  <a:alpha val="30000"/>
                </a:prstClr>
              </a:outerShdw>
            </a:effectLst>
            <a:extLst/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7767112" y="3427405"/>
              <a:ext cx="1187062" cy="3733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>
              <a:bevelT prst="angle"/>
            </a:sp3d>
          </p:spPr>
          <p:txBody>
            <a:bodyPr bIns="34290" lIns="68580" rIns="68580" rtlCol="0" tIns="34290" wrap="square">
              <a:spAutoFit/>
              <a:sp3d prstMaterial="softEdge"/>
            </a:bodyPr>
            <a:lstStyle/>
            <a:p>
              <a:pPr algn="ctr"/>
              <a:r>
                <a:rPr altLang="zh-CN" lang="en-US" sz="2000">
                  <a:solidFill>
                    <a:schemeClr val="bg1"/>
                  </a:solidFill>
                  <a:latin charset="0" panose="020b0806030902050204" pitchFamily="34" typeface="Impact"/>
                </a:rPr>
                <a:t>2015</a:t>
              </a:r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>
          <a:xfrm flipH="1">
            <a:off x="5288199" y="2309639"/>
            <a:ext cx="592714" cy="526033"/>
            <a:chOff x="330" y="1320"/>
            <a:chExt cx="560" cy="497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gdLst>
                <a:gd fmla="*/ 138 w 140" name="T0"/>
                <a:gd fmla="*/ 112 h 262" name="T1"/>
                <a:gd fmla="*/ 113 w 140" name="T2"/>
                <a:gd fmla="*/ 16 h 262" name="T3"/>
                <a:gd fmla="*/ 78 w 140" name="T4"/>
                <a:gd fmla="*/ 3 h 262" name="T5"/>
                <a:gd fmla="*/ 61 w 140" name="T6"/>
                <a:gd fmla="*/ 15 h 262" name="T7"/>
                <a:gd fmla="*/ 16 w 140" name="T8"/>
                <a:gd fmla="*/ 59 h 262" name="T9"/>
                <a:gd fmla="*/ 16 w 140" name="T10"/>
                <a:gd fmla="*/ 79 h 262" name="T11"/>
                <a:gd fmla="*/ 26 w 140" name="T12"/>
                <a:gd fmla="*/ 84 h 262" name="T13"/>
                <a:gd fmla="*/ 36 w 140" name="T14"/>
                <a:gd fmla="*/ 80 h 262" name="T15"/>
                <a:gd fmla="*/ 68 w 140" name="T16"/>
                <a:gd fmla="*/ 50 h 262" name="T17"/>
                <a:gd fmla="*/ 83 w 140" name="T18"/>
                <a:gd fmla="*/ 107 h 262" name="T19"/>
                <a:gd fmla="*/ 12 w 140" name="T20"/>
                <a:gd fmla="*/ 141 h 262" name="T21"/>
                <a:gd fmla="*/ 3 w 140" name="T22"/>
                <a:gd fmla="*/ 163 h 262" name="T23"/>
                <a:gd fmla="*/ 3 w 140" name="T24"/>
                <a:gd fmla="*/ 164 h 262" name="T25"/>
                <a:gd fmla="*/ 25 w 140" name="T26"/>
                <a:gd fmla="*/ 250 h 262" name="T27"/>
                <a:gd fmla="*/ 36 w 140" name="T28"/>
                <a:gd fmla="*/ 260 h 262" name="T29"/>
                <a:gd fmla="*/ 58 w 140" name="T30"/>
                <a:gd fmla="*/ 244 h 262" name="T31"/>
                <a:gd fmla="*/ 53 w 140" name="T32"/>
                <a:gd fmla="*/ 216 h 262" name="T33"/>
                <a:gd fmla="*/ 41 w 140" name="T34"/>
                <a:gd fmla="*/ 167 h 262" name="T35"/>
                <a:gd fmla="*/ 92 w 140" name="T36"/>
                <a:gd fmla="*/ 148 h 262" name="T37"/>
                <a:gd fmla="*/ 129 w 140" name="T38"/>
                <a:gd fmla="*/ 132 h 262" name="T39"/>
                <a:gd fmla="*/ 138 w 140" name="T40"/>
                <a:gd fmla="*/ 112 h 26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62" w="140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gdLst>
                <a:gd fmla="*/ 8 w 89" name="T0"/>
                <a:gd fmla="*/ 27 h 62" name="T1"/>
                <a:gd fmla="*/ 4 w 89" name="T2"/>
                <a:gd fmla="*/ 8 h 62" name="T3"/>
                <a:gd fmla="*/ 4 w 89" name="T4"/>
                <a:gd fmla="*/ 8 h 62" name="T5"/>
                <a:gd fmla="*/ 23 w 89" name="T6"/>
                <a:gd fmla="*/ 4 h 62" name="T7"/>
                <a:gd fmla="*/ 81 w 89" name="T8"/>
                <a:gd fmla="*/ 35 h 62" name="T9"/>
                <a:gd fmla="*/ 85 w 89" name="T10"/>
                <a:gd fmla="*/ 54 h 62" name="T11"/>
                <a:gd fmla="*/ 85 w 89" name="T12"/>
                <a:gd fmla="*/ 54 h 62" name="T13"/>
                <a:gd fmla="*/ 66 w 89" name="T14"/>
                <a:gd fmla="*/ 58 h 62" name="T15"/>
                <a:gd fmla="*/ 8 w 89" name="T16"/>
                <a:gd fmla="*/ 27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89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gdLst>
                <a:gd fmla="*/ 11 w 143" name="T0"/>
                <a:gd fmla="*/ 28 h 63" name="T1"/>
                <a:gd fmla="*/ 3 w 143" name="T2"/>
                <a:gd fmla="*/ 10 h 63" name="T3"/>
                <a:gd fmla="*/ 3 w 143" name="T4"/>
                <a:gd fmla="*/ 10 h 63" name="T5"/>
                <a:gd fmla="*/ 21 w 143" name="T6"/>
                <a:gd fmla="*/ 3 h 63" name="T7"/>
                <a:gd fmla="*/ 132 w 143" name="T8"/>
                <a:gd fmla="*/ 34 h 63" name="T9"/>
                <a:gd fmla="*/ 140 w 143" name="T10"/>
                <a:gd fmla="*/ 52 h 63" name="T11"/>
                <a:gd fmla="*/ 140 w 143" name="T12"/>
                <a:gd fmla="*/ 52 h 63" name="T13"/>
                <a:gd fmla="*/ 122 w 143" name="T14"/>
                <a:gd fmla="*/ 60 h 63" name="T15"/>
                <a:gd fmla="*/ 11 w 143" name="T16"/>
                <a:gd fmla="*/ 28 h 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14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gdLst>
                <a:gd fmla="*/ 95 w 101" name="T0"/>
                <a:gd fmla="*/ 85 h 119" name="T1"/>
                <a:gd fmla="*/ 92 w 101" name="T2"/>
                <a:gd fmla="*/ 112 h 119" name="T3"/>
                <a:gd fmla="*/ 92 w 101" name="T4"/>
                <a:gd fmla="*/ 112 h 119" name="T5"/>
                <a:gd fmla="*/ 65 w 101" name="T6"/>
                <a:gd fmla="*/ 109 h 119" name="T7"/>
                <a:gd fmla="*/ 7 w 101" name="T8"/>
                <a:gd fmla="*/ 33 h 119" name="T9"/>
                <a:gd fmla="*/ 10 w 101" name="T10"/>
                <a:gd fmla="*/ 6 h 119" name="T11"/>
                <a:gd fmla="*/ 10 w 101" name="T12"/>
                <a:gd fmla="*/ 6 h 119" name="T13"/>
                <a:gd fmla="*/ 37 w 101" name="T14"/>
                <a:gd fmla="*/ 10 h 119" name="T15"/>
                <a:gd fmla="*/ 95 w 101" name="T16"/>
                <a:gd fmla="*/ 85 h 1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9" w="100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gdLst>
                <a:gd fmla="*/ 99 w 114" name="T0"/>
                <a:gd fmla="*/ 12 h 45" name="T1"/>
                <a:gd fmla="*/ 113 w 114" name="T2"/>
                <a:gd fmla="*/ 30 h 45" name="T3"/>
                <a:gd fmla="*/ 113 w 114" name="T4"/>
                <a:gd fmla="*/ 30 h 45" name="T5"/>
                <a:gd fmla="*/ 95 w 114" name="T6"/>
                <a:gd fmla="*/ 44 h 45" name="T7"/>
                <a:gd fmla="*/ 15 w 114" name="T8"/>
                <a:gd fmla="*/ 33 h 45" name="T9"/>
                <a:gd fmla="*/ 2 w 114" name="T10"/>
                <a:gd fmla="*/ 15 h 45" name="T11"/>
                <a:gd fmla="*/ 2 w 114" name="T12"/>
                <a:gd fmla="*/ 15 h 45" name="T13"/>
                <a:gd fmla="*/ 20 w 114" name="T14"/>
                <a:gd fmla="*/ 1 h 45" name="T15"/>
                <a:gd fmla="*/ 99 w 114" name="T16"/>
                <a:gd fmla="*/ 12 h 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" w="114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gdLst>
                <a:gd fmla="*/ 133 w 136" name="T0"/>
                <a:gd fmla="*/ 55 h 143" name="T1"/>
                <a:gd fmla="*/ 132 w 136" name="T2"/>
                <a:gd fmla="*/ 45 h 143" name="T3"/>
                <a:gd fmla="*/ 78 w 136" name="T4"/>
                <a:gd fmla="*/ 3 h 143" name="T5"/>
                <a:gd fmla="*/ 69 w 136" name="T6"/>
                <a:gd fmla="*/ 4 h 143" name="T7"/>
                <a:gd fmla="*/ 47 w 136" name="T8"/>
                <a:gd fmla="*/ 31 h 143" name="T9"/>
                <a:gd fmla="*/ 37 w 136" name="T10"/>
                <a:gd fmla="*/ 23 h 143" name="T11"/>
                <a:gd fmla="*/ 15 w 136" name="T12"/>
                <a:gd fmla="*/ 26 h 143" name="T13"/>
                <a:gd fmla="*/ 11 w 136" name="T14"/>
                <a:gd fmla="*/ 31 h 143" name="T15"/>
                <a:gd fmla="*/ 13 w 136" name="T16"/>
                <a:gd fmla="*/ 53 h 143" name="T17"/>
                <a:gd fmla="*/ 24 w 136" name="T18"/>
                <a:gd fmla="*/ 61 h 143" name="T19"/>
                <a:gd fmla="*/ 2 w 136" name="T20"/>
                <a:gd fmla="*/ 89 h 143" name="T21"/>
                <a:gd fmla="*/ 3 w 136" name="T22"/>
                <a:gd fmla="*/ 98 h 143" name="T23"/>
                <a:gd fmla="*/ 58 w 136" name="T24"/>
                <a:gd fmla="*/ 140 h 143" name="T25"/>
                <a:gd fmla="*/ 67 w 136" name="T26"/>
                <a:gd fmla="*/ 139 h 143" name="T27"/>
                <a:gd fmla="*/ 133 w 136" name="T28"/>
                <a:gd fmla="*/ 55 h 143" name="T29"/>
                <a:gd fmla="*/ 19 w 136" name="T30"/>
                <a:gd fmla="*/ 46 h 143" name="T31"/>
                <a:gd fmla="*/ 18 w 136" name="T32"/>
                <a:gd fmla="*/ 36 h 143" name="T33"/>
                <a:gd fmla="*/ 22 w 136" name="T34"/>
                <a:gd fmla="*/ 32 h 143" name="T35"/>
                <a:gd fmla="*/ 32 w 136" name="T36"/>
                <a:gd fmla="*/ 31 h 143" name="T37"/>
                <a:gd fmla="*/ 41 w 136" name="T38"/>
                <a:gd fmla="*/ 39 h 143" name="T39"/>
                <a:gd fmla="*/ 29 w 136" name="T40"/>
                <a:gd fmla="*/ 54 h 143" name="T41"/>
                <a:gd fmla="*/ 19 w 136" name="T42"/>
                <a:gd fmla="*/ 46 h 143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3" w="136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gdLst>
                <a:gd fmla="*/ 63 w 119" name="T0"/>
                <a:gd fmla="*/ 17 h 36" name="T1"/>
                <a:gd fmla="*/ 6 w 119" name="T2"/>
                <a:gd fmla="*/ 28 h 36" name="T3"/>
                <a:gd fmla="*/ 0 w 119" name="T4"/>
                <a:gd fmla="*/ 26 h 36" name="T5"/>
                <a:gd fmla="*/ 91 w 119" name="T6"/>
                <a:gd fmla="*/ 6 h 36" name="T7"/>
                <a:gd fmla="*/ 116 w 119" name="T8"/>
                <a:gd fmla="*/ 11 h 36" name="T9"/>
                <a:gd fmla="*/ 119 w 119" name="T10"/>
                <a:gd fmla="*/ 30 h 36" name="T11"/>
                <a:gd fmla="*/ 103 w 119" name="T12"/>
                <a:gd fmla="*/ 36 h 36" name="T13"/>
                <a:gd fmla="*/ 63 w 119" name="T14"/>
                <a:gd fmla="*/ 17 h 3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6" w="119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1636240" y="5173480"/>
            <a:ext cx="3383280" cy="9144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3899280" y="5171309"/>
            <a:ext cx="3383280" cy="9144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6292926" y="5179807"/>
            <a:ext cx="3383280" cy="9144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8653677" y="5179806"/>
            <a:ext cx="3383280" cy="91440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1922201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0"/>
      <p:bldP grpId="0" spid="121"/>
      <p:bldP grpId="0" spid="122"/>
      <p:bldP grpId="0" spid="123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3"/>
          <p:cNvGrpSpPr/>
          <p:nvPr/>
        </p:nvGrpSpPr>
        <p:grpSpPr>
          <a:xfrm>
            <a:off x="4327765" y="1742192"/>
            <a:ext cx="3536472" cy="2133600"/>
            <a:chExt cx="3536515" cy="2133600"/>
          </a:xfrm>
        </p:grpSpPr>
        <p:pic>
          <p:nvPicPr>
            <p:cNvPr id="8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3199">
                <a:latin charset="-122" pitchFamily="34" typeface="微软雅黑"/>
                <a:ea charset="-122" pitchFamily="34" typeface="微软雅黑"/>
                <a:cs charset="0" pitchFamily="34" typeface="Calibri"/>
                <a:sym charset="0" panose="020f0502020204030204" pitchFamily="34" typeface="Calibri"/>
              </a:endParaRP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873831" y="1742192"/>
            <a:ext cx="3536472" cy="2133600"/>
            <a:chExt cx="3536515" cy="2133600"/>
          </a:xfrm>
        </p:grpSpPr>
        <p:pic>
          <p:nvPicPr>
            <p:cNvPr id="11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3199">
                <a:latin charset="-122" pitchFamily="34" typeface="微软雅黑"/>
                <a:ea charset="-122" pitchFamily="34" typeface="微软雅黑"/>
                <a:cs charset="0" pitchFamily="34" typeface="Calibri"/>
                <a:sym charset="0" panose="020f0502020204030204" pitchFamily="34" typeface="Calibri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81699" y="1742192"/>
            <a:ext cx="3534886" cy="2133600"/>
            <a:chExt cx="3536515" cy="2133600"/>
          </a:xfrm>
        </p:grpSpPr>
        <p:pic>
          <p:nvPicPr>
            <p:cNvPr id="14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3199">
                <a:latin charset="-122" pitchFamily="34" typeface="微软雅黑"/>
                <a:ea charset="-122" pitchFamily="34" typeface="微软雅黑"/>
                <a:cs charset="0" pitchFamily="34" typeface="Calibri"/>
                <a:sym charset="0" panose="020f0502020204030204" pitchFamily="34" typeface="Calibri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64796" y="3203925"/>
            <a:ext cx="1135487" cy="1135936"/>
            <a:chOff x="1548458" y="2212504"/>
            <a:chExt cx="851878" cy="852215"/>
          </a:xfrm>
        </p:grpSpPr>
        <p:grpSp>
          <p:nvGrpSpPr>
            <p:cNvPr id="18" name="组合 17"/>
            <p:cNvGrpSpPr/>
            <p:nvPr/>
          </p:nvGrpSpPr>
          <p:grpSpPr>
            <a:xfrm>
              <a:off x="1548458" y="2212504"/>
              <a:ext cx="851878" cy="852215"/>
              <a:chOff x="1677608" y="2996952"/>
              <a:chExt cx="1395643" cy="1395643"/>
            </a:xfrm>
          </p:grpSpPr>
          <p:sp>
            <p:nvSpPr>
              <p:cNvPr id="2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14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466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143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2799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815729" y="2495859"/>
              <a:ext cx="317335" cy="292709"/>
              <a:chOff x="7339246" y="1487600"/>
              <a:chExt cx="423150" cy="390158"/>
            </a:xfrm>
          </p:grpSpPr>
          <p:sp>
            <p:nvSpPr>
              <p:cNvPr id="20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gdLst>
                  <a:gd fmla="*/ 222 w 262" name="T0"/>
                  <a:gd fmla="*/ 18 h 94" name="T1"/>
                  <a:gd fmla="*/ 205 w 262" name="T2"/>
                  <a:gd fmla="*/ 18 h 94" name="T3"/>
                  <a:gd fmla="*/ 205 w 262" name="T4"/>
                  <a:gd fmla="*/ 0 h 94" name="T5"/>
                  <a:gd fmla="*/ 57 w 262" name="T6"/>
                  <a:gd fmla="*/ 0 h 94" name="T7"/>
                  <a:gd fmla="*/ 57 w 262" name="T8"/>
                  <a:gd fmla="*/ 18 h 94" name="T9"/>
                  <a:gd fmla="*/ 40 w 262" name="T10"/>
                  <a:gd fmla="*/ 18 h 94" name="T11"/>
                  <a:gd fmla="*/ 40 w 262" name="T12"/>
                  <a:gd fmla="*/ 0 h 94" name="T13"/>
                  <a:gd fmla="*/ 0 w 262" name="T14"/>
                  <a:gd fmla="*/ 0 h 94" name="T15"/>
                  <a:gd fmla="*/ 0 w 262" name="T16"/>
                  <a:gd fmla="*/ 83 h 94" name="T17"/>
                  <a:gd fmla="*/ 11 w 262" name="T18"/>
                  <a:gd fmla="*/ 94 h 94" name="T19"/>
                  <a:gd fmla="*/ 251 w 262" name="T20"/>
                  <a:gd fmla="*/ 94 h 94" name="T21"/>
                  <a:gd fmla="*/ 262 w 262" name="T22"/>
                  <a:gd fmla="*/ 83 h 94" name="T23"/>
                  <a:gd fmla="*/ 262 w 262" name="T24"/>
                  <a:gd fmla="*/ 0 h 94" name="T25"/>
                  <a:gd fmla="*/ 222 w 262" name="T26"/>
                  <a:gd fmla="*/ 0 h 94" name="T27"/>
                  <a:gd fmla="*/ 222 w 262" name="T28"/>
                  <a:gd fmla="*/ 18 h 9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94" w="262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21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gdLst>
                  <a:gd fmla="*/ 251 w 262" name="T0"/>
                  <a:gd fmla="*/ 0 h 45" name="T1"/>
                  <a:gd fmla="*/ 11 w 262" name="T2"/>
                  <a:gd fmla="*/ 0 h 45" name="T3"/>
                  <a:gd fmla="*/ 0 w 262" name="T4"/>
                  <a:gd fmla="*/ 11 h 45" name="T5"/>
                  <a:gd fmla="*/ 0 w 262" name="T6"/>
                  <a:gd fmla="*/ 45 h 45" name="T7"/>
                  <a:gd fmla="*/ 40 w 262" name="T8"/>
                  <a:gd fmla="*/ 45 h 45" name="T9"/>
                  <a:gd fmla="*/ 40 w 262" name="T10"/>
                  <a:gd fmla="*/ 34 h 45" name="T11"/>
                  <a:gd fmla="*/ 57 w 262" name="T12"/>
                  <a:gd fmla="*/ 34 h 45" name="T13"/>
                  <a:gd fmla="*/ 57 w 262" name="T14"/>
                  <a:gd fmla="*/ 45 h 45" name="T15"/>
                  <a:gd fmla="*/ 205 w 262" name="T16"/>
                  <a:gd fmla="*/ 45 h 45" name="T17"/>
                  <a:gd fmla="*/ 205 w 262" name="T18"/>
                  <a:gd fmla="*/ 34 h 45" name="T19"/>
                  <a:gd fmla="*/ 222 w 262" name="T20"/>
                  <a:gd fmla="*/ 34 h 45" name="T21"/>
                  <a:gd fmla="*/ 222 w 262" name="T22"/>
                  <a:gd fmla="*/ 45 h 45" name="T23"/>
                  <a:gd fmla="*/ 262 w 262" name="T24"/>
                  <a:gd fmla="*/ 45 h 45" name="T25"/>
                  <a:gd fmla="*/ 262 w 262" name="T26"/>
                  <a:gd fmla="*/ 11 h 45" name="T27"/>
                  <a:gd fmla="*/ 251 w 262" name="T28"/>
                  <a:gd fmla="*/ 0 h 4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5" w="262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22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gdLst>
                  <a:gd fmla="*/ 132 w 132" name="T0"/>
                  <a:gd fmla="*/ 63 h 63" name="T1"/>
                  <a:gd fmla="*/ 115 w 132" name="T2"/>
                  <a:gd fmla="*/ 63 h 63" name="T3"/>
                  <a:gd fmla="*/ 115 w 132" name="T4"/>
                  <a:gd fmla="*/ 20 h 63" name="T5"/>
                  <a:gd fmla="*/ 112 w 132" name="T6"/>
                  <a:gd fmla="*/ 17 h 63" name="T7"/>
                  <a:gd fmla="*/ 20 w 132" name="T8"/>
                  <a:gd fmla="*/ 17 h 63" name="T9"/>
                  <a:gd fmla="*/ 18 w 132" name="T10"/>
                  <a:gd fmla="*/ 20 h 63" name="T11"/>
                  <a:gd fmla="*/ 18 w 132" name="T12"/>
                  <a:gd fmla="*/ 63 h 63" name="T13"/>
                  <a:gd fmla="*/ 0 w 132" name="T14"/>
                  <a:gd fmla="*/ 63 h 63" name="T15"/>
                  <a:gd fmla="*/ 0 w 132" name="T16"/>
                  <a:gd fmla="*/ 20 h 63" name="T17"/>
                  <a:gd fmla="*/ 20 w 132" name="T18"/>
                  <a:gd fmla="*/ 0 h 63" name="T19"/>
                  <a:gd fmla="*/ 112 w 132" name="T20"/>
                  <a:gd fmla="*/ 0 h 63" name="T21"/>
                  <a:gd fmla="*/ 132 w 132" name="T22"/>
                  <a:gd fmla="*/ 20 h 63" name="T23"/>
                  <a:gd fmla="*/ 132 w 132" name="T24"/>
                  <a:gd fmla="*/ 63 h 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2" w="132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569052" y="3240906"/>
            <a:ext cx="1135487" cy="1135936"/>
            <a:chOff x="4177461" y="2240248"/>
            <a:chExt cx="851878" cy="852215"/>
          </a:xfrm>
        </p:grpSpPr>
        <p:grpSp>
          <p:nvGrpSpPr>
            <p:cNvPr id="26" name="组合 25"/>
            <p:cNvGrpSpPr/>
            <p:nvPr/>
          </p:nvGrpSpPr>
          <p:grpSpPr>
            <a:xfrm>
              <a:off x="4177461" y="2240248"/>
              <a:ext cx="851878" cy="852215"/>
              <a:chOff x="1677608" y="2996952"/>
              <a:chExt cx="1395643" cy="1395643"/>
            </a:xfrm>
          </p:grpSpPr>
          <p:sp>
            <p:nvSpPr>
              <p:cNvPr id="34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14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466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143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2799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437429" y="2502662"/>
              <a:ext cx="336611" cy="342865"/>
              <a:chOff x="2000378" y="1974523"/>
              <a:chExt cx="576064" cy="586534"/>
            </a:xfrm>
          </p:grpSpPr>
          <p:sp>
            <p:nvSpPr>
              <p:cNvPr id="32" name="Freeform 562"/>
              <p:cNvSpPr>
                <a:spLocks noEditPoints="1"/>
              </p:cNvSpPr>
              <p:nvPr/>
            </p:nvSpPr>
            <p:spPr bwMode="auto">
              <a:xfrm>
                <a:off x="2000378" y="1974523"/>
                <a:ext cx="576064" cy="504844"/>
              </a:xfrm>
              <a:custGeom>
                <a:gdLst>
                  <a:gd fmla="*/ 182 w 233" name="T0"/>
                  <a:gd fmla="*/ 7 h 204" name="T1"/>
                  <a:gd fmla="*/ 183 w 233" name="T2"/>
                  <a:gd fmla="*/ 0 h 204" name="T3"/>
                  <a:gd fmla="*/ 116 w 233" name="T4"/>
                  <a:gd fmla="*/ 0 h 204" name="T5"/>
                  <a:gd fmla="*/ 50 w 233" name="T6"/>
                  <a:gd fmla="*/ 0 h 204" name="T7"/>
                  <a:gd fmla="*/ 50 w 233" name="T8"/>
                  <a:gd fmla="*/ 7 h 204" name="T9"/>
                  <a:gd fmla="*/ 0 w 233" name="T10"/>
                  <a:gd fmla="*/ 7 h 204" name="T11"/>
                  <a:gd fmla="*/ 0 w 233" name="T12"/>
                  <a:gd fmla="*/ 14 h 204" name="T13"/>
                  <a:gd fmla="*/ 31 w 233" name="T14"/>
                  <a:gd fmla="*/ 95 h 204" name="T15"/>
                  <a:gd fmla="*/ 86 w 233" name="T16"/>
                  <a:gd fmla="*/ 131 h 204" name="T17"/>
                  <a:gd fmla="*/ 100 w 233" name="T18"/>
                  <a:gd fmla="*/ 143 h 204" name="T19"/>
                  <a:gd fmla="*/ 100 w 233" name="T20"/>
                  <a:gd fmla="*/ 186 h 204" name="T21"/>
                  <a:gd fmla="*/ 83 w 233" name="T22"/>
                  <a:gd fmla="*/ 204 h 204" name="T23"/>
                  <a:gd fmla="*/ 116 w 233" name="T24"/>
                  <a:gd fmla="*/ 204 h 204" name="T25"/>
                  <a:gd fmla="*/ 150 w 233" name="T26"/>
                  <a:gd fmla="*/ 204 h 204" name="T27"/>
                  <a:gd fmla="*/ 133 w 233" name="T28"/>
                  <a:gd fmla="*/ 186 h 204" name="T29"/>
                  <a:gd fmla="*/ 133 w 233" name="T30"/>
                  <a:gd fmla="*/ 143 h 204" name="T31"/>
                  <a:gd fmla="*/ 147 w 233" name="T32"/>
                  <a:gd fmla="*/ 131 h 204" name="T33"/>
                  <a:gd fmla="*/ 202 w 233" name="T34"/>
                  <a:gd fmla="*/ 95 h 204" name="T35"/>
                  <a:gd fmla="*/ 233 w 233" name="T36"/>
                  <a:gd fmla="*/ 14 h 204" name="T37"/>
                  <a:gd fmla="*/ 233 w 233" name="T38"/>
                  <a:gd fmla="*/ 7 h 204" name="T39"/>
                  <a:gd fmla="*/ 182 w 233" name="T40"/>
                  <a:gd fmla="*/ 7 h 204" name="T41"/>
                  <a:gd fmla="*/ 42 w 233" name="T42"/>
                  <a:gd fmla="*/ 86 h 204" name="T43"/>
                  <a:gd fmla="*/ 15 w 233" name="T44"/>
                  <a:gd fmla="*/ 21 h 204" name="T45"/>
                  <a:gd fmla="*/ 51 w 233" name="T46"/>
                  <a:gd fmla="*/ 21 h 204" name="T47"/>
                  <a:gd fmla="*/ 53 w 233" name="T48"/>
                  <a:gd fmla="*/ 49 h 204" name="T49"/>
                  <a:gd fmla="*/ 69 w 233" name="T50"/>
                  <a:gd fmla="*/ 107 h 204" name="T51"/>
                  <a:gd fmla="*/ 42 w 233" name="T52"/>
                  <a:gd fmla="*/ 86 h 204" name="T53"/>
                  <a:gd fmla="*/ 190 w 233" name="T54"/>
                  <a:gd fmla="*/ 86 h 204" name="T55"/>
                  <a:gd fmla="*/ 163 w 233" name="T56"/>
                  <a:gd fmla="*/ 107 h 204" name="T57"/>
                  <a:gd fmla="*/ 180 w 233" name="T58"/>
                  <a:gd fmla="*/ 49 h 204" name="T59"/>
                  <a:gd fmla="*/ 181 w 233" name="T60"/>
                  <a:gd fmla="*/ 21 h 204" name="T61"/>
                  <a:gd fmla="*/ 218 w 233" name="T62"/>
                  <a:gd fmla="*/ 21 h 204" name="T63"/>
                  <a:gd fmla="*/ 190 w 233" name="T64"/>
                  <a:gd fmla="*/ 86 h 20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04" w="233">
                    <a:moveTo>
                      <a:pt x="182" y="7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58"/>
                      <a:pt x="31" y="95"/>
                    </a:cubicBezTo>
                    <a:cubicBezTo>
                      <a:pt x="32" y="96"/>
                      <a:pt x="52" y="119"/>
                      <a:pt x="86" y="131"/>
                    </a:cubicBezTo>
                    <a:cubicBezTo>
                      <a:pt x="93" y="139"/>
                      <a:pt x="100" y="143"/>
                      <a:pt x="100" y="143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33" y="143"/>
                      <a:pt x="139" y="139"/>
                      <a:pt x="147" y="131"/>
                    </a:cubicBezTo>
                    <a:cubicBezTo>
                      <a:pt x="181" y="119"/>
                      <a:pt x="201" y="96"/>
                      <a:pt x="202" y="95"/>
                    </a:cubicBezTo>
                    <a:cubicBezTo>
                      <a:pt x="233" y="58"/>
                      <a:pt x="233" y="16"/>
                      <a:pt x="233" y="14"/>
                    </a:cubicBezTo>
                    <a:cubicBezTo>
                      <a:pt x="233" y="7"/>
                      <a:pt x="233" y="7"/>
                      <a:pt x="233" y="7"/>
                    </a:cubicBezTo>
                    <a:lnTo>
                      <a:pt x="182" y="7"/>
                    </a:lnTo>
                    <a:close/>
                    <a:moveTo>
                      <a:pt x="42" y="86"/>
                    </a:moveTo>
                    <a:cubicBezTo>
                      <a:pt x="22" y="61"/>
                      <a:pt x="16" y="34"/>
                      <a:pt x="15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5" y="74"/>
                      <a:pt x="62" y="93"/>
                      <a:pt x="69" y="107"/>
                    </a:cubicBezTo>
                    <a:cubicBezTo>
                      <a:pt x="52" y="97"/>
                      <a:pt x="43" y="86"/>
                      <a:pt x="42" y="86"/>
                    </a:cubicBezTo>
                    <a:close/>
                    <a:moveTo>
                      <a:pt x="190" y="86"/>
                    </a:moveTo>
                    <a:cubicBezTo>
                      <a:pt x="190" y="86"/>
                      <a:pt x="180" y="97"/>
                      <a:pt x="163" y="107"/>
                    </a:cubicBezTo>
                    <a:cubicBezTo>
                      <a:pt x="171" y="93"/>
                      <a:pt x="178" y="74"/>
                      <a:pt x="180" y="49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6" y="34"/>
                      <a:pt x="211" y="61"/>
                      <a:pt x="190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  <p:sp>
            <p:nvSpPr>
              <p:cNvPr id="33" name="Freeform 563"/>
              <p:cNvSpPr/>
              <p:nvPr/>
            </p:nvSpPr>
            <p:spPr bwMode="auto">
              <a:xfrm>
                <a:off x="2129730" y="2488785"/>
                <a:ext cx="317360" cy="72272"/>
              </a:xfrm>
              <a:custGeom>
                <a:gdLst>
                  <a:gd fmla="*/ 0 w 303" name="T0"/>
                  <a:gd fmla="*/ 0 h 69" name="T1"/>
                  <a:gd fmla="*/ 0 w 303" name="T2"/>
                  <a:gd fmla="*/ 69 h 69" name="T3"/>
                  <a:gd fmla="*/ 152 w 303" name="T4"/>
                  <a:gd fmla="*/ 69 h 69" name="T5"/>
                  <a:gd fmla="*/ 303 w 303" name="T6"/>
                  <a:gd fmla="*/ 69 h 69" name="T7"/>
                  <a:gd fmla="*/ 303 w 303" name="T8"/>
                  <a:gd fmla="*/ 0 h 69" name="T9"/>
                  <a:gd fmla="*/ 152 w 303" name="T10"/>
                  <a:gd fmla="*/ 0 h 69" name="T11"/>
                  <a:gd fmla="*/ 0 w 303" name="T12"/>
                  <a:gd fmla="*/ 0 h 6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9" w="303">
                    <a:moveTo>
                      <a:pt x="0" y="0"/>
                    </a:moveTo>
                    <a:lnTo>
                      <a:pt x="0" y="69"/>
                    </a:lnTo>
                    <a:lnTo>
                      <a:pt x="152" y="69"/>
                    </a:lnTo>
                    <a:lnTo>
                      <a:pt x="303" y="69"/>
                    </a:lnTo>
                    <a:lnTo>
                      <a:pt x="303" y="0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60941" compatLnSpc="1" lIns="121882" numCol="1" rIns="121882" tIns="60941" vert="horz" wrap="square">
                <a:prstTxWarp prst="textNoShape">
                  <a:avLst/>
                </a:prstTxWarp>
              </a:bodyPr>
              <a:lstStyle/>
              <a:p>
                <a:endParaRPr altLang="en-US" lang="zh-CN" sz="2399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991717" y="3224714"/>
            <a:ext cx="1135487" cy="1135936"/>
            <a:chOff x="6745252" y="2228100"/>
            <a:chExt cx="851878" cy="852215"/>
          </a:xfrm>
        </p:grpSpPr>
        <p:grpSp>
          <p:nvGrpSpPr>
            <p:cNvPr id="37" name="组合 36"/>
            <p:cNvGrpSpPr/>
            <p:nvPr/>
          </p:nvGrpSpPr>
          <p:grpSpPr>
            <a:xfrm>
              <a:off x="6745252" y="2228100"/>
              <a:ext cx="851878" cy="852215"/>
              <a:chOff x="1677608" y="2996952"/>
              <a:chExt cx="1395643" cy="1395643"/>
            </a:xfrm>
          </p:grpSpPr>
          <p:sp>
            <p:nvSpPr>
              <p:cNvPr id="3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143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1466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143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 sz="2799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50" typeface="DIN-BoldItalic"/>
                </a:endParaRPr>
              </a:p>
            </p:txBody>
          </p:sp>
        </p:grpSp>
        <p:sp>
          <p:nvSpPr>
            <p:cNvPr id="38" name="Freeform 133"/>
            <p:cNvSpPr/>
            <p:nvPr/>
          </p:nvSpPr>
          <p:spPr bwMode="auto">
            <a:xfrm>
              <a:off x="6968550" y="2428283"/>
              <a:ext cx="409950" cy="369491"/>
            </a:xfrm>
            <a:custGeom>
              <a:gdLst>
                <a:gd fmla="*/ 442 w 525" name="T0"/>
                <a:gd fmla="*/ 185 h 473" name="T1"/>
                <a:gd fmla="*/ 442 w 525" name="T2"/>
                <a:gd fmla="*/ 40 h 473" name="T3"/>
                <a:gd fmla="*/ 343 w 525" name="T4"/>
                <a:gd fmla="*/ 40 h 473" name="T5"/>
                <a:gd fmla="*/ 343 w 525" name="T6"/>
                <a:gd fmla="*/ 83 h 473" name="T7"/>
                <a:gd fmla="*/ 262 w 525" name="T8"/>
                <a:gd fmla="*/ 0 h 473" name="T9"/>
                <a:gd fmla="*/ 0 w 525" name="T10"/>
                <a:gd fmla="*/ 267 h 473" name="T11"/>
                <a:gd fmla="*/ 59 w 525" name="T12"/>
                <a:gd fmla="*/ 267 h 473" name="T13"/>
                <a:gd fmla="*/ 59 w 525" name="T14"/>
                <a:gd fmla="*/ 473 h 473" name="T15"/>
                <a:gd fmla="*/ 165 w 525" name="T16"/>
                <a:gd fmla="*/ 473 h 473" name="T17"/>
                <a:gd fmla="*/ 165 w 525" name="T18"/>
                <a:gd fmla="*/ 326 h 473" name="T19"/>
                <a:gd fmla="*/ 359 w 525" name="T20"/>
                <a:gd fmla="*/ 326 h 473" name="T21"/>
                <a:gd fmla="*/ 359 w 525" name="T22"/>
                <a:gd fmla="*/ 473 h 473" name="T23"/>
                <a:gd fmla="*/ 466 w 525" name="T24"/>
                <a:gd fmla="*/ 473 h 473" name="T25"/>
                <a:gd fmla="*/ 466 w 525" name="T26"/>
                <a:gd fmla="*/ 267 h 473" name="T27"/>
                <a:gd fmla="*/ 525 w 525" name="T28"/>
                <a:gd fmla="*/ 267 h 473" name="T29"/>
                <a:gd fmla="*/ 442 w 525" name="T30"/>
                <a:gd fmla="*/ 185 h 47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72" w="525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06" compatLnSpc="1" lIns="91412" numCol="1" rIns="91412" tIns="45706" vert="horz" wrap="square">
              <a:prstTxWarp prst="textNoShape">
                <a:avLst/>
              </a:prstTxWarp>
            </a:bodyPr>
            <a:lstStyle/>
            <a:p>
              <a:endParaRPr altLang="en-US" lang="zh-CN" sz="2399"/>
            </a:p>
          </p:txBody>
        </p:sp>
      </p:grpSp>
      <p:sp>
        <p:nvSpPr>
          <p:cNvPr id="41" name="矩形 38"/>
          <p:cNvSpPr>
            <a:spLocks noChangeArrowheads="1"/>
          </p:cNvSpPr>
          <p:nvPr/>
        </p:nvSpPr>
        <p:spPr bwMode="auto">
          <a:xfrm>
            <a:off x="1689435" y="4569109"/>
            <a:ext cx="1906853" cy="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14" rIns="91414" tIns="45709" wrap="none">
            <a:spAutoFit/>
          </a:bodyPr>
          <a:lstStyle/>
          <a:p>
            <a:pPr algn="ctr"/>
            <a:r>
              <a:rPr altLang="en-US" b="1" lang="zh-CN" sz="2266">
                <a:solidFill>
                  <a:srgbClr val="4093DA"/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添加产品名称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478586" y="5201678"/>
            <a:ext cx="2328548" cy="1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09" lIns="91414" rIns="91414" t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5143369" y="4569109"/>
            <a:ext cx="1906853" cy="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14" rIns="91414" tIns="45709" wrap="none">
            <a:spAutoFit/>
          </a:bodyPr>
          <a:lstStyle/>
          <a:p>
            <a:pPr algn="ctr"/>
            <a:r>
              <a:rPr altLang="en-US" b="1" lang="zh-CN" sz="2266">
                <a:solidFill>
                  <a:srgbClr val="D04F99"/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添加产品名称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30934" y="5201678"/>
            <a:ext cx="2328549" cy="1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09" lIns="91414" rIns="91414" t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8595715" y="4569109"/>
            <a:ext cx="1906853" cy="43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09" lIns="91414" rIns="91414" tIns="45709" wrap="none">
            <a:spAutoFit/>
          </a:bodyPr>
          <a:lstStyle/>
          <a:p>
            <a:pPr algn="ctr"/>
            <a:r>
              <a:rPr altLang="en-US" b="1" lang="zh-CN" sz="2266">
                <a:solidFill>
                  <a:srgbClr val="4093DA"/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添加产品名称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8384867" y="5201678"/>
            <a:ext cx="2328549" cy="1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09" lIns="91414" rIns="91414" t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333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47" name="矩形 36"/>
          <p:cNvSpPr>
            <a:spLocks noChangeArrowheads="1"/>
          </p:cNvSpPr>
          <p:nvPr/>
        </p:nvSpPr>
        <p:spPr bwMode="auto">
          <a:xfrm>
            <a:off x="178175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anchor="ctr" bIns="45713" lIns="91424" rIns="91424" tIns="45713"/>
          <a:lstStyle/>
          <a:p>
            <a:pPr algn="ctr"/>
            <a:endParaRPr altLang="zh-CN" lang="zh-CN" sz="1999">
              <a:solidFill>
                <a:srgbClr val="00B0F0"/>
              </a:solidFill>
              <a:latin charset="0" panose="020f0502020204030204" pitchFamily="34" typeface="Calibri"/>
            </a:endParaRPr>
          </a:p>
        </p:txBody>
      </p:sp>
      <p:sp>
        <p:nvSpPr>
          <p:cNvPr id="48" name="矩形 36"/>
          <p:cNvSpPr>
            <a:spLocks noChangeArrowheads="1"/>
          </p:cNvSpPr>
          <p:nvPr/>
        </p:nvSpPr>
        <p:spPr bwMode="auto">
          <a:xfrm>
            <a:off x="5243033" y="5051983"/>
            <a:ext cx="1799982" cy="45719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txBody>
          <a:bodyPr anchor="ctr" bIns="45713" lIns="91424" rIns="91424" tIns="45713"/>
          <a:lstStyle/>
          <a:p>
            <a:pPr algn="ctr" defTabSz="1218804">
              <a:defRPr/>
            </a:pPr>
            <a:endParaRPr altLang="zh-CN" kern="0" lang="zh-CN" sz="1999">
              <a:solidFill>
                <a:sysClr lastClr="000000" val="windowText"/>
              </a:solidFill>
              <a:latin charset="0" panose="020f0502020204030204" pitchFamily="34" typeface="Calibri"/>
            </a:endParaRPr>
          </a:p>
        </p:txBody>
      </p:sp>
      <p:sp>
        <p:nvSpPr>
          <p:cNvPr id="49" name="矩形 36"/>
          <p:cNvSpPr>
            <a:spLocks noChangeArrowheads="1"/>
          </p:cNvSpPr>
          <p:nvPr/>
        </p:nvSpPr>
        <p:spPr bwMode="auto">
          <a:xfrm>
            <a:off x="868803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anchor="ctr" bIns="45713" lIns="91424" rIns="91424" tIns="45713"/>
          <a:lstStyle/>
          <a:p>
            <a:pPr algn="ctr"/>
            <a:endParaRPr altLang="zh-CN" lang="zh-CN" sz="1999">
              <a:latin charset="0" panose="020f0502020204030204" pitchFamily="34" typeface="Calibri"/>
            </a:endParaRPr>
          </a:p>
        </p:txBody>
      </p:sp>
    </p:spTree>
    <p:extLst>
      <p:ext uri="{BB962C8B-B14F-4D97-AF65-F5344CB8AC3E}">
        <p14:creationId val="13134563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4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7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/>
                  </a:gs>
                  <a:gs pos="100000">
                    <a:srgbClr val="D4D4D4"/>
                  </a:gs>
                </a:gsLst>
                <a:lin ang="13200000" scaled="0"/>
              </a:gradFill>
              <a:ln algn="ctr" cap="flat" cmpd="sng" w="508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algn="tr" blurRad="508000" dir="8100000" dist="254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algn="ctr" cap="flat" cmpd="sng" w="50800">
                <a:noFill/>
                <a:prstDash val="solid"/>
                <a:miter lim="800000"/>
              </a:ln>
              <a:effectLst>
                <a:innerShdw blurRad="50800" dir="13500000" dist="25400">
                  <a:prstClr val="black">
                    <a:alpha val="50000"/>
                  </a:prstClr>
                </a:innerShdw>
              </a:effectLst>
            </p:spPr>
            <p:txBody>
              <a:bodyPr anchor="ctr" rtlCol="0"/>
              <a:lstStyle/>
              <a:p>
                <a:pPr algn="ctr" defTabSz="1218804">
                  <a:defRPr/>
                </a:pPr>
                <a:endParaRPr altLang="en-US" kern="0" lang="zh-CN" sz="6665">
                  <a:solidFill>
                    <a:sysClr lastClr="FFFFFF" val="window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538605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9600">
                  <a:solidFill>
                    <a:srgbClr val="EFF6FC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01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632264" y="5612200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</p:spTree>
    <p:extLst>
      <p:ext uri="{BB962C8B-B14F-4D97-AF65-F5344CB8AC3E}">
        <p14:creationId val="37032374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8"/>
      <p:bldP grpId="0" spid="59"/>
      <p:bldP grpId="0" spid="60"/>
      <p:bldP grpId="0" spid="61"/>
      <p:bldP grpId="0" spid="62"/>
      <p:bldP grpId="0" spid="63"/>
      <p:bldP grpId="0" spid="3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258834" y="2369350"/>
            <a:ext cx="2429052" cy="2639957"/>
            <a:chOff x="5258834" y="2369350"/>
            <a:chExt cx="2429052" cy="2639957"/>
          </a:xfrm>
        </p:grpSpPr>
        <p:sp>
          <p:nvSpPr>
            <p:cNvPr id="8" name="Freeform 5"/>
            <p:cNvSpPr/>
            <p:nvPr/>
          </p:nvSpPr>
          <p:spPr bwMode="auto">
            <a:xfrm rot="5400000">
              <a:off x="5142097" y="2519441"/>
              <a:ext cx="2639957" cy="233977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Freeform 5"/>
            <p:cNvSpPr/>
            <p:nvPr/>
          </p:nvSpPr>
          <p:spPr bwMode="auto">
            <a:xfrm rot="5400000">
              <a:off x="5500150" y="2836781"/>
              <a:ext cx="1923850" cy="170509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>
              <a:innerShdw blurRad="63500" dir="81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5258834" y="3323210"/>
              <a:ext cx="2429052" cy="5715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3300">
                  <a:solidFill>
                    <a:schemeClr val="bg1"/>
                  </a:solidFill>
                  <a:latin charset="0" panose="020b0806030902050204" pitchFamily="34" typeface="Impact"/>
                </a:rPr>
                <a:t>25%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9283" y="2884024"/>
            <a:ext cx="2429052" cy="2144077"/>
            <a:chOff x="8219283" y="2884024"/>
            <a:chExt cx="2429052" cy="2144077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61771" y="3005923"/>
              <a:ext cx="2144077" cy="1900280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652568" y="3263654"/>
              <a:ext cx="1562481" cy="138481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r="81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8219284" y="3564839"/>
              <a:ext cx="2429052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3300">
                  <a:solidFill>
                    <a:schemeClr val="bg1"/>
                  </a:solidFill>
                  <a:latin charset="0" panose="020b0806030902050204" pitchFamily="34" typeface="Impact"/>
                </a:rPr>
                <a:t>10%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4395" y="2056321"/>
            <a:ext cx="2658501" cy="2999573"/>
            <a:chOff x="1744395" y="2056321"/>
            <a:chExt cx="2658501" cy="2999573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1573859" y="2226857"/>
              <a:ext cx="2999573" cy="265850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Freeform 5"/>
            <p:cNvSpPr/>
            <p:nvPr/>
          </p:nvSpPr>
          <p:spPr bwMode="auto">
            <a:xfrm rot="5400000">
              <a:off x="1980686" y="2587425"/>
              <a:ext cx="2185918" cy="193736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r="81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1859118" y="3194340"/>
              <a:ext cx="2429052" cy="5715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>
              <a:defPPr>
                <a:defRPr lang="zh-CN"/>
              </a:defPPr>
              <a:lvl1pPr algn="l" defTabSz="685800" eaLnBrk="1" hangingPunct="1" latinLnBrk="0" marL="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685800" eaLnBrk="1" hangingPunct="1" latinLnBrk="0" marL="3429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685800" eaLnBrk="1" hangingPunct="1" latinLnBrk="0" marL="6858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685800" eaLnBrk="1" hangingPunct="1" latinLnBrk="0" marL="10287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685800" eaLnBrk="1" hangingPunct="1" latinLnBrk="0" marL="13716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685800" eaLnBrk="1" hangingPunct="1" latinLnBrk="0" marL="17145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latinLnBrk="0" marL="20574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latinLnBrk="0" marL="24003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latinLnBrk="0" marL="2743200" rtl="0">
                <a:defRPr kern="1200" sz="1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3300">
                  <a:solidFill>
                    <a:schemeClr val="bg1"/>
                  </a:solidFill>
                  <a:latin charset="0" panose="020b0806030902050204" pitchFamily="34" typeface="Impact"/>
                </a:rPr>
                <a:t>50%</a:t>
              </a:r>
            </a:p>
          </p:txBody>
        </p:sp>
      </p:grpSp>
      <p:sp>
        <p:nvSpPr>
          <p:cNvPr id="20" name="任意多边形 19"/>
          <p:cNvSpPr/>
          <p:nvPr/>
        </p:nvSpPr>
        <p:spPr>
          <a:xfrm flipH="1" rot="18900000">
            <a:off x="4706401" y="3692827"/>
            <a:ext cx="244695" cy="244695"/>
          </a:xfrm>
          <a:custGeom>
            <a:gdLst>
              <a:gd fmla="*/ 0 w 1192530" name="connsiteX0"/>
              <a:gd fmla="*/ 1192530 h 1192530" name="connsiteY0"/>
              <a:gd fmla="*/ 0 w 1192530" name="connsiteX1"/>
              <a:gd fmla="*/ 0 h 1192530" name="connsiteY1"/>
              <a:gd fmla="*/ 369742 w 1192530" name="connsiteX2"/>
              <a:gd fmla="*/ 0 h 1192530" name="connsiteY2"/>
              <a:gd fmla="*/ 369742 w 1192530" name="connsiteX3"/>
              <a:gd fmla="*/ 826009 h 1192530" name="connsiteY3"/>
              <a:gd fmla="*/ 1192530 w 1192530" name="connsiteX4"/>
              <a:gd fmla="*/ 826009 h 1192530" name="connsiteY4"/>
              <a:gd fmla="*/ 1192530 w 1192530" name="connsiteX5"/>
              <a:gd fmla="*/ 1192530 h 119253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92530" w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>
            <a:defPPr>
              <a:defRPr lang="zh-CN"/>
            </a:defPPr>
            <a:lvl1pPr algn="l" defTabSz="685800" eaLnBrk="1" hangingPunct="1" latinLnBrk="0" marL="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 flipH="1" rot="18900000">
            <a:off x="7896699" y="3692827"/>
            <a:ext cx="244695" cy="244695"/>
          </a:xfrm>
          <a:custGeom>
            <a:gdLst>
              <a:gd fmla="*/ 0 w 1192530" name="connsiteX0"/>
              <a:gd fmla="*/ 1192530 h 1192530" name="connsiteY0"/>
              <a:gd fmla="*/ 0 w 1192530" name="connsiteX1"/>
              <a:gd fmla="*/ 0 h 1192530" name="connsiteY1"/>
              <a:gd fmla="*/ 369742 w 1192530" name="connsiteX2"/>
              <a:gd fmla="*/ 0 h 1192530" name="connsiteY2"/>
              <a:gd fmla="*/ 369742 w 1192530" name="connsiteX3"/>
              <a:gd fmla="*/ 826009 h 1192530" name="connsiteY3"/>
              <a:gd fmla="*/ 1192530 w 1192530" name="connsiteX4"/>
              <a:gd fmla="*/ 826009 h 1192530" name="connsiteY4"/>
              <a:gd fmla="*/ 1192530 w 1192530" name="connsiteX5"/>
              <a:gd fmla="*/ 1192530 h 119253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92530" w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>
            <a:defPPr>
              <a:defRPr lang="zh-CN"/>
            </a:defPPr>
            <a:lvl1pPr algn="l" defTabSz="685800" eaLnBrk="1" hangingPunct="1" latinLnBrk="0" marL="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latinLnBrk="0" marL="3429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latinLnBrk="0" marL="6858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latinLnBrk="0" marL="10287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latinLnBrk="0" marL="13716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latinLnBrk="0" marL="17145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latinLnBrk="0" marL="20574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latinLnBrk="0" marL="24003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latinLnBrk="0" marL="2743200" rtl="0">
              <a:defRPr kern="1200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1744393" y="546272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92188" y="546272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92071" y="546272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10633895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30749" y="1916401"/>
            <a:ext cx="3638923" cy="2037006"/>
            <a:chOff x="2130749" y="2359317"/>
            <a:chExt cx="3638923" cy="2037006"/>
          </a:xfrm>
        </p:grpSpPr>
        <p:sp>
          <p:nvSpPr>
            <p:cNvPr id="8" name="Freeform 11"/>
            <p:cNvSpPr/>
            <p:nvPr/>
          </p:nvSpPr>
          <p:spPr bwMode="auto">
            <a:xfrm>
              <a:off x="2130749" y="2359317"/>
              <a:ext cx="3638923" cy="2037006"/>
            </a:xfrm>
            <a:custGeom>
              <a:gdLst>
                <a:gd fmla="*/ 530 w 544" name="T0"/>
                <a:gd fmla="*/ 0 h 304" name="T1"/>
                <a:gd fmla="*/ 14 w 544" name="T2"/>
                <a:gd fmla="*/ 0 h 304" name="T3"/>
                <a:gd fmla="*/ 0 w 544" name="T4"/>
                <a:gd fmla="*/ 14 h 304" name="T5"/>
                <a:gd fmla="*/ 0 w 544" name="T6"/>
                <a:gd fmla="*/ 231 h 304" name="T7"/>
                <a:gd fmla="*/ 14 w 544" name="T8"/>
                <a:gd fmla="*/ 245 h 304" name="T9"/>
                <a:gd fmla="*/ 429 w 544" name="T10"/>
                <a:gd fmla="*/ 245 h 304" name="T11"/>
                <a:gd fmla="*/ 463 w 544" name="T12"/>
                <a:gd fmla="*/ 304 h 304" name="T13"/>
                <a:gd fmla="*/ 496 w 544" name="T14"/>
                <a:gd fmla="*/ 245 h 304" name="T15"/>
                <a:gd fmla="*/ 530 w 544" name="T16"/>
                <a:gd fmla="*/ 245 h 304" name="T17"/>
                <a:gd fmla="*/ 544 w 544" name="T18"/>
                <a:gd fmla="*/ 231 h 304" name="T19"/>
                <a:gd fmla="*/ 544 w 544" name="T20"/>
                <a:gd fmla="*/ 14 h 304" name="T21"/>
                <a:gd fmla="*/ 530 w 544" name="T22"/>
                <a:gd fmla="*/ 0 h 3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4" w="54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429" y="245"/>
                    <a:pt x="429" y="245"/>
                    <a:pt x="429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6" y="245"/>
                    <a:pt x="496" y="245"/>
                    <a:pt x="496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2130749" y="2359317"/>
              <a:ext cx="909731" cy="1641471"/>
            </a:xfrm>
            <a:custGeom>
              <a:gdLst>
                <a:gd fmla="*/ 136 w 136" name="T0"/>
                <a:gd fmla="*/ 0 h 245" name="T1"/>
                <a:gd fmla="*/ 14 w 136" name="T2"/>
                <a:gd fmla="*/ 0 h 245" name="T3"/>
                <a:gd fmla="*/ 0 w 136" name="T4"/>
                <a:gd fmla="*/ 14 h 245" name="T5"/>
                <a:gd fmla="*/ 0 w 136" name="T6"/>
                <a:gd fmla="*/ 231 h 245" name="T7"/>
                <a:gd fmla="*/ 14 w 136" name="T8"/>
                <a:gd fmla="*/ 245 h 245" name="T9"/>
                <a:gd fmla="*/ 136 w 136" name="T10"/>
                <a:gd fmla="*/ 245 h 245" name="T11"/>
                <a:gd fmla="*/ 136 w 136" name="T12"/>
                <a:gd fmla="*/ 0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136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34467" y="3300923"/>
              <a:ext cx="280661" cy="277766"/>
              <a:chOff x="6967126" y="4092464"/>
              <a:chExt cx="453105" cy="448433"/>
            </a:xfrm>
            <a:solidFill>
              <a:srgbClr val="FFFFFF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fmla="*/ 103 w 205" name="T0"/>
                  <a:gd fmla="*/ 19 h 89" name="T1"/>
                  <a:gd fmla="*/ 47 w 205" name="T2"/>
                  <a:gd fmla="*/ 0 h 89" name="T3"/>
                  <a:gd fmla="*/ 0 w 205" name="T4"/>
                  <a:gd fmla="*/ 0 h 89" name="T5"/>
                  <a:gd fmla="*/ 0 w 205" name="T6"/>
                  <a:gd fmla="*/ 67 h 89" name="T7"/>
                  <a:gd fmla="*/ 22 w 205" name="T8"/>
                  <a:gd fmla="*/ 89 h 89" name="T9"/>
                  <a:gd fmla="*/ 183 w 205" name="T10"/>
                  <a:gd fmla="*/ 89 h 89" name="T11"/>
                  <a:gd fmla="*/ 205 w 205" name="T12"/>
                  <a:gd fmla="*/ 67 h 89" name="T13"/>
                  <a:gd fmla="*/ 205 w 205" name="T14"/>
                  <a:gd fmla="*/ 0 h 89" name="T15"/>
                  <a:gd fmla="*/ 158 w 205" name="T16"/>
                  <a:gd fmla="*/ 0 h 89" name="T17"/>
                  <a:gd fmla="*/ 103 w 205" name="T18"/>
                  <a:gd fmla="*/ 19 h 8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" w="205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fmla="*/ 183 w 205" name="T0"/>
                  <a:gd fmla="*/ 42 h 118" name="T1"/>
                  <a:gd fmla="*/ 180 w 205" name="T2"/>
                  <a:gd fmla="*/ 42 h 118" name="T3"/>
                  <a:gd fmla="*/ 154 w 205" name="T4"/>
                  <a:gd fmla="*/ 42 h 118" name="T5"/>
                  <a:gd fmla="*/ 154 w 205" name="T6"/>
                  <a:gd fmla="*/ 22 h 118" name="T7"/>
                  <a:gd fmla="*/ 132 w 205" name="T8"/>
                  <a:gd fmla="*/ 0 h 118" name="T9"/>
                  <a:gd fmla="*/ 73 w 205" name="T10"/>
                  <a:gd fmla="*/ 0 h 118" name="T11"/>
                  <a:gd fmla="*/ 51 w 205" name="T12"/>
                  <a:gd fmla="*/ 22 h 118" name="T13"/>
                  <a:gd fmla="*/ 51 w 205" name="T14"/>
                  <a:gd fmla="*/ 42 h 118" name="T15"/>
                  <a:gd fmla="*/ 25 w 205" name="T16"/>
                  <a:gd fmla="*/ 42 h 118" name="T17"/>
                  <a:gd fmla="*/ 22 w 205" name="T18"/>
                  <a:gd fmla="*/ 42 h 118" name="T19"/>
                  <a:gd fmla="*/ 0 w 205" name="T20"/>
                  <a:gd fmla="*/ 64 h 118" name="T21"/>
                  <a:gd fmla="*/ 0 w 205" name="T22"/>
                  <a:gd fmla="*/ 101 h 118" name="T23"/>
                  <a:gd fmla="*/ 54 w 205" name="T24"/>
                  <a:gd fmla="*/ 101 h 118" name="T25"/>
                  <a:gd fmla="*/ 103 w 205" name="T26"/>
                  <a:gd fmla="*/ 118 h 118" name="T27"/>
                  <a:gd fmla="*/ 151 w 205" name="T28"/>
                  <a:gd fmla="*/ 101 h 118" name="T29"/>
                  <a:gd fmla="*/ 205 w 205" name="T30"/>
                  <a:gd fmla="*/ 101 h 118" name="T31"/>
                  <a:gd fmla="*/ 205 w 205" name="T32"/>
                  <a:gd fmla="*/ 64 h 118" name="T33"/>
                  <a:gd fmla="*/ 183 w 205" name="T34"/>
                  <a:gd fmla="*/ 42 h 118" name="T35"/>
                  <a:gd fmla="*/ 67 w 205" name="T36"/>
                  <a:gd fmla="*/ 26 h 118" name="T37"/>
                  <a:gd fmla="*/ 67 w 205" name="T38"/>
                  <a:gd fmla="*/ 22 h 118" name="T39"/>
                  <a:gd fmla="*/ 73 w 205" name="T40"/>
                  <a:gd fmla="*/ 17 h 118" name="T41"/>
                  <a:gd fmla="*/ 132 w 205" name="T42"/>
                  <a:gd fmla="*/ 17 h 118" name="T43"/>
                  <a:gd fmla="*/ 138 w 205" name="T44"/>
                  <a:gd fmla="*/ 22 h 118" name="T45"/>
                  <a:gd fmla="*/ 138 w 205" name="T46"/>
                  <a:gd fmla="*/ 26 h 118" name="T47"/>
                  <a:gd fmla="*/ 138 w 205" name="T48"/>
                  <a:gd fmla="*/ 42 h 118" name="T49"/>
                  <a:gd fmla="*/ 67 w 205" name="T50"/>
                  <a:gd fmla="*/ 42 h 118" name="T51"/>
                  <a:gd fmla="*/ 67 w 205" name="T52"/>
                  <a:gd fmla="*/ 26 h 118" name="T53"/>
                  <a:gd fmla="*/ 101 w 205" name="T54"/>
                  <a:gd fmla="*/ 101 h 118" name="T55"/>
                  <a:gd fmla="*/ 85 w 205" name="T56"/>
                  <a:gd fmla="*/ 86 h 118" name="T57"/>
                  <a:gd fmla="*/ 101 w 205" name="T58"/>
                  <a:gd fmla="*/ 70 h 118" name="T59"/>
                  <a:gd fmla="*/ 117 w 205" name="T60"/>
                  <a:gd fmla="*/ 86 h 118" name="T61"/>
                  <a:gd fmla="*/ 101 w 205" name="T62"/>
                  <a:gd fmla="*/ 101 h 11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18" w="205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71460" y="2679267"/>
              <a:ext cx="828308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FFFFF"/>
                  </a:solidFill>
                  <a:latin charset="0" panose="020b0706040902060204" pitchFamily="34" typeface="Haettenschweiler"/>
                  <a:ea charset="-122" pitchFamily="34" typeface="微软雅黑"/>
                </a:rPr>
                <a:t>01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33120" y="2825670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9478" y="1916401"/>
            <a:ext cx="3638923" cy="2037006"/>
            <a:chOff x="6419478" y="2359317"/>
            <a:chExt cx="3638923" cy="2037006"/>
          </a:xfrm>
        </p:grpSpPr>
        <p:sp>
          <p:nvSpPr>
            <p:cNvPr id="17" name="Freeform 5"/>
            <p:cNvSpPr/>
            <p:nvPr/>
          </p:nvSpPr>
          <p:spPr bwMode="auto">
            <a:xfrm>
              <a:off x="6419478" y="2359317"/>
              <a:ext cx="3638923" cy="2037006"/>
            </a:xfrm>
            <a:custGeom>
              <a:gdLst>
                <a:gd fmla="*/ 530 w 544" name="T0"/>
                <a:gd fmla="*/ 0 h 304" name="T1"/>
                <a:gd fmla="*/ 14 w 544" name="T2"/>
                <a:gd fmla="*/ 0 h 304" name="T3"/>
                <a:gd fmla="*/ 0 w 544" name="T4"/>
                <a:gd fmla="*/ 14 h 304" name="T5"/>
                <a:gd fmla="*/ 0 w 544" name="T6"/>
                <a:gd fmla="*/ 231 h 304" name="T7"/>
                <a:gd fmla="*/ 14 w 544" name="T8"/>
                <a:gd fmla="*/ 245 h 304" name="T9"/>
                <a:gd fmla="*/ 430 w 544" name="T10"/>
                <a:gd fmla="*/ 245 h 304" name="T11"/>
                <a:gd fmla="*/ 463 w 544" name="T12"/>
                <a:gd fmla="*/ 304 h 304" name="T13"/>
                <a:gd fmla="*/ 497 w 544" name="T14"/>
                <a:gd fmla="*/ 245 h 304" name="T15"/>
                <a:gd fmla="*/ 530 w 544" name="T16"/>
                <a:gd fmla="*/ 245 h 304" name="T17"/>
                <a:gd fmla="*/ 544 w 544" name="T18"/>
                <a:gd fmla="*/ 231 h 304" name="T19"/>
                <a:gd fmla="*/ 544 w 544" name="T20"/>
                <a:gd fmla="*/ 14 h 304" name="T21"/>
                <a:gd fmla="*/ 530 w 544" name="T22"/>
                <a:gd fmla="*/ 0 h 3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4" w="54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430" y="245"/>
                    <a:pt x="430" y="245"/>
                    <a:pt x="430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7" y="245"/>
                    <a:pt x="497" y="245"/>
                    <a:pt x="497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6419478" y="2359317"/>
              <a:ext cx="909731" cy="1641471"/>
            </a:xfrm>
            <a:custGeom>
              <a:gdLst>
                <a:gd fmla="*/ 136 w 136" name="T0"/>
                <a:gd fmla="*/ 0 h 245" name="T1"/>
                <a:gd fmla="*/ 14 w 136" name="T2"/>
                <a:gd fmla="*/ 0 h 245" name="T3"/>
                <a:gd fmla="*/ 0 w 136" name="T4"/>
                <a:gd fmla="*/ 14 h 245" name="T5"/>
                <a:gd fmla="*/ 0 w 136" name="T6"/>
                <a:gd fmla="*/ 231 h 245" name="T7"/>
                <a:gd fmla="*/ 14 w 136" name="T8"/>
                <a:gd fmla="*/ 245 h 245" name="T9"/>
                <a:gd fmla="*/ 136 w 136" name="T10"/>
                <a:gd fmla="*/ 245 h 245" name="T11"/>
                <a:gd fmla="*/ 136 w 136" name="T12"/>
                <a:gd fmla="*/ 0 h 24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5" w="136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745964" y="3325730"/>
              <a:ext cx="288998" cy="276392"/>
              <a:chOff x="1004888" y="993775"/>
              <a:chExt cx="2438400" cy="2332038"/>
            </a:xfrm>
            <a:solidFill>
              <a:srgbClr val="FFFFFF"/>
            </a:solidFill>
            <a:effectLst/>
          </p:grpSpPr>
          <p:sp>
            <p:nvSpPr>
              <p:cNvPr id="22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fmla="*/ 206 w 413" name="T0"/>
                  <a:gd fmla="*/ 413 h 413" name="T1"/>
                  <a:gd fmla="*/ 0 w 413" name="T2"/>
                  <a:gd fmla="*/ 0 h 413" name="T3"/>
                  <a:gd fmla="*/ 413 w 413" name="T4"/>
                  <a:gd fmla="*/ 0 h 413" name="T5"/>
                  <a:gd fmla="*/ 206 w 413" name="T6"/>
                  <a:gd fmla="*/ 413 h 4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2" w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任意多边形 22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fmla="*/ 290196 w 2438400" name="connsiteX0"/>
                  <a:gd fmla="*/ 0 h 1774825" name="connsiteY0"/>
                  <a:gd fmla="*/ 2151973 w 2438400" name="connsiteX1"/>
                  <a:gd fmla="*/ 0 h 1774825" name="connsiteY1"/>
                  <a:gd fmla="*/ 2438400 w 2438400" name="connsiteX2"/>
                  <a:gd fmla="*/ 286384 h 1774825" name="connsiteY2"/>
                  <a:gd fmla="*/ 2438400 w 2438400" name="connsiteX3"/>
                  <a:gd fmla="*/ 1484673 h 1774825" name="connsiteY3"/>
                  <a:gd fmla="*/ 2151973 w 2438400" name="connsiteX4"/>
                  <a:gd fmla="*/ 1774825 h 1774825" name="connsiteY4"/>
                  <a:gd fmla="*/ 290196 w 2438400" name="connsiteX5"/>
                  <a:gd fmla="*/ 1774825 h 1774825" name="connsiteY5"/>
                  <a:gd fmla="*/ 0 w 2438400" name="connsiteX6"/>
                  <a:gd fmla="*/ 1484673 h 1774825" name="connsiteY6"/>
                  <a:gd fmla="*/ 0 w 2438400" name="connsiteX7"/>
                  <a:gd fmla="*/ 286384 h 1774825" name="connsiteY7"/>
                  <a:gd fmla="*/ 290196 w 2438400" name="connsiteX8"/>
                  <a:gd fmla="*/ 0 h 1774825" name="connsiteY8"/>
                  <a:gd fmla="*/ 471488 w 2438400" name="connsiteX9"/>
                  <a:gd fmla="*/ 425450 h 1774825" name="connsiteY9"/>
                  <a:gd fmla="*/ 471488 w 2438400" name="connsiteX10"/>
                  <a:gd fmla="*/ 598488 h 1774825" name="connsiteY10"/>
                  <a:gd fmla="*/ 1971676 w 2438400" name="connsiteX11"/>
                  <a:gd fmla="*/ 598488 h 1774825" name="connsiteY11"/>
                  <a:gd fmla="*/ 1971676 w 2438400" name="connsiteX12"/>
                  <a:gd fmla="*/ 425450 h 1774825" name="connsiteY12"/>
                  <a:gd fmla="*/ 471488 w 2438400" name="connsiteX13"/>
                  <a:gd fmla="*/ 425450 h 1774825" name="connsiteY13"/>
                  <a:gd fmla="*/ 471488 w 2438400" name="connsiteX14"/>
                  <a:gd fmla="*/ 801688 h 1774825" name="connsiteY14"/>
                  <a:gd fmla="*/ 471488 w 2438400" name="connsiteX15"/>
                  <a:gd fmla="*/ 971551 h 1774825" name="connsiteY15"/>
                  <a:gd fmla="*/ 1971676 w 2438400" name="connsiteX16"/>
                  <a:gd fmla="*/ 971551 h 1774825" name="connsiteY16"/>
                  <a:gd fmla="*/ 1971676 w 2438400" name="connsiteX17"/>
                  <a:gd fmla="*/ 801688 h 1774825" name="connsiteY17"/>
                  <a:gd fmla="*/ 471488 w 2438400" name="connsiteX18"/>
                  <a:gd fmla="*/ 801688 h 1774825" name="connsiteY18"/>
                  <a:gd fmla="*/ 471488 w 2438400" name="connsiteX19"/>
                  <a:gd fmla="*/ 1174750 h 1774825" name="connsiteY19"/>
                  <a:gd fmla="*/ 471488 w 2438400" name="connsiteX20"/>
                  <a:gd fmla="*/ 1347788 h 1774825" name="connsiteY20"/>
                  <a:gd fmla="*/ 1971676 w 2438400" name="connsiteX21"/>
                  <a:gd fmla="*/ 1347788 h 1774825" name="connsiteY21"/>
                  <a:gd fmla="*/ 1971676 w 2438400" name="connsiteX22"/>
                  <a:gd fmla="*/ 1174750 h 1774825" name="connsiteY22"/>
                  <a:gd fmla="*/ 471488 w 2438400" name="connsiteX23"/>
                  <a:gd fmla="*/ 1174750 h 1774825" name="connsiteY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b="b" l="l" r="r" t="t"/>
                <a:pathLst>
                  <a:path h="1774825" w="2438400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460190" y="2677402"/>
              <a:ext cx="828308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FFFFF"/>
                  </a:solidFill>
                  <a:latin charset="0" panose="020b0706040902060204" pitchFamily="34" typeface="Haettenschweiler"/>
                  <a:ea charset="-122" pitchFamily="34" typeface="微软雅黑"/>
                </a:rPr>
                <a:t>03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79403" y="2825670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0749" y="3792367"/>
            <a:ext cx="3638923" cy="2104119"/>
            <a:chOff x="2130749" y="4235283"/>
            <a:chExt cx="3638923" cy="2104119"/>
          </a:xfrm>
        </p:grpSpPr>
        <p:sp>
          <p:nvSpPr>
            <p:cNvPr id="25" name="Freeform 9"/>
            <p:cNvSpPr/>
            <p:nvPr/>
          </p:nvSpPr>
          <p:spPr bwMode="auto">
            <a:xfrm>
              <a:off x="2130749" y="4235283"/>
              <a:ext cx="3638923" cy="2039831"/>
            </a:xfrm>
            <a:custGeom>
              <a:gdLst>
                <a:gd fmla="*/ 14 w 544" name="T0"/>
                <a:gd fmla="*/ 304 h 304" name="T1"/>
                <a:gd fmla="*/ 530 w 544" name="T2"/>
                <a:gd fmla="*/ 304 h 304" name="T3"/>
                <a:gd fmla="*/ 544 w 544" name="T4"/>
                <a:gd fmla="*/ 289 h 304" name="T5"/>
                <a:gd fmla="*/ 544 w 544" name="T6"/>
                <a:gd fmla="*/ 73 h 304" name="T7"/>
                <a:gd fmla="*/ 530 w 544" name="T8"/>
                <a:gd fmla="*/ 58 h 304" name="T9"/>
                <a:gd fmla="*/ 115 w 544" name="T10"/>
                <a:gd fmla="*/ 58 h 304" name="T11"/>
                <a:gd fmla="*/ 81 w 544" name="T12"/>
                <a:gd fmla="*/ 0 h 304" name="T13"/>
                <a:gd fmla="*/ 48 w 544" name="T14"/>
                <a:gd fmla="*/ 58 h 304" name="T15"/>
                <a:gd fmla="*/ 14 w 544" name="T16"/>
                <a:gd fmla="*/ 58 h 304" name="T17"/>
                <a:gd fmla="*/ 0 w 544" name="T18"/>
                <a:gd fmla="*/ 73 h 304" name="T19"/>
                <a:gd fmla="*/ 0 w 544" name="T20"/>
                <a:gd fmla="*/ 289 h 304" name="T21"/>
                <a:gd fmla="*/ 14 w 544" name="T22"/>
                <a:gd fmla="*/ 304 h 3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4" w="54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6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4859941" y="4625168"/>
              <a:ext cx="909731" cy="1649946"/>
            </a:xfrm>
            <a:custGeom>
              <a:gdLst>
                <a:gd fmla="*/ 0 w 136" name="T0"/>
                <a:gd fmla="*/ 246 h 246" name="T1"/>
                <a:gd fmla="*/ 122 w 136" name="T2"/>
                <a:gd fmla="*/ 246 h 246" name="T3"/>
                <a:gd fmla="*/ 136 w 136" name="T4"/>
                <a:gd fmla="*/ 231 h 246" name="T5"/>
                <a:gd fmla="*/ 136 w 136" name="T6"/>
                <a:gd fmla="*/ 15 h 246" name="T7"/>
                <a:gd fmla="*/ 122 w 136" name="T8"/>
                <a:gd fmla="*/ 0 h 246" name="T9"/>
                <a:gd fmla="*/ 0 w 136" name="T10"/>
                <a:gd fmla="*/ 0 h 246" name="T11"/>
                <a:gd fmla="*/ 0 w 136" name="T12"/>
                <a:gd fmla="*/ 246 h 2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6" w="136">
                  <a:moveTo>
                    <a:pt x="0" y="246"/>
                  </a:moveTo>
                  <a:cubicBezTo>
                    <a:pt x="122" y="246"/>
                    <a:pt x="122" y="246"/>
                    <a:pt x="122" y="246"/>
                  </a:cubicBezTo>
                  <a:cubicBezTo>
                    <a:pt x="130" y="246"/>
                    <a:pt x="136" y="239"/>
                    <a:pt x="136" y="231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7"/>
                    <a:pt x="130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098821" y="5732952"/>
              <a:ext cx="431970" cy="328212"/>
              <a:chOff x="4268086" y="4221191"/>
              <a:chExt cx="509646" cy="387231"/>
            </a:xfrm>
            <a:solidFill>
              <a:srgbClr val="FFFFFF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852114" y="4930773"/>
              <a:ext cx="828308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FFFFF"/>
                  </a:solidFill>
                  <a:latin charset="0" panose="020b0706040902060204" pitchFamily="34" typeface="Haettenschweiler"/>
                  <a:ea charset="-122" pitchFamily="34" typeface="微软雅黑"/>
                </a:rPr>
                <a:t>02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63316" y="5077518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19478" y="3792367"/>
            <a:ext cx="3638923" cy="2104119"/>
            <a:chOff x="6419478" y="4235283"/>
            <a:chExt cx="3638923" cy="2104119"/>
          </a:xfrm>
        </p:grpSpPr>
        <p:sp>
          <p:nvSpPr>
            <p:cNvPr id="37" name="Freeform 7"/>
            <p:cNvSpPr/>
            <p:nvPr/>
          </p:nvSpPr>
          <p:spPr bwMode="auto">
            <a:xfrm>
              <a:off x="6419478" y="4235283"/>
              <a:ext cx="3638923" cy="2039831"/>
            </a:xfrm>
            <a:custGeom>
              <a:gdLst>
                <a:gd fmla="*/ 14 w 544" name="T0"/>
                <a:gd fmla="*/ 304 h 304" name="T1"/>
                <a:gd fmla="*/ 530 w 544" name="T2"/>
                <a:gd fmla="*/ 304 h 304" name="T3"/>
                <a:gd fmla="*/ 544 w 544" name="T4"/>
                <a:gd fmla="*/ 289 h 304" name="T5"/>
                <a:gd fmla="*/ 544 w 544" name="T6"/>
                <a:gd fmla="*/ 73 h 304" name="T7"/>
                <a:gd fmla="*/ 530 w 544" name="T8"/>
                <a:gd fmla="*/ 58 h 304" name="T9"/>
                <a:gd fmla="*/ 115 w 544" name="T10"/>
                <a:gd fmla="*/ 58 h 304" name="T11"/>
                <a:gd fmla="*/ 82 w 544" name="T12"/>
                <a:gd fmla="*/ 0 h 304" name="T13"/>
                <a:gd fmla="*/ 48 w 544" name="T14"/>
                <a:gd fmla="*/ 58 h 304" name="T15"/>
                <a:gd fmla="*/ 14 w 544" name="T16"/>
                <a:gd fmla="*/ 58 h 304" name="T17"/>
                <a:gd fmla="*/ 0 w 544" name="T18"/>
                <a:gd fmla="*/ 73 h 304" name="T19"/>
                <a:gd fmla="*/ 0 w 544" name="T20"/>
                <a:gd fmla="*/ 289 h 304" name="T21"/>
                <a:gd fmla="*/ 14 w 544" name="T22"/>
                <a:gd fmla="*/ 304 h 30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4" w="54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7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7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9148670" y="4625168"/>
              <a:ext cx="909731" cy="1649946"/>
            </a:xfrm>
            <a:custGeom>
              <a:gdLst>
                <a:gd fmla="*/ 0 w 136" name="T0"/>
                <a:gd fmla="*/ 0 h 246" name="T1"/>
                <a:gd fmla="*/ 122 w 136" name="T2"/>
                <a:gd fmla="*/ 0 h 246" name="T3"/>
                <a:gd fmla="*/ 136 w 136" name="T4"/>
                <a:gd fmla="*/ 15 h 246" name="T5"/>
                <a:gd fmla="*/ 136 w 136" name="T6"/>
                <a:gd fmla="*/ 231 h 246" name="T7"/>
                <a:gd fmla="*/ 122 w 136" name="T8"/>
                <a:gd fmla="*/ 246 h 246" name="T9"/>
                <a:gd fmla="*/ 0 w 136" name="T10"/>
                <a:gd fmla="*/ 246 h 246" name="T11"/>
                <a:gd fmla="*/ 0 w 136" name="T12"/>
                <a:gd fmla="*/ 0 h 2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6" w="136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6" y="7"/>
                    <a:pt x="136" y="15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36" y="239"/>
                    <a:pt x="130" y="246"/>
                    <a:pt x="122" y="246"/>
                  </a:cubicBezTo>
                  <a:cubicBezTo>
                    <a:pt x="0" y="246"/>
                    <a:pt x="0" y="246"/>
                    <a:pt x="0" y="2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438443" y="5620351"/>
              <a:ext cx="244806" cy="313077"/>
              <a:chOff x="1605186" y="572440"/>
              <a:chExt cx="563562" cy="720725"/>
            </a:xfrm>
            <a:solidFill>
              <a:srgbClr val="FFFFFF"/>
            </a:solidFill>
            <a:effectLst/>
          </p:grpSpPr>
          <p:sp>
            <p:nvSpPr>
              <p:cNvPr id="4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146348" y="4906303"/>
              <a:ext cx="828308" cy="45720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FFFFF"/>
                  </a:solidFill>
                  <a:latin charset="0" panose="020b0706040902060204" pitchFamily="34" typeface="Haettenschweiler"/>
                  <a:ea charset="-122" pitchFamily="34" typeface="微软雅黑"/>
                </a:rPr>
                <a:t>04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59487" y="5077518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</p:spTree>
    <p:extLst>
      <p:ext uri="{BB962C8B-B14F-4D97-AF65-F5344CB8AC3E}">
        <p14:creationId val="147141910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20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25131" y="2063823"/>
            <a:ext cx="2609459" cy="2611283"/>
            <a:chOff x="9091159" y="3943649"/>
            <a:chExt cx="2609459" cy="2611283"/>
          </a:xfrm>
        </p:grpSpPr>
        <p:sp>
          <p:nvSpPr>
            <p:cNvPr id="2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4093D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49485" y="2063822"/>
            <a:ext cx="2609459" cy="2611283"/>
            <a:chOff x="9091159" y="3943649"/>
            <a:chExt cx="2609459" cy="2611283"/>
          </a:xfrm>
        </p:grpSpPr>
        <p:sp>
          <p:nvSpPr>
            <p:cNvPr id="26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7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2225">
              <a:solidFill>
                <a:srgbClr val="4093DA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5601" y="2063821"/>
            <a:ext cx="2609459" cy="2611283"/>
            <a:chOff x="9091159" y="3943649"/>
            <a:chExt cx="2609459" cy="2611283"/>
          </a:xfrm>
        </p:grpSpPr>
        <p:sp>
          <p:nvSpPr>
            <p:cNvPr id="3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rgbClr val="D7529E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22225">
              <a:solidFill>
                <a:srgbClr val="D7529E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797091" y="5249454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939890" y="5249454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019841" y="5249454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29119450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0"/>
      <p:bldP grpId="0" spid="21"/>
      <p:bldP grpId="0" spid="57"/>
      <p:bldP grpId="0" spid="58"/>
      <p:bldP grpId="0" spid="59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28532" y="2388257"/>
            <a:ext cx="2139500" cy="2139500"/>
            <a:chOff x="728532" y="2388257"/>
            <a:chExt cx="2139500" cy="2139500"/>
          </a:xfrm>
        </p:grpSpPr>
        <p:sp>
          <p:nvSpPr>
            <p:cNvPr id="8" name="任意多边形 7"/>
            <p:cNvSpPr/>
            <p:nvPr/>
          </p:nvSpPr>
          <p:spPr>
            <a:xfrm>
              <a:off x="728532" y="2388257"/>
              <a:ext cx="2139500" cy="2139500"/>
            </a:xfrm>
            <a:custGeom>
              <a:gdLst>
                <a:gd fmla="*/ 1356741 w 2139500" name="connsiteX0"/>
                <a:gd fmla="*/ 1102176 h 2139500" name="connsiteY0"/>
                <a:gd fmla="*/ 1100268 w 2139500" name="connsiteX1"/>
                <a:gd fmla="*/ 1358649 h 2139500" name="connsiteY1"/>
                <a:gd fmla="*/ 1100268 w 2139500" name="connsiteX2"/>
                <a:gd fmla="*/ 1745703 h 2139500" name="connsiteY2"/>
                <a:gd fmla="*/ 1356741 w 2139500" name="connsiteX3"/>
                <a:gd fmla="*/ 2002176 h 2139500" name="connsiteY3"/>
                <a:gd fmla="*/ 1743795 w 2139500" name="connsiteX4"/>
                <a:gd fmla="*/ 2002176 h 2139500" name="connsiteY4"/>
                <a:gd fmla="*/ 2000268 w 2139500" name="connsiteX5"/>
                <a:gd fmla="*/ 1745703 h 2139500" name="connsiteY5"/>
                <a:gd fmla="*/ 2000268 w 2139500" name="connsiteX6"/>
                <a:gd fmla="*/ 1358649 h 2139500" name="connsiteY6"/>
                <a:gd fmla="*/ 1743795 w 2139500" name="connsiteX7"/>
                <a:gd fmla="*/ 1102176 h 2139500" name="connsiteY7"/>
                <a:gd fmla="*/ 356590 w 2139500" name="connsiteX8"/>
                <a:gd fmla="*/ 0 h 2139500" name="connsiteY8"/>
                <a:gd fmla="*/ 1782910 w 2139500" name="connsiteX9"/>
                <a:gd fmla="*/ 0 h 2139500" name="connsiteY9"/>
                <a:gd fmla="*/ 2139500 w 2139500" name="connsiteX10"/>
                <a:gd fmla="*/ 356590 h 2139500" name="connsiteY10"/>
                <a:gd fmla="*/ 2139500 w 2139500" name="connsiteX11"/>
                <a:gd fmla="*/ 1782910 h 2139500" name="connsiteY11"/>
                <a:gd fmla="*/ 1782910 w 2139500" name="connsiteX12"/>
                <a:gd fmla="*/ 2139500 h 2139500" name="connsiteY12"/>
                <a:gd fmla="*/ 356590 w 2139500" name="connsiteX13"/>
                <a:gd fmla="*/ 2139500 h 2139500" name="connsiteY13"/>
                <a:gd fmla="*/ 0 w 2139500" name="connsiteX14"/>
                <a:gd fmla="*/ 1782910 h 2139500" name="connsiteY14"/>
                <a:gd fmla="*/ 0 w 2139500" name="connsiteX15"/>
                <a:gd fmla="*/ 356590 h 2139500" name="connsiteY15"/>
                <a:gd fmla="*/ 356590 w 2139500" name="connsiteX16"/>
                <a:gd fmla="*/ 0 h 21395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39500" w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9" name="圆角矩形 8"/>
            <p:cNvSpPr>
              <a:spLocks noChangeAspect="1"/>
            </p:cNvSpPr>
            <p:nvPr/>
          </p:nvSpPr>
          <p:spPr>
            <a:xfrm>
              <a:off x="930152" y="2583899"/>
              <a:ext cx="900000" cy="900000"/>
            </a:xfrm>
            <a:prstGeom prst="roundRect">
              <a:avLst>
                <a:gd fmla="val 28497" name="adj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2177" y="2785755"/>
              <a:ext cx="633730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4093DA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01</a:t>
              </a: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2054446" y="3790010"/>
              <a:ext cx="479385" cy="364241"/>
              <a:chOff x="4268086" y="4221191"/>
              <a:chExt cx="509646" cy="387231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1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fmla="*/ 229 w 229" name="T0"/>
                  <a:gd fmla="*/ 128 h 227" name="T1"/>
                  <a:gd fmla="*/ 229 w 229" name="T2"/>
                  <a:gd fmla="*/ 98 h 227" name="T3"/>
                  <a:gd fmla="*/ 206 w 229" name="T4"/>
                  <a:gd fmla="*/ 93 h 227" name="T5"/>
                  <a:gd fmla="*/ 200 w 229" name="T6"/>
                  <a:gd fmla="*/ 76 h 227" name="T7"/>
                  <a:gd fmla="*/ 216 w 229" name="T8"/>
                  <a:gd fmla="*/ 58 h 227" name="T9"/>
                  <a:gd fmla="*/ 198 w 229" name="T10"/>
                  <a:gd fmla="*/ 34 h 227" name="T11"/>
                  <a:gd fmla="*/ 176 w 229" name="T12"/>
                  <a:gd fmla="*/ 44 h 227" name="T13"/>
                  <a:gd fmla="*/ 161 w 229" name="T14"/>
                  <a:gd fmla="*/ 33 h 227" name="T15"/>
                  <a:gd fmla="*/ 164 w 229" name="T16"/>
                  <a:gd fmla="*/ 9 h 227" name="T17"/>
                  <a:gd fmla="*/ 135 w 229" name="T18"/>
                  <a:gd fmla="*/ 0 h 227" name="T19"/>
                  <a:gd fmla="*/ 123 w 229" name="T20"/>
                  <a:gd fmla="*/ 20 h 227" name="T21"/>
                  <a:gd fmla="*/ 114 w 229" name="T22"/>
                  <a:gd fmla="*/ 20 h 227" name="T23"/>
                  <a:gd fmla="*/ 105 w 229" name="T24"/>
                  <a:gd fmla="*/ 20 h 227" name="T25"/>
                  <a:gd fmla="*/ 93 w 229" name="T26"/>
                  <a:gd fmla="*/ 0 h 227" name="T27"/>
                  <a:gd fmla="*/ 65 w 229" name="T28"/>
                  <a:gd fmla="*/ 9 h 227" name="T29"/>
                  <a:gd fmla="*/ 67 w 229" name="T30"/>
                  <a:gd fmla="*/ 33 h 227" name="T31"/>
                  <a:gd fmla="*/ 52 w 229" name="T32"/>
                  <a:gd fmla="*/ 44 h 227" name="T33"/>
                  <a:gd fmla="*/ 30 w 229" name="T34"/>
                  <a:gd fmla="*/ 34 h 227" name="T35"/>
                  <a:gd fmla="*/ 13 w 229" name="T36"/>
                  <a:gd fmla="*/ 58 h 227" name="T37"/>
                  <a:gd fmla="*/ 29 w 229" name="T38"/>
                  <a:gd fmla="*/ 76 h 227" name="T39"/>
                  <a:gd fmla="*/ 23 w 229" name="T40"/>
                  <a:gd fmla="*/ 94 h 227" name="T41"/>
                  <a:gd fmla="*/ 0 w 229" name="T42"/>
                  <a:gd fmla="*/ 98 h 227" name="T43"/>
                  <a:gd fmla="*/ 0 w 229" name="T44"/>
                  <a:gd fmla="*/ 128 h 227" name="T45"/>
                  <a:gd fmla="*/ 23 w 229" name="T46"/>
                  <a:gd fmla="*/ 133 h 227" name="T47"/>
                  <a:gd fmla="*/ 29 w 229" name="T48"/>
                  <a:gd fmla="*/ 151 h 227" name="T49"/>
                  <a:gd fmla="*/ 13 w 229" name="T50"/>
                  <a:gd fmla="*/ 169 h 227" name="T51"/>
                  <a:gd fmla="*/ 31 w 229" name="T52"/>
                  <a:gd fmla="*/ 193 h 227" name="T53"/>
                  <a:gd fmla="*/ 52 w 229" name="T54"/>
                  <a:gd fmla="*/ 183 h 227" name="T55"/>
                  <a:gd fmla="*/ 67 w 229" name="T56"/>
                  <a:gd fmla="*/ 194 h 227" name="T57"/>
                  <a:gd fmla="*/ 65 w 229" name="T58"/>
                  <a:gd fmla="*/ 218 h 227" name="T59"/>
                  <a:gd fmla="*/ 93 w 229" name="T60"/>
                  <a:gd fmla="*/ 227 h 227" name="T61"/>
                  <a:gd fmla="*/ 105 w 229" name="T62"/>
                  <a:gd fmla="*/ 206 h 227" name="T63"/>
                  <a:gd fmla="*/ 114 w 229" name="T64"/>
                  <a:gd fmla="*/ 207 h 227" name="T65"/>
                  <a:gd fmla="*/ 124 w 229" name="T66"/>
                  <a:gd fmla="*/ 206 h 227" name="T67"/>
                  <a:gd fmla="*/ 135 w 229" name="T68"/>
                  <a:gd fmla="*/ 227 h 227" name="T69"/>
                  <a:gd fmla="*/ 164 w 229" name="T70"/>
                  <a:gd fmla="*/ 217 h 227" name="T71"/>
                  <a:gd fmla="*/ 161 w 229" name="T72"/>
                  <a:gd fmla="*/ 194 h 227" name="T73"/>
                  <a:gd fmla="*/ 176 w 229" name="T74"/>
                  <a:gd fmla="*/ 183 h 227" name="T75"/>
                  <a:gd fmla="*/ 198 w 229" name="T76"/>
                  <a:gd fmla="*/ 193 h 227" name="T77"/>
                  <a:gd fmla="*/ 216 w 229" name="T78"/>
                  <a:gd fmla="*/ 168 h 227" name="T79"/>
                  <a:gd fmla="*/ 200 w 229" name="T80"/>
                  <a:gd fmla="*/ 151 h 227" name="T81"/>
                  <a:gd fmla="*/ 206 w 229" name="T82"/>
                  <a:gd fmla="*/ 133 h 227" name="T83"/>
                  <a:gd fmla="*/ 229 w 229" name="T84"/>
                  <a:gd fmla="*/ 128 h 227" name="T85"/>
                  <a:gd fmla="*/ 114 w 229" name="T86"/>
                  <a:gd fmla="*/ 180 h 227" name="T87"/>
                  <a:gd fmla="*/ 47 w 229" name="T88"/>
                  <a:gd fmla="*/ 113 h 227" name="T89"/>
                  <a:gd fmla="*/ 114 w 229" name="T90"/>
                  <a:gd fmla="*/ 46 h 227" name="T91"/>
                  <a:gd fmla="*/ 181 w 229" name="T92"/>
                  <a:gd fmla="*/ 113 h 227" name="T93"/>
                  <a:gd fmla="*/ 114 w 229" name="T94"/>
                  <a:gd fmla="*/ 180 h 22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26" w="229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fmla="*/ 135 w 135" name="T0"/>
                  <a:gd fmla="*/ 76 h 135" name="T1"/>
                  <a:gd fmla="*/ 135 w 135" name="T2"/>
                  <a:gd fmla="*/ 58 h 135" name="T3"/>
                  <a:gd fmla="*/ 122 w 135" name="T4"/>
                  <a:gd fmla="*/ 55 h 135" name="T5"/>
                  <a:gd fmla="*/ 118 w 135" name="T6"/>
                  <a:gd fmla="*/ 45 h 135" name="T7"/>
                  <a:gd fmla="*/ 128 w 135" name="T8"/>
                  <a:gd fmla="*/ 34 h 135" name="T9"/>
                  <a:gd fmla="*/ 117 w 135" name="T10"/>
                  <a:gd fmla="*/ 20 h 135" name="T11"/>
                  <a:gd fmla="*/ 104 w 135" name="T12"/>
                  <a:gd fmla="*/ 26 h 135" name="T13"/>
                  <a:gd fmla="*/ 96 w 135" name="T14"/>
                  <a:gd fmla="*/ 19 h 135" name="T15"/>
                  <a:gd fmla="*/ 97 w 135" name="T16"/>
                  <a:gd fmla="*/ 5 h 135" name="T17"/>
                  <a:gd fmla="*/ 80 w 135" name="T18"/>
                  <a:gd fmla="*/ 0 h 135" name="T19"/>
                  <a:gd fmla="*/ 73 w 135" name="T20"/>
                  <a:gd fmla="*/ 12 h 135" name="T21"/>
                  <a:gd fmla="*/ 67 w 135" name="T22"/>
                  <a:gd fmla="*/ 12 h 135" name="T23"/>
                  <a:gd fmla="*/ 62 w 135" name="T24"/>
                  <a:gd fmla="*/ 12 h 135" name="T25"/>
                  <a:gd fmla="*/ 55 w 135" name="T26"/>
                  <a:gd fmla="*/ 0 h 135" name="T27"/>
                  <a:gd fmla="*/ 38 w 135" name="T28"/>
                  <a:gd fmla="*/ 5 h 135" name="T29"/>
                  <a:gd fmla="*/ 39 w 135" name="T30"/>
                  <a:gd fmla="*/ 19 h 135" name="T31"/>
                  <a:gd fmla="*/ 30 w 135" name="T32"/>
                  <a:gd fmla="*/ 26 h 135" name="T33"/>
                  <a:gd fmla="*/ 18 w 135" name="T34"/>
                  <a:gd fmla="*/ 20 h 135" name="T35"/>
                  <a:gd fmla="*/ 7 w 135" name="T36"/>
                  <a:gd fmla="*/ 34 h 135" name="T37"/>
                  <a:gd fmla="*/ 17 w 135" name="T38"/>
                  <a:gd fmla="*/ 45 h 135" name="T39"/>
                  <a:gd fmla="*/ 13 w 135" name="T40"/>
                  <a:gd fmla="*/ 55 h 135" name="T41"/>
                  <a:gd fmla="*/ 0 w 135" name="T42"/>
                  <a:gd fmla="*/ 58 h 135" name="T43"/>
                  <a:gd fmla="*/ 0 w 135" name="T44"/>
                  <a:gd fmla="*/ 76 h 135" name="T45"/>
                  <a:gd fmla="*/ 13 w 135" name="T46"/>
                  <a:gd fmla="*/ 79 h 135" name="T47"/>
                  <a:gd fmla="*/ 17 w 135" name="T48"/>
                  <a:gd fmla="*/ 90 h 135" name="T49"/>
                  <a:gd fmla="*/ 7 w 135" name="T50"/>
                  <a:gd fmla="*/ 100 h 135" name="T51"/>
                  <a:gd fmla="*/ 18 w 135" name="T52"/>
                  <a:gd fmla="*/ 114 h 135" name="T53"/>
                  <a:gd fmla="*/ 31 w 135" name="T54"/>
                  <a:gd fmla="*/ 109 h 135" name="T55"/>
                  <a:gd fmla="*/ 39 w 135" name="T56"/>
                  <a:gd fmla="*/ 115 h 135" name="T57"/>
                  <a:gd fmla="*/ 38 w 135" name="T58"/>
                  <a:gd fmla="*/ 129 h 135" name="T59"/>
                  <a:gd fmla="*/ 55 w 135" name="T60"/>
                  <a:gd fmla="*/ 135 h 135" name="T61"/>
                  <a:gd fmla="*/ 62 w 135" name="T62"/>
                  <a:gd fmla="*/ 122 h 135" name="T63"/>
                  <a:gd fmla="*/ 68 w 135" name="T64"/>
                  <a:gd fmla="*/ 123 h 135" name="T65"/>
                  <a:gd fmla="*/ 73 w 135" name="T66"/>
                  <a:gd fmla="*/ 122 h 135" name="T67"/>
                  <a:gd fmla="*/ 80 w 135" name="T68"/>
                  <a:gd fmla="*/ 135 h 135" name="T69"/>
                  <a:gd fmla="*/ 97 w 135" name="T70"/>
                  <a:gd fmla="*/ 129 h 135" name="T71"/>
                  <a:gd fmla="*/ 96 w 135" name="T72"/>
                  <a:gd fmla="*/ 115 h 135" name="T73"/>
                  <a:gd fmla="*/ 104 w 135" name="T74"/>
                  <a:gd fmla="*/ 109 h 135" name="T75"/>
                  <a:gd fmla="*/ 117 w 135" name="T76"/>
                  <a:gd fmla="*/ 114 h 135" name="T77"/>
                  <a:gd fmla="*/ 128 w 135" name="T78"/>
                  <a:gd fmla="*/ 100 h 135" name="T79"/>
                  <a:gd fmla="*/ 118 w 135" name="T80"/>
                  <a:gd fmla="*/ 89 h 135" name="T81"/>
                  <a:gd fmla="*/ 122 w 135" name="T82"/>
                  <a:gd fmla="*/ 79 h 135" name="T83"/>
                  <a:gd fmla="*/ 135 w 135" name="T84"/>
                  <a:gd fmla="*/ 76 h 135" name="T85"/>
                  <a:gd fmla="*/ 67 w 135" name="T86"/>
                  <a:gd fmla="*/ 107 h 135" name="T87"/>
                  <a:gd fmla="*/ 28 w 135" name="T88"/>
                  <a:gd fmla="*/ 67 h 135" name="T89"/>
                  <a:gd fmla="*/ 67 w 135" name="T90"/>
                  <a:gd fmla="*/ 27 h 135" name="T91"/>
                  <a:gd fmla="*/ 107 w 135" name="T92"/>
                  <a:gd fmla="*/ 67 h 135" name="T93"/>
                  <a:gd fmla="*/ 67 w 135" name="T94"/>
                  <a:gd fmla="*/ 107 h 13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35" w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58322" y="2388257"/>
            <a:ext cx="2139500" cy="2139500"/>
            <a:chOff x="6458322" y="2388257"/>
            <a:chExt cx="2139500" cy="2139500"/>
          </a:xfrm>
        </p:grpSpPr>
        <p:sp>
          <p:nvSpPr>
            <p:cNvPr id="16" name="任意多边形 15"/>
            <p:cNvSpPr/>
            <p:nvPr/>
          </p:nvSpPr>
          <p:spPr>
            <a:xfrm>
              <a:off x="6458322" y="2388257"/>
              <a:ext cx="2139500" cy="2139500"/>
            </a:xfrm>
            <a:custGeom>
              <a:gdLst>
                <a:gd fmla="*/ 1356741 w 2139500" name="connsiteX0"/>
                <a:gd fmla="*/ 1102176 h 2139500" name="connsiteY0"/>
                <a:gd fmla="*/ 1100268 w 2139500" name="connsiteX1"/>
                <a:gd fmla="*/ 1358649 h 2139500" name="connsiteY1"/>
                <a:gd fmla="*/ 1100268 w 2139500" name="connsiteX2"/>
                <a:gd fmla="*/ 1745703 h 2139500" name="connsiteY2"/>
                <a:gd fmla="*/ 1356741 w 2139500" name="connsiteX3"/>
                <a:gd fmla="*/ 2002176 h 2139500" name="connsiteY3"/>
                <a:gd fmla="*/ 1743795 w 2139500" name="connsiteX4"/>
                <a:gd fmla="*/ 2002176 h 2139500" name="connsiteY4"/>
                <a:gd fmla="*/ 2000268 w 2139500" name="connsiteX5"/>
                <a:gd fmla="*/ 1745703 h 2139500" name="connsiteY5"/>
                <a:gd fmla="*/ 2000268 w 2139500" name="connsiteX6"/>
                <a:gd fmla="*/ 1358649 h 2139500" name="connsiteY6"/>
                <a:gd fmla="*/ 1743795 w 2139500" name="connsiteX7"/>
                <a:gd fmla="*/ 1102176 h 2139500" name="connsiteY7"/>
                <a:gd fmla="*/ 356590 w 2139500" name="connsiteX8"/>
                <a:gd fmla="*/ 0 h 2139500" name="connsiteY8"/>
                <a:gd fmla="*/ 1782910 w 2139500" name="connsiteX9"/>
                <a:gd fmla="*/ 0 h 2139500" name="connsiteY9"/>
                <a:gd fmla="*/ 2139500 w 2139500" name="connsiteX10"/>
                <a:gd fmla="*/ 356590 h 2139500" name="connsiteY10"/>
                <a:gd fmla="*/ 2139500 w 2139500" name="connsiteX11"/>
                <a:gd fmla="*/ 1782910 h 2139500" name="connsiteY11"/>
                <a:gd fmla="*/ 1782910 w 2139500" name="connsiteX12"/>
                <a:gd fmla="*/ 2139500 h 2139500" name="connsiteY12"/>
                <a:gd fmla="*/ 356590 w 2139500" name="connsiteX13"/>
                <a:gd fmla="*/ 2139500 h 2139500" name="connsiteY13"/>
                <a:gd fmla="*/ 0 w 2139500" name="connsiteX14"/>
                <a:gd fmla="*/ 1782910 h 2139500" name="connsiteY14"/>
                <a:gd fmla="*/ 0 w 2139500" name="connsiteX15"/>
                <a:gd fmla="*/ 356590 h 2139500" name="connsiteY15"/>
                <a:gd fmla="*/ 356590 w 2139500" name="connsiteX16"/>
                <a:gd fmla="*/ 0 h 21395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39500" w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7" name="圆角矩形 16"/>
            <p:cNvSpPr>
              <a:spLocks noChangeAspect="1"/>
            </p:cNvSpPr>
            <p:nvPr/>
          </p:nvSpPr>
          <p:spPr>
            <a:xfrm>
              <a:off x="6659942" y="2583899"/>
              <a:ext cx="900000" cy="900000"/>
            </a:xfrm>
            <a:prstGeom prst="roundRect">
              <a:avLst>
                <a:gd fmla="val 28497" name="adj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81967" y="2785755"/>
              <a:ext cx="633730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4093DA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03</a:t>
              </a: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7870969" y="3753542"/>
              <a:ext cx="334233" cy="373782"/>
              <a:chOff x="5999255" y="3275006"/>
              <a:chExt cx="402656" cy="450303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fmla="*/ 13 w 26" name="T0"/>
                  <a:gd fmla="*/ 0 h 26" name="T1"/>
                  <a:gd fmla="*/ 0 w 26" name="T2"/>
                  <a:gd fmla="*/ 13 h 26" name="T3"/>
                  <a:gd fmla="*/ 13 w 26" name="T4"/>
                  <a:gd fmla="*/ 26 h 26" name="T5"/>
                  <a:gd fmla="*/ 26 w 26" name="T6"/>
                  <a:gd fmla="*/ 13 h 26" name="T7"/>
                  <a:gd fmla="*/ 13 w 26" name="T8"/>
                  <a:gd fmla="*/ 0 h 26" name="T9"/>
                  <a:gd fmla="*/ 13 w 26" name="T10"/>
                  <a:gd fmla="*/ 23 h 26" name="T11"/>
                  <a:gd fmla="*/ 3 w 26" name="T12"/>
                  <a:gd fmla="*/ 13 h 26" name="T13"/>
                  <a:gd fmla="*/ 13 w 26" name="T14"/>
                  <a:gd fmla="*/ 3 h 26" name="T15"/>
                  <a:gd fmla="*/ 23 w 26" name="T16"/>
                  <a:gd fmla="*/ 13 h 26" name="T17"/>
                  <a:gd fmla="*/ 13 w 26" name="T18"/>
                  <a:gd fmla="*/ 23 h 2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fmla="*/ 11 w 22" name="T0"/>
                  <a:gd fmla="*/ 0 h 22" name="T1"/>
                  <a:gd fmla="*/ 0 w 22" name="T2"/>
                  <a:gd fmla="*/ 11 h 22" name="T3"/>
                  <a:gd fmla="*/ 11 w 22" name="T4"/>
                  <a:gd fmla="*/ 22 h 22" name="T5"/>
                  <a:gd fmla="*/ 22 w 22" name="T6"/>
                  <a:gd fmla="*/ 11 h 22" name="T7"/>
                  <a:gd fmla="*/ 11 w 22" name="T8"/>
                  <a:gd fmla="*/ 0 h 22" name="T9"/>
                  <a:gd fmla="*/ 11 w 22" name="T10"/>
                  <a:gd fmla="*/ 17 h 22" name="T11"/>
                  <a:gd fmla="*/ 5 w 22" name="T12"/>
                  <a:gd fmla="*/ 11 h 22" name="T13"/>
                  <a:gd fmla="*/ 11 w 22" name="T14"/>
                  <a:gd fmla="*/ 5 h 22" name="T15"/>
                  <a:gd fmla="*/ 17 w 22" name="T16"/>
                  <a:gd fmla="*/ 11 h 22" name="T17"/>
                  <a:gd fmla="*/ 11 w 22" name="T18"/>
                  <a:gd fmla="*/ 17 h 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29" cy="30829"/>
              </a:xfrm>
              <a:custGeom>
                <a:gdLst>
                  <a:gd fmla="*/ 7 w 14" name="T0"/>
                  <a:gd fmla="*/ 0 h 14" name="T1"/>
                  <a:gd fmla="*/ 0 w 14" name="T2"/>
                  <a:gd fmla="*/ 7 h 14" name="T3"/>
                  <a:gd fmla="*/ 7 w 14" name="T4"/>
                  <a:gd fmla="*/ 14 h 14" name="T5"/>
                  <a:gd fmla="*/ 14 w 14" name="T6"/>
                  <a:gd fmla="*/ 7 h 14" name="T7"/>
                  <a:gd fmla="*/ 7 w 14" name="T8"/>
                  <a:gd fmla="*/ 0 h 14" name="T9"/>
                  <a:gd fmla="*/ 7 w 14" name="T10"/>
                  <a:gd fmla="*/ 10 h 14" name="T11"/>
                  <a:gd fmla="*/ 4 w 14" name="T12"/>
                  <a:gd fmla="*/ 7 h 14" name="T13"/>
                  <a:gd fmla="*/ 7 w 14" name="T14"/>
                  <a:gd fmla="*/ 3 h 14" name="T15"/>
                  <a:gd fmla="*/ 11 w 14" name="T16"/>
                  <a:gd fmla="*/ 7 h 14" name="T17"/>
                  <a:gd fmla="*/ 7 w 14" name="T18"/>
                  <a:gd fmla="*/ 10 h 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90" y="3380575"/>
                <a:ext cx="97161" cy="97160"/>
              </a:xfrm>
              <a:custGeom>
                <a:gdLst>
                  <a:gd fmla="*/ 22 w 44" name="T0"/>
                  <a:gd fmla="*/ 0 h 44" name="T1"/>
                  <a:gd fmla="*/ 0 w 44" name="T2"/>
                  <a:gd fmla="*/ 22 h 44" name="T3"/>
                  <a:gd fmla="*/ 22 w 44" name="T4"/>
                  <a:gd fmla="*/ 44 h 44" name="T5"/>
                  <a:gd fmla="*/ 44 w 44" name="T6"/>
                  <a:gd fmla="*/ 22 h 44" name="T7"/>
                  <a:gd fmla="*/ 22 w 44" name="T8"/>
                  <a:gd fmla="*/ 0 h 44" name="T9"/>
                  <a:gd fmla="*/ 22 w 44" name="T10"/>
                  <a:gd fmla="*/ 39 h 44" name="T11"/>
                  <a:gd fmla="*/ 5 w 44" name="T12"/>
                  <a:gd fmla="*/ 22 h 44" name="T13"/>
                  <a:gd fmla="*/ 22 w 44" name="T14"/>
                  <a:gd fmla="*/ 6 h 44" name="T15"/>
                  <a:gd fmla="*/ 39 w 44" name="T16"/>
                  <a:gd fmla="*/ 22 h 44" name="T17"/>
                  <a:gd fmla="*/ 22 w 44" name="T18"/>
                  <a:gd fmla="*/ 39 h 4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fmla="*/ 157 w 182" name="T0"/>
                  <a:gd fmla="*/ 96 h 204" name="T1"/>
                  <a:gd fmla="*/ 153 w 182" name="T2"/>
                  <a:gd fmla="*/ 48 h 204" name="T3"/>
                  <a:gd fmla="*/ 78 w 182" name="T4"/>
                  <a:gd fmla="*/ 0 h 204" name="T5"/>
                  <a:gd fmla="*/ 1 w 182" name="T6"/>
                  <a:gd fmla="*/ 79 h 204" name="T7"/>
                  <a:gd fmla="*/ 0 w 182" name="T8"/>
                  <a:gd fmla="*/ 204 h 204" name="T9"/>
                  <a:gd fmla="*/ 113 w 182" name="T10"/>
                  <a:gd fmla="*/ 176 h 204" name="T11"/>
                  <a:gd fmla="*/ 147 w 182" name="T12"/>
                  <a:gd fmla="*/ 176 h 204" name="T13"/>
                  <a:gd fmla="*/ 147 w 182" name="T14"/>
                  <a:gd fmla="*/ 176 h 204" name="T15"/>
                  <a:gd fmla="*/ 156 w 182" name="T16"/>
                  <a:gd fmla="*/ 151 h 204" name="T17"/>
                  <a:gd fmla="*/ 146 w 182" name="T18"/>
                  <a:gd fmla="*/ 145 h 204" name="T19"/>
                  <a:gd fmla="*/ 156 w 182" name="T20"/>
                  <a:gd fmla="*/ 140 h 204" name="T21"/>
                  <a:gd fmla="*/ 155 w 182" name="T22"/>
                  <a:gd fmla="*/ 138 h 204" name="T23"/>
                  <a:gd fmla="*/ 170 w 182" name="T24"/>
                  <a:gd fmla="*/ 111 h 204" name="T25"/>
                  <a:gd fmla="*/ 62 w 182" name="T26"/>
                  <a:gd fmla="*/ 93 h 204" name="T27"/>
                  <a:gd fmla="*/ 62 w 182" name="T28"/>
                  <a:gd fmla="*/ 102 h 204" name="T29"/>
                  <a:gd fmla="*/ 54 w 182" name="T30"/>
                  <a:gd fmla="*/ 105 h 204" name="T31"/>
                  <a:gd fmla="*/ 48 w 182" name="T32"/>
                  <a:gd fmla="*/ 110 h 204" name="T33"/>
                  <a:gd fmla="*/ 40 w 182" name="T34"/>
                  <a:gd fmla="*/ 107 h 204" name="T35"/>
                  <a:gd fmla="*/ 32 w 182" name="T36"/>
                  <a:gd fmla="*/ 107 h 204" name="T37"/>
                  <a:gd fmla="*/ 28 w 182" name="T38"/>
                  <a:gd fmla="*/ 99 h 204" name="T39"/>
                  <a:gd fmla="*/ 22 w 182" name="T40"/>
                  <a:gd fmla="*/ 93 h 204" name="T41"/>
                  <a:gd fmla="*/ 26 w 182" name="T42"/>
                  <a:gd fmla="*/ 85 h 204" name="T43"/>
                  <a:gd fmla="*/ 26 w 182" name="T44"/>
                  <a:gd fmla="*/ 76 h 204" name="T45"/>
                  <a:gd fmla="*/ 34 w 182" name="T46"/>
                  <a:gd fmla="*/ 73 h 204" name="T47"/>
                  <a:gd fmla="*/ 40 w 182" name="T48"/>
                  <a:gd fmla="*/ 68 h 204" name="T49"/>
                  <a:gd fmla="*/ 48 w 182" name="T50"/>
                  <a:gd fmla="*/ 71 h 204" name="T51"/>
                  <a:gd fmla="*/ 57 w 182" name="T52"/>
                  <a:gd fmla="*/ 71 h 204" name="T53"/>
                  <a:gd fmla="*/ 60 w 182" name="T54"/>
                  <a:gd fmla="*/ 79 h 204" name="T55"/>
                  <a:gd fmla="*/ 66 w 182" name="T56"/>
                  <a:gd fmla="*/ 85 h 204" name="T57"/>
                  <a:gd fmla="*/ 136 w 182" name="T58"/>
                  <a:gd fmla="*/ 77 h 204" name="T59"/>
                  <a:gd fmla="*/ 126 w 182" name="T60"/>
                  <a:gd fmla="*/ 87 h 204" name="T61"/>
                  <a:gd fmla="*/ 121 w 182" name="T62"/>
                  <a:gd fmla="*/ 100 h 204" name="T63"/>
                  <a:gd fmla="*/ 107 w 182" name="T64"/>
                  <a:gd fmla="*/ 100 h 204" name="T65"/>
                  <a:gd fmla="*/ 94 w 182" name="T66"/>
                  <a:gd fmla="*/ 105 h 204" name="T67"/>
                  <a:gd fmla="*/ 83 w 182" name="T68"/>
                  <a:gd fmla="*/ 96 h 204" name="T69"/>
                  <a:gd fmla="*/ 70 w 182" name="T70"/>
                  <a:gd fmla="*/ 91 h 204" name="T71"/>
                  <a:gd fmla="*/ 70 w 182" name="T72"/>
                  <a:gd fmla="*/ 77 h 204" name="T73"/>
                  <a:gd fmla="*/ 64 w 182" name="T74"/>
                  <a:gd fmla="*/ 64 h 204" name="T75"/>
                  <a:gd fmla="*/ 74 w 182" name="T76"/>
                  <a:gd fmla="*/ 53 h 204" name="T77"/>
                  <a:gd fmla="*/ 79 w 182" name="T78"/>
                  <a:gd fmla="*/ 40 h 204" name="T79"/>
                  <a:gd fmla="*/ 94 w 182" name="T80"/>
                  <a:gd fmla="*/ 40 h 204" name="T81"/>
                  <a:gd fmla="*/ 107 w 182" name="T82"/>
                  <a:gd fmla="*/ 35 h 204" name="T83"/>
                  <a:gd fmla="*/ 117 w 182" name="T84"/>
                  <a:gd fmla="*/ 44 h 204" name="T85"/>
                  <a:gd fmla="*/ 130 w 182" name="T86"/>
                  <a:gd fmla="*/ 49 h 204" name="T87"/>
                  <a:gd fmla="*/ 130 w 182" name="T88"/>
                  <a:gd fmla="*/ 64 h 204" name="T89"/>
                  <a:gd fmla="*/ 136 w 182" name="T90"/>
                  <a:gd fmla="*/ 77 h 20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9323217" y="2388257"/>
            <a:ext cx="2139500" cy="2139500"/>
            <a:chOff x="9323217" y="2388257"/>
            <a:chExt cx="2139500" cy="2139500"/>
          </a:xfrm>
        </p:grpSpPr>
        <p:sp>
          <p:nvSpPr>
            <p:cNvPr id="26" name="任意多边形 25"/>
            <p:cNvSpPr/>
            <p:nvPr/>
          </p:nvSpPr>
          <p:spPr>
            <a:xfrm>
              <a:off x="9323217" y="2388257"/>
              <a:ext cx="2139500" cy="2139500"/>
            </a:xfrm>
            <a:custGeom>
              <a:gdLst>
                <a:gd fmla="*/ 1356741 w 2139500" name="connsiteX0"/>
                <a:gd fmla="*/ 1102176 h 2139500" name="connsiteY0"/>
                <a:gd fmla="*/ 1100268 w 2139500" name="connsiteX1"/>
                <a:gd fmla="*/ 1358649 h 2139500" name="connsiteY1"/>
                <a:gd fmla="*/ 1100268 w 2139500" name="connsiteX2"/>
                <a:gd fmla="*/ 1745703 h 2139500" name="connsiteY2"/>
                <a:gd fmla="*/ 1356741 w 2139500" name="connsiteX3"/>
                <a:gd fmla="*/ 2002176 h 2139500" name="connsiteY3"/>
                <a:gd fmla="*/ 1743795 w 2139500" name="connsiteX4"/>
                <a:gd fmla="*/ 2002176 h 2139500" name="connsiteY4"/>
                <a:gd fmla="*/ 2000268 w 2139500" name="connsiteX5"/>
                <a:gd fmla="*/ 1745703 h 2139500" name="connsiteY5"/>
                <a:gd fmla="*/ 2000268 w 2139500" name="connsiteX6"/>
                <a:gd fmla="*/ 1358649 h 2139500" name="connsiteY6"/>
                <a:gd fmla="*/ 1743795 w 2139500" name="connsiteX7"/>
                <a:gd fmla="*/ 1102176 h 2139500" name="connsiteY7"/>
                <a:gd fmla="*/ 356590 w 2139500" name="connsiteX8"/>
                <a:gd fmla="*/ 0 h 2139500" name="connsiteY8"/>
                <a:gd fmla="*/ 1782910 w 2139500" name="connsiteX9"/>
                <a:gd fmla="*/ 0 h 2139500" name="connsiteY9"/>
                <a:gd fmla="*/ 2139500 w 2139500" name="connsiteX10"/>
                <a:gd fmla="*/ 356590 h 2139500" name="connsiteY10"/>
                <a:gd fmla="*/ 2139500 w 2139500" name="connsiteX11"/>
                <a:gd fmla="*/ 1782910 h 2139500" name="connsiteY11"/>
                <a:gd fmla="*/ 1782910 w 2139500" name="connsiteX12"/>
                <a:gd fmla="*/ 2139500 h 2139500" name="connsiteY12"/>
                <a:gd fmla="*/ 356590 w 2139500" name="connsiteX13"/>
                <a:gd fmla="*/ 2139500 h 2139500" name="connsiteY13"/>
                <a:gd fmla="*/ 0 w 2139500" name="connsiteX14"/>
                <a:gd fmla="*/ 1782910 h 2139500" name="connsiteY14"/>
                <a:gd fmla="*/ 0 w 2139500" name="connsiteX15"/>
                <a:gd fmla="*/ 356590 h 2139500" name="connsiteY15"/>
                <a:gd fmla="*/ 356590 w 2139500" name="connsiteX16"/>
                <a:gd fmla="*/ 0 h 21395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39500" w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7" name="圆角矩形 26"/>
            <p:cNvSpPr>
              <a:spLocks noChangeAspect="1"/>
            </p:cNvSpPr>
            <p:nvPr/>
          </p:nvSpPr>
          <p:spPr>
            <a:xfrm>
              <a:off x="9524837" y="2583899"/>
              <a:ext cx="900000" cy="900000"/>
            </a:xfrm>
            <a:prstGeom prst="roundRect">
              <a:avLst>
                <a:gd fmla="val 28497" name="adj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646862" y="2785755"/>
              <a:ext cx="633730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D7529E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04</a:t>
              </a:r>
            </a:p>
          </p:txBody>
        </p: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0718066" y="3753542"/>
              <a:ext cx="310837" cy="397524"/>
              <a:chOff x="1605186" y="572440"/>
              <a:chExt cx="563562" cy="7207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3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593427" y="2388257"/>
            <a:ext cx="2139500" cy="2139500"/>
            <a:chOff x="3593427" y="2388257"/>
            <a:chExt cx="2139500" cy="2139500"/>
          </a:xfrm>
        </p:grpSpPr>
        <p:sp>
          <p:nvSpPr>
            <p:cNvPr id="38" name="任意多边形 37"/>
            <p:cNvSpPr/>
            <p:nvPr/>
          </p:nvSpPr>
          <p:spPr>
            <a:xfrm>
              <a:off x="3593427" y="2388257"/>
              <a:ext cx="2139500" cy="2139500"/>
            </a:xfrm>
            <a:custGeom>
              <a:gdLst>
                <a:gd fmla="*/ 1356741 w 2139500" name="connsiteX0"/>
                <a:gd fmla="*/ 1102176 h 2139500" name="connsiteY0"/>
                <a:gd fmla="*/ 1100268 w 2139500" name="connsiteX1"/>
                <a:gd fmla="*/ 1358649 h 2139500" name="connsiteY1"/>
                <a:gd fmla="*/ 1100268 w 2139500" name="connsiteX2"/>
                <a:gd fmla="*/ 1745703 h 2139500" name="connsiteY2"/>
                <a:gd fmla="*/ 1356741 w 2139500" name="connsiteX3"/>
                <a:gd fmla="*/ 2002176 h 2139500" name="connsiteY3"/>
                <a:gd fmla="*/ 1743795 w 2139500" name="connsiteX4"/>
                <a:gd fmla="*/ 2002176 h 2139500" name="connsiteY4"/>
                <a:gd fmla="*/ 2000268 w 2139500" name="connsiteX5"/>
                <a:gd fmla="*/ 1745703 h 2139500" name="connsiteY5"/>
                <a:gd fmla="*/ 2000268 w 2139500" name="connsiteX6"/>
                <a:gd fmla="*/ 1358649 h 2139500" name="connsiteY6"/>
                <a:gd fmla="*/ 1743795 w 2139500" name="connsiteX7"/>
                <a:gd fmla="*/ 1102176 h 2139500" name="connsiteY7"/>
                <a:gd fmla="*/ 356590 w 2139500" name="connsiteX8"/>
                <a:gd fmla="*/ 0 h 2139500" name="connsiteY8"/>
                <a:gd fmla="*/ 1782910 w 2139500" name="connsiteX9"/>
                <a:gd fmla="*/ 0 h 2139500" name="connsiteY9"/>
                <a:gd fmla="*/ 2139500 w 2139500" name="connsiteX10"/>
                <a:gd fmla="*/ 356590 h 2139500" name="connsiteY10"/>
                <a:gd fmla="*/ 2139500 w 2139500" name="connsiteX11"/>
                <a:gd fmla="*/ 1782910 h 2139500" name="connsiteY11"/>
                <a:gd fmla="*/ 1782910 w 2139500" name="connsiteX12"/>
                <a:gd fmla="*/ 2139500 h 2139500" name="connsiteY12"/>
                <a:gd fmla="*/ 356590 w 2139500" name="connsiteX13"/>
                <a:gd fmla="*/ 2139500 h 2139500" name="connsiteY13"/>
                <a:gd fmla="*/ 0 w 2139500" name="connsiteX14"/>
                <a:gd fmla="*/ 1782910 h 2139500" name="connsiteY14"/>
                <a:gd fmla="*/ 0 w 2139500" name="connsiteX15"/>
                <a:gd fmla="*/ 356590 h 2139500" name="connsiteY15"/>
                <a:gd fmla="*/ 356590 w 2139500" name="connsiteX16"/>
                <a:gd fmla="*/ 0 h 213950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2139500" w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9" name="圆角矩形 38"/>
            <p:cNvSpPr>
              <a:spLocks noChangeAspect="1"/>
            </p:cNvSpPr>
            <p:nvPr/>
          </p:nvSpPr>
          <p:spPr>
            <a:xfrm>
              <a:off x="3795047" y="2583899"/>
              <a:ext cx="900000" cy="900000"/>
            </a:xfrm>
            <a:prstGeom prst="roundRect">
              <a:avLst>
                <a:gd fmla="val 28497" name="adj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17073" y="2785755"/>
              <a:ext cx="633730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rgbClr val="D7529E"/>
                  </a:solidFill>
                  <a:latin charset="0" panose="02020503030404060203" pitchFamily="18" typeface="Kartika"/>
                  <a:cs charset="0" panose="02020503030404060203" pitchFamily="18" typeface="Kartika"/>
                </a:rPr>
                <a:t>02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972381" y="3804249"/>
              <a:ext cx="349191" cy="347512"/>
              <a:chOff x="-136302" y="1682102"/>
              <a:chExt cx="660401" cy="6572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4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fmla="*/ 0 w 138" name="T0"/>
                  <a:gd fmla="*/ 0 h 138" name="T1"/>
                  <a:gd fmla="*/ 0 w 138" name="T2"/>
                  <a:gd fmla="*/ 138 h 138" name="T3"/>
                  <a:gd fmla="*/ 138 w 138" name="T4"/>
                  <a:gd fmla="*/ 138 h 138" name="T5"/>
                  <a:gd fmla="*/ 0 w 138" name="T6"/>
                  <a:gd fmla="*/ 0 h 1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8" w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fmla="*/ 139 w 294" name="T0"/>
                  <a:gd fmla="*/ 154 h 293" name="T1"/>
                  <a:gd fmla="*/ 139 w 294" name="T2"/>
                  <a:gd fmla="*/ 0 h 293" name="T3"/>
                  <a:gd fmla="*/ 0 w 294" name="T4"/>
                  <a:gd fmla="*/ 146 h 293" name="T5"/>
                  <a:gd fmla="*/ 147 w 294" name="T6"/>
                  <a:gd fmla="*/ 293 h 293" name="T7"/>
                  <a:gd fmla="*/ 294 w 294" name="T8"/>
                  <a:gd fmla="*/ 154 h 293" name="T9"/>
                  <a:gd fmla="*/ 139 w 294" name="T10"/>
                  <a:gd fmla="*/ 154 h 2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3" w="294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648082" y="5212590"/>
            <a:ext cx="3738880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4093DA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61316" y="521259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67559" y="521259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146603" y="5212590"/>
            <a:ext cx="3738880" cy="13106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000">
              <a:solidFill>
                <a:srgbClr val="D7529E"/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</p:txBody>
      </p:sp>
    </p:spTree>
    <p:extLst>
      <p:ext uri="{BB962C8B-B14F-4D97-AF65-F5344CB8AC3E}">
        <p14:creationId val="366006816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6"/>
      <p:bldP grpId="0" spid="47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48030" cy="1310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2</a:t>
              </a: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5954036" y="5978965"/>
            <a:ext cx="2892742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charset="0" panose="02020503030404060203" pitchFamily="18" typeface="Kartika"/>
                <a:ea charset="-122" panose="02010601030101010101" pitchFamily="2" typeface="方正姚体"/>
                <a:cs charset="0" panose="02020503030404060203" pitchFamily="18" typeface="Kartika"/>
              </a:rPr>
              <a:t>THANK    YOU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2" y="2009236"/>
              <a:ext cx="606743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6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0</a:t>
              </a: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959214" y="4908180"/>
            <a:ext cx="6355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5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感谢在座各位的聆听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19" y="1447046"/>
              <a:ext cx="690880" cy="1188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72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1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lastClr="FFFFFF" val="window"/>
                </a:gs>
                <a:gs pos="100000">
                  <a:srgbClr val="D4D4D4"/>
                </a:gs>
              </a:gsLst>
              <a:lin ang="13200000" scaled="0"/>
            </a:gradFill>
            <a:ln algn="ctr" cap="flat" cmpd="sng" w="508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r" blurRad="508000" dir="8100000" dist="2540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algn="ctr" cap="flat" cmpd="sng" w="50800">
              <a:noFill/>
              <a:prstDash val="solid"/>
              <a:miter lim="800000"/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1218804">
                <a:defRPr/>
              </a:pPr>
              <a:endParaRPr altLang="en-US" kern="0" lang="zh-CN" sz="6665">
                <a:solidFill>
                  <a:sysClr lastClr="FFFFFF" val="window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2" y="2012414"/>
              <a:ext cx="748030" cy="1310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000">
                  <a:solidFill>
                    <a:schemeClr val="bg1"/>
                  </a:solidFill>
                  <a:latin charset="0" panose="02020503030404060203" pitchFamily="18" typeface="Kartika"/>
                  <a:ea charset="-122" panose="02000000000000000000" pitchFamily="2" typeface="方正兰亭超细黑简体"/>
                  <a:cs charset="0" panose="02020503030404060203" pitchFamily="18" typeface="Kartika"/>
                </a:rPr>
                <a:t>7</a:t>
              </a:r>
            </a:p>
          </p:txBody>
        </p:sp>
      </p:grpSp>
    </p:spTree>
    <p:extLst>
      <p:ext uri="{BB962C8B-B14F-4D97-AF65-F5344CB8AC3E}">
        <p14:creationId val="1166620440"/>
      </p:ext>
    </p:extLst>
  </p:cSld>
  <p:clrMapOvr>
    <a:masterClrMapping/>
  </p:clrMapOvr>
  <mc:AlternateContent>
    <mc:Choice Requires="p14">
      <p:transition p14:dur="3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6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3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3"/>
      <p:bldP grpId="0" spid="5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1364566" y="2529093"/>
            <a:ext cx="1854671" cy="1854671"/>
            <a:chOff x="1364566" y="2529093"/>
            <a:chExt cx="1854671" cy="1854671"/>
          </a:xfrm>
        </p:grpSpPr>
        <p:grpSp>
          <p:nvGrpSpPr>
            <p:cNvPr id="65" name="组合 6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905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651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等腰三角形 71"/>
              <p:cNvSpPr/>
              <p:nvPr/>
            </p:nvSpPr>
            <p:spPr>
              <a:xfrm flipH="1" rot="16200000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934270" y="3161178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01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06884" y="2527662"/>
            <a:ext cx="1854671" cy="1854671"/>
            <a:chOff x="3906884" y="2527662"/>
            <a:chExt cx="1854671" cy="1854671"/>
          </a:xfrm>
        </p:grpSpPr>
        <p:grpSp>
          <p:nvGrpSpPr>
            <p:cNvPr id="76" name="组合 75"/>
            <p:cNvGrpSpPr/>
            <p:nvPr/>
          </p:nvGrpSpPr>
          <p:grpSpPr>
            <a:xfrm>
              <a:off x="3906884" y="2527662"/>
              <a:ext cx="1854671" cy="1854671"/>
              <a:chOff x="1364566" y="2633667"/>
              <a:chExt cx="2369075" cy="2369075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905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651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等腰三角形 81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等腰三角形 82"/>
              <p:cNvSpPr/>
              <p:nvPr/>
            </p:nvSpPr>
            <p:spPr>
              <a:xfrm flipH="1" rot="16200000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等腰三角形 84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4476589" y="3170363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02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449202" y="2527662"/>
            <a:ext cx="1854671" cy="1854671"/>
            <a:chOff x="6449202" y="2527662"/>
            <a:chExt cx="1854671" cy="1854671"/>
          </a:xfrm>
        </p:grpSpPr>
        <p:grpSp>
          <p:nvGrpSpPr>
            <p:cNvPr id="87" name="组合 86"/>
            <p:cNvGrpSpPr/>
            <p:nvPr/>
          </p:nvGrpSpPr>
          <p:grpSpPr>
            <a:xfrm>
              <a:off x="6449202" y="2527662"/>
              <a:ext cx="1854671" cy="1854671"/>
              <a:chOff x="1364566" y="2633667"/>
              <a:chExt cx="2369075" cy="2369075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905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651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flipH="1" rot="16200000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等腰三角形 95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7018906" y="3167337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03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991520" y="2527662"/>
            <a:ext cx="1854671" cy="1854671"/>
            <a:chOff x="8991520" y="2527662"/>
            <a:chExt cx="1854671" cy="1854671"/>
          </a:xfrm>
        </p:grpSpPr>
        <p:grpSp>
          <p:nvGrpSpPr>
            <p:cNvPr id="98" name="组合 97"/>
            <p:cNvGrpSpPr/>
            <p:nvPr/>
          </p:nvGrpSpPr>
          <p:grpSpPr>
            <a:xfrm>
              <a:off x="8991520" y="2527662"/>
              <a:ext cx="1854671" cy="1854671"/>
              <a:chOff x="1364566" y="2633667"/>
              <a:chExt cx="2369075" cy="2369075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algn="t" blurRad="317500" dir="5400000" dist="1905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fmla="val 18315" name="adj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BF498C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r="16200000" dist="1651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等腰三角形 104"/>
              <p:cNvSpPr/>
              <p:nvPr/>
            </p:nvSpPr>
            <p:spPr>
              <a:xfrm flipH="1" rot="16200000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9574394" y="3161178"/>
              <a:ext cx="5892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bg1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04</a:t>
              </a: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1141794" y="4683778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mtClean="0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mtClean="0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3750235" y="4750457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6269730" y="4750457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8789224" y="4761161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BF498C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231565675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8"/>
      <p:bldP grpId="0" spid="109"/>
      <p:bldP grpId="0" spid="110"/>
      <p:bldP grpId="0" spid="1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073282" y="1999786"/>
            <a:ext cx="5018425" cy="29070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5379516"/>
            <a:ext cx="12192000" cy="1478485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1248" y="5687770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57321" y="5716193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42349" y="5692508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F0F8FB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66423" y="5764033"/>
            <a:ext cx="709449" cy="709449"/>
            <a:chOff x="666423" y="5764033"/>
            <a:chExt cx="709449" cy="709449"/>
          </a:xfrm>
        </p:grpSpPr>
        <p:sp>
          <p:nvSpPr>
            <p:cNvPr id="13" name="圆角矩形 12"/>
            <p:cNvSpPr/>
            <p:nvPr/>
          </p:nvSpPr>
          <p:spPr>
            <a:xfrm>
              <a:off x="666423" y="5764033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54732" y="5875837"/>
              <a:ext cx="331758" cy="424276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1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487530" y="5773705"/>
            <a:ext cx="709449" cy="709449"/>
            <a:chOff x="4487530" y="5773705"/>
            <a:chExt cx="709449" cy="709449"/>
          </a:xfrm>
        </p:grpSpPr>
        <p:sp>
          <p:nvSpPr>
            <p:cNvPr id="20" name="圆角矩形 19"/>
            <p:cNvSpPr/>
            <p:nvPr/>
          </p:nvSpPr>
          <p:spPr>
            <a:xfrm>
              <a:off x="4487530" y="5773705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47872" y="5934982"/>
              <a:ext cx="388763" cy="386894"/>
              <a:chOff x="-136302" y="1682102"/>
              <a:chExt cx="660401" cy="6572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fmla="*/ 0 w 138" name="T0"/>
                  <a:gd fmla="*/ 0 h 138" name="T1"/>
                  <a:gd fmla="*/ 0 w 138" name="T2"/>
                  <a:gd fmla="*/ 138 h 138" name="T3"/>
                  <a:gd fmla="*/ 138 w 138" name="T4"/>
                  <a:gd fmla="*/ 138 h 138" name="T5"/>
                  <a:gd fmla="*/ 0 w 138" name="T6"/>
                  <a:gd fmla="*/ 0 h 1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8" w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fmla="*/ 139 w 294" name="T0"/>
                  <a:gd fmla="*/ 154 h 293" name="T1"/>
                  <a:gd fmla="*/ 139 w 294" name="T2"/>
                  <a:gd fmla="*/ 0 h 293" name="T3"/>
                  <a:gd fmla="*/ 0 w 294" name="T4"/>
                  <a:gd fmla="*/ 146 h 293" name="T5"/>
                  <a:gd fmla="*/ 147 w 294" name="T6"/>
                  <a:gd fmla="*/ 293 h 293" name="T7"/>
                  <a:gd fmla="*/ 294 w 294" name="T8"/>
                  <a:gd fmla="*/ 154 h 293" name="T9"/>
                  <a:gd fmla="*/ 139 w 294" name="T10"/>
                  <a:gd fmla="*/ 154 h 2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3" w="294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172557" y="5750020"/>
            <a:ext cx="709449" cy="709449"/>
            <a:chOff x="8172557" y="5750020"/>
            <a:chExt cx="709449" cy="709449"/>
          </a:xfrm>
        </p:grpSpPr>
        <p:sp>
          <p:nvSpPr>
            <p:cNvPr id="25" name="圆角矩形 24"/>
            <p:cNvSpPr/>
            <p:nvPr/>
          </p:nvSpPr>
          <p:spPr>
            <a:xfrm>
              <a:off x="8172557" y="5750020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Freeform 223"/>
            <p:cNvSpPr/>
            <p:nvPr/>
          </p:nvSpPr>
          <p:spPr bwMode="auto">
            <a:xfrm>
              <a:off x="8317924" y="5947421"/>
              <a:ext cx="418714" cy="339587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795578" y="2219667"/>
            <a:ext cx="2316480" cy="15544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endParaRPr altLang="zh-CN" b="1" lang="en-US" sz="1200">
              <a:solidFill>
                <a:srgbClr val="31303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r>
              <a:rPr altLang="zh-CN" b="1" lang="en-US" sz="1200">
                <a:solidFill>
                  <a:srgbClr val="313030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请在这里输入您的主要叙述内容</a:t>
            </a:r>
          </a:p>
          <a:p>
            <a:r>
              <a:rPr altLang="zh-CN" b="1" lang="en-US" sz="1200">
                <a:solidFill>
                  <a:srgbClr val="313030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请在这里输入您的主要叙述内容</a:t>
            </a:r>
          </a:p>
          <a:p>
            <a:endParaRPr altLang="zh-CN" b="1" lang="en-US" sz="1200">
              <a:solidFill>
                <a:srgbClr val="31303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r>
              <a:rPr altLang="zh-CN" b="1" lang="en-US" sz="1200">
                <a:solidFill>
                  <a:srgbClr val="313030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请在这里输入您的主要叙述内容</a:t>
            </a:r>
          </a:p>
          <a:p>
            <a:r>
              <a:rPr altLang="zh-CN" b="1" lang="en-US" sz="1200">
                <a:solidFill>
                  <a:srgbClr val="313030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请在这里输入您的主要叙述内容</a:t>
            </a:r>
          </a:p>
          <a:p>
            <a:endParaRPr altLang="zh-CN" b="1" lang="en-US" sz="1200">
              <a:solidFill>
                <a:srgbClr val="31303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  <a:p>
            <a:endParaRPr altLang="zh-CN" b="1" lang="en-US" sz="1200">
              <a:solidFill>
                <a:srgbClr val="313030"/>
              </a:solidFill>
              <a:latin charset="-122" panose="02010601030101010101" pitchFamily="2" typeface="方正姚体"/>
              <a:ea charset="-122" panose="02010601030101010101" pitchFamily="2" typeface="方正姚体"/>
            </a:endParaRPr>
          </a:p>
        </p:txBody>
      </p:sp>
    </p:spTree>
    <p:extLst>
      <p:ext uri="{BB962C8B-B14F-4D97-AF65-F5344CB8AC3E}">
        <p14:creationId val="336927350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2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14213" y="2711127"/>
            <a:ext cx="3376769" cy="3614837"/>
            <a:chOff x="1314213" y="2711127"/>
            <a:chExt cx="3376769" cy="3614837"/>
          </a:xfrm>
        </p:grpSpPr>
        <p:sp>
          <p:nvSpPr>
            <p:cNvPr id="8" name="等腰三角形 7"/>
            <p:cNvSpPr/>
            <p:nvPr/>
          </p:nvSpPr>
          <p:spPr>
            <a:xfrm>
              <a:off x="1314213" y="2711127"/>
              <a:ext cx="3376769" cy="2911006"/>
            </a:xfrm>
            <a:prstGeom prst="triangle">
              <a:avLst/>
            </a:prstGeom>
            <a:solidFill>
              <a:srgbClr val="4093DA"/>
            </a:solidFill>
            <a:ln>
              <a:noFill/>
            </a:ln>
            <a:effectLst>
              <a:outerShdw algn="br" blurRad="254000" dir="13500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06027" y="3287531"/>
              <a:ext cx="694055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black"/>
                  </a:solidFill>
                </a:rPr>
                <a:t>  S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 rot="5400000">
              <a:off x="3012808" y="3715295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938599" y="4571638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50271" y="2689412"/>
            <a:ext cx="3376769" cy="2911006"/>
            <a:chOff x="3350271" y="2689412"/>
            <a:chExt cx="3376769" cy="2911006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350271" y="2689412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41349" y="4219084"/>
              <a:ext cx="933767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srgbClr val="C30000"/>
                  </a:solidFill>
                </a:rPr>
                <a:t>  W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 rot="5400000">
              <a:off x="4988024" y="3710057"/>
              <a:ext cx="0" cy="900000"/>
            </a:xfrm>
            <a:prstGeom prst="line">
              <a:avLst/>
            </a:prstGeom>
            <a:ln w="22225">
              <a:solidFill>
                <a:srgbClr val="409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967202" y="2983438"/>
              <a:ext cx="3383280" cy="11887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70789" y="2699531"/>
            <a:ext cx="3376769" cy="3880347"/>
            <a:chOff x="5370789" y="2699531"/>
            <a:chExt cx="3376769" cy="3880347"/>
          </a:xfrm>
        </p:grpSpPr>
        <p:sp>
          <p:nvSpPr>
            <p:cNvPr id="19" name="等腰三角形 18"/>
            <p:cNvSpPr/>
            <p:nvPr/>
          </p:nvSpPr>
          <p:spPr>
            <a:xfrm>
              <a:off x="5370789" y="2699531"/>
              <a:ext cx="3376769" cy="2911006"/>
            </a:xfrm>
            <a:prstGeom prst="triangle">
              <a:avLst/>
            </a:prstGeom>
            <a:solidFill>
              <a:srgbClr val="D7529E"/>
            </a:solidFill>
            <a:ln>
              <a:noFill/>
            </a:ln>
            <a:effectLst>
              <a:outerShdw algn="br" blurRad="254000" dir="13500000" dist="635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22644" y="3287530"/>
              <a:ext cx="636905" cy="57912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3200">
                  <a:solidFill>
                    <a:prstClr val="black"/>
                  </a:solidFill>
                </a:rPr>
                <a:t>  O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 rot="5400000">
              <a:off x="7059196" y="3711246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947490" y="4579330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23104" y="2722258"/>
            <a:ext cx="3376769" cy="2911006"/>
            <a:chOff x="7423104" y="2722258"/>
            <a:chExt cx="3376769" cy="2911006"/>
          </a:xfrm>
        </p:grpSpPr>
        <p:sp>
          <p:nvSpPr>
            <p:cNvPr id="24" name="等腰三角形 23"/>
            <p:cNvSpPr/>
            <p:nvPr/>
          </p:nvSpPr>
          <p:spPr>
            <a:xfrm flipV="1">
              <a:off x="7423104" y="2722258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32611" y="4219084"/>
              <a:ext cx="709930" cy="76200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black"/>
                  </a:solidFill>
                </a:rPr>
                <a:t>  T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 rot="5400000">
              <a:off x="9065625" y="3710057"/>
              <a:ext cx="0" cy="900000"/>
            </a:xfrm>
            <a:prstGeom prst="line">
              <a:avLst/>
            </a:prstGeom>
            <a:ln w="22225">
              <a:solidFill>
                <a:srgbClr val="D75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991689" y="2983438"/>
              <a:ext cx="3738880" cy="10058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</p:txBody>
        </p:sp>
      </p:grpSp>
    </p:spTree>
    <p:extLst>
      <p:ext uri="{BB962C8B-B14F-4D97-AF65-F5344CB8AC3E}">
        <p14:creationId val="177901297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5103665" y="4330828"/>
            <a:ext cx="1970436" cy="1970436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sp>
        <p:nvSpPr>
          <p:cNvPr id="8" name="椭圆 7"/>
          <p:cNvSpPr/>
          <p:nvPr/>
        </p:nvSpPr>
        <p:spPr>
          <a:xfrm>
            <a:off x="4610675" y="3344847"/>
            <a:ext cx="2956417" cy="2956417"/>
          </a:xfrm>
          <a:prstGeom prst="ellipse">
            <a:avLst/>
          </a:prstGeom>
          <a:noFill/>
          <a:ln w="25400">
            <a:solidFill>
              <a:srgbClr val="D7529E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sp>
        <p:nvSpPr>
          <p:cNvPr id="9" name="椭圆 8"/>
          <p:cNvSpPr/>
          <p:nvPr/>
        </p:nvSpPr>
        <p:spPr>
          <a:xfrm>
            <a:off x="3933414" y="1990330"/>
            <a:ext cx="4310934" cy="4310934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4000"/>
          </a:p>
        </p:txBody>
      </p:sp>
      <p:grpSp>
        <p:nvGrpSpPr>
          <p:cNvPr id="10" name="组合 9"/>
          <p:cNvGrpSpPr/>
          <p:nvPr/>
        </p:nvGrpSpPr>
        <p:grpSpPr>
          <a:xfrm>
            <a:off x="5443896" y="2022603"/>
            <a:ext cx="1289973" cy="1289973"/>
            <a:chOff x="5443896" y="2022603"/>
            <a:chExt cx="1289973" cy="1289973"/>
          </a:xfrm>
        </p:grpSpPr>
        <p:sp>
          <p:nvSpPr>
            <p:cNvPr id="11" name="椭圆 10"/>
            <p:cNvSpPr/>
            <p:nvPr/>
          </p:nvSpPr>
          <p:spPr>
            <a:xfrm>
              <a:off x="5443896" y="2022603"/>
              <a:ext cx="1289973" cy="1289973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buFont charset="0" panose="020b0604020202020204" pitchFamily="34" typeface="Arial"/>
              </a:pPr>
              <a:endParaRPr altLang="en-US" lang="zh-CN" sz="4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50651" y="2449700"/>
              <a:ext cx="436880" cy="640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F3F4EF"/>
                  </a:solidFill>
                  <a:latin charset="0" panose="02020503030404060203" pitchFamily="18" typeface="Kartika"/>
                  <a:ea charset="-122" pitchFamily="50" typeface="造字工房尚雅体演示版常规体"/>
                  <a:cs charset="0" panose="02020503030404060203" pitchFamily="18" typeface="Kartika"/>
                </a:rPr>
                <a:t>1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10745" y="3344847"/>
            <a:ext cx="985981" cy="985981"/>
            <a:chOff x="5610745" y="3344847"/>
            <a:chExt cx="985981" cy="985981"/>
          </a:xfrm>
        </p:grpSpPr>
        <p:sp>
          <p:nvSpPr>
            <p:cNvPr id="14" name="椭圆 13"/>
            <p:cNvSpPr/>
            <p:nvPr/>
          </p:nvSpPr>
          <p:spPr>
            <a:xfrm>
              <a:off x="5610745" y="3344847"/>
              <a:ext cx="985981" cy="98598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4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78354" y="3578972"/>
              <a:ext cx="436880" cy="640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F3F4EF"/>
                  </a:solidFill>
                  <a:latin charset="0" panose="02020503030404060203" pitchFamily="18" typeface="Kartika"/>
                  <a:ea charset="-122" pitchFamily="50" typeface="造字工房尚雅体演示版常规体"/>
                  <a:cs charset="0" panose="02020503030404060203" pitchFamily="18" typeface="Kartika"/>
                </a:rPr>
                <a:t>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95381" y="5095198"/>
            <a:ext cx="1184211" cy="1184211"/>
            <a:chOff x="5495381" y="5095198"/>
            <a:chExt cx="1184211" cy="1184211"/>
          </a:xfrm>
        </p:grpSpPr>
        <p:sp>
          <p:nvSpPr>
            <p:cNvPr id="18" name="椭圆 17"/>
            <p:cNvSpPr/>
            <p:nvPr/>
          </p:nvSpPr>
          <p:spPr>
            <a:xfrm>
              <a:off x="5495381" y="5095198"/>
              <a:ext cx="1184211" cy="118421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buFont charset="0" panose="020b0604020202020204" pitchFamily="34" typeface="Arial"/>
              </a:pPr>
              <a:endParaRPr altLang="en-US" lang="zh-CN" sz="4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50651" y="5382720"/>
              <a:ext cx="436880" cy="640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F3F4EF"/>
                  </a:solidFill>
                  <a:latin charset="0" panose="02020503030404060203" pitchFamily="18" typeface="Kartika"/>
                  <a:ea charset="-122" pitchFamily="50" typeface="造字工房尚雅体演示版常规体"/>
                  <a:cs charset="0" panose="02020503030404060203" pitchFamily="18" typeface="Kartika"/>
                </a:rPr>
                <a:t>4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18141" y="4330828"/>
            <a:ext cx="739104" cy="748234"/>
            <a:chOff x="5718141" y="4330828"/>
            <a:chExt cx="739104" cy="748234"/>
          </a:xfrm>
        </p:grpSpPr>
        <p:sp>
          <p:nvSpPr>
            <p:cNvPr id="21" name="椭圆 20"/>
            <p:cNvSpPr/>
            <p:nvPr/>
          </p:nvSpPr>
          <p:spPr>
            <a:xfrm>
              <a:off x="5718141" y="4330828"/>
              <a:ext cx="739104" cy="73910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buFont charset="0" panose="020b0604020202020204" pitchFamily="34" typeface="Arial"/>
              </a:pPr>
              <a:endParaRPr altLang="en-US" lang="zh-CN" sz="4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62104" y="4432731"/>
              <a:ext cx="436880" cy="64008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F3F4EF"/>
                  </a:solidFill>
                  <a:latin charset="0" panose="02020503030404060203" pitchFamily="18" typeface="Kartika"/>
                  <a:ea charset="-122" pitchFamily="50" typeface="造字工房尚雅体演示版常规体"/>
                  <a:cs charset="0" panose="02020503030404060203" pitchFamily="18" typeface="Kartika"/>
                </a:rPr>
                <a:t>3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67043" y="2490474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38220" y="5230669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23789" y="2490474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994966" y="5230669"/>
            <a:ext cx="3738880" cy="100584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</p:txBody>
      </p:sp>
    </p:spTree>
    <p:extLst>
      <p:ext uri="{BB962C8B-B14F-4D97-AF65-F5344CB8AC3E}">
        <p14:creationId val="254670254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23"/>
      <p:bldP grpId="0" spid="24"/>
      <p:bldP grpId="0" spid="25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cxnSp>
        <p:nvCxnSpPr>
          <p:cNvPr id="7" name="MH_Other_1"/>
          <p:cNvCxnSpPr/>
          <p:nvPr>
            <p:custDataLst>
              <p:tags r:id="rId3"/>
            </p:custDataLst>
          </p:nvPr>
        </p:nvCxnSpPr>
        <p:spPr>
          <a:xfrm flipH="1">
            <a:off x="5514071" y="1317299"/>
            <a:ext cx="0" cy="48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037765" y="1692137"/>
            <a:ext cx="960000" cy="960000"/>
            <a:chOff x="3820856" y="1419622"/>
            <a:chExt cx="648000" cy="648000"/>
          </a:xfrm>
        </p:grpSpPr>
        <p:sp>
          <p:nvSpPr>
            <p:cNvPr id="9" name="MH_Other_3"/>
            <p:cNvSpPr/>
            <p:nvPr>
              <p:custDataLst>
                <p:tags r:id="rId4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5"/>
              </p:custDataLst>
            </p:nvPr>
          </p:nvSpPr>
          <p:spPr>
            <a:xfrm>
              <a:off x="3946582" y="1544085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/>
            <a:lstStyle/>
            <a:p>
              <a:r>
                <a:rPr altLang="en-US" lang="zh-CN" sz="16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7765" y="3244203"/>
            <a:ext cx="960000" cy="960000"/>
            <a:chOff x="3820856" y="2583671"/>
            <a:chExt cx="648000" cy="648000"/>
          </a:xfrm>
        </p:grpSpPr>
        <p:sp>
          <p:nvSpPr>
            <p:cNvPr id="12" name="MH_Other_5"/>
            <p:cNvSpPr/>
            <p:nvPr>
              <p:custDataLst>
                <p:tags r:id="rId6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7"/>
              </p:custDataLst>
            </p:nvPr>
          </p:nvSpPr>
          <p:spPr>
            <a:xfrm>
              <a:off x="3946582" y="2708133"/>
              <a:ext cx="398769" cy="398769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/>
            <a:lstStyle/>
            <a:p>
              <a:r>
                <a:rPr altLang="en-US" lang="zh-CN" sz="16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37765" y="4796269"/>
            <a:ext cx="960000" cy="960000"/>
            <a:chOff x="3820856" y="3747721"/>
            <a:chExt cx="648000" cy="648000"/>
          </a:xfrm>
        </p:grpSpPr>
        <p:sp>
          <p:nvSpPr>
            <p:cNvPr id="16" name="MH_Other_7"/>
            <p:cNvSpPr/>
            <p:nvPr>
              <p:custDataLst>
                <p:tags r:id="rId8"/>
              </p:custDataLst>
            </p:nvPr>
          </p:nvSpPr>
          <p:spPr>
            <a:xfrm>
              <a:off x="3820856" y="374772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7" name="MH_Other_8"/>
            <p:cNvSpPr/>
            <p:nvPr>
              <p:custDataLst>
                <p:tags r:id="rId9"/>
              </p:custDataLst>
            </p:nvPr>
          </p:nvSpPr>
          <p:spPr>
            <a:xfrm>
              <a:off x="3946582" y="3872184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r="18900000" dist="508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 wrap="none"/>
            <a:lstStyle/>
            <a:p>
              <a:r>
                <a:rPr altLang="en-US" lang="zh-CN" sz="1600">
                  <a:solidFill>
                    <a:srgbClr val="F0F8FB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标题</a:t>
              </a:r>
            </a:p>
          </p:txBody>
        </p:sp>
      </p:grpSp>
      <p:sp>
        <p:nvSpPr>
          <p:cNvPr id="18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7173" y="1756004"/>
            <a:ext cx="3028290" cy="126095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800">
              <a:solidFill>
                <a:schemeClr val="tx1">
                  <a:lumMod val="85000"/>
                  <a:lumOff val="1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84031" y="3327028"/>
            <a:ext cx="3199740" cy="10397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800">
              <a:solidFill>
                <a:schemeClr val="tx1">
                  <a:lumMod val="85000"/>
                  <a:lumOff val="1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87173" y="4824727"/>
            <a:ext cx="3196598" cy="112552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typeface="+mn-ea"/>
                <a:cs charset="0" panose="020b0604020202020204" pitchFamily="34" typeface="Arial"/>
              </a:defRPr>
            </a:lvl9pPr>
          </a:lstStyle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单击此处输入标题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请在这里输入您的主要叙述内容</a:t>
            </a:r>
          </a:p>
          <a:p>
            <a:endParaRPr altLang="en-US" lang="zh-CN" sz="2800">
              <a:solidFill>
                <a:schemeClr val="tx1">
                  <a:lumMod val="85000"/>
                  <a:lumOff val="15000"/>
                </a:schemeClr>
              </a:solidFill>
              <a:latin charset="-122" panose="02000000000000000000" pitchFamily="2" typeface="方正兰亭超细黑简体"/>
              <a:ea charset="-122" panose="02000000000000000000" pitchFamily="2" typeface="方正兰亭超细黑简体"/>
            </a:endParaRPr>
          </a:p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。</a:t>
            </a:r>
          </a:p>
        </p:txBody>
      </p:sp>
      <p:sp>
        <p:nvSpPr>
          <p:cNvPr id="24" name="MH_Other_2"/>
          <p:cNvSpPr/>
          <p:nvPr>
            <p:custDataLst>
              <p:tags r:id="rId13"/>
            </p:custDataLst>
          </p:nvPr>
        </p:nvSpPr>
        <p:spPr>
          <a:xfrm>
            <a:off x="1631797" y="2400820"/>
            <a:ext cx="2640000" cy="264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algn="tr" blurRad="2794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25" name="MH_Title_1"/>
          <p:cNvSpPr/>
          <p:nvPr>
            <p:custDataLst>
              <p:tags r:id="rId14"/>
            </p:custDataLst>
          </p:nvPr>
        </p:nvSpPr>
        <p:spPr>
          <a:xfrm>
            <a:off x="1895379" y="2661515"/>
            <a:ext cx="2104952" cy="210305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innerShdw dir="13500000" dist="762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/>
            <a:endParaRPr altLang="zh-CN" lang="en-US" sz="3200">
              <a:solidFill>
                <a:prstClr val="white"/>
              </a:solidFill>
              <a:latin charset="0" panose="020f0502020204030204" pitchFamily="34" typeface="Calibri"/>
            </a:endParaRPr>
          </a:p>
        </p:txBody>
      </p:sp>
    </p:spTree>
    <p:extLst>
      <p:ext uri="{BB962C8B-B14F-4D97-AF65-F5344CB8AC3E}">
        <p14:creationId val="260540766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4" nodeType="afterEffect" presetClass="emph" presetID="8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2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1.72733E-07 L -0.2132 0.23103" pathEditMode="relative" ptsTypes="AA" rAng="0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1536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24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29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06 -3.28192E-06 L -0.2132 0.00463" pathEditMode="relative" ptsTypes="AA" rAng="0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216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31" nodeType="withEffect" presetClass="emph" presetID="6" presetSubtype="0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36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06 1.71499E-06 L -0.2132 -0.22147" pathEditMode="relative" ptsTypes="AA" rAng="0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1073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38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500" fill="hold" id="39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5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0"/>
      <p:bldP grpId="0" spid="22"/>
      <p:bldP grpId="0" spid="24"/>
      <p:bldP grpId="0" spid="25"/>
      <p:bldP grpId="1" spid="2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3478002" y="218179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  <a:cs typeface="+mn-ea"/>
              </a:rPr>
              <a:t>请在此处输入您的标题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44393" y="4444262"/>
            <a:ext cx="4097055" cy="1677666"/>
            <a:chOff x="1744393" y="4444262"/>
            <a:chExt cx="4097055" cy="1677666"/>
          </a:xfrm>
        </p:grpSpPr>
        <p:grpSp>
          <p:nvGrpSpPr>
            <p:cNvPr id="8" name="组合 7"/>
            <p:cNvGrpSpPr/>
            <p:nvPr/>
          </p:nvGrpSpPr>
          <p:grpSpPr>
            <a:xfrm>
              <a:off x="1744393" y="4444262"/>
              <a:ext cx="4097055" cy="1279049"/>
              <a:chOff x="1744393" y="4444262"/>
              <a:chExt cx="4097055" cy="1279049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744393" y="4444262"/>
                <a:ext cx="4097055" cy="1279049"/>
              </a:xfrm>
              <a:prstGeom prst="roundRect">
                <a:avLst>
                  <a:gd fmla="val 50000" name="adj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algn="t" blurRad="254000" dir="5400000" dist="127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234946" y="4748294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r="16200000" dist="254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85004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六边形 2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54526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" name="六边形 1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2451394" y="4912632"/>
              <a:ext cx="251285" cy="321361"/>
              <a:chOff x="1605186" y="572440"/>
              <a:chExt cx="563562" cy="720725"/>
            </a:xfrm>
            <a:solidFill>
              <a:srgbClr val="F5F4F5"/>
            </a:soli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fmla="*/ 64 w 64" name="T0"/>
                  <a:gd fmla="*/ 289 h 321" name="T1"/>
                  <a:gd fmla="*/ 32 w 64" name="T2"/>
                  <a:gd fmla="*/ 321 h 321" name="T3"/>
                  <a:gd fmla="*/ 0 w 64" name="T4"/>
                  <a:gd fmla="*/ 289 h 321" name="T5"/>
                  <a:gd fmla="*/ 0 w 64" name="T6"/>
                  <a:gd fmla="*/ 32 h 321" name="T7"/>
                  <a:gd fmla="*/ 32 w 64" name="T8"/>
                  <a:gd fmla="*/ 0 h 321" name="T9"/>
                  <a:gd fmla="*/ 64 w 64" name="T10"/>
                  <a:gd fmla="*/ 32 h 321" name="T11"/>
                  <a:gd fmla="*/ 64 w 64" name="T12"/>
                  <a:gd fmla="*/ 289 h 32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1" w="64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fmla="*/ 63 w 63" name="T0"/>
                  <a:gd fmla="*/ 93 h 125" name="T1"/>
                  <a:gd fmla="*/ 32 w 63" name="T2"/>
                  <a:gd fmla="*/ 125 h 125" name="T3"/>
                  <a:gd fmla="*/ 0 w 63" name="T4"/>
                  <a:gd fmla="*/ 93 h 125" name="T5"/>
                  <a:gd fmla="*/ 0 w 63" name="T6"/>
                  <a:gd fmla="*/ 32 h 125" name="T7"/>
                  <a:gd fmla="*/ 32 w 63" name="T8"/>
                  <a:gd fmla="*/ 0 h 125" name="T9"/>
                  <a:gd fmla="*/ 63 w 63" name="T10"/>
                  <a:gd fmla="*/ 32 h 125" name="T11"/>
                  <a:gd fmla="*/ 63 w 63" name="T12"/>
                  <a:gd fmla="*/ 93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62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fmla="*/ 64 w 64" name="T0"/>
                  <a:gd fmla="*/ 186 h 218" name="T1"/>
                  <a:gd fmla="*/ 32 w 64" name="T2"/>
                  <a:gd fmla="*/ 218 h 218" name="T3"/>
                  <a:gd fmla="*/ 0 w 64" name="T4"/>
                  <a:gd fmla="*/ 186 h 218" name="T5"/>
                  <a:gd fmla="*/ 0 w 64" name="T6"/>
                  <a:gd fmla="*/ 32 h 218" name="T7"/>
                  <a:gd fmla="*/ 32 w 64" name="T8"/>
                  <a:gd fmla="*/ 0 h 218" name="T9"/>
                  <a:gd fmla="*/ 64 w 64" name="T10"/>
                  <a:gd fmla="*/ 32 h 218" name="T11"/>
                  <a:gd fmla="*/ 64 w 64" name="T12"/>
                  <a:gd fmla="*/ 186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64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83786" y="4703078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44393" y="2560320"/>
            <a:ext cx="4097055" cy="2006501"/>
            <a:chOff x="1744393" y="2560320"/>
            <a:chExt cx="4097055" cy="2006501"/>
          </a:xfrm>
        </p:grpSpPr>
        <p:grpSp>
          <p:nvGrpSpPr>
            <p:cNvPr id="24" name="组合 23"/>
            <p:cNvGrpSpPr/>
            <p:nvPr/>
          </p:nvGrpSpPr>
          <p:grpSpPr>
            <a:xfrm>
              <a:off x="1744393" y="2560320"/>
              <a:ext cx="4097055" cy="1279049"/>
              <a:chOff x="1744393" y="2560320"/>
              <a:chExt cx="4097055" cy="127904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744393" y="2560320"/>
                <a:ext cx="4097055" cy="1279049"/>
              </a:xfrm>
              <a:prstGeom prst="roundRect">
                <a:avLst>
                  <a:gd fmla="val 50000" name="adj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algn="t" blurRad="254000" dir="5400000" dist="127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85004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0" name="六边形 3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554526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8" name="六边形 3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230824" y="286960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r="16200000" dist="254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429641" y="3055654"/>
              <a:ext cx="294084" cy="282816"/>
              <a:chOff x="9791183" y="5224434"/>
              <a:chExt cx="645684" cy="620945"/>
            </a:xfrm>
            <a:solidFill>
              <a:srgbClr val="F5F4F5"/>
            </a:solidFill>
          </p:grpSpPr>
          <p:sp>
            <p:nvSpPr>
              <p:cNvPr id="27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fmla="*/ 35 w 200" name="T0"/>
                  <a:gd fmla="*/ 87 h 87" name="T1"/>
                  <a:gd fmla="*/ 35 w 200" name="T2"/>
                  <a:gd fmla="*/ 72 h 87" name="T3"/>
                  <a:gd fmla="*/ 46 w 200" name="T4"/>
                  <a:gd fmla="*/ 72 h 87" name="T5"/>
                  <a:gd fmla="*/ 46 w 200" name="T6"/>
                  <a:gd fmla="*/ 87 h 87" name="T7"/>
                  <a:gd fmla="*/ 155 w 200" name="T8"/>
                  <a:gd fmla="*/ 87 h 87" name="T9"/>
                  <a:gd fmla="*/ 155 w 200" name="T10"/>
                  <a:gd fmla="*/ 72 h 87" name="T11"/>
                  <a:gd fmla="*/ 166 w 200" name="T12"/>
                  <a:gd fmla="*/ 72 h 87" name="T13"/>
                  <a:gd fmla="*/ 166 w 200" name="T14"/>
                  <a:gd fmla="*/ 87 h 87" name="T15"/>
                  <a:gd fmla="*/ 199 w 200" name="T16"/>
                  <a:gd fmla="*/ 87 h 87" name="T17"/>
                  <a:gd fmla="*/ 200 w 200" name="T18"/>
                  <a:gd fmla="*/ 43 h 87" name="T19"/>
                  <a:gd fmla="*/ 156 w 200" name="T20"/>
                  <a:gd fmla="*/ 0 h 87" name="T21"/>
                  <a:gd fmla="*/ 156 w 200" name="T22"/>
                  <a:gd fmla="*/ 0 h 87" name="T23"/>
                  <a:gd fmla="*/ 156 w 200" name="T24"/>
                  <a:gd fmla="*/ 0 h 87" name="T25"/>
                  <a:gd fmla="*/ 140 w 200" name="T26"/>
                  <a:gd fmla="*/ 0 h 87" name="T27"/>
                  <a:gd fmla="*/ 100 w 200" name="T28"/>
                  <a:gd fmla="*/ 80 h 87" name="T29"/>
                  <a:gd fmla="*/ 60 w 200" name="T30"/>
                  <a:gd fmla="*/ 0 h 87" name="T31"/>
                  <a:gd fmla="*/ 45 w 200" name="T32"/>
                  <a:gd fmla="*/ 0 h 87" name="T33"/>
                  <a:gd fmla="*/ 45 w 200" name="T34"/>
                  <a:gd fmla="*/ 0 h 87" name="T35"/>
                  <a:gd fmla="*/ 44 w 200" name="T36"/>
                  <a:gd fmla="*/ 0 h 87" name="T37"/>
                  <a:gd fmla="*/ 1 w 200" name="T38"/>
                  <a:gd fmla="*/ 43 h 87" name="T39"/>
                  <a:gd fmla="*/ 0 w 200" name="T40"/>
                  <a:gd fmla="*/ 87 h 87" name="T41"/>
                  <a:gd fmla="*/ 35 w 200" name="T42"/>
                  <a:gd fmla="*/ 87 h 8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7" w="200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037244" y="2834040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00903" y="2560320"/>
            <a:ext cx="4097055" cy="1692568"/>
            <a:chOff x="6300903" y="2560320"/>
            <a:chExt cx="4097055" cy="1692568"/>
          </a:xfrm>
        </p:grpSpPr>
        <p:grpSp>
          <p:nvGrpSpPr>
            <p:cNvPr id="42" name="组合 41"/>
            <p:cNvGrpSpPr/>
            <p:nvPr/>
          </p:nvGrpSpPr>
          <p:grpSpPr>
            <a:xfrm>
              <a:off x="6300903" y="2560320"/>
              <a:ext cx="4097055" cy="1279049"/>
              <a:chOff x="6300903" y="2560320"/>
              <a:chExt cx="4097055" cy="127904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6300903" y="2560320"/>
                <a:ext cx="4097055" cy="1279049"/>
              </a:xfrm>
              <a:prstGeom prst="roundRect">
                <a:avLst>
                  <a:gd fmla="val 50000" name="adj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algn="t" blurRad="254000" dir="5400000" dist="127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40655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4" name="六边形 5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010177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2" name="六边形 5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6816486" y="2869603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r="16200000" dist="254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022166" y="3071907"/>
              <a:ext cx="294462" cy="293047"/>
              <a:chOff x="-136302" y="1682102"/>
              <a:chExt cx="660401" cy="657225"/>
            </a:xfrm>
            <a:solidFill>
              <a:srgbClr val="F5F4F5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fmla="*/ 0 w 138" name="T0"/>
                  <a:gd fmla="*/ 0 h 138" name="T1"/>
                  <a:gd fmla="*/ 0 w 138" name="T2"/>
                  <a:gd fmla="*/ 138 h 138" name="T3"/>
                  <a:gd fmla="*/ 138 w 138" name="T4"/>
                  <a:gd fmla="*/ 138 h 138" name="T5"/>
                  <a:gd fmla="*/ 0 w 138" name="T6"/>
                  <a:gd fmla="*/ 0 h 13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8" w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fmla="*/ 139 w 294" name="T0"/>
                  <a:gd fmla="*/ 154 h 293" name="T1"/>
                  <a:gd fmla="*/ 139 w 294" name="T2"/>
                  <a:gd fmla="*/ 0 h 293" name="T3"/>
                  <a:gd fmla="*/ 0 w 294" name="T4"/>
                  <a:gd fmla="*/ 146 h 293" name="T5"/>
                  <a:gd fmla="*/ 147 w 294" name="T6"/>
                  <a:gd fmla="*/ 293 h 293" name="T7"/>
                  <a:gd fmla="*/ 294 w 294" name="T8"/>
                  <a:gd fmla="*/ 154 h 293" name="T9"/>
                  <a:gd fmla="*/ 139 w 294" name="T10"/>
                  <a:gd fmla="*/ 154 h 2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93" w="294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7640296" y="2834039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D7529E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D7529E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0903" y="4444262"/>
            <a:ext cx="4097055" cy="1677665"/>
            <a:chOff x="6300903" y="4444262"/>
            <a:chExt cx="4097055" cy="1677665"/>
          </a:xfrm>
        </p:grpSpPr>
        <p:grpSp>
          <p:nvGrpSpPr>
            <p:cNvPr id="56" name="组合 55"/>
            <p:cNvGrpSpPr/>
            <p:nvPr/>
          </p:nvGrpSpPr>
          <p:grpSpPr>
            <a:xfrm>
              <a:off x="6300903" y="4444262"/>
              <a:ext cx="4097055" cy="1279049"/>
              <a:chOff x="6300903" y="4444262"/>
              <a:chExt cx="4097055" cy="127904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6300903" y="4444262"/>
                <a:ext cx="4097055" cy="1279049"/>
              </a:xfrm>
              <a:prstGeom prst="roundRect">
                <a:avLst>
                  <a:gd fmla="val 50000" name="adj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algn="t" blurRad="254000" dir="5400000" dist="127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640655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6" name="六边形 6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010177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algn="tl" blurRad="139700" dir="2700000" dist="63500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4" name="六边形 6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r="13500000" dist="254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62" name="矩形 61"/>
              <p:cNvSpPr/>
              <p:nvPr/>
            </p:nvSpPr>
            <p:spPr>
              <a:xfrm>
                <a:off x="6816485" y="474829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r="16200000" dist="254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7" name="Freeform 223"/>
            <p:cNvSpPr/>
            <p:nvPr/>
          </p:nvSpPr>
          <p:spPr bwMode="auto">
            <a:xfrm>
              <a:off x="6998928" y="4962711"/>
              <a:ext cx="317148" cy="257214"/>
            </a:xfrm>
            <a:custGeom>
              <a:gdLst>
                <a:gd fmla="*/ 107 w 107" name="T0"/>
                <a:gd fmla="*/ 10 h 87" name="T1"/>
                <a:gd fmla="*/ 95 w 107" name="T2"/>
                <a:gd fmla="*/ 13 h 87" name="T3"/>
                <a:gd fmla="*/ 104 w 107" name="T4"/>
                <a:gd fmla="*/ 1 h 87" name="T5"/>
                <a:gd fmla="*/ 90 w 107" name="T6"/>
                <a:gd fmla="*/ 7 h 87" name="T7"/>
                <a:gd fmla="*/ 74 w 107" name="T8"/>
                <a:gd fmla="*/ 0 h 87" name="T9"/>
                <a:gd fmla="*/ 52 w 107" name="T10"/>
                <a:gd fmla="*/ 22 h 87" name="T11"/>
                <a:gd fmla="*/ 53 w 107" name="T12"/>
                <a:gd fmla="*/ 27 h 87" name="T13"/>
                <a:gd fmla="*/ 7 w 107" name="T14"/>
                <a:gd fmla="*/ 4 h 87" name="T15"/>
                <a:gd fmla="*/ 4 w 107" name="T16"/>
                <a:gd fmla="*/ 15 h 87" name="T17"/>
                <a:gd fmla="*/ 14 w 107" name="T18"/>
                <a:gd fmla="*/ 33 h 87" name="T19"/>
                <a:gd fmla="*/ 4 w 107" name="T20"/>
                <a:gd fmla="*/ 30 h 87" name="T21"/>
                <a:gd fmla="*/ 4 w 107" name="T22"/>
                <a:gd fmla="*/ 31 h 87" name="T23"/>
                <a:gd fmla="*/ 22 w 107" name="T24"/>
                <a:gd fmla="*/ 52 h 87" name="T25"/>
                <a:gd fmla="*/ 16 w 107" name="T26"/>
                <a:gd fmla="*/ 53 h 87" name="T27"/>
                <a:gd fmla="*/ 12 w 107" name="T28"/>
                <a:gd fmla="*/ 53 h 87" name="T29"/>
                <a:gd fmla="*/ 32 w 107" name="T30"/>
                <a:gd fmla="*/ 68 h 87" name="T31"/>
                <a:gd fmla="*/ 5 w 107" name="T32"/>
                <a:gd fmla="*/ 77 h 87" name="T33"/>
                <a:gd fmla="*/ 0 w 107" name="T34"/>
                <a:gd fmla="*/ 77 h 87" name="T35"/>
                <a:gd fmla="*/ 33 w 107" name="T36"/>
                <a:gd fmla="*/ 87 h 87" name="T37"/>
                <a:gd fmla="*/ 96 w 107" name="T38"/>
                <a:gd fmla="*/ 24 h 87" name="T39"/>
                <a:gd fmla="*/ 96 w 107" name="T40"/>
                <a:gd fmla="*/ 21 h 87" name="T41"/>
                <a:gd fmla="*/ 107 w 107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640296" y="4703078"/>
              <a:ext cx="3738880" cy="1615440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单击此处输入标题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请在这里输入您的主要叙述内容</a:t>
              </a:r>
            </a:p>
            <a:p>
              <a:endParaRPr altLang="en-US" lang="zh-CN" sz="2000">
                <a:solidFill>
                  <a:srgbClr val="4093DA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  <a:p>
              <a:r>
                <a:rPr altLang="en-US" lang="zh-CN" sz="2000">
                  <a:solidFill>
                    <a:srgbClr val="4093DA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rPr>
                <a:t>。</a:t>
              </a:r>
            </a:p>
          </p:txBody>
        </p:sp>
      </p:grpSp>
    </p:spTree>
    <p:extLst>
      <p:ext uri="{BB962C8B-B14F-4D97-AF65-F5344CB8AC3E}">
        <p14:creationId val="352600427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203101803"/>
  <p:tag name="MH_LIBRARY" val="GRAPHIC"/>
  <p:tag name="MH_ORDER" val="1"/>
  <p:tag name="MH_TYPE" val="Other"/>
</p:tagLst>
</file>

<file path=ppt/tags/tag10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11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12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气球"/>
</p:tagLst>
</file>

<file path=ppt/tags/tag2.xml><?xml version="1.0" encoding="utf-8"?>
<p:tagLst xmlns:p="http://schemas.openxmlformats.org/presentationml/2006/main">
  <p:tag name="MH" val="20160203101803"/>
  <p:tag name="MH_LIBRARY" val="GRAPHIC"/>
  <p:tag name="MH_ORDER" val="3"/>
  <p:tag name="MH_TYPE" val="Other"/>
</p:tagLst>
</file>

<file path=ppt/tags/tag3.xml><?xml version="1.0" encoding="utf-8"?>
<p:tagLst xmlns:p="http://schemas.openxmlformats.org/presentationml/2006/main">
  <p:tag name="MH" val="20160203101803"/>
  <p:tag name="MH_LIBRARY" val="GRAPHIC"/>
  <p:tag name="MH_ORDER" val="4"/>
  <p:tag name="MH_TYPE" val="Other"/>
</p:tagLst>
</file>

<file path=ppt/tags/tag4.xml><?xml version="1.0" encoding="utf-8"?>
<p:tagLst xmlns:p="http://schemas.openxmlformats.org/presentationml/2006/main">
  <p:tag name="MH" val="20160203101803"/>
  <p:tag name="MH_LIBRARY" val="GRAPHIC"/>
  <p:tag name="MH_ORDER" val="5"/>
  <p:tag name="MH_TYPE" val="Other"/>
</p:tagLst>
</file>

<file path=ppt/tags/tag5.xml><?xml version="1.0" encoding="utf-8"?>
<p:tagLst xmlns:p="http://schemas.openxmlformats.org/presentationml/2006/main">
  <p:tag name="MH" val="20160203101803"/>
  <p:tag name="MH_LIBRARY" val="GRAPHIC"/>
  <p:tag name="MH_ORDER" val="6"/>
  <p:tag name="MH_TYPE" val="Other"/>
</p:tagLst>
</file>

<file path=ppt/tags/tag6.xml><?xml version="1.0" encoding="utf-8"?>
<p:tagLst xmlns:p="http://schemas.openxmlformats.org/presentationml/2006/main">
  <p:tag name="MH" val="20160203101803"/>
  <p:tag name="MH_LIBRARY" val="GRAPHIC"/>
  <p:tag name="MH_ORDER" val="7"/>
  <p:tag name="MH_TYPE" val="Other"/>
</p:tagLst>
</file>

<file path=ppt/tags/tag7.xml><?xml version="1.0" encoding="utf-8"?>
<p:tagLst xmlns:p="http://schemas.openxmlformats.org/presentationml/2006/main">
  <p:tag name="MH" val="20160203101803"/>
  <p:tag name="MH_LIBRARY" val="GRAPHIC"/>
  <p:tag name="MH_ORDER" val="8"/>
  <p:tag name="MH_TYPE" val="Other"/>
</p:tagLst>
</file>

<file path=ppt/tags/tag8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9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455</Paragraphs>
  <Slides>34</Slides>
  <Notes>34</Notes>
  <TotalTime>297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4">
      <vt:lpstr>Arial</vt:lpstr>
      <vt:lpstr>Calibri Light</vt:lpstr>
      <vt:lpstr>Calibri</vt:lpstr>
      <vt:lpstr>Agency FB</vt:lpstr>
      <vt:lpstr>Kartika</vt:lpstr>
      <vt:lpstr>方正兰亭超细黑简体</vt:lpstr>
      <vt:lpstr>方正姚体</vt:lpstr>
      <vt:lpstr>微软雅黑</vt:lpstr>
      <vt:lpstr>Impact</vt:lpstr>
      <vt:lpstr>宋体</vt:lpstr>
      <vt:lpstr>造字工房尚雅体演示版常规体</vt:lpstr>
      <vt:lpstr>FZYaoTi</vt:lpstr>
      <vt:lpstr>Times New Roman</vt:lpstr>
      <vt:lpstr>Lato Light</vt:lpstr>
      <vt:lpstr>华文宋体</vt:lpstr>
      <vt:lpstr>时尚中黑简体</vt:lpstr>
      <vt:lpstr>DIN-BoldItalic</vt:lpstr>
      <vt:lpstr>方正兰亭黑_GBK</vt:lpstr>
      <vt:lpstr>Haettenschweiler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2016-01-12T13:17:18Z</dcterms:created>
  <cp:lastModifiedBy>优品PPT</cp:lastModifiedBy>
  <dcterms:modified xsi:type="dcterms:W3CDTF">2021-08-20T11:01:52Z</dcterms:modified>
  <cp:revision>258</cp:revision>
  <dc:title>PowerPoint 演示文稿</dc:title>
</cp:coreProperties>
</file>